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1CD4-23A9-4848-A22F-143CC67CCB82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492B-B276-4A9B-B832-1575471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239864"/>
            <a:ext cx="4724400" cy="116056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GitHub Server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0276" y="2559248"/>
            <a:ext cx="1219199" cy="66823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BASE Repository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0" y="2559247"/>
            <a:ext cx="1371600" cy="6682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Your Public, Forked Repository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5295900" y="3867210"/>
            <a:ext cx="1447800" cy="8176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Your Private, Cloned Repository</a:t>
            </a:r>
          </a:p>
          <a:p>
            <a:pPr algn="ctr"/>
            <a:r>
              <a:rPr lang="en-US" sz="1100" dirty="0" smtClean="0"/>
              <a:t>“local”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3419475" y="2893367"/>
            <a:ext cx="1914525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62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6670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Fork (“copy”)</a:t>
            </a:r>
            <a:endParaRPr lang="en-US" sz="1050" dirty="0"/>
          </a:p>
        </p:txBody>
      </p:sp>
      <p:sp>
        <p:nvSpPr>
          <p:cNvPr id="20" name="Oval 19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</a:p>
        </p:txBody>
      </p: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>
            <a:off x="6019800" y="3227486"/>
            <a:ext cx="0" cy="639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10300" y="3429000"/>
            <a:ext cx="1028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Clone (“copy”)</a:t>
            </a:r>
            <a:endParaRPr lang="en-US" sz="1050" dirty="0"/>
          </a:p>
        </p:txBody>
      </p:sp>
      <p:sp>
        <p:nvSpPr>
          <p:cNvPr id="50" name="Oval 49"/>
          <p:cNvSpPr/>
          <p:nvPr/>
        </p:nvSpPr>
        <p:spPr>
          <a:xfrm>
            <a:off x="5410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1905000" y="2057400"/>
            <a:ext cx="5257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228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GitHub Setup Workflow</a:t>
            </a:r>
            <a:endParaRPr lang="en-US" sz="2400" dirty="0"/>
          </a:p>
        </p:txBody>
      </p:sp>
      <p:pic>
        <p:nvPicPr>
          <p:cNvPr id="48" name="Content Placeholder 3" descr="CUBE University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0" b="40481" l="28164" r="37191">
                        <a14:foregroundMark x1="30787" y1="28654" x2="30787" y2="28654"/>
                        <a14:foregroundMark x1="30787" y1="30673" x2="30787" y2="30673"/>
                        <a14:foregroundMark x1="30787" y1="32692" x2="30787" y2="32692"/>
                        <a14:foregroundMark x1="30787" y1="34327" x2="30787" y2="34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62" t="25612" r="61639" b="57858"/>
          <a:stretch/>
        </p:blipFill>
        <p:spPr>
          <a:xfrm>
            <a:off x="3124200" y="2632507"/>
            <a:ext cx="228600" cy="268356"/>
          </a:xfrm>
          <a:prstGeom prst="rect">
            <a:avLst/>
          </a:prstGeom>
        </p:spPr>
      </p:pic>
      <p:pic>
        <p:nvPicPr>
          <p:cNvPr id="52" name="Content Placeholder 3" descr="CUBE University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250" b="40481" l="28164" r="37191">
                        <a14:foregroundMark x1="30787" y1="28654" x2="30787" y2="28654"/>
                        <a14:foregroundMark x1="30787" y1="30673" x2="30787" y2="30673"/>
                        <a14:foregroundMark x1="30787" y1="32692" x2="30787" y2="32692"/>
                        <a14:foregroundMark x1="30787" y1="34327" x2="30787" y2="34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62" t="25612" r="61639" b="57858"/>
          <a:stretch/>
        </p:blipFill>
        <p:spPr>
          <a:xfrm>
            <a:off x="6477000" y="2627244"/>
            <a:ext cx="228600" cy="268356"/>
          </a:xfrm>
          <a:prstGeom prst="rect">
            <a:avLst/>
          </a:prstGeom>
        </p:spPr>
      </p:pic>
      <p:pic>
        <p:nvPicPr>
          <p:cNvPr id="53" name="Content Placeholder 3" descr="CUBE University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250" b="40481" l="28164" r="37191">
                        <a14:foregroundMark x1="30787" y1="28654" x2="30787" y2="28654"/>
                        <a14:foregroundMark x1="30787" y1="30673" x2="30787" y2="30673"/>
                        <a14:foregroundMark x1="30787" y1="32692" x2="30787" y2="32692"/>
                        <a14:foregroundMark x1="30787" y1="34327" x2="30787" y2="343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62" t="25612" r="61639" b="57858"/>
          <a:stretch/>
        </p:blipFill>
        <p:spPr>
          <a:xfrm>
            <a:off x="6477000" y="3922644"/>
            <a:ext cx="228600" cy="268356"/>
          </a:xfrm>
          <a:prstGeom prst="rect">
            <a:avLst/>
          </a:prstGeom>
        </p:spPr>
      </p:pic>
      <p:pic>
        <p:nvPicPr>
          <p:cNvPr id="54" name="Content Placeholder 3" descr="CUBE University - Google Chrome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481" b="84712" l="27392" r="385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98" t="68876" r="60001" b="14493"/>
          <a:stretch/>
        </p:blipFill>
        <p:spPr>
          <a:xfrm>
            <a:off x="3982315" y="2630590"/>
            <a:ext cx="284885" cy="271557"/>
          </a:xfrm>
          <a:prstGeom prst="rect">
            <a:avLst/>
          </a:prstGeom>
        </p:spPr>
      </p:pic>
      <p:pic>
        <p:nvPicPr>
          <p:cNvPr id="60" name="Content Placeholder 3" descr="CUBE University - Google Chrome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7212" b="64135" l="28318" r="43056">
                        <a14:foregroundMark x1="35571" y1="50385" x2="35571" y2="50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44" t="47040" r="58855" b="34798"/>
          <a:stretch/>
        </p:blipFill>
        <p:spPr>
          <a:xfrm>
            <a:off x="6048715" y="3454316"/>
            <a:ext cx="224764" cy="2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Mosser, Melissa</dc:creator>
  <cp:lastModifiedBy>Mosser, Melissa</cp:lastModifiedBy>
  <cp:revision>29</cp:revision>
  <dcterms:created xsi:type="dcterms:W3CDTF">2016-01-14T18:28:25Z</dcterms:created>
  <dcterms:modified xsi:type="dcterms:W3CDTF">2016-02-05T19:06:12Z</dcterms:modified>
</cp:coreProperties>
</file>