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41" autoAdjust="0"/>
  </p:normalViewPr>
  <p:slideViewPr>
    <p:cSldViewPr>
      <p:cViewPr varScale="1">
        <p:scale>
          <a:sx n="85" d="100"/>
          <a:sy n="85" d="100"/>
        </p:scale>
        <p:origin x="-456" y="-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814-149A-4D61-91D2-1592DD37F15A}" type="datetimeFigureOut">
              <a:rPr lang="zh-CN" altLang="en-US" smtClean="0"/>
              <a:t>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837-267C-4022-8D38-476F745C40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814-149A-4D61-91D2-1592DD37F15A}" type="datetimeFigureOut">
              <a:rPr lang="zh-CN" altLang="en-US" smtClean="0"/>
              <a:t>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837-267C-4022-8D38-476F745C40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814-149A-4D61-91D2-1592DD37F15A}" type="datetimeFigureOut">
              <a:rPr lang="zh-CN" altLang="en-US" smtClean="0"/>
              <a:t>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837-267C-4022-8D38-476F745C40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D70814-149A-4D61-91D2-1592DD37F15A}" type="datetimeFigureOut">
              <a:rPr lang="zh-CN" altLang="en-US" smtClean="0"/>
              <a:t>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837-267C-4022-8D38-476F745C40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814-149A-4D61-91D2-1592DD37F15A}" type="datetimeFigureOut">
              <a:rPr lang="zh-CN" altLang="en-US" smtClean="0"/>
              <a:t>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837-267C-4022-8D38-476F745C40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814-149A-4D61-91D2-1592DD37F15A}" type="datetimeFigureOut">
              <a:rPr lang="zh-CN" altLang="en-US" smtClean="0"/>
              <a:t>6-8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837-267C-4022-8D38-476F745C40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814-149A-4D61-91D2-1592DD37F15A}" type="datetimeFigureOut">
              <a:rPr lang="zh-CN" altLang="en-US" smtClean="0"/>
              <a:t>6-8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837-267C-4022-8D38-476F745C40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814-149A-4D61-91D2-1592DD37F15A}" type="datetimeFigureOut">
              <a:rPr lang="zh-CN" altLang="en-US" smtClean="0"/>
              <a:t>6-8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837-267C-4022-8D38-476F745C40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814-149A-4D61-91D2-1592DD37F15A}" type="datetimeFigureOut">
              <a:rPr lang="zh-CN" altLang="en-US" smtClean="0"/>
              <a:t>6-8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837-267C-4022-8D38-476F745C40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814-149A-4D61-91D2-1592DD37F15A}" type="datetimeFigureOut">
              <a:rPr lang="zh-CN" altLang="en-US" smtClean="0"/>
              <a:t>6-8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837-267C-4022-8D38-476F745C40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0814-149A-4D61-91D2-1592DD37F15A}" type="datetimeFigureOut">
              <a:rPr lang="zh-CN" altLang="en-US" smtClean="0"/>
              <a:t>6-8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7837-267C-4022-8D38-476F745C40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D70814-149A-4D61-91D2-1592DD37F15A}" type="datetimeFigureOut">
              <a:rPr lang="zh-CN" altLang="en-US" smtClean="0"/>
              <a:t>6-8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B7A7837-267C-4022-8D38-476F745C40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UDP-based Data Transfer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5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/>
              <a:t>UDT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packet header structures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579296" cy="5233784"/>
          </a:xfrm>
        </p:spPr>
        <p:txBody>
          <a:bodyPr/>
          <a:lstStyle/>
          <a:p>
            <a:r>
              <a:rPr lang="zh-CN" altLang="en-US" sz="1600" dirty="0" smtClean="0"/>
              <a:t>报文第</a:t>
            </a:r>
            <a:r>
              <a:rPr lang="en-US" altLang="zh-CN" sz="1600" dirty="0" smtClean="0"/>
              <a:t>1bit</a:t>
            </a:r>
            <a:r>
              <a:rPr lang="zh-CN" altLang="en-US" sz="1600" dirty="0" smtClean="0"/>
              <a:t>表示类型，</a:t>
            </a:r>
            <a:r>
              <a:rPr lang="en-US" altLang="zh-CN" sz="1600" dirty="0" smtClean="0"/>
              <a:t>0-</a:t>
            </a:r>
            <a:r>
              <a:rPr lang="zh-CN" altLang="en-US" sz="1600" dirty="0" smtClean="0"/>
              <a:t>数据报文，</a:t>
            </a:r>
            <a:r>
              <a:rPr lang="en-US" altLang="zh-CN" sz="1600" dirty="0" smtClean="0"/>
              <a:t>1-</a:t>
            </a:r>
            <a:r>
              <a:rPr lang="zh-CN" altLang="en-US" sz="1600" dirty="0" smtClean="0"/>
              <a:t>控制报文</a:t>
            </a:r>
            <a:endParaRPr lang="en-US" altLang="zh-CN" sz="16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zh-CN" altLang="en-US" sz="1600" dirty="0" smtClean="0"/>
              <a:t>数据报文中消息序号最高</a:t>
            </a:r>
            <a:r>
              <a:rPr lang="en-US" altLang="zh-CN" sz="1600" dirty="0" smtClean="0"/>
              <a:t>2bit</a:t>
            </a:r>
            <a:r>
              <a:rPr lang="zh-CN" altLang="en-US" sz="1600" dirty="0" smtClean="0"/>
              <a:t>表示消息边界</a:t>
            </a:r>
            <a:r>
              <a:rPr lang="en-US" altLang="zh-CN" sz="1600" dirty="0" smtClean="0"/>
              <a:t>:  10-</a:t>
            </a:r>
            <a:r>
              <a:rPr lang="zh-CN" altLang="en-US" sz="1600" dirty="0" smtClean="0"/>
              <a:t>第一个报文 </a:t>
            </a:r>
            <a:r>
              <a:rPr lang="en-US" altLang="zh-CN" sz="1600" dirty="0" smtClean="0"/>
              <a:t>01-</a:t>
            </a:r>
            <a:r>
              <a:rPr lang="zh-CN" altLang="en-US" sz="1600" dirty="0" smtClean="0"/>
              <a:t>最后一个报文 </a:t>
            </a:r>
            <a:r>
              <a:rPr lang="en-US" altLang="zh-CN" sz="1600" dirty="0" smtClean="0"/>
              <a:t>11-</a:t>
            </a:r>
            <a:r>
              <a:rPr lang="zh-CN" altLang="en-US" sz="1600" dirty="0" smtClean="0"/>
              <a:t>单个报文</a:t>
            </a:r>
            <a:endParaRPr lang="en-US" altLang="zh-CN" sz="1600" dirty="0" smtClean="0"/>
          </a:p>
          <a:p>
            <a:r>
              <a:rPr lang="zh-CN" altLang="en-US" sz="1600" dirty="0" smtClean="0"/>
              <a:t>数据报文中消息序号第</a:t>
            </a:r>
            <a:r>
              <a:rPr lang="en-US" altLang="zh-CN" sz="1600" dirty="0" smtClean="0"/>
              <a:t>3bit </a:t>
            </a:r>
            <a:r>
              <a:rPr lang="zh-CN" altLang="en-US" sz="1600" dirty="0" smtClean="0"/>
              <a:t>表示消息是否应该有序传递</a:t>
            </a:r>
            <a:endParaRPr lang="en-US" altLang="zh-C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8" y="1556792"/>
            <a:ext cx="4320480" cy="13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56792"/>
            <a:ext cx="4007916" cy="171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4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46590" y="53938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使用块管理内存，</a:t>
            </a:r>
            <a:r>
              <a:rPr lang="zh-CN" altLang="en-US" dirty="0"/>
              <a:t>一</a:t>
            </a:r>
            <a:r>
              <a:rPr lang="zh-CN" altLang="en-US" dirty="0" smtClean="0"/>
              <a:t>条消息对应一个消息序号，但一条消息可以存在多个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4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CCE8C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146</TotalTime>
  <Words>79</Words>
  <Application>Microsoft Office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暗香扑面</vt:lpstr>
      <vt:lpstr>UDP-based Data Transfer</vt:lpstr>
      <vt:lpstr>UDT packet header structures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UDP-based Data Transfer</dc:title>
  <dc:creator>lee</dc:creator>
  <cp:lastModifiedBy>lee</cp:lastModifiedBy>
  <cp:revision>21</cp:revision>
  <dcterms:created xsi:type="dcterms:W3CDTF">2017-06-08T06:16:50Z</dcterms:created>
  <dcterms:modified xsi:type="dcterms:W3CDTF">2017-06-08T08:45:14Z</dcterms:modified>
</cp:coreProperties>
</file>