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AC9ED-27B0-48A9-9DF9-C92AD59C3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B4092-D297-43F5-9D06-85FD716EE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5F1EF-C181-4594-A241-8846EC9A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88E8-22B1-4AE5-AED2-DD3AF19D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FF35E-879C-47F1-BC43-75317D88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9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1CA74-71FA-432A-8CC7-69F50A53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7ED00-3328-4AA7-BE01-2FC35587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2DC59-4034-46E3-B1CC-C0360A80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052B6-1667-42D5-A68D-E90887DD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0E676-CCF2-4108-B265-E475335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1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5C225E-6D0B-45D5-B1FB-24879740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1A0FE-8357-4BD6-B845-99353EC17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BF85-02A8-43B6-B988-34F95277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78861-15C2-4D50-8DF2-FE519DEE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65D60-EDF2-4C91-A455-24A87FAC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2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F3B22-7096-4B05-A646-1C81E7F1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4F5FF-D022-479C-8B73-AD359084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535F1-4DD9-40D9-83B6-12825A86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530C8-D0E3-4169-981E-E10F4BCE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4FF31-05A6-439A-B378-1F59B57F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D085F-0AA6-4C85-8001-D071463E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568B7-9EDB-41B8-BD84-19598F51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D4ACB-AA49-4E8C-ABA4-5780DB57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4EFFC-8940-46FB-8292-7903B65E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6FE2D-7E34-431F-9A0B-F803B1A1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1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01117-860B-4710-815B-BA8E2B01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3A24F-66C0-4118-AA6D-390BFDCFA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4CFAF3-DFA7-4791-B72F-CD5113DA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19D5E-E671-4FF4-9EE6-9790972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7B241-59F0-4CB6-B99D-13D66B0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CAA40-F3D4-4908-AF37-86AF4778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C6A02-5DE2-4D08-9BA9-3534961D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47DD9-91A4-4C9D-AEF0-4979BEB5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A5031-9A70-4A28-B8E8-EEE42B3D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114DF1-EC86-429A-9D44-3C7045AD4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B3DB4-19C9-4318-9BFF-51895EFA3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21BFDB-D1A2-4048-90D8-8DE97A7A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9FA69-B622-4E5E-9F18-E288AF4B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4D9552-90EA-4068-86BF-AB0F5590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3C3A-5B1B-44E8-865E-2C3ACAF5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C0AC1A-4253-420D-9050-B45728CC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DE1EAD-B774-4B96-AB82-49A9CF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7975B-A643-435D-98CA-E5814632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3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A67D07-D306-4BC5-A90F-E7AA0109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23ED23-59BE-4091-B79D-2AC76748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3F56F-C36E-43AE-8689-A29B962C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F1BAD-F8A0-43E6-B9E5-51FA5B64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ECED8-FC85-4108-8268-CDA93584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D1C98-1BDE-4056-A26E-234E6122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A30B2-123E-47B5-B129-11676DCE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98A34-46FC-47E7-AB48-C39900DC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1CF6D-B478-48DA-B4C5-34A5A20E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7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72303-2826-4145-81EB-55D6B902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F64016-73A6-411C-906F-46EF1E390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5BABD-2053-49D5-B357-CBDF3E59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9F424-70BD-4D1A-AE4B-250BEBC8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4724C-296F-4E48-9F5F-236E28DE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7AFFC-E6D8-4926-ADAA-BECB752F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4019EC-FAD0-4756-A14A-46FD3FE3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F08D6-9E23-4D4A-A3B2-8816697A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BCA5E-9156-47B3-AB74-926884F38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C463-15D7-4C46-881E-AD7DAF048AE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33D9D-4C97-47B1-88BE-75A34C58A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C336F-0660-4876-B5F4-1405666B6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F584-ACFA-41D6-A859-E648457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2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5754F-510D-4FE9-936D-60CE16292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Lab6</a:t>
            </a:r>
            <a:r>
              <a:rPr lang="zh-CN" altLang="en-US" dirty="0"/>
              <a:t>主程序思路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C4883-1679-43A6-AF96-42F69558A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郑力铭 北京师范大学</a:t>
            </a:r>
          </a:p>
        </p:txBody>
      </p:sp>
    </p:spTree>
    <p:extLst>
      <p:ext uri="{BB962C8B-B14F-4D97-AF65-F5344CB8AC3E}">
        <p14:creationId xmlns:p14="http://schemas.microsoft.com/office/powerpoint/2010/main" val="322033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975EE-C410-429A-9AB2-ECA00AA2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主程序结构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5E6BCABB-AF5E-4644-BF99-F55952EF7BDA}"/>
              </a:ext>
            </a:extLst>
          </p:cNvPr>
          <p:cNvSpPr/>
          <p:nvPr/>
        </p:nvSpPr>
        <p:spPr>
          <a:xfrm>
            <a:off x="1313896" y="1552136"/>
            <a:ext cx="1624613" cy="55041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载入数据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00EFCAC1-32D7-434C-93BE-A6B0A5E756C1}"/>
              </a:ext>
            </a:extLst>
          </p:cNvPr>
          <p:cNvSpPr/>
          <p:nvPr/>
        </p:nvSpPr>
        <p:spPr>
          <a:xfrm>
            <a:off x="1313896" y="2327283"/>
            <a:ext cx="1624613" cy="55041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噪声拟合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D042F35D-ACD9-4284-9F77-A36792A8CF55}"/>
              </a:ext>
            </a:extLst>
          </p:cNvPr>
          <p:cNvSpPr/>
          <p:nvPr/>
        </p:nvSpPr>
        <p:spPr>
          <a:xfrm>
            <a:off x="1313896" y="3153792"/>
            <a:ext cx="1624613" cy="55041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glrtpso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A10876-0898-429D-9254-0B547E84D8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126203" y="2102552"/>
            <a:ext cx="0" cy="2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F56A16C0-ED9A-47B4-9719-CC55D44E7ED6}"/>
              </a:ext>
            </a:extLst>
          </p:cNvPr>
          <p:cNvSpPr/>
          <p:nvPr/>
        </p:nvSpPr>
        <p:spPr>
          <a:xfrm>
            <a:off x="1300580" y="3928939"/>
            <a:ext cx="1624613" cy="55041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结果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82279D-E510-4114-9E3C-862075651B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112887" y="3704208"/>
            <a:ext cx="0" cy="2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F5EA26-BD7A-47F8-BCA8-E282FEBEEA7B}"/>
              </a:ext>
            </a:extLst>
          </p:cNvPr>
          <p:cNvCxnSpPr>
            <a:cxnSpLocks/>
          </p:cNvCxnSpPr>
          <p:nvPr/>
        </p:nvCxnSpPr>
        <p:spPr>
          <a:xfrm>
            <a:off x="2112887" y="2877699"/>
            <a:ext cx="0" cy="2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4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DE4E4-4238-4074-B4DA-0C7619E4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BA680-95E0-4CF3-8395-E2ECCF6E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噪声在频域表现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噪声主要特征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插值函数</a:t>
            </a:r>
          </a:p>
        </p:txBody>
      </p:sp>
    </p:spTree>
    <p:extLst>
      <p:ext uri="{BB962C8B-B14F-4D97-AF65-F5344CB8AC3E}">
        <p14:creationId xmlns:p14="http://schemas.microsoft.com/office/powerpoint/2010/main" val="8599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1390C-79E7-429D-A85B-4F728D5F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噪声拟合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92634-2468-4499-8FC5-71DD56DE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%noise 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psd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calculate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[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pxx,f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pwelch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trainData,sampFreq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/2,[],[],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sampFreq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%get 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psd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of noise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soomth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psd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of noise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smthpara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=10;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smthb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=ones(1,smthpara)/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smthpara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pxxsmth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filtfilt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(smthb,1,pxx);</a:t>
            </a: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%data analysis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nsamp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=length(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dataVec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timevec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=(0:(nsamp-1))/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sampFreq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get 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dft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of 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psd</a:t>
            </a:r>
            <a:endParaRPr lang="en-US" altLang="zh-CN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=floor(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nsamp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/2)+1;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posFreq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=(0:(kNy-1))*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sampFreq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nsamp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total time=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nsamp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*1/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sampFreq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. thus, 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posFreq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(frequency that is positive)=1/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totaltime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sampFreq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nsamp</a:t>
            </a:r>
            <a:endParaRPr lang="en-US" altLang="zh-CN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noisepsd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=interp1(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f,pxxsmth,posFreq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9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F35BD-6E24-4280-AF9B-55AD7E6B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pso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BAEE0-80AB-48C7-8E8A-A6861AC6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parameter estimate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inpara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=struct(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dataX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timevec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dataY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dataVec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'dataXSq'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,timevec.^2,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'dataXCb'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,timevec.^3,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sampFreq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sampFreq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psd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noisepsd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rmin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,[40,1,1],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% the min value of each para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rmax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,[100,50,15]);  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the max value of each para</a:t>
            </a: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setting machine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nruns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=8;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maxsteps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=2000;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outstruct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glrtqcpso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inpara,struct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maxSteps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maxsteps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nruns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31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DE8E-0E2B-4593-BFD2-4F33A07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4AFB0-7DBF-4463-8E7C-D4E5BE9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rusult</a:t>
            </a:r>
            <a:r>
              <a:rPr lang="en-US" altLang="zh-CN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show and realize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figure;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hold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timevec,dataVec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lpruns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=1:nruns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plot(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timevec,outstruct.allRunsOutput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lpruns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estSig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'color'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,[51,255,153]/255,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,4.0);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plot(timevec,outstruct.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bestSig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'Color'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,[76,153,0]/255,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,2.0);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'Estimated parameters: a1='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,num2str(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outstruct.bestQcCoefs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(1)),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'; a2='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,num2str(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outstruct.bestQcCoefs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(2)),</a:t>
            </a:r>
            <a:r>
              <a:rPr lang="en-US" altLang="zh-C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'; a3='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,num2str(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outstruct.bestQcCoefs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(3))]);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72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394</Words>
  <Application>Microsoft Office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Courier New</vt:lpstr>
      <vt:lpstr>Office 主题​​</vt:lpstr>
      <vt:lpstr>Lab6主程序思路</vt:lpstr>
      <vt:lpstr>主程序结构</vt:lpstr>
      <vt:lpstr>噪声拟合</vt:lpstr>
      <vt:lpstr>噪声拟合</vt:lpstr>
      <vt:lpstr>pso</vt:lpstr>
      <vt:lpstr>结果可视化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Lab6主程序思路</dc:title>
  <dc:creator>zheng liming</dc:creator>
  <cp:lastModifiedBy>zheng liming</cp:lastModifiedBy>
  <cp:revision>2</cp:revision>
  <dcterms:created xsi:type="dcterms:W3CDTF">2022-02-17T12:33:22Z</dcterms:created>
  <dcterms:modified xsi:type="dcterms:W3CDTF">2022-02-17T12:34:57Z</dcterms:modified>
</cp:coreProperties>
</file>