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10BC-FC94-49D9-8300-A808E98E2EAD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30DC-804F-43C4-BBF9-F9452015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Extract </a:t>
            </a:r>
            <a:r>
              <a:rPr lang="en-US" smtClean="0"/>
              <a:t>test.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Extract test.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test</dc:title>
  <dc:creator>najgor++</dc:creator>
  <cp:lastModifiedBy>najgor++</cp:lastModifiedBy>
  <cp:revision>2</cp:revision>
  <dcterms:created xsi:type="dcterms:W3CDTF">2010-11-10T13:40:55Z</dcterms:created>
  <dcterms:modified xsi:type="dcterms:W3CDTF">2010-11-10T13:43:06Z</dcterms:modified>
</cp:coreProperties>
</file>