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8" y="1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91-4506-44E7-BC58-D529C89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0D15-6DB7-45D1-ACCD-6D79A56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CFC-D5A2-42AF-8BAA-86B6402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A46E-FA50-4D66-B068-ADBAFF5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823-D317-41CE-8E58-A20A51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540-96C6-4011-AAB6-77A6B44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7DE5-FE76-41A5-9D4A-7824A2D8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809-ECCB-44C1-AE7E-01BA3BB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C4D-75E6-4172-AE3A-BA6D8C9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B01-1D37-4F45-91AA-406D937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AA5F-A230-424E-9333-0A30EAD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48FA-FCF8-4826-B7D1-6591D886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3795-465F-4A7A-ABAE-62B7084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5BA-D0F9-4E60-8499-4B55523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E611-784A-460A-BC01-0D4A413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641-47B2-44BF-A543-1B47B67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7550-656D-42AD-A74D-CBDE80B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9072-C115-45E9-95F1-19F503B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C0E-4CC6-4AAB-96DB-903DACF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8F4-59F0-47F9-8E0E-3C5F37E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58B0-F123-49D9-95A6-FFEF41A1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2427-B221-404B-B6C3-938A46EA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926-88E1-4BCD-B0EA-98C4791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A6A-20E3-4F51-8B92-CEF0870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9CD9-7414-46BC-83E3-717B50C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5D3-8A7D-4564-93B3-C70FD8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436-C755-4CF5-81E1-F9945157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2147-9356-454D-80C0-7A9EE45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296-3AE0-47E2-808A-229E98A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0C87-4F1C-48D9-B57B-5C06D31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289E-3445-43CC-820E-0F0F1A4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8AE-503F-49E6-B9C7-536819F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008E-3C5E-4E8E-A9CE-5140CE02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7D70-FEA1-4C75-A346-95763E91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D7302-5F05-4264-A90A-4A2597EE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7693-081B-4F67-929D-8D2E2F8A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6A7C-95C0-4477-AFF0-1E748245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C3040-087A-447F-8035-1EA452E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29F7-FE36-47C8-B03F-1B24A24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5AE-5734-4479-878C-A965AC94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C807-E4E4-4B24-BF0F-621DB2C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9D47-F422-42FA-B395-49730DC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33B7-5648-4C90-AC41-9B3A515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E0E0-55C8-4991-A01D-61D4C8D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922C-C46D-4595-A206-04FDD03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8BCA6-8236-4953-B97B-8B3AE0DF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098-BEE7-4E1A-AD5B-5A4FEA2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794-2C7F-4956-9FCD-8716076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BA3B-CA8B-455B-BE50-C426A7F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B4AE-B101-4937-B751-B6F536C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2ED7-C2AE-408D-961F-13B5B8C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8EC-43A3-47E2-92A7-A7BD1B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BC6-BF7C-44D0-B5E6-E365459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3B3D-7D95-413B-9E45-A81A9783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9694-5024-4326-842E-D66DF1D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791C-431A-4A8E-8861-A1C1C1D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F3E5-655A-49BA-9423-263B6F9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B940-8A2E-450C-93CF-196F915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64ABB-90F9-43EC-B9C2-C1092D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2E15-7928-4ED6-AF6E-B5EBE48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791F-0E28-46D4-9199-E4585AAC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CA5E-8E14-42DA-A771-F92C8C90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F37-8D9D-45F6-89D2-03346897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601056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20459378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7" ma:contentTypeDescription="Create a new document." ma:contentTypeScope="" ma:versionID="f554a51c09cd52203fc280b1a67839d2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58676131b01e20bbc69541e42ec7772b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5828c2f-142c-4d14-9ece-bbb868b00d38}" ma:internalName="TaxCatchAll" ma:showField="CatchAllData" ma:web="dab830d7-07ee-458a-b886-32578b44a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d1cee91-2f8e-42cc-b1e8-5796d73fb6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8c95d-56bc-4d9d-b7f4-f756d5a4a43b">
      <Terms xmlns="http://schemas.microsoft.com/office/infopath/2007/PartnerControls"/>
    </lcf76f155ced4ddcb4097134ff3c332f>
    <TaxCatchAll xmlns="dab830d7-07ee-458a-b886-32578b44a612" xsi:nil="true"/>
  </documentManagement>
</p:properties>
</file>

<file path=customXml/itemProps1.xml><?xml version="1.0" encoding="utf-8"?>
<ds:datastoreItem xmlns:ds="http://schemas.openxmlformats.org/officeDocument/2006/customXml" ds:itemID="{9704ABE5-0EE9-4A77-AA42-3F5662F2AF67}"/>
</file>

<file path=customXml/itemProps2.xml><?xml version="1.0" encoding="utf-8"?>
<ds:datastoreItem xmlns:ds="http://schemas.openxmlformats.org/officeDocument/2006/customXml" ds:itemID="{A0AE1B13-F53E-4706-A28A-D71009DE1C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F4882-3A64-406D-B349-6502A26957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Ariel Winnick</cp:lastModifiedBy>
  <cp:revision>3</cp:revision>
  <dcterms:created xsi:type="dcterms:W3CDTF">2021-04-29T23:29:31Z</dcterms:created>
  <dcterms:modified xsi:type="dcterms:W3CDTF">2021-05-04T16:05:47Z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