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2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007F79-3D9B-466C-A604-D90BDB1FA946}" v="2" dt="2024-08-01T22:22:15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3" autoAdjust="0"/>
    <p:restoredTop sz="94660"/>
  </p:normalViewPr>
  <p:slideViewPr>
    <p:cSldViewPr snapToGrid="0">
      <p:cViewPr varScale="1">
        <p:scale>
          <a:sx n="66" d="100"/>
          <a:sy n="66" d="100"/>
        </p:scale>
        <p:origin x="1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Otero-Millan" userId="d9a8c85a-12ae-4f78-bf78-c6f990096c8c" providerId="ADAL" clId="{7A007F79-3D9B-466C-A604-D90BDB1FA946}"/>
    <pc:docChg chg="undo custSel addSld modSld">
      <pc:chgData name="Jorge Otero-Millan" userId="d9a8c85a-12ae-4f78-bf78-c6f990096c8c" providerId="ADAL" clId="{7A007F79-3D9B-466C-A604-D90BDB1FA946}" dt="2024-08-01T22:58:56.493" v="779" actId="20577"/>
      <pc:docMkLst>
        <pc:docMk/>
      </pc:docMkLst>
      <pc:sldChg chg="addSp modSp mod">
        <pc:chgData name="Jorge Otero-Millan" userId="d9a8c85a-12ae-4f78-bf78-c6f990096c8c" providerId="ADAL" clId="{7A007F79-3D9B-466C-A604-D90BDB1FA946}" dt="2024-08-01T22:16:11.054" v="23" actId="1076"/>
        <pc:sldMkLst>
          <pc:docMk/>
          <pc:sldMk cId="3341035362" sldId="259"/>
        </pc:sldMkLst>
        <pc:spChg chg="mod">
          <ac:chgData name="Jorge Otero-Millan" userId="d9a8c85a-12ae-4f78-bf78-c6f990096c8c" providerId="ADAL" clId="{7A007F79-3D9B-466C-A604-D90BDB1FA946}" dt="2024-08-01T22:15:51.881" v="11" actId="20577"/>
          <ac:spMkLst>
            <pc:docMk/>
            <pc:sldMk cId="3341035362" sldId="259"/>
            <ac:spMk id="3" creationId="{0E251E44-EC7D-1CC9-CDA5-853589B0A314}"/>
          </ac:spMkLst>
        </pc:spChg>
        <pc:spChg chg="add mod">
          <ac:chgData name="Jorge Otero-Millan" userId="d9a8c85a-12ae-4f78-bf78-c6f990096c8c" providerId="ADAL" clId="{7A007F79-3D9B-466C-A604-D90BDB1FA946}" dt="2024-08-01T22:16:11.054" v="23" actId="1076"/>
          <ac:spMkLst>
            <pc:docMk/>
            <pc:sldMk cId="3341035362" sldId="259"/>
            <ac:spMk id="5" creationId="{59BFA73E-A961-E574-FACC-2D811AD60DF4}"/>
          </ac:spMkLst>
        </pc:spChg>
      </pc:sldChg>
      <pc:sldChg chg="addSp delSp modSp new mod">
        <pc:chgData name="Jorge Otero-Millan" userId="d9a8c85a-12ae-4f78-bf78-c6f990096c8c" providerId="ADAL" clId="{7A007F79-3D9B-466C-A604-D90BDB1FA946}" dt="2024-08-01T22:23:00.117" v="334" actId="1076"/>
        <pc:sldMkLst>
          <pc:docMk/>
          <pc:sldMk cId="3439138221" sldId="260"/>
        </pc:sldMkLst>
        <pc:spChg chg="mod">
          <ac:chgData name="Jorge Otero-Millan" userId="d9a8c85a-12ae-4f78-bf78-c6f990096c8c" providerId="ADAL" clId="{7A007F79-3D9B-466C-A604-D90BDB1FA946}" dt="2024-08-01T22:22:08.917" v="306" actId="404"/>
          <ac:spMkLst>
            <pc:docMk/>
            <pc:sldMk cId="3439138221" sldId="260"/>
            <ac:spMk id="2" creationId="{FF7B6C37-8696-8A18-206A-1C621C0B6589}"/>
          </ac:spMkLst>
        </pc:spChg>
        <pc:spChg chg="del">
          <ac:chgData name="Jorge Otero-Millan" userId="d9a8c85a-12ae-4f78-bf78-c6f990096c8c" providerId="ADAL" clId="{7A007F79-3D9B-466C-A604-D90BDB1FA946}" dt="2024-08-01T22:21:27.078" v="26" actId="478"/>
          <ac:spMkLst>
            <pc:docMk/>
            <pc:sldMk cId="3439138221" sldId="260"/>
            <ac:spMk id="3" creationId="{661655F5-1B62-3D27-8D09-83B0231868BD}"/>
          </ac:spMkLst>
        </pc:spChg>
        <pc:spChg chg="add mod">
          <ac:chgData name="Jorge Otero-Millan" userId="d9a8c85a-12ae-4f78-bf78-c6f990096c8c" providerId="ADAL" clId="{7A007F79-3D9B-466C-A604-D90BDB1FA946}" dt="2024-08-01T22:22:55.199" v="333" actId="6549"/>
          <ac:spMkLst>
            <pc:docMk/>
            <pc:sldMk cId="3439138221" sldId="260"/>
            <ac:spMk id="6" creationId="{2F68600A-CA0F-FB18-00CE-AA0516B0D2FB}"/>
          </ac:spMkLst>
        </pc:spChg>
        <pc:spChg chg="add mod">
          <ac:chgData name="Jorge Otero-Millan" userId="d9a8c85a-12ae-4f78-bf78-c6f990096c8c" providerId="ADAL" clId="{7A007F79-3D9B-466C-A604-D90BDB1FA946}" dt="2024-08-01T22:23:00.117" v="334" actId="1076"/>
          <ac:spMkLst>
            <pc:docMk/>
            <pc:sldMk cId="3439138221" sldId="260"/>
            <ac:spMk id="7" creationId="{1AEF27E2-E340-D151-BD9C-AD1383DCA442}"/>
          </ac:spMkLst>
        </pc:spChg>
        <pc:spChg chg="add mod">
          <ac:chgData name="Jorge Otero-Millan" userId="d9a8c85a-12ae-4f78-bf78-c6f990096c8c" providerId="ADAL" clId="{7A007F79-3D9B-466C-A604-D90BDB1FA946}" dt="2024-08-01T22:21:25.439" v="25"/>
          <ac:spMkLst>
            <pc:docMk/>
            <pc:sldMk cId="3439138221" sldId="260"/>
            <ac:spMk id="9" creationId="{2BB20185-3A9A-E0C5-EC61-0B5C75593A02}"/>
          </ac:spMkLst>
        </pc:spChg>
        <pc:spChg chg="add mod">
          <ac:chgData name="Jorge Otero-Millan" userId="d9a8c85a-12ae-4f78-bf78-c6f990096c8c" providerId="ADAL" clId="{7A007F79-3D9B-466C-A604-D90BDB1FA946}" dt="2024-08-01T22:21:25.439" v="25"/>
          <ac:spMkLst>
            <pc:docMk/>
            <pc:sldMk cId="3439138221" sldId="260"/>
            <ac:spMk id="11" creationId="{DCAF8B0E-ACD9-835E-9B53-4EA153BD9575}"/>
          </ac:spMkLst>
        </pc:spChg>
        <pc:spChg chg="add mod">
          <ac:chgData name="Jorge Otero-Millan" userId="d9a8c85a-12ae-4f78-bf78-c6f990096c8c" providerId="ADAL" clId="{7A007F79-3D9B-466C-A604-D90BDB1FA946}" dt="2024-08-01T22:22:20.734" v="315" actId="20577"/>
          <ac:spMkLst>
            <pc:docMk/>
            <pc:sldMk cId="3439138221" sldId="260"/>
            <ac:spMk id="15" creationId="{8EC2DC40-2135-7118-8B9E-4E099972DA41}"/>
          </ac:spMkLst>
        </pc:spChg>
        <pc:picChg chg="add mod">
          <ac:chgData name="Jorge Otero-Millan" userId="d9a8c85a-12ae-4f78-bf78-c6f990096c8c" providerId="ADAL" clId="{7A007F79-3D9B-466C-A604-D90BDB1FA946}" dt="2024-08-01T22:21:25.439" v="25"/>
          <ac:picMkLst>
            <pc:docMk/>
            <pc:sldMk cId="3439138221" sldId="260"/>
            <ac:picMk id="8" creationId="{E3BEEAA5-6BFB-B8FF-0239-2C2681C668BC}"/>
          </ac:picMkLst>
        </pc:picChg>
        <pc:cxnChg chg="add mod">
          <ac:chgData name="Jorge Otero-Millan" userId="d9a8c85a-12ae-4f78-bf78-c6f990096c8c" providerId="ADAL" clId="{7A007F79-3D9B-466C-A604-D90BDB1FA946}" dt="2024-08-01T22:21:25.439" v="25"/>
          <ac:cxnSpMkLst>
            <pc:docMk/>
            <pc:sldMk cId="3439138221" sldId="260"/>
            <ac:cxnSpMk id="4" creationId="{05E0AA2D-0D60-551B-CD4B-4EE19BBBDA3A}"/>
          </ac:cxnSpMkLst>
        </pc:cxnChg>
        <pc:cxnChg chg="add mod">
          <ac:chgData name="Jorge Otero-Millan" userId="d9a8c85a-12ae-4f78-bf78-c6f990096c8c" providerId="ADAL" clId="{7A007F79-3D9B-466C-A604-D90BDB1FA946}" dt="2024-08-01T22:21:25.439" v="25"/>
          <ac:cxnSpMkLst>
            <pc:docMk/>
            <pc:sldMk cId="3439138221" sldId="260"/>
            <ac:cxnSpMk id="5" creationId="{A10EAB1E-B525-BED3-6570-F3FDB79F592C}"/>
          </ac:cxnSpMkLst>
        </pc:cxnChg>
        <pc:cxnChg chg="add mod">
          <ac:chgData name="Jorge Otero-Millan" userId="d9a8c85a-12ae-4f78-bf78-c6f990096c8c" providerId="ADAL" clId="{7A007F79-3D9B-466C-A604-D90BDB1FA946}" dt="2024-08-01T22:21:25.439" v="25"/>
          <ac:cxnSpMkLst>
            <pc:docMk/>
            <pc:sldMk cId="3439138221" sldId="260"/>
            <ac:cxnSpMk id="10" creationId="{568E77C8-284A-85C3-4BC6-E3C8FA872E9D}"/>
          </ac:cxnSpMkLst>
        </pc:cxnChg>
        <pc:cxnChg chg="add mod">
          <ac:chgData name="Jorge Otero-Millan" userId="d9a8c85a-12ae-4f78-bf78-c6f990096c8c" providerId="ADAL" clId="{7A007F79-3D9B-466C-A604-D90BDB1FA946}" dt="2024-08-01T22:22:14.292" v="308" actId="14100"/>
          <ac:cxnSpMkLst>
            <pc:docMk/>
            <pc:sldMk cId="3439138221" sldId="260"/>
            <ac:cxnSpMk id="13" creationId="{B5088713-C997-C94F-66F7-CE2D634254F5}"/>
          </ac:cxnSpMkLst>
        </pc:cxnChg>
      </pc:sldChg>
      <pc:sldChg chg="addSp delSp modSp new mod">
        <pc:chgData name="Jorge Otero-Millan" userId="d9a8c85a-12ae-4f78-bf78-c6f990096c8c" providerId="ADAL" clId="{7A007F79-3D9B-466C-A604-D90BDB1FA946}" dt="2024-08-01T22:48:19.375" v="778" actId="21"/>
        <pc:sldMkLst>
          <pc:docMk/>
          <pc:sldMk cId="1985788068" sldId="261"/>
        </pc:sldMkLst>
        <pc:spChg chg="mod">
          <ac:chgData name="Jorge Otero-Millan" userId="d9a8c85a-12ae-4f78-bf78-c6f990096c8c" providerId="ADAL" clId="{7A007F79-3D9B-466C-A604-D90BDB1FA946}" dt="2024-08-01T22:48:10.165" v="775" actId="21"/>
          <ac:spMkLst>
            <pc:docMk/>
            <pc:sldMk cId="1985788068" sldId="261"/>
            <ac:spMk id="2" creationId="{B3BC16A0-9538-4687-F900-674480ED6FC0}"/>
          </ac:spMkLst>
        </pc:spChg>
        <pc:spChg chg="mod">
          <ac:chgData name="Jorge Otero-Millan" userId="d9a8c85a-12ae-4f78-bf78-c6f990096c8c" providerId="ADAL" clId="{7A007F79-3D9B-466C-A604-D90BDB1FA946}" dt="2024-08-01T22:48:19.375" v="778" actId="21"/>
          <ac:spMkLst>
            <pc:docMk/>
            <pc:sldMk cId="1985788068" sldId="261"/>
            <ac:spMk id="3" creationId="{73E32F77-6162-85DD-32BA-754D2BDFD8D7}"/>
          </ac:spMkLst>
        </pc:spChg>
        <pc:spChg chg="add del">
          <ac:chgData name="Jorge Otero-Millan" userId="d9a8c85a-12ae-4f78-bf78-c6f990096c8c" providerId="ADAL" clId="{7A007F79-3D9B-466C-A604-D90BDB1FA946}" dt="2024-08-01T22:24:08.675" v="337" actId="22"/>
          <ac:spMkLst>
            <pc:docMk/>
            <pc:sldMk cId="1985788068" sldId="261"/>
            <ac:spMk id="5" creationId="{E4990F67-7600-659F-E2FF-677B18CC56A9}"/>
          </ac:spMkLst>
        </pc:spChg>
      </pc:sldChg>
      <pc:sldChg chg="modSp new mod">
        <pc:chgData name="Jorge Otero-Millan" userId="d9a8c85a-12ae-4f78-bf78-c6f990096c8c" providerId="ADAL" clId="{7A007F79-3D9B-466C-A604-D90BDB1FA946}" dt="2024-08-01T22:58:56.493" v="779" actId="20577"/>
        <pc:sldMkLst>
          <pc:docMk/>
          <pc:sldMk cId="3433708686" sldId="262"/>
        </pc:sldMkLst>
        <pc:spChg chg="mod">
          <ac:chgData name="Jorge Otero-Millan" userId="d9a8c85a-12ae-4f78-bf78-c6f990096c8c" providerId="ADAL" clId="{7A007F79-3D9B-466C-A604-D90BDB1FA946}" dt="2024-08-01T22:31:20.998" v="342"/>
          <ac:spMkLst>
            <pc:docMk/>
            <pc:sldMk cId="3433708686" sldId="262"/>
            <ac:spMk id="2" creationId="{55458A14-434B-55E5-FB2D-08218B151B10}"/>
          </ac:spMkLst>
        </pc:spChg>
        <pc:spChg chg="mod">
          <ac:chgData name="Jorge Otero-Millan" userId="d9a8c85a-12ae-4f78-bf78-c6f990096c8c" providerId="ADAL" clId="{7A007F79-3D9B-466C-A604-D90BDB1FA946}" dt="2024-08-01T22:58:56.493" v="779" actId="20577"/>
          <ac:spMkLst>
            <pc:docMk/>
            <pc:sldMk cId="3433708686" sldId="262"/>
            <ac:spMk id="3" creationId="{541D8966-AEA4-56B5-D033-0AB27A8CEE29}"/>
          </ac:spMkLst>
        </pc:spChg>
      </pc:sldChg>
      <pc:sldChg chg="new">
        <pc:chgData name="Jorge Otero-Millan" userId="d9a8c85a-12ae-4f78-bf78-c6f990096c8c" providerId="ADAL" clId="{7A007F79-3D9B-466C-A604-D90BDB1FA946}" dt="2024-08-01T22:36:52.719" v="763" actId="680"/>
        <pc:sldMkLst>
          <pc:docMk/>
          <pc:sldMk cId="4072442645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514F-7FD4-C685-CBC3-BB660441F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1FFDF-F25D-C643-31B7-E9659382D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87159-8C6B-8FA7-D136-8173121E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94E9-8008-45D4-A63E-DBA9E331728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4CCAA-8133-F363-910C-1A8ACC787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63D61-FCB6-CD96-9A04-49A5129D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392C-9DAE-471B-8217-264F5DD8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9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CEA2-491E-150C-89AE-CD463538B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F7A14-EC4E-BBFE-E8A8-E2EC82354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1F6A3-680D-C063-2826-AA6EBC2A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94E9-8008-45D4-A63E-DBA9E331728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4C39-62D0-75CF-97FE-72CDE0A0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F6E1F-5F5D-AC76-1B29-460FEC7F2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392C-9DAE-471B-8217-264F5DD8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3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32F89-336F-6425-779A-7E78FC0CD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35CC5-3AA4-1DA4-1DF8-AB8845CB0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74E24-BCCD-D7D6-C59E-B4BB8F6DF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94E9-8008-45D4-A63E-DBA9E331728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F6909-4358-834D-95CD-2CD434B9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A1124-2AE9-BD06-1E63-98196114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392C-9DAE-471B-8217-264F5DD8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9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C950-FE43-1538-E70B-D72C658F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9B3E1-F06B-AB5D-6106-7BD96CC73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CC6BC-2606-6B74-4AC5-55283CC9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94E9-8008-45D4-A63E-DBA9E331728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25D83-2DF4-1DC8-AD54-BB17D01A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F8F51-D189-9D74-0231-151805DB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392C-9DAE-471B-8217-264F5DD8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3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2BDC-1076-D1B8-6FAE-74D50AB94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23DD5-7D0D-5B8F-4937-5CD0C8BBC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F15CA-0567-945E-01CF-70F6B5DB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94E9-8008-45D4-A63E-DBA9E331728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9A9BA-8E9E-ED14-F5E2-E5B596E3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1EA0F-4DC7-B724-0C7C-DDB6A892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392C-9DAE-471B-8217-264F5DD8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5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F8FD-6D8D-3D61-BDDF-58DAFA51D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45FFE-7B5F-B6EB-B2F9-1F03CC2E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F30FD-4E6D-8A37-87E5-A664579F3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62782-7B4B-15FA-EFB3-6C57498A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94E9-8008-45D4-A63E-DBA9E331728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7873A-30B4-8B0C-DCFF-27B2D398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A4027-71BD-2A92-3E82-D2D8EEBF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392C-9DAE-471B-8217-264F5DD8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87CD6-41B3-1216-AF1A-41E17DC2E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B0F35-AB7E-ECED-20DE-2FA559DB7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62491-9E0C-D9F7-56D1-8238BC75C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C6DE7-86C2-9485-5B71-9B7E06A11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C4F5F-F3AA-5488-4FF4-CBA423257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FBD242-FD8B-39CC-A8FE-695ACBB0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94E9-8008-45D4-A63E-DBA9E331728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C97048-4E7B-6C53-EBF6-1205D1285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BB10B-A6D6-E878-94F1-DE4D900E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392C-9DAE-471B-8217-264F5DD8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E2E7-DA3E-62EB-F6DD-EFA2FF949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2A6AD-F9DF-7ED9-C567-15AEA454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94E9-8008-45D4-A63E-DBA9E331728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AFDA1-DBCC-E1C2-68C9-2366067A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0671C-66AC-EF76-B632-5CF8CAD0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392C-9DAE-471B-8217-264F5DD8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E23AD-BEBD-063F-5CBE-943433AE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94E9-8008-45D4-A63E-DBA9E331728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199436-BC5A-AD05-980C-2265DD70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3ABE0-47E0-82B0-5220-5935A6EAC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392C-9DAE-471B-8217-264F5DD8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9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0315-F70A-82EA-C7CD-BD8912427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A03E4-8CFC-17A2-FBD9-F21AEE927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BDAFC-5902-4CF3-5480-5EE83023D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9927B-A1A3-4EA1-0A84-EF848782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94E9-8008-45D4-A63E-DBA9E331728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D4E12-07D2-94CF-17A1-AFA068A3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51368-C235-0308-2F04-4364879F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392C-9DAE-471B-8217-264F5DD8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5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CA19-DEB1-E485-52A8-FFB667DCC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2F5EF-E8B5-F3A7-C114-7DAF55CCA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9BF4E-B0A0-D388-5048-2AA944045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A974E-7EC3-0600-925E-DBD14234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94E9-8008-45D4-A63E-DBA9E331728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6D3D4-DA63-46E7-887E-4A921DD6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5B920-AAFC-096F-DE9A-B1CAADF4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392C-9DAE-471B-8217-264F5DD8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6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9C880-ED5C-17D4-7B8B-791A5363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23EB8-C78C-6951-77D0-E73A26004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EAA83-7C17-4DC7-35D4-BF4886D21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2994E9-8008-45D4-A63E-DBA9E331728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F52A4-64F8-0C91-CF3E-D28149EE7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B2425-D15C-2192-5E92-3C4C18D61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63392C-9DAE-471B-8217-264F5DD8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0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E6B3B4-630A-D756-7BAC-1E2FEDC98CAB}"/>
              </a:ext>
            </a:extLst>
          </p:cNvPr>
          <p:cNvCxnSpPr/>
          <p:nvPr/>
        </p:nvCxnSpPr>
        <p:spPr>
          <a:xfrm>
            <a:off x="3429000" y="1670538"/>
            <a:ext cx="0" cy="2327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A5E841-E495-D6D4-AB40-A31FDD365AD0}"/>
              </a:ext>
            </a:extLst>
          </p:cNvPr>
          <p:cNvCxnSpPr>
            <a:cxnSpLocks/>
          </p:cNvCxnSpPr>
          <p:nvPr/>
        </p:nvCxnSpPr>
        <p:spPr>
          <a:xfrm>
            <a:off x="2139461" y="2127738"/>
            <a:ext cx="50878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F817F7-2722-E69B-32C3-88CABED2132B}"/>
              </a:ext>
            </a:extLst>
          </p:cNvPr>
          <p:cNvSpPr txBox="1"/>
          <p:nvPr/>
        </p:nvSpPr>
        <p:spPr>
          <a:xfrm>
            <a:off x="2160489" y="779611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coordinates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10F53-737E-C8C6-AE6D-3CC9991C15E7}"/>
              </a:ext>
            </a:extLst>
          </p:cNvPr>
          <p:cNvSpPr txBox="1"/>
          <p:nvPr/>
        </p:nvSpPr>
        <p:spPr>
          <a:xfrm>
            <a:off x="6224954" y="1647038"/>
            <a:ext cx="4142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eyeDataH</a:t>
            </a:r>
            <a:r>
              <a:rPr lang="en-US" dirty="0"/>
              <a:t> + right on image (left on head)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A2B80-370F-9FD2-E063-84E0E3FF159D}"/>
              </a:ext>
            </a:extLst>
          </p:cNvPr>
          <p:cNvSpPr txBox="1"/>
          <p:nvPr/>
        </p:nvSpPr>
        <p:spPr>
          <a:xfrm>
            <a:off x="128954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 err="1">
                <a:effectLst/>
                <a:latin typeface="Menlo"/>
              </a:rPr>
              <a:t>CalculateEyeRotationQuaternion</a:t>
            </a:r>
            <a:r>
              <a:rPr lang="en-US" dirty="0" err="1">
                <a:latin typeface="Menlo"/>
              </a:rPr>
              <a:t>.m</a:t>
            </a:r>
            <a:endParaRPr lang="en-US" sz="1800" b="0" i="0" dirty="0">
              <a:effectLst/>
              <a:latin typeface="Menl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EC5778-0AD8-B8BC-A2D0-411EB9931935}"/>
              </a:ext>
            </a:extLst>
          </p:cNvPr>
          <p:cNvSpPr txBox="1"/>
          <p:nvPr/>
        </p:nvSpPr>
        <p:spPr>
          <a:xfrm>
            <a:off x="2218531" y="3569622"/>
            <a:ext cx="1131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eyeDataV</a:t>
            </a:r>
            <a:endParaRPr lang="en-US" dirty="0"/>
          </a:p>
          <a:p>
            <a:endParaRPr lang="en-US" dirty="0"/>
          </a:p>
          <a:p>
            <a:r>
              <a:rPr lang="en-US" dirty="0"/>
              <a:t>+ down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37B7D5-1DDE-C87A-9BC9-109BE114A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072" y="2205552"/>
            <a:ext cx="3855605" cy="28773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BA8672-8834-8CF2-DE8D-9D9E572D5089}"/>
              </a:ext>
            </a:extLst>
          </p:cNvPr>
          <p:cNvSpPr txBox="1"/>
          <p:nvPr/>
        </p:nvSpPr>
        <p:spPr>
          <a:xfrm>
            <a:off x="3429000" y="172909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26566F-5843-F1D2-D545-481BC962A08F}"/>
              </a:ext>
            </a:extLst>
          </p:cNvPr>
          <p:cNvCxnSpPr>
            <a:cxnSpLocks/>
          </p:cNvCxnSpPr>
          <p:nvPr/>
        </p:nvCxnSpPr>
        <p:spPr>
          <a:xfrm flipH="1">
            <a:off x="5164015" y="2784231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ACA44ED-5B77-7612-4B79-56A5CA65DF81}"/>
              </a:ext>
            </a:extLst>
          </p:cNvPr>
          <p:cNvSpPr txBox="1"/>
          <p:nvPr/>
        </p:nvSpPr>
        <p:spPr>
          <a:xfrm>
            <a:off x="4515252" y="2357829"/>
            <a:ext cx="652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Torsion is top pole to right (pretty sure but need to double check)</a:t>
            </a:r>
          </a:p>
        </p:txBody>
      </p:sp>
    </p:spTree>
    <p:extLst>
      <p:ext uri="{BB962C8B-B14F-4D97-AF65-F5344CB8AC3E}">
        <p14:creationId xmlns:p14="http://schemas.microsoft.com/office/powerpoint/2010/main" val="360375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63ED1-88D9-4FB2-0FFD-D2798396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quaternions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8DD6A6-A380-B61C-A690-AE27149AF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794" y="1825625"/>
            <a:ext cx="406287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762358-46FE-92EE-B736-144BF157ADFD}"/>
              </a:ext>
            </a:extLst>
          </p:cNvPr>
          <p:cNvSpPr txBox="1"/>
          <p:nvPr/>
        </p:nvSpPr>
        <p:spPr>
          <a:xfrm>
            <a:off x="7760677" y="2948354"/>
            <a:ext cx="26886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Pure rotations</a:t>
            </a:r>
          </a:p>
          <a:p>
            <a:r>
              <a:rPr lang="en-US" dirty="0"/>
              <a:t>Q2 = sin( rot around x / 2) </a:t>
            </a:r>
          </a:p>
          <a:p>
            <a:r>
              <a:rPr lang="en-US" dirty="0"/>
              <a:t>Q3 = sin( rot around y / 2) </a:t>
            </a:r>
          </a:p>
          <a:p>
            <a:r>
              <a:rPr lang="en-US" dirty="0"/>
              <a:t>Q4 = sin( rot around z / 2)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7676-6C19-B9C4-2929-CA506C8E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 err="1">
                <a:effectLst/>
                <a:latin typeface="Menlo"/>
              </a:rPr>
              <a:t>CalculateEyeRotationQuaternion</a:t>
            </a:r>
            <a:r>
              <a:rPr lang="en-US" dirty="0" err="1">
                <a:latin typeface="Menlo"/>
              </a:rPr>
              <a:t>.m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4656-3677-AEBA-22DA-7C5DCC0CD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Qt is rotation around axes from eye to camera </a:t>
            </a:r>
          </a:p>
          <a:p>
            <a:r>
              <a:rPr lang="en-US" dirty="0"/>
              <a:t>Q is supposed to be the quaternion that moves the gaze from the current position to the camera (or </a:t>
            </a:r>
            <a:r>
              <a:rPr lang="en-US" dirty="0" err="1"/>
              <a:t>viceversa</a:t>
            </a:r>
            <a:r>
              <a:rPr lang="en-US" dirty="0"/>
              <a:t>??)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485E8A-741B-D711-CAE5-0CA3428FCA91}"/>
              </a:ext>
            </a:extLst>
          </p:cNvPr>
          <p:cNvSpPr txBox="1"/>
          <p:nvPr/>
        </p:nvSpPr>
        <p:spPr>
          <a:xfrm>
            <a:off x="738553" y="427596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latin typeface="Menlo"/>
              </a:rPr>
              <a:t>Angle is the magnitude of the rotation of Q along an axis that is contained in the plane parallel to the camera. </a:t>
            </a:r>
          </a:p>
          <a:p>
            <a:endParaRPr lang="en-US" dirty="0"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ecc</a:t>
            </a:r>
            <a:r>
              <a:rPr lang="en-US" sz="1800" b="0" i="0" dirty="0">
                <a:effectLst/>
                <a:latin typeface="Menlo"/>
              </a:rPr>
              <a:t> is the angle of that axis relative to the orientation of the camera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AF07B6-1957-30BC-3983-7E2F61703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195" y="3477506"/>
            <a:ext cx="3855605" cy="287731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FDA33B-ADFC-9E58-9E36-789C94E651D3}"/>
              </a:ext>
            </a:extLst>
          </p:cNvPr>
          <p:cNvCxnSpPr>
            <a:cxnSpLocks/>
          </p:cNvCxnSpPr>
          <p:nvPr/>
        </p:nvCxnSpPr>
        <p:spPr>
          <a:xfrm flipV="1">
            <a:off x="8997462" y="4712677"/>
            <a:ext cx="445476" cy="357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BC3BFF6-6B78-32AE-F50A-AEAC65197840}"/>
              </a:ext>
            </a:extLst>
          </p:cNvPr>
          <p:cNvSpPr txBox="1"/>
          <p:nvPr/>
        </p:nvSpPr>
        <p:spPr>
          <a:xfrm>
            <a:off x="8247185" y="50205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 err="1">
                <a:effectLst/>
                <a:latin typeface="Menlo"/>
              </a:rPr>
              <a:t>eyeCalibrationModelCenter</a:t>
            </a:r>
            <a:endParaRPr lang="en-US" sz="1800" b="0" i="0" dirty="0">
              <a:effectLst/>
              <a:latin typeface="Menl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88578B-629D-D44D-8A83-7A6BEA7BF160}"/>
              </a:ext>
            </a:extLst>
          </p:cNvPr>
          <p:cNvSpPr txBox="1"/>
          <p:nvPr/>
        </p:nvSpPr>
        <p:spPr>
          <a:xfrm>
            <a:off x="9519781" y="44733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highlight>
                  <a:srgbClr val="FFFF00"/>
                </a:highlight>
                <a:latin typeface="Menlo"/>
              </a:rPr>
              <a:t>(</a:t>
            </a:r>
            <a:r>
              <a:rPr lang="en-US" sz="1800" b="0" i="0" dirty="0" err="1">
                <a:effectLst/>
                <a:highlight>
                  <a:srgbClr val="FFFF00"/>
                </a:highlight>
                <a:latin typeface="Menlo"/>
              </a:rPr>
              <a:t>y,z</a:t>
            </a:r>
            <a:r>
              <a:rPr lang="en-US" sz="1800" b="0" i="0" dirty="0">
                <a:effectLst/>
                <a:highlight>
                  <a:srgbClr val="FFFF00"/>
                </a:highlight>
                <a:latin typeface="Menlo"/>
              </a:rPr>
              <a:t>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FF3547-D372-05BF-94D3-59764AB19FF2}"/>
              </a:ext>
            </a:extLst>
          </p:cNvPr>
          <p:cNvCxnSpPr>
            <a:cxnSpLocks/>
          </p:cNvCxnSpPr>
          <p:nvPr/>
        </p:nvCxnSpPr>
        <p:spPr>
          <a:xfrm flipH="1" flipV="1">
            <a:off x="9319846" y="4916165"/>
            <a:ext cx="106151" cy="154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379490-3159-B187-0859-7FD2BFDAE3DA}"/>
              </a:ext>
            </a:extLst>
          </p:cNvPr>
          <p:cNvSpPr txBox="1"/>
          <p:nvPr/>
        </p:nvSpPr>
        <p:spPr>
          <a:xfrm>
            <a:off x="9442938" y="4805236"/>
            <a:ext cx="796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latin typeface="Menlo"/>
              </a:rPr>
              <a:t>Angle</a:t>
            </a:r>
          </a:p>
        </p:txBody>
      </p:sp>
    </p:spTree>
    <p:extLst>
      <p:ext uri="{BB962C8B-B14F-4D97-AF65-F5344CB8AC3E}">
        <p14:creationId xmlns:p14="http://schemas.microsoft.com/office/powerpoint/2010/main" val="270332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B07D-99FA-8309-7A2A-272BD947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 err="1">
                <a:effectLst/>
                <a:latin typeface="Menlo"/>
              </a:rPr>
              <a:t>CalculateEyeRotationQuaternion</a:t>
            </a:r>
            <a:r>
              <a:rPr lang="en-US" dirty="0" err="1">
                <a:latin typeface="Menlo"/>
              </a:rPr>
              <a:t>.m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51E44-EC7D-1CC9-CDA5-853589B0A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Seems like q is being actually calculated in a left handed reference frame </a:t>
            </a:r>
          </a:p>
          <a:p>
            <a:endParaRPr lang="en-US" dirty="0"/>
          </a:p>
          <a:p>
            <a:r>
              <a:rPr lang="en-US" sz="1800" b="0" i="0" dirty="0">
                <a:effectLst/>
                <a:latin typeface="Menlo"/>
              </a:rPr>
              <a:t>q3 = -sin(angle)* sin(</a:t>
            </a:r>
            <a:r>
              <a:rPr lang="en-US" sz="1800" b="0" i="0" dirty="0" err="1">
                <a:effectLst/>
                <a:latin typeface="Menlo"/>
              </a:rPr>
              <a:t>ecc</a:t>
            </a:r>
            <a:r>
              <a:rPr lang="en-US" sz="1800" b="0" i="0" dirty="0">
                <a:effectLst/>
                <a:latin typeface="Menlo"/>
              </a:rPr>
              <a:t>/2); </a:t>
            </a:r>
          </a:p>
          <a:p>
            <a:endParaRPr lang="en-US" sz="1800" dirty="0"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should be q3 = sin(angle)* sin(</a:t>
            </a:r>
            <a:r>
              <a:rPr lang="en-US" sz="1800" b="0" i="0" dirty="0" err="1">
                <a:effectLst/>
                <a:latin typeface="Menlo"/>
              </a:rPr>
              <a:t>ecc</a:t>
            </a:r>
            <a:r>
              <a:rPr lang="en-US" sz="1800" b="0" i="0" dirty="0">
                <a:effectLst/>
                <a:latin typeface="Menlo"/>
              </a:rPr>
              <a:t>/2);</a:t>
            </a:r>
          </a:p>
          <a:p>
            <a:endParaRPr lang="en-US" sz="1800" b="0" i="0" dirty="0">
              <a:effectLst/>
              <a:latin typeface="Menlo"/>
            </a:endParaRPr>
          </a:p>
          <a:p>
            <a:r>
              <a:rPr lang="en-US" sz="1800" dirty="0">
                <a:latin typeface="Menlo"/>
              </a:rPr>
              <a:t>That however matches what </a:t>
            </a:r>
            <a:r>
              <a:rPr lang="en-US" sz="1800" dirty="0" err="1">
                <a:latin typeface="Menlo"/>
              </a:rPr>
              <a:t>openiris</a:t>
            </a:r>
            <a:r>
              <a:rPr lang="en-US" sz="1800" dirty="0">
                <a:latin typeface="Menlo"/>
              </a:rPr>
              <a:t> is doing. </a:t>
            </a:r>
            <a:endParaRPr lang="en-US" sz="1800" b="0" i="0" dirty="0">
              <a:effectLst/>
              <a:latin typeface="Menl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FA73E-A961-E574-FACC-2D811AD60DF4}"/>
              </a:ext>
            </a:extLst>
          </p:cNvPr>
          <p:cNvSpPr txBox="1"/>
          <p:nvPr/>
        </p:nvSpPr>
        <p:spPr>
          <a:xfrm>
            <a:off x="3411416" y="5140568"/>
            <a:ext cx="7514492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700" dirty="0">
                <a:solidFill>
                  <a:srgbClr val="008000"/>
                </a:solidFill>
                <a:latin typeface="Cascadia Mono" panose="020B0609020000020004" pitchFamily="49" charset="0"/>
              </a:rPr>
              <a:t>// quaternion defining the rotation of the eyeball (ignoring torsion) just the center of the pupil</a:t>
            </a:r>
            <a:endParaRPr lang="en-US" sz="7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yC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iris.Center.Y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eyeModel.Center.Y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xC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iris.Center.X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eyeModel.Center.X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7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700" dirty="0">
                <a:solidFill>
                  <a:srgbClr val="008000"/>
                </a:solidFill>
                <a:latin typeface="Cascadia Mono" panose="020B0609020000020004" pitchFamily="49" charset="0"/>
              </a:rPr>
              <a:t>// First get the polar angle of the rotation. As the direction angle the eye moves from eye model center</a:t>
            </a:r>
            <a:endParaRPr lang="en-US" sz="7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700" dirty="0">
                <a:solidFill>
                  <a:srgbClr val="008000"/>
                </a:solidFill>
                <a:latin typeface="Cascadia Mono" panose="020B0609020000020004" pitchFamily="49" charset="0"/>
              </a:rPr>
              <a:t>// to iris center.</a:t>
            </a:r>
            <a:endParaRPr lang="en-US" sz="7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angle = Math.Atan2(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yC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xC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700" dirty="0">
                <a:solidFill>
                  <a:srgbClr val="008000"/>
                </a:solidFill>
                <a:latin typeface="Cascadia Mono" panose="020B0609020000020004" pitchFamily="49" charset="0"/>
              </a:rPr>
              <a:t>// Then, get the eccentricity from the length of the vector in pixels to the angle that moves the eye that far</a:t>
            </a:r>
            <a:endParaRPr lang="en-US" sz="7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ecc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Math.Asin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Math.Sqrt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yC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yC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xC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xC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) /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eyeModel.Radius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7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700" dirty="0">
                <a:solidFill>
                  <a:srgbClr val="008000"/>
                </a:solidFill>
                <a:latin typeface="Cascadia Mono" panose="020B0609020000020004" pitchFamily="49" charset="0"/>
              </a:rPr>
              <a:t>// Finally get the quaternion that defines that rotation. This is a rotation without torsion in a reference frame perpendicular to the camera</a:t>
            </a:r>
            <a:endParaRPr lang="en-US" sz="7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q = </a:t>
            </a:r>
            <a:r>
              <a:rPr lang="en-US" sz="7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Quaternions(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Math.Cos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ecc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/ 2), -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Math.Sin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(angle) *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Math.Sin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ecc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/ 2),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Math.Cos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(angle) *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Math.Sin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ecc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/ 2), 0);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341035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6C37-8696-8A18-206A-1C621C0B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When doing the rotation of the iris we build a 3D axis on the image to give volume to the eyeball. In this axis the z points out and the x and y axes are the ones from the image. So it becomes a left handed reference frame.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E0AA2D-0D60-551B-CD4B-4EE19BBBDA3A}"/>
              </a:ext>
            </a:extLst>
          </p:cNvPr>
          <p:cNvCxnSpPr/>
          <p:nvPr/>
        </p:nvCxnSpPr>
        <p:spPr>
          <a:xfrm>
            <a:off x="3429000" y="1670538"/>
            <a:ext cx="0" cy="2327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0EAB1E-B525-BED3-6570-F3FDB79F592C}"/>
              </a:ext>
            </a:extLst>
          </p:cNvPr>
          <p:cNvCxnSpPr>
            <a:cxnSpLocks/>
          </p:cNvCxnSpPr>
          <p:nvPr/>
        </p:nvCxnSpPr>
        <p:spPr>
          <a:xfrm>
            <a:off x="2139461" y="2127738"/>
            <a:ext cx="50878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F68600A-CA0F-FB18-00CE-AA0516B0D2FB}"/>
              </a:ext>
            </a:extLst>
          </p:cNvPr>
          <p:cNvSpPr txBox="1"/>
          <p:nvPr/>
        </p:nvSpPr>
        <p:spPr>
          <a:xfrm>
            <a:off x="6224954" y="1647038"/>
            <a:ext cx="3305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x + right on image (left on head)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EF27E2-E340-D151-BD9C-AD1383DCA442}"/>
              </a:ext>
            </a:extLst>
          </p:cNvPr>
          <p:cNvSpPr txBox="1"/>
          <p:nvPr/>
        </p:nvSpPr>
        <p:spPr>
          <a:xfrm>
            <a:off x="2605902" y="3281159"/>
            <a:ext cx="902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y</a:t>
            </a:r>
          </a:p>
          <a:p>
            <a:endParaRPr lang="en-US" dirty="0"/>
          </a:p>
          <a:p>
            <a:r>
              <a:rPr lang="en-US" dirty="0"/>
              <a:t>+ down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BEEAA5-6BFB-B8FF-0239-2C2681C66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072" y="2205552"/>
            <a:ext cx="3855605" cy="28773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B20185-3A9A-E0C5-EC61-0B5C75593A02}"/>
              </a:ext>
            </a:extLst>
          </p:cNvPr>
          <p:cNvSpPr txBox="1"/>
          <p:nvPr/>
        </p:nvSpPr>
        <p:spPr>
          <a:xfrm>
            <a:off x="3429000" y="172909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8E77C8-284A-85C3-4BC6-E3C8FA872E9D}"/>
              </a:ext>
            </a:extLst>
          </p:cNvPr>
          <p:cNvCxnSpPr>
            <a:cxnSpLocks/>
          </p:cNvCxnSpPr>
          <p:nvPr/>
        </p:nvCxnSpPr>
        <p:spPr>
          <a:xfrm flipH="1">
            <a:off x="5164015" y="2784231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AF8B0E-ACD9-835E-9B53-4EA153BD9575}"/>
              </a:ext>
            </a:extLst>
          </p:cNvPr>
          <p:cNvSpPr txBox="1"/>
          <p:nvPr/>
        </p:nvSpPr>
        <p:spPr>
          <a:xfrm>
            <a:off x="4515252" y="2357829"/>
            <a:ext cx="652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Torsion is top pole to right (pretty sure but need to double check)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088713-C997-C94F-66F7-CE2D634254F5}"/>
              </a:ext>
            </a:extLst>
          </p:cNvPr>
          <p:cNvCxnSpPr>
            <a:cxnSpLocks/>
          </p:cNvCxnSpPr>
          <p:nvPr/>
        </p:nvCxnSpPr>
        <p:spPr>
          <a:xfrm flipH="1">
            <a:off x="1465385" y="2127738"/>
            <a:ext cx="1963615" cy="826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EC2DC40-2135-7118-8B9E-4E099972DA41}"/>
              </a:ext>
            </a:extLst>
          </p:cNvPr>
          <p:cNvSpPr txBox="1"/>
          <p:nvPr/>
        </p:nvSpPr>
        <p:spPr>
          <a:xfrm>
            <a:off x="1425638" y="2357829"/>
            <a:ext cx="684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  <a:p>
            <a:endParaRPr lang="en-US" dirty="0"/>
          </a:p>
          <a:p>
            <a:r>
              <a:rPr lang="en-US" dirty="0"/>
              <a:t>+ out</a:t>
            </a:r>
          </a:p>
        </p:txBody>
      </p:sp>
    </p:spTree>
    <p:extLst>
      <p:ext uri="{BB962C8B-B14F-4D97-AF65-F5344CB8AC3E}">
        <p14:creationId xmlns:p14="http://schemas.microsoft.com/office/powerpoint/2010/main" val="343913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8A14-434B-55E5-FB2D-08218B151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dirty="0">
                <a:effectLst/>
                <a:latin typeface="Menlo"/>
              </a:rPr>
              <a:t>qEyePosInRef2Camera</a:t>
            </a:r>
            <a:br>
              <a:rPr lang="en-US" sz="1800" b="0" i="0" dirty="0">
                <a:effectLst/>
                <a:latin typeface="Menl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D8966-AEA4-56B5-D033-0AB27A8CE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Left-handed quaternion</a:t>
            </a:r>
          </a:p>
          <a:p>
            <a:endParaRPr lang="en-US" dirty="0"/>
          </a:p>
          <a:p>
            <a:r>
              <a:rPr lang="en-US" dirty="0"/>
              <a:t>(1,0,0,0) means looking at the camera with no torsion relative to the orientation of the camera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370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16A0-9538-4687-F900-674480ED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camPosition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32F77-6162-85DD-32BA-754D2BDFD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Left-handed quaternion</a:t>
            </a:r>
          </a:p>
          <a:p>
            <a:endParaRPr lang="en-US" dirty="0"/>
          </a:p>
          <a:p>
            <a:r>
              <a:rPr lang="en-US" dirty="0"/>
              <a:t>(1,0,0,0) eye pointing at the camera</a:t>
            </a:r>
          </a:p>
          <a:p>
            <a:endParaRPr lang="en-US" dirty="0"/>
          </a:p>
          <a:p>
            <a:r>
              <a:rPr lang="en-US" dirty="0"/>
              <a:t>Rotates the eye to look horizontal straight</a:t>
            </a:r>
          </a:p>
        </p:txBody>
      </p:sp>
    </p:spTree>
    <p:extLst>
      <p:ext uri="{BB962C8B-B14F-4D97-AF65-F5344CB8AC3E}">
        <p14:creationId xmlns:p14="http://schemas.microsoft.com/office/powerpoint/2010/main" val="198578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0582-B56D-5D20-10D6-E1E6CC16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presentation in </a:t>
            </a:r>
            <a:r>
              <a:rPr lang="en-US" dirty="0" err="1"/>
              <a:t>Arume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5E103-7D8F-26C5-06A3-2743E096F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similar to the </a:t>
            </a:r>
            <a:r>
              <a:rPr lang="en-US" dirty="0" err="1"/>
              <a:t>openiris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Downward is </a:t>
            </a:r>
            <a:r>
              <a:rPr lang="en-US" b="1" dirty="0"/>
              <a:t>positive</a:t>
            </a:r>
            <a:r>
              <a:rPr lang="en-US" dirty="0"/>
              <a:t> y and </a:t>
            </a:r>
            <a:r>
              <a:rPr lang="en-US"/>
              <a:t>to the </a:t>
            </a:r>
            <a:r>
              <a:rPr lang="en-US" dirty="0"/>
              <a:t>right is positive x</a:t>
            </a:r>
          </a:p>
        </p:txBody>
      </p:sp>
    </p:spTree>
    <p:extLst>
      <p:ext uri="{BB962C8B-B14F-4D97-AF65-F5344CB8AC3E}">
        <p14:creationId xmlns:p14="http://schemas.microsoft.com/office/powerpoint/2010/main" val="4072442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A8567EE2FE4F4CBE3E2CEF37728AB4" ma:contentTypeVersion="18" ma:contentTypeDescription="Create a new document." ma:contentTypeScope="" ma:versionID="e7d26b699f58419488ec2a9395d27f95">
  <xsd:schema xmlns:xsd="http://www.w3.org/2001/XMLSchema" xmlns:xs="http://www.w3.org/2001/XMLSchema" xmlns:p="http://schemas.microsoft.com/office/2006/metadata/properties" xmlns:ns2="dab830d7-07ee-458a-b886-32578b44a612" xmlns:ns3="a048c95d-56bc-4d9d-b7f4-f756d5a4a43b" targetNamespace="http://schemas.microsoft.com/office/2006/metadata/properties" ma:root="true" ma:fieldsID="7ff599d4ed36994cb6c2e8fc22c54085" ns2:_="" ns3:_="">
    <xsd:import namespace="dab830d7-07ee-458a-b886-32578b44a612"/>
    <xsd:import namespace="a048c95d-56bc-4d9d-b7f4-f756d5a4a43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b830d7-07ee-458a-b886-32578b44a6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35828c2f-142c-4d14-9ece-bbb868b00d38}" ma:internalName="TaxCatchAll" ma:showField="CatchAllData" ma:web="dab830d7-07ee-458a-b886-32578b44a61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8c95d-56bc-4d9d-b7f4-f756d5a4a4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fd1cee91-2f8e-42cc-b1e8-5796d73fb60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048c95d-56bc-4d9d-b7f4-f756d5a4a43b">
      <Terms xmlns="http://schemas.microsoft.com/office/infopath/2007/PartnerControls"/>
    </lcf76f155ced4ddcb4097134ff3c332f>
    <TaxCatchAll xmlns="dab830d7-07ee-458a-b886-32578b44a612" xsi:nil="true"/>
  </documentManagement>
</p:properties>
</file>

<file path=customXml/itemProps1.xml><?xml version="1.0" encoding="utf-8"?>
<ds:datastoreItem xmlns:ds="http://schemas.openxmlformats.org/officeDocument/2006/customXml" ds:itemID="{E776D396-1A6A-4BEC-9098-8DE0C09384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b830d7-07ee-458a-b886-32578b44a612"/>
    <ds:schemaRef ds:uri="a048c95d-56bc-4d9d-b7f4-f756d5a4a4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EC8B9C-407B-4024-B476-E556BE3F1E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164948-0D3D-49B6-BB77-98E28A2F68AF}">
  <ds:schemaRefs>
    <ds:schemaRef ds:uri="http://schemas.microsoft.com/office/2006/metadata/properties"/>
    <ds:schemaRef ds:uri="http://schemas.microsoft.com/office/infopath/2007/PartnerControls"/>
    <ds:schemaRef ds:uri="a048c95d-56bc-4d9d-b7f4-f756d5a4a43b"/>
    <ds:schemaRef ds:uri="dab830d7-07ee-458a-b886-32578b44a61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561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Cascadia Mono</vt:lpstr>
      <vt:lpstr>Menlo</vt:lpstr>
      <vt:lpstr>Office Theme</vt:lpstr>
      <vt:lpstr>PowerPoint Presentation</vt:lpstr>
      <vt:lpstr>For quaternions</vt:lpstr>
      <vt:lpstr>CalculateEyeRotationQuaternion.m</vt:lpstr>
      <vt:lpstr>CalculateEyeRotationQuaternion.m</vt:lpstr>
      <vt:lpstr>When doing the rotation of the iris we build a 3D axis on the image to give volume to the eyeball. In this axis the z points out and the x and y axes are the ones from the image. So it becomes a left handed reference frame. </vt:lpstr>
      <vt:lpstr>qEyePosInRef2Camera </vt:lpstr>
      <vt:lpstr>camPosition</vt:lpstr>
      <vt:lpstr>Data presentation in Arume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Jorge Otero-Millan</dc:creator>
  <cp:lastModifiedBy>Roksana Sadeghi</cp:lastModifiedBy>
  <cp:revision>3</cp:revision>
  <dcterms:created xsi:type="dcterms:W3CDTF">2024-08-01T21:42:39Z</dcterms:created>
  <dcterms:modified xsi:type="dcterms:W3CDTF">2024-09-04T00:49:19Z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0x010100CDA8567EE2FE4F4CBE3E2CEF37728AB4</vt:lpwstr>
  </property>
  <property fmtid="{D5CDD505-2E9C-101B-9397-08002B2CF9AE}" pid="3" name="MediaServiceImageTags">
    <vt:lpwstr/>
  </property>
</Properties>
</file>