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>
        <p:scale>
          <a:sx n="100" d="100"/>
          <a:sy n="100" d="100"/>
        </p:scale>
        <p:origin x="102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DF76-F7FB-8655-ECEA-D9C339DBB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541A0-0381-E132-38D2-AA61B9F1F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8751-4A0A-45E1-651E-11508422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1CE4-9B99-86C8-5F54-8CE1B635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6F5DA-E5E1-D58D-1BB1-1391497D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8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7ED4-E85E-A00E-E32F-B52A892F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9CE45-E511-1803-0AD8-0BFBEC761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0E45-B8CF-D18D-0854-E1DFE63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2DC3-18A7-7D00-98B4-2EE4E50F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475B-C891-D913-CAE0-A818A3F71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DF852-F2C7-3FB8-927D-28FED742E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61CF9-05F6-AE12-7584-1BA32BD0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CBF5-48F6-C72E-B97D-41925EC7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8565-42F7-60DE-878D-665BA7E0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73FB-1FD9-69B9-3060-990D7AA3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D2AB-B2C4-9233-245A-D7208535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95CD-523C-518A-6D00-2C5FCA29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3FF0-9705-FACA-D634-306F8B20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8EEA-520F-3C98-9540-2F8A3949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2D73-7B02-C740-F4D1-1B62DCF0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1361-4A29-F21F-061C-CCC7E586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75EB6-B13F-1813-2C45-43C0E14A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C628-B6E0-6226-F07F-71EBEA6C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2693-00DE-DF57-6402-83C32F13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4014-C256-E6BB-D1C2-91CE2813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EE6-C131-B40D-447A-C499DBE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DEBB-707B-D1B0-9F2C-FB1114B88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D96F6-D5A6-B2BD-2222-9E5FB826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23C55-7F2E-5B4D-B4C6-1375FF04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B7FE-F462-30AF-57EC-56AF7BD1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D150F-3850-F209-17D4-4CBF920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9B2A-AF90-B8FB-C1CF-7537FCF5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601B1-1636-D4F7-3F4B-16461FD0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6176-495E-180A-C794-8B0FBBBEA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2C3AC-C5D2-F9DE-6A6B-863AF2C4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E4081-BE6F-C3A4-36A5-A280E0231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7B0B8-E69E-0AEF-917E-1A0CD48C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3E4DD-A103-580D-298D-29B5FEE1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8ACEE-6C45-39B0-8182-87B82FA2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8D0C-4D50-ADA6-4802-233B30D4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6A42C-0BC5-EBD7-6DF0-95AD49AD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479D1-E262-0C69-8EED-E817EC7B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7A18-8C70-FF1E-1595-34D390BD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EEB7-C5E5-56F7-FD98-03428792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0869D-0433-9295-5974-00230197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27649-558F-A7D7-CCEC-7045045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7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8595-4FA2-1176-944D-55CB877E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59EA-E198-1C69-F1C5-62FD2E144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405C0-6DC5-8267-5F08-90BC5A2E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30989-F8A5-287E-DC00-FE41113E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AAA55-43EE-84B5-BC62-3C50A382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94C9-7075-AF49-09E1-35E29B0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79CF-BECF-FC8E-DBBB-FD964D1B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9B612-A807-886F-B80A-C50E453BF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615C5-B770-B90A-38FF-3F45E689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5F715-5257-0616-13C1-0B7A740B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46769-35EC-BDBC-9CC2-CDE5E6E6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89626-0D09-2FB8-7C1F-41B94548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8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C511B-38D7-1A62-A943-C339F949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2EBA8-8D73-7949-3127-DBA27788D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01389-9FBD-6BCE-0683-D1F6D12CF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EEDD-37FC-416C-B9E1-478BA18F455E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1E8-64F8-CA27-42DF-3914E3D3B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08A6-AFFC-4713-F6FC-5D634D43D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8350-54B8-4AEB-B74A-29350CB66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F250BBB-77F6-A69A-9680-F35BD514B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"/>
          <a:stretch/>
        </p:blipFill>
        <p:spPr>
          <a:xfrm>
            <a:off x="4981526" y="2182497"/>
            <a:ext cx="2890198" cy="3316621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C7C472C-7F12-CE71-49C4-737A53531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30045" y="1598908"/>
            <a:ext cx="1747833" cy="17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undefined">
            <a:extLst>
              <a:ext uri="{FF2B5EF4-FFF2-40B4-BE49-F238E27FC236}">
                <a16:creationId xmlns:a16="http://schemas.microsoft.com/office/drawing/2014/main" id="{54AF7566-EDA6-36C8-1E0B-A6570887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1888">
            <a:off x="6067517" y="422212"/>
            <a:ext cx="1747833" cy="17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undefined">
            <a:extLst>
              <a:ext uri="{FF2B5EF4-FFF2-40B4-BE49-F238E27FC236}">
                <a16:creationId xmlns:a16="http://schemas.microsoft.com/office/drawing/2014/main" id="{3F5A9930-802B-6E61-AF10-BC62EE7F6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42052">
            <a:off x="3292540" y="4601652"/>
            <a:ext cx="1794930" cy="179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58AF98-5FFE-C84A-56A5-809EDE3493E2}"/>
              </a:ext>
            </a:extLst>
          </p:cNvPr>
          <p:cNvSpPr txBox="1"/>
          <p:nvPr/>
        </p:nvSpPr>
        <p:spPr>
          <a:xfrm>
            <a:off x="5969422" y="0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+z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AB092F-6E87-4663-A7DA-37345E74D8BF}"/>
              </a:ext>
            </a:extLst>
          </p:cNvPr>
          <p:cNvSpPr txBox="1"/>
          <p:nvPr/>
        </p:nvSpPr>
        <p:spPr>
          <a:xfrm>
            <a:off x="2595494" y="2406136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21153-9895-3E1B-B27D-0B59E6CE7AEE}"/>
              </a:ext>
            </a:extLst>
          </p:cNvPr>
          <p:cNvSpPr txBox="1"/>
          <p:nvPr/>
        </p:nvSpPr>
        <p:spPr>
          <a:xfrm>
            <a:off x="2951521" y="5973624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74A234-5BCA-26C7-D16B-51B5C602AF13}"/>
              </a:ext>
            </a:extLst>
          </p:cNvPr>
          <p:cNvSpPr txBox="1"/>
          <p:nvPr/>
        </p:nvSpPr>
        <p:spPr>
          <a:xfrm>
            <a:off x="5969422" y="5257800"/>
            <a:ext cx="228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hand axis with right hand rule for rotations</a:t>
            </a:r>
          </a:p>
        </p:txBody>
      </p:sp>
    </p:spTree>
    <p:extLst>
      <p:ext uri="{BB962C8B-B14F-4D97-AF65-F5344CB8AC3E}">
        <p14:creationId xmlns:p14="http://schemas.microsoft.com/office/powerpoint/2010/main" val="265035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7" ma:contentTypeDescription="Create a new document." ma:contentTypeScope="" ma:versionID="f554a51c09cd52203fc280b1a67839d2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58676131b01e20bbc69541e42ec7772b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9AFD703D-636D-40EF-889B-2316AC7A30FB}"/>
</file>

<file path=customXml/itemProps2.xml><?xml version="1.0" encoding="utf-8"?>
<ds:datastoreItem xmlns:ds="http://schemas.openxmlformats.org/officeDocument/2006/customXml" ds:itemID="{2DCB2448-792F-4BF6-8010-CCA9041006FA}"/>
</file>

<file path=customXml/itemProps3.xml><?xml version="1.0" encoding="utf-8"?>
<ds:datastoreItem xmlns:ds="http://schemas.openxmlformats.org/officeDocument/2006/customXml" ds:itemID="{63F4B1B7-9959-49D6-A537-688DA1EC6104}"/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2023-12-21T19:30:24Z</dcterms:created>
  <dcterms:modified xsi:type="dcterms:W3CDTF">2023-12-21T22:00:11Z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