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1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4082-49C8-2674-6268-D0522A2CD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99728-43C1-CC89-162B-871D3A2DE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3AF4E-ED5A-8C4C-CB66-6F9B10DF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EAF8-8E2E-4026-943F-546D723083F2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5742A-3572-8A27-9324-1D878D05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2C07A-F88E-DB20-38D4-826DBD6A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AB18-57C9-46C4-A81F-B1D75EA6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1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8EBC-F371-7F0D-C0E2-2D07ABBD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8C2AE-7460-A8E3-7EDB-4702B4B58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87BC6-66A8-BA22-B277-4851E5FB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EAF8-8E2E-4026-943F-546D723083F2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9B5DF-F1C0-DC46-6E50-31638237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8F697-739B-5E40-9082-2D9734317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AB18-57C9-46C4-A81F-B1D75EA6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5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160EE3-9F90-A02E-0CFD-3D759DDA9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B69D3-1D9A-4455-8700-EA3AC1FD3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CB991-EDE4-D0B2-C17A-34EC4131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EAF8-8E2E-4026-943F-546D723083F2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78436-4152-D1EC-B1B2-B2C41139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56343-A8DE-A08F-A5B7-B6EBB5DB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AB18-57C9-46C4-A81F-B1D75EA6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9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F60E-FAD4-93EB-787E-9DA25A75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E7E2C-77FE-7779-C441-D75199507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34A1-FEAE-947C-9087-F9DFA271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EAF8-8E2E-4026-943F-546D723083F2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E0FB-961C-B071-45A5-04E354FD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AAF2B-4230-199E-226F-F8702EC1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AB18-57C9-46C4-A81F-B1D75EA6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6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2E60-0A64-27E1-9C6F-FBE085C22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81944-234A-BEE4-E487-292F2CC9E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F479B-A21D-BFA4-73D7-039F39D6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EAF8-8E2E-4026-943F-546D723083F2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FEE6B-E690-037A-9E3B-3B67F5DA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4CAA6-AA09-6097-F5F9-7BBFF53A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AB18-57C9-46C4-A81F-B1D75EA6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5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414A-123B-DF09-786B-18910A80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D05D9-FE05-AE1F-C6CA-93FCBC92B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8C1B8-ECD6-0BDF-CE8B-5F1EEAA51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110ED-8D29-58D7-74C5-6E89233E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EAF8-8E2E-4026-943F-546D723083F2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EF963-158D-30E9-A521-0A69944F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0DFD3-AF4F-C097-5721-C8E7DFC2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AB18-57C9-46C4-A81F-B1D75EA6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5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41E2-095D-0BCB-5A0A-6008B3CEF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4DA0E-1F70-7F61-07B2-F6AD482DF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F375A-D5CD-80A5-FA10-70A68BFB5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5F276-5ED4-74C9-9D9E-37DD7C681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B1217-DBC6-6A1F-1F65-B3B402345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497F2-F4A7-E557-F690-7668AFEE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EAF8-8E2E-4026-943F-546D723083F2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40759-27DA-60FA-02F0-1CCC7A5A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8C958-4A11-B7FB-A0A7-97FC3DC7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AB18-57C9-46C4-A81F-B1D75EA6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3DAF8-242D-9950-E792-CAA2768B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CF5DBD-F401-D56C-950C-A34FB9B1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EAF8-8E2E-4026-943F-546D723083F2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F0F0E-0F41-2EBE-F186-36423D14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5FD96-E5E2-23BA-A838-AE7FA0E0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AB18-57C9-46C4-A81F-B1D75EA6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5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42A61-6CA4-982D-E514-7017CCED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EAF8-8E2E-4026-943F-546D723083F2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7CB94C-D3C1-BD13-1D46-B1162B42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2D894-397E-B182-2DD9-B79E0BB2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AB18-57C9-46C4-A81F-B1D75EA6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15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41DF2-D89A-F25A-BA0E-D0D40A31C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56C2C-9B9E-A651-0405-6BC806523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A0C44-5417-23A9-ADF0-C532E9881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DA030-50C5-F6A9-2BC1-2D167FBE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EAF8-8E2E-4026-943F-546D723083F2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B2C21-FAFA-BBF4-F11B-6B33314C5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685A3-F64E-2928-96E0-354EE960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AB18-57C9-46C4-A81F-B1D75EA6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2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097E-190D-B3ED-4BE4-FDDCF534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E84C1-6E9D-351C-816D-CB8262FC9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78B4C-E9F6-2C23-21AF-9E0A8F758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ACBB9-F934-1467-3C3F-1ED18DBE7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EAF8-8E2E-4026-943F-546D723083F2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54F4B-B420-2C73-354E-378BBBC9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85792-DC44-9018-1C52-B045D86D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CAB18-57C9-46C4-A81F-B1D75EA6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3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8F7B6-57FD-47C0-8219-870ECCB5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38297-AAFF-CE80-9984-223EF9243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2663A-4365-8EC2-CD61-E01685CD5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3EAF8-8E2E-4026-943F-546D723083F2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53455-7631-3B07-00A9-5B00C81B3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4A264-DD4B-A0CB-AD1D-DD5CC21FA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CAB18-57C9-46C4-A81F-B1D75EA6D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5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C1D8-9DB1-FB81-16ED-CD36E4312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E7F0A-65DE-F61A-AD67-5BFC6B4E8D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2024</a:t>
            </a:r>
          </a:p>
        </p:txBody>
      </p:sp>
    </p:spTree>
    <p:extLst>
      <p:ext uri="{BB962C8B-B14F-4D97-AF65-F5344CB8AC3E}">
        <p14:creationId xmlns:p14="http://schemas.microsoft.com/office/powerpoint/2010/main" val="1139414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8AC602-1829-29FA-28F2-1F187DEFB085}"/>
              </a:ext>
            </a:extLst>
          </p:cNvPr>
          <p:cNvSpPr txBox="1"/>
          <p:nvPr/>
        </p:nvSpPr>
        <p:spPr>
          <a:xfrm>
            <a:off x="3931298" y="136849"/>
            <a:ext cx="425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Pursuit of constant velocity target (OKN 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0C22EA-7794-4A38-2A57-9FA274206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102"/>
            <a:ext cx="12192000" cy="627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9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6C00C2-7F8B-1748-1064-5C281D6FB1BF}"/>
              </a:ext>
            </a:extLst>
          </p:cNvPr>
          <p:cNvSpPr txBox="1"/>
          <p:nvPr/>
        </p:nvSpPr>
        <p:spPr>
          <a:xfrm>
            <a:off x="3931298" y="136849"/>
            <a:ext cx="246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Vergence back and forth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83DB2-350E-ADA8-FF44-BF266263F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051"/>
            <a:ext cx="12192000" cy="623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54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726B16-A8E4-A2F4-7275-BE048A0E1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2919"/>
            <a:ext cx="12192000" cy="62550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C31FE-CF4D-47E7-F209-D3050434F991}"/>
              </a:ext>
            </a:extLst>
          </p:cNvPr>
          <p:cNvSpPr txBox="1"/>
          <p:nvPr/>
        </p:nvSpPr>
        <p:spPr>
          <a:xfrm>
            <a:off x="3931298" y="136849"/>
            <a:ext cx="158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Tvor</a:t>
            </a:r>
            <a:r>
              <a:rPr lang="en-US" dirty="0"/>
              <a:t> horizontal</a:t>
            </a:r>
          </a:p>
        </p:txBody>
      </p:sp>
    </p:spTree>
    <p:extLst>
      <p:ext uri="{BB962C8B-B14F-4D97-AF65-F5344CB8AC3E}">
        <p14:creationId xmlns:p14="http://schemas.microsoft.com/office/powerpoint/2010/main" val="338618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D254B3-6403-BA80-90D9-EA983D54D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573"/>
            <a:ext cx="12192000" cy="644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1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FA10AE07-4555-2F67-8D87-9D305CCDF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521"/>
            <a:ext cx="12192000" cy="624847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1DF4F66-603F-EAB3-E11A-F4C2B5C35274}"/>
              </a:ext>
            </a:extLst>
          </p:cNvPr>
          <p:cNvSpPr txBox="1"/>
          <p:nvPr/>
        </p:nvSpPr>
        <p:spPr>
          <a:xfrm>
            <a:off x="3931298" y="136849"/>
            <a:ext cx="365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Saccade to flashing target in the dark</a:t>
            </a:r>
          </a:p>
        </p:txBody>
      </p:sp>
    </p:spTree>
    <p:extLst>
      <p:ext uri="{BB962C8B-B14F-4D97-AF65-F5344CB8AC3E}">
        <p14:creationId xmlns:p14="http://schemas.microsoft.com/office/powerpoint/2010/main" val="136569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47B25B-9335-4CCC-E1C3-803930154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619"/>
            <a:ext cx="12192000" cy="62453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42EC63-84BC-89D4-977E-EC85C67AEB71}"/>
              </a:ext>
            </a:extLst>
          </p:cNvPr>
          <p:cNvSpPr txBox="1"/>
          <p:nvPr/>
        </p:nvSpPr>
        <p:spPr>
          <a:xfrm>
            <a:off x="3931298" y="136849"/>
            <a:ext cx="455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Saccade to flashing target in the light (OKN on)</a:t>
            </a:r>
          </a:p>
        </p:txBody>
      </p:sp>
    </p:spTree>
    <p:extLst>
      <p:ext uri="{BB962C8B-B14F-4D97-AF65-F5344CB8AC3E}">
        <p14:creationId xmlns:p14="http://schemas.microsoft.com/office/powerpoint/2010/main" val="389490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13967A-AA1E-0E00-B8E4-B863098F2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697"/>
            <a:ext cx="12192000" cy="62453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1CFE1B-9EC5-A57A-B9AE-A16D61A6C8D7}"/>
              </a:ext>
            </a:extLst>
          </p:cNvPr>
          <p:cNvSpPr txBox="1"/>
          <p:nvPr/>
        </p:nvSpPr>
        <p:spPr>
          <a:xfrm>
            <a:off x="3931298" y="136849"/>
            <a:ext cx="5520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Saccade to flashing fixed in the light (OKN on, pursuit on)</a:t>
            </a:r>
          </a:p>
        </p:txBody>
      </p:sp>
    </p:spTree>
    <p:extLst>
      <p:ext uri="{BB962C8B-B14F-4D97-AF65-F5344CB8AC3E}">
        <p14:creationId xmlns:p14="http://schemas.microsoft.com/office/powerpoint/2010/main" val="238341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1CFE1B-9EC5-A57A-B9AE-A16D61A6C8D7}"/>
              </a:ext>
            </a:extLst>
          </p:cNvPr>
          <p:cNvSpPr txBox="1"/>
          <p:nvPr/>
        </p:nvSpPr>
        <p:spPr>
          <a:xfrm>
            <a:off x="3931298" y="136849"/>
            <a:ext cx="3292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VOR in the dark constant velocity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0015B-470B-5281-9423-EC59CE2EA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581"/>
            <a:ext cx="12192000" cy="622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9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1EACEC-5BE3-5131-305A-BAFAB5293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797"/>
            <a:ext cx="12192000" cy="62532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6F6ECC-A215-3434-E9A9-DB7A592A9B72}"/>
              </a:ext>
            </a:extLst>
          </p:cNvPr>
          <p:cNvSpPr txBox="1"/>
          <p:nvPr/>
        </p:nvSpPr>
        <p:spPr>
          <a:xfrm>
            <a:off x="3931298" y="136849"/>
            <a:ext cx="3882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VOR +OKN in the dark constant velocity</a:t>
            </a:r>
          </a:p>
        </p:txBody>
      </p:sp>
    </p:spTree>
    <p:extLst>
      <p:ext uri="{BB962C8B-B14F-4D97-AF65-F5344CB8AC3E}">
        <p14:creationId xmlns:p14="http://schemas.microsoft.com/office/powerpoint/2010/main" val="2112586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43C60-F454-A653-2411-7048123748F1}"/>
              </a:ext>
            </a:extLst>
          </p:cNvPr>
          <p:cNvSpPr txBox="1"/>
          <p:nvPr/>
        </p:nvSpPr>
        <p:spPr>
          <a:xfrm>
            <a:off x="3931298" y="136849"/>
            <a:ext cx="481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VOR +OKN with a fixation target constant velocity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30F84-A280-24CD-F38B-7B91E5EA2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025"/>
            <a:ext cx="121920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6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DF0048-8D2B-E0CF-9CEE-8CDE19FEA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1739"/>
            <a:ext cx="12192000" cy="62662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7D3D5D-525E-9CEC-697C-76AA0A88A654}"/>
              </a:ext>
            </a:extLst>
          </p:cNvPr>
          <p:cNvSpPr txBox="1"/>
          <p:nvPr/>
        </p:nvSpPr>
        <p:spPr>
          <a:xfrm>
            <a:off x="3931298" y="136849"/>
            <a:ext cx="449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VOR +OKN with a fixation target head impulse</a:t>
            </a:r>
          </a:p>
        </p:txBody>
      </p:sp>
    </p:spTree>
    <p:extLst>
      <p:ext uri="{BB962C8B-B14F-4D97-AF65-F5344CB8AC3E}">
        <p14:creationId xmlns:p14="http://schemas.microsoft.com/office/powerpoint/2010/main" val="169403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A8567EE2FE4F4CBE3E2CEF37728AB4" ma:contentTypeVersion="17" ma:contentTypeDescription="Create a new document." ma:contentTypeScope="" ma:versionID="f554a51c09cd52203fc280b1a67839d2">
  <xsd:schema xmlns:xsd="http://www.w3.org/2001/XMLSchema" xmlns:xs="http://www.w3.org/2001/XMLSchema" xmlns:p="http://schemas.microsoft.com/office/2006/metadata/properties" xmlns:ns2="dab830d7-07ee-458a-b886-32578b44a612" xmlns:ns3="a048c95d-56bc-4d9d-b7f4-f756d5a4a43b" targetNamespace="http://schemas.microsoft.com/office/2006/metadata/properties" ma:root="true" ma:fieldsID="58676131b01e20bbc69541e42ec7772b" ns2:_="" ns3:_="">
    <xsd:import namespace="dab830d7-07ee-458a-b886-32578b44a612"/>
    <xsd:import namespace="a048c95d-56bc-4d9d-b7f4-f756d5a4a43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b830d7-07ee-458a-b886-32578b44a6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35828c2f-142c-4d14-9ece-bbb868b00d38}" ma:internalName="TaxCatchAll" ma:showField="CatchAllData" ma:web="dab830d7-07ee-458a-b886-32578b44a61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8c95d-56bc-4d9d-b7f4-f756d5a4a4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fd1cee91-2f8e-42cc-b1e8-5796d73fb6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048c95d-56bc-4d9d-b7f4-f756d5a4a43b">
      <Terms xmlns="http://schemas.microsoft.com/office/infopath/2007/PartnerControls"/>
    </lcf76f155ced4ddcb4097134ff3c332f>
    <TaxCatchAll xmlns="dab830d7-07ee-458a-b886-32578b44a612" xsi:nil="true"/>
  </documentManagement>
</p:properties>
</file>

<file path=customXml/itemProps1.xml><?xml version="1.0" encoding="utf-8"?>
<ds:datastoreItem xmlns:ds="http://schemas.openxmlformats.org/officeDocument/2006/customXml" ds:itemID="{B576DDF1-F770-40B9-8CAB-75AD928815B2}"/>
</file>

<file path=customXml/itemProps2.xml><?xml version="1.0" encoding="utf-8"?>
<ds:datastoreItem xmlns:ds="http://schemas.openxmlformats.org/officeDocument/2006/customXml" ds:itemID="{543E185C-A303-4887-95D0-D2B72D150E8D}"/>
</file>

<file path=customXml/itemProps3.xml><?xml version="1.0" encoding="utf-8"?>
<ds:datastoreItem xmlns:ds="http://schemas.openxmlformats.org/officeDocument/2006/customXml" ds:itemID="{C30076C2-459F-42DB-B3BA-2215CE25968A}"/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83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Model simulations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simulations</dc:title>
  <dc:creator>Jorge Otero-Millan</dc:creator>
  <cp:lastModifiedBy>Jorge Otero-Millan</cp:lastModifiedBy>
  <cp:revision>1</cp:revision>
  <dcterms:created xsi:type="dcterms:W3CDTF">2024-01-05T16:18:16Z</dcterms:created>
  <dcterms:modified xsi:type="dcterms:W3CDTF">2024-01-05T17:39:43Z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0x010100CDA8567EE2FE4F4CBE3E2CEF37728AB4</vt:lpwstr>
  </property>
</Properties>
</file>