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38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FB14-3634-4AE2-84C7-1E5B4A21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942DD-2736-4790-8D80-7AF870FB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5CDE-CC70-482B-8DA4-1BE6D6A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1B46-5E23-4D7A-8852-2293764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2F7A-4B7A-4380-83DA-1FEBB593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9DB7-E22C-498E-BF2E-0B4B3D17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16430-F2D5-446A-900C-2C258AEB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4E78-B517-4900-A276-92EA4A19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5416-3431-41AA-9807-FD6BD6AA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B11D-924E-4170-9F0F-2B107BC3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23B62-901D-481D-AAF3-CEE311451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5256-4663-4550-A44A-9E03E9634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A1E9-9841-4774-A935-83DB137C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1C66-295D-4CE9-9220-84448602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E248-9623-4DC9-B33A-6DA7332C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023C-EB52-417A-8993-AF5A3DDB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7D0E-780B-47BC-BCE2-8D25A1C0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B42A-2311-414B-8972-EFFB1AAA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D8AD-17B2-461A-8877-D3A676EE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CE67-6699-4FD4-8F00-706B689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A313-72D1-4244-B3AA-62E1624E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33A1-E2EE-4A48-96E6-81FB9DD4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E0A8-117C-410E-AD89-FF23D7C7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3BFB-D8F9-47FB-ADA6-6A5A2E3F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3A2D-09C8-4C0B-A5B9-6FB0F4BC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AFDF-EF58-47FA-9811-97CDA4CD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A1E6-087A-46F0-A7D6-64BD8AF2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040B9-C254-4986-B900-2A4DF9FAA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3335-32FF-4B9C-BC20-5B46F394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4D6B-7ED8-4805-B65F-86665FE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9AF82-962D-4B61-BC49-71BAEDA2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BC3F-D2ED-41EF-BABD-1B6E52EC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87519-CD23-41EA-9F49-05FF7DAD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FC7A5-0502-4B36-AC18-CA0E6B20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B94B2-EF5A-4599-8C53-A0E216967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817A9-50B3-45CD-A720-187BB7BF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C9D7-8BBD-4DC3-AEC3-A0F63C49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7ECC5-8DD1-4CFD-AF2E-BAFC203E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CC025-0B47-4D0A-830C-C9A75786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BF10-2900-4AF7-9D6A-2812D2E6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1BF95-4757-4D6A-863E-2380CDA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20C7B-85C0-4EBE-B2EB-1E0677F7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9C3C9-ACEB-4D9B-BF0B-2142CEDE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92B77-9444-439A-B30F-EED30B1F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212DF-04FC-4D2C-96DE-B3A0790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60EF3-DD3D-43A8-B125-CCAB0C9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5C45-F894-430E-A210-A212EEF7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BC8C-A906-4AD5-814D-DF08E358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B15A-F6EC-4503-9EEC-93FF5BA3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AB321-6979-49F7-81BE-C03DFCBD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BFFA5-D334-4DB6-97B3-6AAA9FF8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8F206-94CA-4EE2-81B3-79092AB0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372B-6A35-4983-B5E1-F2899490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D0082-842F-4206-8BB2-1E3A2B5A4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8FEF1-39CE-489F-A810-80DB69C5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00A4-3968-4850-A611-0F60122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796D7-30F0-44BE-9BD0-F738F39B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36E6-1074-4346-AFC6-7F56AD63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694D6-7CE0-4C05-83FD-C3631E81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ECBFC-52D0-4868-BE79-A1C97012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6EC0-07BB-4AFD-8C19-5A2B6FACD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454B-6086-456C-B58F-A1C22E9EE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3A09-6A99-4502-A7C8-DF4CFA8BE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0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6EBE61F1-C895-44D9-9EE8-58A6DFD815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56234"/>
                  </p:ext>
                </p:extLst>
              </p:nvPr>
            </p:nvGraphicFramePr>
            <p:xfrm>
              <a:off x="4182395" y="1584730"/>
              <a:ext cx="3446962" cy="39601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46962" cy="3960141"/>
                    </a:xfrm>
                    <a:prstGeom prst="rect">
                      <a:avLst/>
                    </a:prstGeom>
                  </am3d:spPr>
                  <am3d:camera>
                    <am3d:pos x="0" y="0" z="7625870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754" d="1000000"/>
                    <am3d:preTrans dx="0" dy="0" dz="4910040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extLst>
                    <a:ext uri="{9A65AA19-BECB-4387-8358-8AD5134E1D82}">
                      <a3danim:embedAnim xmlns:a3danim="http://schemas.microsoft.com/office/drawing/2018/animation/model3d" animId="1">
                        <a3danim:animPr length="41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1"/>
                    </a:ext>
                  </am3d:extLst>
                  <am3d:objViewport viewportSz="5418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6EBE61F1-C895-44D9-9EE8-58A6DFD815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2395" y="1584730"/>
                <a:ext cx="3446962" cy="396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B8DDDCDA-58F4-4012-BE71-16590F7FEB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5752316"/>
                  </p:ext>
                </p:extLst>
              </p:nvPr>
            </p:nvGraphicFramePr>
            <p:xfrm>
              <a:off x="-95290" y="1952051"/>
              <a:ext cx="4177120" cy="29538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77120" cy="2953896"/>
                    </a:xfrm>
                    <a:prstGeom prst="rect">
                      <a:avLst/>
                    </a:prstGeom>
                  </am3d:spPr>
                  <am3d:camera>
                    <am3d:pos x="0" y="0" z="743719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3580" d="1000000"/>
                    <am3d:preTrans dx="0" dy="0" dz="5991598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41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B8DDDCDA-58F4-4012-BE71-16590F7FEB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5290" y="1952051"/>
                <a:ext cx="4177120" cy="2953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7C76C260-743E-438D-A0D2-E4670D991B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6930712"/>
                  </p:ext>
                </p:extLst>
              </p:nvPr>
            </p:nvGraphicFramePr>
            <p:xfrm>
              <a:off x="8962683" y="2009037"/>
              <a:ext cx="2472093" cy="28399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72093" cy="2839924"/>
                    </a:xfrm>
                    <a:prstGeom prst="rect">
                      <a:avLst/>
                    </a:prstGeom>
                  </am3d:spPr>
                  <am3d:camera>
                    <am3d:pos x="0" y="0" z="544373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7344" d="1000000"/>
                    <am3d:preTrans dx="0" dy="0" dz="1078960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extLst>
                    <a:ext uri="{9A65AA19-BECB-4387-8358-8AD5134E1D82}">
                      <a3danim:embedAnim xmlns:a3danim="http://schemas.microsoft.com/office/drawing/2018/animation/model3d" animId="2">
                        <a3danim:animPr length="41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2"/>
                    </a:ext>
                  </am3d:extLst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7C76C260-743E-438D-A0D2-E4670D991B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2683" y="2009037"/>
                <a:ext cx="2472093" cy="28399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4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2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12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embedded3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412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1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412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embedded2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2" ma:contentTypeDescription="Create a new document." ma:contentTypeScope="" ma:versionID="70a98cb3e7c0b0d8f4569f06c69db5f5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12286e67eea0a44c1ff2d0c1efee640e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EA709A-A4DE-4451-A1CE-2887A3755479}"/>
</file>

<file path=customXml/itemProps2.xml><?xml version="1.0" encoding="utf-8"?>
<ds:datastoreItem xmlns:ds="http://schemas.openxmlformats.org/officeDocument/2006/customXml" ds:itemID="{DDFBAF1B-C6CE-478A-AD52-9DDD45221E93}"/>
</file>

<file path=customXml/itemProps3.xml><?xml version="1.0" encoding="utf-8"?>
<ds:datastoreItem xmlns:ds="http://schemas.openxmlformats.org/officeDocument/2006/customXml" ds:itemID="{89C39B86-E973-41D0-99A0-DBBE6348042B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Jorge Otero-Millan</cp:lastModifiedBy>
  <cp:revision>1</cp:revision>
  <dcterms:created xsi:type="dcterms:W3CDTF">2021-05-09T20:59:55Z</dcterms:created>
  <dcterms:modified xsi:type="dcterms:W3CDTF">2021-05-09T21:01:01Z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