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rgbClr val="7030A0"/>
            </a:gs>
            <a:gs pos="100000">
              <a:srgbClr val="FF33C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A893B-56A0-4657-8044-B8A46383A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960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409FC-F37D-4675-A2CA-0F6C344E1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600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D8DC2-6B30-4CEF-A577-F945A3B8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6035-5F35-41D7-9341-C8D027D294B1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53794-F2FC-46B3-9C3F-09EF00C7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7D5A0-C468-4FD3-957D-2BCE997E8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2E38-1025-4698-954D-227B21FD6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96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0097E-E36E-4306-9B2A-D796F160E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275B7-272C-4A8E-8321-54295F665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86609-4316-49FE-B691-2E70AD6B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6035-5F35-41D7-9341-C8D027D294B1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8F3AC-5F85-4AA3-B300-A6866C5A0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932FC-9162-496D-BD3B-BF79707BE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2E38-1025-4698-954D-227B21FD6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32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13ACA6-35F9-41C7-9D2F-1BDCF6A0E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32230-78CD-4BE6-A266-8A67F5DDE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95356-3CDA-4FFC-9B63-9EB76940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6035-5F35-41D7-9341-C8D027D294B1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E7054-5242-4DCE-8135-6B4EFE7D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4F56E-7C01-413D-B818-23CD3C9D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2E38-1025-4698-954D-227B21FD6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39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BE9E5-AD62-4F22-901E-AAEFE1249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6159C-D856-416A-ACB6-534AE51D2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C4754-969A-4E47-ADB2-9AD3E79AA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6035-5F35-41D7-9341-C8D027D294B1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B4097-B74C-48B1-BBF9-714FB6C3E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628BC-951A-4865-B777-5D466BB6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2E38-1025-4698-954D-227B21FD6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98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6FF9-1B57-46A1-8D28-C72317B04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674C3-30ED-4B3A-B8A3-922215470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16DF8-2434-4717-83C9-B51464D6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6035-5F35-41D7-9341-C8D027D294B1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60191-364E-4C74-9BCA-2D35EA062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2E26A-6DAA-400F-A59D-D4618AB62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2E38-1025-4698-954D-227B21FD6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18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gradFill>
          <a:gsLst>
            <a:gs pos="0">
              <a:srgbClr val="7030A0"/>
            </a:gs>
            <a:gs pos="100000">
              <a:srgbClr val="FF33C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093BC-C2D1-49C8-B232-19679A135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94" y="322262"/>
            <a:ext cx="8339285" cy="1325563"/>
          </a:xfrm>
          <a:effectLst>
            <a:outerShdw blurRad="50800" dist="38100" dir="19260000" algn="b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  <a:latin typeface="Abadi" panose="020B0604020104020204" pitchFamily="34" charset="0"/>
              </a:defRPr>
            </a:lvl1pPr>
          </a:lstStyle>
          <a:p>
            <a:r>
              <a:rPr lang="en-US" dirty="0"/>
              <a:t>Click to edit Master</a:t>
            </a:r>
            <a:endParaRPr lang="en-IN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E2D19AD-C160-4FC6-95D1-D033294D835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8511" y="1864416"/>
            <a:ext cx="3505200" cy="3724276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02060"/>
            </a:solidFill>
          </a:ln>
          <a:effectLst>
            <a:outerShdw blurRad="149987" dist="250190" dir="192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N" sz="1800" dirty="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IN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49E25713-D2E6-4767-8220-FDF6A4025AD0}"/>
              </a:ext>
            </a:extLst>
          </p:cNvPr>
          <p:cNvSpPr/>
          <p:nvPr userDrawn="1"/>
        </p:nvSpPr>
        <p:spPr>
          <a:xfrm>
            <a:off x="1128954" y="5805283"/>
            <a:ext cx="3505200" cy="66675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>
            <a:noFill/>
          </a:ln>
          <a:effectLst>
            <a:outerShdw blurRad="149987" dist="250190" dir="192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71D03324-0037-414B-B2F3-F6263CCA659D}"/>
              </a:ext>
            </a:extLst>
          </p:cNvPr>
          <p:cNvSpPr/>
          <p:nvPr userDrawn="1"/>
        </p:nvSpPr>
        <p:spPr>
          <a:xfrm>
            <a:off x="5479015" y="3365816"/>
            <a:ext cx="5600700" cy="66675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>
            <a:noFill/>
          </a:ln>
          <a:effectLst>
            <a:outerShdw blurRad="149987" dist="250190" dir="192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166F6110-F880-47FA-920B-E59FED64C216}"/>
              </a:ext>
            </a:extLst>
          </p:cNvPr>
          <p:cNvSpPr/>
          <p:nvPr userDrawn="1"/>
        </p:nvSpPr>
        <p:spPr>
          <a:xfrm>
            <a:off x="5479015" y="4146866"/>
            <a:ext cx="5600700" cy="66675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2060"/>
            </a:solidFill>
          </a:ln>
          <a:effectLst>
            <a:outerShdw blurRad="149987" dist="250190" dir="192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E102A07E-BB00-41FC-90B1-9A6ECD5E1F8B}"/>
              </a:ext>
            </a:extLst>
          </p:cNvPr>
          <p:cNvSpPr/>
          <p:nvPr userDrawn="1"/>
        </p:nvSpPr>
        <p:spPr>
          <a:xfrm>
            <a:off x="5479015" y="4937441"/>
            <a:ext cx="5600700" cy="66675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2060"/>
            </a:solidFill>
          </a:ln>
          <a:effectLst>
            <a:outerShdw blurRad="149987" dist="250190" dir="192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F4ED97D-AD99-499C-B106-9455C5B74FF1}"/>
              </a:ext>
            </a:extLst>
          </p:cNvPr>
          <p:cNvGrpSpPr/>
          <p:nvPr userDrawn="1"/>
        </p:nvGrpSpPr>
        <p:grpSpPr>
          <a:xfrm>
            <a:off x="5707615" y="3422414"/>
            <a:ext cx="5262562" cy="531614"/>
            <a:chOff x="1352550" y="3229437"/>
            <a:chExt cx="5262562" cy="53161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1CF50A-6D80-4F67-9C01-0FF81C007E7D}"/>
                </a:ext>
              </a:extLst>
            </p:cNvPr>
            <p:cNvSpPr txBox="1"/>
            <p:nvPr userDrawn="1"/>
          </p:nvSpPr>
          <p:spPr>
            <a:xfrm>
              <a:off x="1352550" y="3229437"/>
              <a:ext cx="866775" cy="531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IPL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AE343FF-48D2-430A-BEB6-77B8E98015AA}"/>
                </a:ext>
              </a:extLst>
            </p:cNvPr>
            <p:cNvSpPr txBox="1"/>
            <p:nvPr userDrawn="1"/>
          </p:nvSpPr>
          <p:spPr>
            <a:xfrm>
              <a:off x="2586037" y="3229437"/>
              <a:ext cx="1304925" cy="531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603A72-400D-47AD-BAC7-60D9390E6029}"/>
                </a:ext>
              </a:extLst>
            </p:cNvPr>
            <p:cNvSpPr txBox="1"/>
            <p:nvPr userDrawn="1"/>
          </p:nvSpPr>
          <p:spPr>
            <a:xfrm>
              <a:off x="5457825" y="3229437"/>
              <a:ext cx="1157287" cy="531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74F1F7-F800-467E-8AEA-E29ED966E29A}"/>
                </a:ext>
              </a:extLst>
            </p:cNvPr>
            <p:cNvSpPr txBox="1"/>
            <p:nvPr userDrawn="1"/>
          </p:nvSpPr>
          <p:spPr>
            <a:xfrm>
              <a:off x="4164806" y="3229437"/>
              <a:ext cx="1019175" cy="531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MID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ECB5B1E-A30A-4B4D-8A7C-AB4BB4F2AA9C}"/>
              </a:ext>
            </a:extLst>
          </p:cNvPr>
          <p:cNvSpPr txBox="1"/>
          <p:nvPr userDrawn="1"/>
        </p:nvSpPr>
        <p:spPr>
          <a:xfrm>
            <a:off x="5648083" y="4214434"/>
            <a:ext cx="1019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0BAE3A-657F-4C89-B909-8F7A00A9C0C6}"/>
              </a:ext>
            </a:extLst>
          </p:cNvPr>
          <p:cNvSpPr txBox="1"/>
          <p:nvPr userDrawn="1"/>
        </p:nvSpPr>
        <p:spPr>
          <a:xfrm>
            <a:off x="5561166" y="5005009"/>
            <a:ext cx="1193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BOW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26930B6E-6287-4F2D-AF6E-A000E7EFD9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98264" y="4223959"/>
            <a:ext cx="990599" cy="512564"/>
          </a:xfrm>
        </p:spPr>
        <p:txBody>
          <a:bodyPr>
            <a:normAutofit/>
          </a:bodyPr>
          <a:lstStyle>
            <a:lvl1pPr marL="0" indent="0" algn="ctr">
              <a:buNone/>
              <a:defRPr lang="en-IN" sz="3200" b="1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5pPr marL="1828800" indent="0">
              <a:buNone/>
              <a:defRPr/>
            </a:lvl5pPr>
          </a:lstStyle>
          <a:p>
            <a:pPr lvl="0"/>
            <a:endParaRPr lang="en-IN" dirty="0"/>
          </a:p>
        </p:txBody>
      </p:sp>
      <p:sp>
        <p:nvSpPr>
          <p:cNvPr id="38" name="Text Placeholder 36">
            <a:extLst>
              <a:ext uri="{FF2B5EF4-FFF2-40B4-BE49-F238E27FC236}">
                <a16:creationId xmlns:a16="http://schemas.microsoft.com/office/drawing/2014/main" id="{86905A5C-311C-4C07-9E8C-2294381670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534158" y="4214434"/>
            <a:ext cx="990599" cy="512564"/>
          </a:xfrm>
        </p:spPr>
        <p:txBody>
          <a:bodyPr>
            <a:normAutofit/>
          </a:bodyPr>
          <a:lstStyle>
            <a:lvl1pPr marL="0" indent="0" algn="ctr">
              <a:buNone/>
              <a:defRPr lang="en-IN" sz="3200" b="1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5pPr marL="1828800" indent="0">
              <a:buNone/>
              <a:defRPr/>
            </a:lvl5pPr>
          </a:lstStyle>
          <a:p>
            <a:pPr lvl="0"/>
            <a:endParaRPr lang="en-IN" dirty="0"/>
          </a:p>
        </p:txBody>
      </p:sp>
      <p:sp>
        <p:nvSpPr>
          <p:cNvPr id="39" name="Text Placeholder 36">
            <a:extLst>
              <a:ext uri="{FF2B5EF4-FFF2-40B4-BE49-F238E27FC236}">
                <a16:creationId xmlns:a16="http://schemas.microsoft.com/office/drawing/2014/main" id="{98FA58BE-6EB3-46CD-AFFB-70877717DE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896233" y="4223959"/>
            <a:ext cx="990599" cy="512564"/>
          </a:xfrm>
        </p:spPr>
        <p:txBody>
          <a:bodyPr>
            <a:normAutofit/>
          </a:bodyPr>
          <a:lstStyle>
            <a:lvl1pPr marL="0" indent="0" algn="ctr">
              <a:buNone/>
              <a:defRPr lang="en-IN" sz="3200" b="1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5pPr marL="1828800" indent="0">
              <a:buNone/>
              <a:defRPr/>
            </a:lvl5pPr>
          </a:lstStyle>
          <a:p>
            <a:pPr lvl="0"/>
            <a:endParaRPr lang="en-IN" dirty="0"/>
          </a:p>
        </p:txBody>
      </p:sp>
      <p:sp>
        <p:nvSpPr>
          <p:cNvPr id="40" name="Text Placeholder 36">
            <a:extLst>
              <a:ext uri="{FF2B5EF4-FFF2-40B4-BE49-F238E27FC236}">
                <a16:creationId xmlns:a16="http://schemas.microsoft.com/office/drawing/2014/main" id="{A70C40CA-5FCB-4B2E-B2BB-0A573967E9B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83977" y="5014534"/>
            <a:ext cx="990599" cy="512564"/>
          </a:xfrm>
        </p:spPr>
        <p:txBody>
          <a:bodyPr>
            <a:normAutofit/>
          </a:bodyPr>
          <a:lstStyle>
            <a:lvl1pPr marL="0" indent="0" algn="ctr">
              <a:buNone/>
              <a:defRPr lang="en-IN" sz="3200" b="1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5pPr marL="1828800" indent="0">
              <a:buNone/>
              <a:defRPr/>
            </a:lvl5pPr>
          </a:lstStyle>
          <a:p>
            <a:pPr lvl="0"/>
            <a:endParaRPr lang="en-IN" dirty="0"/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E3968E90-B8C0-4F3D-81B8-3236825CB7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19871" y="5005009"/>
            <a:ext cx="990599" cy="512564"/>
          </a:xfrm>
        </p:spPr>
        <p:txBody>
          <a:bodyPr>
            <a:normAutofit/>
          </a:bodyPr>
          <a:lstStyle>
            <a:lvl1pPr marL="0" indent="0" algn="ctr">
              <a:buNone/>
              <a:defRPr lang="en-IN" sz="3200" b="1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5pPr marL="1828800" indent="0">
              <a:buNone/>
              <a:defRPr/>
            </a:lvl5pPr>
          </a:lstStyle>
          <a:p>
            <a:pPr lvl="0"/>
            <a:endParaRPr lang="en-IN" dirty="0"/>
          </a:p>
        </p:txBody>
      </p:sp>
      <p:sp>
        <p:nvSpPr>
          <p:cNvPr id="42" name="Text Placeholder 36">
            <a:extLst>
              <a:ext uri="{FF2B5EF4-FFF2-40B4-BE49-F238E27FC236}">
                <a16:creationId xmlns:a16="http://schemas.microsoft.com/office/drawing/2014/main" id="{DBE17139-9644-4117-8384-9571E725AFD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81946" y="5014534"/>
            <a:ext cx="990599" cy="512564"/>
          </a:xfrm>
        </p:spPr>
        <p:txBody>
          <a:bodyPr>
            <a:normAutofit/>
          </a:bodyPr>
          <a:lstStyle>
            <a:lvl1pPr marL="0" indent="0" algn="ctr">
              <a:buNone/>
              <a:defRPr lang="en-IN" sz="3200" b="1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5pPr marL="1828800" indent="0">
              <a:buNone/>
              <a:defRPr/>
            </a:lvl5pPr>
          </a:lstStyle>
          <a:p>
            <a:pPr lvl="0"/>
            <a:endParaRPr lang="en-IN" dirty="0"/>
          </a:p>
        </p:txBody>
      </p: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376D04A9-C48E-4179-B3A9-FE0A43992692}"/>
              </a:ext>
            </a:extLst>
          </p:cNvPr>
          <p:cNvSpPr/>
          <p:nvPr userDrawn="1"/>
        </p:nvSpPr>
        <p:spPr>
          <a:xfrm rot="10800000">
            <a:off x="9229484" y="1162005"/>
            <a:ext cx="1850231" cy="581112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2060"/>
          </a:solidFill>
          <a:ln>
            <a:noFill/>
          </a:ln>
          <a:effectLst>
            <a:outerShdw blurRad="149987" dist="250190" dir="8460000" sx="50000" sy="5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/>
          </a:p>
        </p:txBody>
      </p:sp>
      <p:sp>
        <p:nvSpPr>
          <p:cNvPr id="22" name="Rectangle: Diagonal Corners Rounded 21">
            <a:extLst>
              <a:ext uri="{FF2B5EF4-FFF2-40B4-BE49-F238E27FC236}">
                <a16:creationId xmlns:a16="http://schemas.microsoft.com/office/drawing/2014/main" id="{214837CA-396D-44CD-BC7B-D9A2AFB91BF0}"/>
              </a:ext>
            </a:extLst>
          </p:cNvPr>
          <p:cNvSpPr/>
          <p:nvPr userDrawn="1"/>
        </p:nvSpPr>
        <p:spPr>
          <a:xfrm rot="10800000">
            <a:off x="9316312" y="1879086"/>
            <a:ext cx="1743075" cy="1303813"/>
          </a:xfrm>
          <a:prstGeom prst="round2DiagRect">
            <a:avLst>
              <a:gd name="adj1" fmla="val 50000"/>
              <a:gd name="adj2" fmla="val 5688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206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dirty="0"/>
          </a:p>
        </p:txBody>
      </p:sp>
      <p:sp>
        <p:nvSpPr>
          <p:cNvPr id="26" name="Text Placeholder 36">
            <a:extLst>
              <a:ext uri="{FF2B5EF4-FFF2-40B4-BE49-F238E27FC236}">
                <a16:creationId xmlns:a16="http://schemas.microsoft.com/office/drawing/2014/main" id="{DB442F95-AE98-44C5-BB38-E6B1A76BAB9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37781" y="2114773"/>
            <a:ext cx="1123666" cy="843702"/>
          </a:xfrm>
        </p:spPr>
        <p:txBody>
          <a:bodyPr>
            <a:noAutofit/>
          </a:bodyPr>
          <a:lstStyle>
            <a:lvl1pPr marL="0" indent="0" algn="ctr">
              <a:buNone/>
              <a:defRPr lang="en-IN" sz="6000" b="1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5pPr marL="1828800" indent="0">
              <a:buNone/>
              <a:defRPr/>
            </a:lvl5pPr>
          </a:lstStyle>
          <a:p>
            <a:pPr lvl="0"/>
            <a:endParaRPr lang="en-IN" dirty="0"/>
          </a:p>
        </p:txBody>
      </p:sp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20D0849D-EA2F-471E-8105-A3AAF55EEE1B}"/>
              </a:ext>
            </a:extLst>
          </p:cNvPr>
          <p:cNvSpPr/>
          <p:nvPr userDrawn="1"/>
        </p:nvSpPr>
        <p:spPr>
          <a:xfrm>
            <a:off x="5424243" y="5796310"/>
            <a:ext cx="2990852" cy="519113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  <a:effectLst>
            <a:outerShdw blurRad="149987" dist="250190" dir="192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761405-2882-47A6-AEB0-58FB8DAB20BB}"/>
              </a:ext>
            </a:extLst>
          </p:cNvPr>
          <p:cNvSpPr txBox="1"/>
          <p:nvPr userDrawn="1"/>
        </p:nvSpPr>
        <p:spPr>
          <a:xfrm>
            <a:off x="5529019" y="5763478"/>
            <a:ext cx="2797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Price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72A4E40-B5DA-49EF-B82E-5B6D0D46463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518983" y="1832078"/>
            <a:ext cx="1197413" cy="119421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DEA580D-2962-42C7-A790-6CEE72743E2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322809" y="1882319"/>
            <a:ext cx="1092286" cy="1093735"/>
          </a:xfrm>
        </p:spPr>
        <p:txBody>
          <a:bodyPr/>
          <a:lstStyle/>
          <a:p>
            <a:endParaRPr lang="en-IN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64211B4-F62A-44B2-943B-2880E5D2002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48995" y="1371600"/>
            <a:ext cx="1091133" cy="1091133"/>
          </a:xfrm>
        </p:spPr>
        <p:txBody>
          <a:bodyPr/>
          <a:lstStyle/>
          <a:p>
            <a:endParaRPr lang="en-IN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F4979FA6-210C-43AD-8036-E85F576FB1F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437187" y="1196279"/>
            <a:ext cx="1501323" cy="512564"/>
          </a:xfrm>
        </p:spPr>
        <p:txBody>
          <a:bodyPr>
            <a:noAutofit/>
          </a:bodyPr>
          <a:lstStyle>
            <a:lvl1pPr marL="0" indent="0" algn="ctr">
              <a:buNone/>
              <a:defRPr lang="en-IN" sz="3600" b="1" kern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5pPr marL="1828800" indent="0">
              <a:buNone/>
              <a:defRPr/>
            </a:lvl5pPr>
          </a:lstStyle>
          <a:p>
            <a:pPr lvl="0"/>
            <a:endParaRPr lang="en-IN" dirty="0"/>
          </a:p>
        </p:txBody>
      </p:sp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718F92F3-3249-42F5-BDEB-D86DB410975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567303" y="5863794"/>
            <a:ext cx="990599" cy="512564"/>
          </a:xfrm>
        </p:spPr>
        <p:txBody>
          <a:bodyPr>
            <a:noAutofit/>
          </a:bodyPr>
          <a:lstStyle>
            <a:lvl1pPr marL="0" indent="0" algn="ctr">
              <a:buNone/>
              <a:defRPr lang="en-IN" sz="36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5pPr marL="1828800" indent="0">
              <a:buNone/>
              <a:defRPr/>
            </a:lvl5pPr>
          </a:lstStyle>
          <a:p>
            <a:pPr lvl="0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75290-4FBC-4B87-B170-BE0AD96D3DFC}"/>
              </a:ext>
            </a:extLst>
          </p:cNvPr>
          <p:cNvSpPr txBox="1"/>
          <p:nvPr userDrawn="1"/>
        </p:nvSpPr>
        <p:spPr>
          <a:xfrm>
            <a:off x="2097303" y="5766133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</a:t>
            </a:r>
          </a:p>
        </p:txBody>
      </p:sp>
    </p:spTree>
    <p:extLst>
      <p:ext uri="{BB962C8B-B14F-4D97-AF65-F5344CB8AC3E}">
        <p14:creationId xmlns:p14="http://schemas.microsoft.com/office/powerpoint/2010/main" val="340776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D53B-09CE-4C79-A200-37A0057D2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0E872-1AFA-4CC0-B543-CC75C5391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2BE4D-C586-45E8-BA91-5E7140990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A093F4-92B8-4F23-BA31-6B7B60AF7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B21AD4-BDDC-452E-A08A-FDEB82D6C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7E75F0-A7C1-4F00-8B3D-815527CA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6035-5F35-41D7-9341-C8D027D294B1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D0E08-F1C0-4C5F-813F-C4251DA0D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5CD76E-AD8B-42C2-8AA1-F55F76CD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2E38-1025-4698-954D-227B21FD6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33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BAA4-7269-4C39-9260-57D2CE61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099F8-642B-47CB-91BD-911C3E29B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6035-5F35-41D7-9341-C8D027D294B1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064494-65BC-450A-B8D6-2D4EDF40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5D221-4BBB-44EF-85C5-26483D33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2E38-1025-4698-954D-227B21FD6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30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EC2945-9C35-4479-A8AF-CDA70F461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6035-5F35-41D7-9341-C8D027D294B1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B3E2B0-5049-4635-B615-7AECC391B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C1FFB-F44D-48C1-9F2E-8C7997F44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2E38-1025-4698-954D-227B21FD6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87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4920-C451-484A-A7A7-3D2F44005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9D5E0-48EE-4377-9B16-84CC0DD1C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4A965-00B1-4990-A5A3-AD818B2B5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8AEB6-EC8E-4E0B-A329-8DA067FA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6035-5F35-41D7-9341-C8D027D294B1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7552C-097B-4A6E-8A2B-D3345D94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A4C35-DD8C-4A24-88C3-247D00D54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2E38-1025-4698-954D-227B21FD6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95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DE29-AA27-4991-9374-8E1DA68F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F9D19E-96EA-498B-8A28-7C8C26615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3FF94-BC64-4962-95DE-9F60E85B9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2B62C-BBF3-4447-8100-B1264504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86035-5F35-41D7-9341-C8D027D294B1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90BE3-C697-4DA1-AE70-4EE379B9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0BF7F-61A6-4005-ABE6-3D20B752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2E38-1025-4698-954D-227B21FD6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1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0B0FE3-5D28-4577-96AA-85FCFB9AF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6E0F2-84A8-47A8-AE52-1ABFC3203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4395A-C578-42AC-9DC9-E05330D17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86035-5F35-41D7-9341-C8D027D294B1}" type="datetimeFigureOut">
              <a:rPr lang="en-IN" smtClean="0"/>
              <a:t>03-02-2021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29C05-D937-43F8-A3CB-133BEC481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496FF-366B-46DF-B299-82A895AC2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22E38-1025-4698-954D-227B21FD64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26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Abadi</vt:lpstr>
      <vt:lpstr>Aharoni</vt:lpstr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Kashish Jain</dc:creator>
  <cp:lastModifiedBy>Kashish Jain</cp:lastModifiedBy>
  <cp:revision>50</cp:revision>
  <dcterms:created xsi:type="dcterms:W3CDTF">2021-01-29T04:39:14Z</dcterms:created>
  <dcterms:modified xsi:type="dcterms:W3CDTF">2021-02-03T07:04:45Z</dcterms:modified>
</cp:coreProperties>
</file>