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300" r:id="rId3"/>
    <p:sldId id="319" r:id="rId4"/>
    <p:sldId id="320" r:id="rId5"/>
    <p:sldId id="321" r:id="rId6"/>
    <p:sldId id="304" r:id="rId7"/>
    <p:sldId id="306" r:id="rId8"/>
    <p:sldId id="307" r:id="rId9"/>
    <p:sldId id="308" r:id="rId10"/>
    <p:sldId id="310" r:id="rId11"/>
    <p:sldId id="277" r:id="rId12"/>
    <p:sldId id="309" r:id="rId13"/>
    <p:sldId id="311" r:id="rId14"/>
    <p:sldId id="313" r:id="rId15"/>
    <p:sldId id="314" r:id="rId16"/>
    <p:sldId id="315" r:id="rId17"/>
    <p:sldId id="316" r:id="rId18"/>
    <p:sldId id="317" r:id="rId19"/>
    <p:sldId id="318" r:id="rId20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2"/>
      <p:bold r:id="rId23"/>
    </p:embeddedFont>
    <p:embeddedFont>
      <p:font typeface="Overpass Mono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515357"/>
    <a:srgbClr val="FF5858"/>
    <a:srgbClr val="DBA0DB"/>
    <a:srgbClr val="72D9F0"/>
    <a:srgbClr val="FCC642"/>
    <a:srgbClr val="A5C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8CE74-D1EA-4E4F-AB2D-7D8D5A4F4858}">
  <a:tblStyle styleId="{8A28CE74-D1EA-4E4F-AB2D-7D8D5A4F4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453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51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180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247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864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1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494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74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36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60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83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89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9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453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26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1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6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288798" y="1073085"/>
            <a:ext cx="7855195" cy="943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FF5858"/>
                </a:solidFill>
                <a:latin typeface="Overpass Mono" panose="020B0604020202020204" charset="-52"/>
              </a:rPr>
              <a:t>КУРСОВОЙ ПРОЕКТ</a:t>
            </a:r>
            <a:r>
              <a:rPr lang="en-US" sz="2800" dirty="0">
                <a:solidFill>
                  <a:srgbClr val="FF5858"/>
                </a:solidFill>
                <a:latin typeface="Overpass Mono" panose="020B0604020202020204" charset="-52"/>
              </a:rPr>
              <a:t> </a:t>
            </a:r>
            <a:br>
              <a:rPr lang="en-US" sz="2800" dirty="0">
                <a:solidFill>
                  <a:srgbClr val="FF5858"/>
                </a:solidFill>
                <a:latin typeface="Overpass Mono" panose="020B0604020202020204" charset="-52"/>
              </a:rPr>
            </a:br>
            <a:r>
              <a:rPr lang="ru-RU" sz="2400" dirty="0">
                <a:solidFill>
                  <a:srgbClr val="FF5858"/>
                </a:solidFill>
              </a:rPr>
              <a:t>По МДК.01.02 «Прикладное программирование»</a:t>
            </a:r>
            <a:br>
              <a:rPr lang="en-US" sz="2800" dirty="0">
                <a:solidFill>
                  <a:srgbClr val="FF5858"/>
                </a:solidFill>
              </a:rPr>
            </a:br>
            <a:r>
              <a:rPr lang="en-US" sz="2800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32760" y="2016597"/>
            <a:ext cx="7224040" cy="1295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sz="2400" dirty="0">
                <a:solidFill>
                  <a:srgbClr val="E7E7E7"/>
                </a:solidFill>
              </a:rPr>
              <a:t>Тема</a:t>
            </a:r>
            <a:r>
              <a:rPr lang="en-US" sz="2400" dirty="0">
                <a:solidFill>
                  <a:srgbClr val="E7E7E7"/>
                </a:solidFill>
              </a:rPr>
              <a:t>: </a:t>
            </a:r>
            <a:r>
              <a:rPr lang="ru-RU" sz="2400" dirty="0">
                <a:solidFill>
                  <a:srgbClr val="E7E7E7"/>
                </a:solidFill>
              </a:rPr>
              <a:t>«</a:t>
            </a:r>
            <a:r>
              <a:rPr lang="ru-RU" sz="2400" cap="all" dirty="0">
                <a:solidFill>
                  <a:srgbClr val="E7E7E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Разработка модуля графического интерфейса для настольного приложения </a:t>
            </a:r>
            <a:r>
              <a:rPr lang="en-US" sz="2400" cap="all" dirty="0">
                <a:solidFill>
                  <a:srgbClr val="E7E7E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  <a:r>
              <a:rPr lang="ru-RU" sz="2400" cap="all" dirty="0">
                <a:solidFill>
                  <a:srgbClr val="E7E7E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Журнал успеваемости</a:t>
            </a:r>
            <a:r>
              <a:rPr lang="en-US" sz="2400" cap="all" dirty="0">
                <a:solidFill>
                  <a:srgbClr val="E7E7E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</a:t>
            </a:r>
            <a:r>
              <a:rPr lang="ru-RU" sz="2400" cap="all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»</a:t>
            </a:r>
            <a:r>
              <a:rPr lang="en" sz="2400" dirty="0">
                <a:solidFill>
                  <a:srgbClr val="E7E7E7"/>
                </a:solidFill>
              </a:rPr>
              <a:t> </a:t>
            </a:r>
            <a:endParaRPr sz="2400" dirty="0">
              <a:solidFill>
                <a:srgbClr val="E7E7E7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627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README.md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</a:t>
            </a:r>
            <a:r>
              <a:rPr lang="ru-RU" sz="1400" dirty="0"/>
              <a:t>Технологический стек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8FCFE-BD02-E23C-8038-7366654C5E5D}"/>
              </a:ext>
            </a:extLst>
          </p:cNvPr>
          <p:cNvSpPr txBox="1"/>
          <p:nvPr/>
        </p:nvSpPr>
        <p:spPr>
          <a:xfrm>
            <a:off x="1288798" y="3670305"/>
            <a:ext cx="731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Выполнил</a:t>
            </a:r>
            <a:r>
              <a:rPr lang="en-US" sz="20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 </a:t>
            </a:r>
            <a:r>
              <a:rPr lang="ru-RU" sz="2000" dirty="0">
                <a:solidFill>
                  <a:srgbClr val="A5CF2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Башков Денис Андреевич</a:t>
            </a:r>
          </a:p>
        </p:txBody>
      </p:sp>
      <p:grpSp>
        <p:nvGrpSpPr>
          <p:cNvPr id="22" name="Google Shape;462;p27">
            <a:extLst>
              <a:ext uri="{FF2B5EF4-FFF2-40B4-BE49-F238E27FC236}">
                <a16:creationId xmlns:a16="http://schemas.microsoft.com/office/drawing/2014/main" id="{569F6CAA-D50D-B489-9E1F-5D78FF09AA43}"/>
              </a:ext>
            </a:extLst>
          </p:cNvPr>
          <p:cNvGrpSpPr/>
          <p:nvPr/>
        </p:nvGrpSpPr>
        <p:grpSpPr>
          <a:xfrm>
            <a:off x="1374150" y="2196586"/>
            <a:ext cx="443634" cy="1527045"/>
            <a:chOff x="1413525" y="1759900"/>
            <a:chExt cx="506100" cy="3011883"/>
          </a:xfrm>
        </p:grpSpPr>
        <p:cxnSp>
          <p:nvCxnSpPr>
            <p:cNvPr id="23" name="Google Shape;463;p27">
              <a:extLst>
                <a:ext uri="{FF2B5EF4-FFF2-40B4-BE49-F238E27FC236}">
                  <a16:creationId xmlns:a16="http://schemas.microsoft.com/office/drawing/2014/main" id="{2E37DA35-6967-1F5D-81DB-187B11B05E46}"/>
                </a:ext>
              </a:extLst>
            </p:cNvPr>
            <p:cNvCxnSpPr>
              <a:cxnSpLocks/>
            </p:cNvCxnSpPr>
            <p:nvPr/>
          </p:nvCxnSpPr>
          <p:spPr>
            <a:xfrm>
              <a:off x="1552225" y="1759900"/>
              <a:ext cx="0" cy="190747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464;p27">
              <a:extLst>
                <a:ext uri="{FF2B5EF4-FFF2-40B4-BE49-F238E27FC236}">
                  <a16:creationId xmlns:a16="http://schemas.microsoft.com/office/drawing/2014/main" id="{370396ED-B74B-931D-953C-59DDF85BE0D3}"/>
                </a:ext>
              </a:extLst>
            </p:cNvPr>
            <p:cNvSpPr txBox="1"/>
            <p:nvPr/>
          </p:nvSpPr>
          <p:spPr>
            <a:xfrm>
              <a:off x="1413525" y="3557750"/>
              <a:ext cx="506100" cy="1214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89863" y="423788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08 </a:t>
            </a:r>
            <a:r>
              <a:rPr lang="en" sz="3200" dirty="0">
                <a:solidFill>
                  <a:schemeClr val="accent6"/>
                </a:solidFill>
              </a:rPr>
              <a:t>{</a:t>
            </a: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593703" y="1212156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ru-RU" sz="2800" dirty="0">
                <a:solidFill>
                  <a:srgbClr val="DBA0DB"/>
                </a:solidFill>
              </a:rPr>
              <a:t>Исключения</a:t>
            </a:r>
            <a:r>
              <a:rPr lang="en" sz="2800" dirty="0">
                <a:solidFill>
                  <a:schemeClr val="accent6"/>
                </a:solidFill>
              </a:rPr>
              <a:t>]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Диаграмма классов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0" name="Google Shape;667;p35">
            <a:extLst>
              <a:ext uri="{FF2B5EF4-FFF2-40B4-BE49-F238E27FC236}">
                <a16:creationId xmlns:a16="http://schemas.microsoft.com/office/drawing/2014/main" id="{DA66BD42-30A2-FF13-58DD-2CABD30E8D0A}"/>
              </a:ext>
            </a:extLst>
          </p:cNvPr>
          <p:cNvGrpSpPr/>
          <p:nvPr/>
        </p:nvGrpSpPr>
        <p:grpSpPr>
          <a:xfrm>
            <a:off x="1330626" y="1212156"/>
            <a:ext cx="506100" cy="3507556"/>
            <a:chOff x="1084825" y="1153725"/>
            <a:chExt cx="506100" cy="3559097"/>
          </a:xfrm>
        </p:grpSpPr>
        <p:sp>
          <p:nvSpPr>
            <p:cNvPr id="11" name="Google Shape;668;p35">
              <a:extLst>
                <a:ext uri="{FF2B5EF4-FFF2-40B4-BE49-F238E27FC236}">
                  <a16:creationId xmlns:a16="http://schemas.microsoft.com/office/drawing/2014/main" id="{82127796-E4E4-F649-9CCD-9C45BEF0806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758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669;p35">
              <a:extLst>
                <a:ext uri="{FF2B5EF4-FFF2-40B4-BE49-F238E27FC236}">
                  <a16:creationId xmlns:a16="http://schemas.microsoft.com/office/drawing/2014/main" id="{11FE747A-37CA-34CE-66BE-0C876ECDB29D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4F7413-226C-34CA-D36E-F0FF86F63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22" y="1805256"/>
            <a:ext cx="5133652" cy="2328667"/>
          </a:xfrm>
          <a:prstGeom prst="rect">
            <a:avLst/>
          </a:prstGeom>
        </p:spPr>
      </p:pic>
      <p:sp>
        <p:nvSpPr>
          <p:cNvPr id="16" name="Google Shape;507;p30">
            <a:extLst>
              <a:ext uri="{FF2B5EF4-FFF2-40B4-BE49-F238E27FC236}">
                <a16:creationId xmlns:a16="http://schemas.microsoft.com/office/drawing/2014/main" id="{0CB9DECC-FE34-1542-39F0-EA57C58E704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ru-RU" dirty="0">
                <a:solidFill>
                  <a:schemeClr val="accent3"/>
                </a:solidFill>
              </a:rPr>
              <a:t>Окна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9378097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3" y="737500"/>
            <a:ext cx="3046919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Окно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ru-RU" dirty="0">
                <a:solidFill>
                  <a:schemeClr val="accent2"/>
                </a:solidFill>
              </a:rPr>
              <a:t>Авторизации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590924" y="1950468"/>
            <a:ext cx="3369875" cy="1733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 </a:t>
            </a:r>
            <a:r>
              <a:rPr lang="ru-RU" dirty="0"/>
              <a:t>Ввод данных</a:t>
            </a:r>
            <a:r>
              <a:rPr lang="en-US" dirty="0"/>
              <a:t>:</a:t>
            </a:r>
          </a:p>
          <a:p>
            <a:pPr marL="346075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b="0" i="0" dirty="0">
                <a:solidFill>
                  <a:srgbClr val="BDC1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·</a:t>
            </a:r>
            <a:r>
              <a:rPr lang="en-US" sz="1600" dirty="0">
                <a:solidFill>
                  <a:srgbClr val="BDC1C6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ru-RU" dirty="0"/>
              <a:t>Логин</a:t>
            </a:r>
            <a:r>
              <a:rPr lang="en-US" dirty="0"/>
              <a:t>;</a:t>
            </a:r>
            <a:endParaRPr lang="ru-RU" dirty="0"/>
          </a:p>
          <a:p>
            <a:pPr marL="346075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b="0" i="0" dirty="0">
                <a:solidFill>
                  <a:srgbClr val="BDC1C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·</a:t>
            </a:r>
            <a:r>
              <a:rPr lang="en-US" sz="1600" dirty="0">
                <a:solidFill>
                  <a:srgbClr val="BDC1C6"/>
                </a:solidFill>
                <a:latin typeface="arial" panose="020B0604020202020204" pitchFamily="34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ru-RU" dirty="0"/>
              <a:t>Пароль</a:t>
            </a:r>
            <a:r>
              <a:rPr lang="en-US" dirty="0"/>
              <a:t>.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</a:t>
            </a:r>
            <a:r>
              <a:rPr lang="ru-RU" dirty="0"/>
              <a:t>Вход в аккаунт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3. </a:t>
            </a:r>
            <a:r>
              <a:rPr lang="ru-RU" dirty="0"/>
              <a:t>Восстановление доступа.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Диаграмма классов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1749604"/>
            <a:ext cx="506100" cy="2820422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31" name="Google Shape;2531;p48"/>
          <p:cNvGrpSpPr/>
          <p:nvPr/>
        </p:nvGrpSpPr>
        <p:grpSpPr>
          <a:xfrm>
            <a:off x="5213847" y="1298650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CE697D-0F6E-D4C4-DF16-3B8C500B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00" y="1447200"/>
            <a:ext cx="3124800" cy="1778400"/>
          </a:xfrm>
          <a:prstGeom prst="rect">
            <a:avLst/>
          </a:prstGeom>
        </p:spPr>
      </p:pic>
      <p:sp>
        <p:nvSpPr>
          <p:cNvPr id="22" name="Google Shape;506;p30">
            <a:extLst>
              <a:ext uri="{FF2B5EF4-FFF2-40B4-BE49-F238E27FC236}">
                <a16:creationId xmlns:a16="http://schemas.microsoft.com/office/drawing/2014/main" id="{99ED82F0-0B18-06F4-BF61-B1411301C1EB}"/>
              </a:ext>
            </a:extLst>
          </p:cNvPr>
          <p:cNvSpPr txBox="1">
            <a:spLocks/>
          </p:cNvSpPr>
          <p:nvPr/>
        </p:nvSpPr>
        <p:spPr>
          <a:xfrm>
            <a:off x="456602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ru-RU" dirty="0">
                <a:solidFill>
                  <a:schemeClr val="accent3"/>
                </a:solidFill>
              </a:rPr>
              <a:t>Окна приложения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120823" y="834192"/>
            <a:ext cx="4034376" cy="977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</a:rPr>
              <a:t>Окно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r>
              <a:rPr lang="ru-RU" sz="2800" dirty="0">
                <a:solidFill>
                  <a:schemeClr val="accent2"/>
                </a:solidFill>
              </a:rPr>
              <a:t>Восстановления 1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Окна приложения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3" name="Google Shape;2527;p48">
            <a:extLst>
              <a:ext uri="{FF2B5EF4-FFF2-40B4-BE49-F238E27FC236}">
                <a16:creationId xmlns:a16="http://schemas.microsoft.com/office/drawing/2014/main" id="{7BD3C26E-7E26-D8DC-D637-245D13861170}"/>
              </a:ext>
            </a:extLst>
          </p:cNvPr>
          <p:cNvGrpSpPr/>
          <p:nvPr/>
        </p:nvGrpSpPr>
        <p:grpSpPr>
          <a:xfrm>
            <a:off x="1084825" y="1749604"/>
            <a:ext cx="506100" cy="2820422"/>
            <a:chOff x="1084825" y="2246100"/>
            <a:chExt cx="506100" cy="2323925"/>
          </a:xfrm>
        </p:grpSpPr>
        <p:sp>
          <p:nvSpPr>
            <p:cNvPr id="14" name="Google Shape;2528;p48">
              <a:extLst>
                <a:ext uri="{FF2B5EF4-FFF2-40B4-BE49-F238E27FC236}">
                  <a16:creationId xmlns:a16="http://schemas.microsoft.com/office/drawing/2014/main" id="{20756F97-27C6-A23E-F678-408614A9464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2529;p48">
              <a:extLst>
                <a:ext uri="{FF2B5EF4-FFF2-40B4-BE49-F238E27FC236}">
                  <a16:creationId xmlns:a16="http://schemas.microsoft.com/office/drawing/2014/main" id="{3B9A3FF3-F2B7-FCDF-2448-C523354A7770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2531;p48">
            <a:extLst>
              <a:ext uri="{FF2B5EF4-FFF2-40B4-BE49-F238E27FC236}">
                <a16:creationId xmlns:a16="http://schemas.microsoft.com/office/drawing/2014/main" id="{87D46B1E-FE57-0CE1-954F-C64DFF9E537E}"/>
              </a:ext>
            </a:extLst>
          </p:cNvPr>
          <p:cNvGrpSpPr/>
          <p:nvPr/>
        </p:nvGrpSpPr>
        <p:grpSpPr>
          <a:xfrm>
            <a:off x="5213847" y="1298650"/>
            <a:ext cx="3439196" cy="2775803"/>
            <a:chOff x="4994678" y="1173377"/>
            <a:chExt cx="3439196" cy="2775803"/>
          </a:xfrm>
        </p:grpSpPr>
        <p:grpSp>
          <p:nvGrpSpPr>
            <p:cNvPr id="18" name="Google Shape;2532;p48">
              <a:extLst>
                <a:ext uri="{FF2B5EF4-FFF2-40B4-BE49-F238E27FC236}">
                  <a16:creationId xmlns:a16="http://schemas.microsoft.com/office/drawing/2014/main" id="{F8FF8BDE-EB8B-7F5C-B58B-3E37F653A2FB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0" name="Google Shape;2533;p48">
                <a:extLst>
                  <a:ext uri="{FF2B5EF4-FFF2-40B4-BE49-F238E27FC236}">
                    <a16:creationId xmlns:a16="http://schemas.microsoft.com/office/drawing/2014/main" id="{46FC9E4E-0E32-115C-A78C-8D581DF88309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2" name="Google Shape;2534;p48">
                  <a:extLst>
                    <a:ext uri="{FF2B5EF4-FFF2-40B4-BE49-F238E27FC236}">
                      <a16:creationId xmlns:a16="http://schemas.microsoft.com/office/drawing/2014/main" id="{6A904554-E4DA-5A5E-6ED9-9C1D3649F0B1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4" name="Google Shape;2535;p48">
                    <a:extLst>
                      <a:ext uri="{FF2B5EF4-FFF2-40B4-BE49-F238E27FC236}">
                        <a16:creationId xmlns:a16="http://schemas.microsoft.com/office/drawing/2014/main" id="{BA1E2023-5418-896B-4064-2618956B0CDB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" name="Google Shape;2536;p48">
                    <a:extLst>
                      <a:ext uri="{FF2B5EF4-FFF2-40B4-BE49-F238E27FC236}">
                        <a16:creationId xmlns:a16="http://schemas.microsoft.com/office/drawing/2014/main" id="{DC64BF5A-47C1-874D-0A27-861EA0D085C6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3" name="Google Shape;2537;p48">
                  <a:extLst>
                    <a:ext uri="{FF2B5EF4-FFF2-40B4-BE49-F238E27FC236}">
                      <a16:creationId xmlns:a16="http://schemas.microsoft.com/office/drawing/2014/main" id="{FC53EAF4-9C85-4C3A-5A37-2EDB374C0C52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1" name="Google Shape;2538;p48">
                <a:extLst>
                  <a:ext uri="{FF2B5EF4-FFF2-40B4-BE49-F238E27FC236}">
                    <a16:creationId xmlns:a16="http://schemas.microsoft.com/office/drawing/2014/main" id="{91A3B512-63DB-48EB-23B6-5DD0E991B2DA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9" name="Google Shape;2539;p48">
              <a:extLst>
                <a:ext uri="{FF2B5EF4-FFF2-40B4-BE49-F238E27FC236}">
                  <a16:creationId xmlns:a16="http://schemas.microsoft.com/office/drawing/2014/main" id="{5951AB5F-A030-8DFF-6ACE-09ED88FDC41C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523;p48">
            <a:extLst>
              <a:ext uri="{FF2B5EF4-FFF2-40B4-BE49-F238E27FC236}">
                <a16:creationId xmlns:a16="http://schemas.microsoft.com/office/drawing/2014/main" id="{4410E9A2-FF42-B02B-2814-24A5674A33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0924" y="1906870"/>
            <a:ext cx="3369875" cy="1733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Ввод электронной почты</a:t>
            </a:r>
            <a:r>
              <a:rPr lang="en-US" sz="1600" dirty="0"/>
              <a:t>, </a:t>
            </a:r>
            <a:r>
              <a:rPr lang="ru-RU" sz="1600" dirty="0"/>
              <a:t>указанной в настройках аккаунта.</a:t>
            </a:r>
            <a:endParaRPr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F8F914-09AD-ADC0-1E67-3BF4A2F6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251" y="1440000"/>
            <a:ext cx="3127248" cy="17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9192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120823" y="834192"/>
            <a:ext cx="4034376" cy="977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</a:rPr>
              <a:t>Окно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r>
              <a:rPr lang="ru-RU" sz="2800" dirty="0">
                <a:solidFill>
                  <a:schemeClr val="accent2"/>
                </a:solidFill>
              </a:rPr>
              <a:t>Восстановления 2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Окна приложения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3" name="Google Shape;2527;p48">
            <a:extLst>
              <a:ext uri="{FF2B5EF4-FFF2-40B4-BE49-F238E27FC236}">
                <a16:creationId xmlns:a16="http://schemas.microsoft.com/office/drawing/2014/main" id="{7BD3C26E-7E26-D8DC-D637-245D13861170}"/>
              </a:ext>
            </a:extLst>
          </p:cNvPr>
          <p:cNvGrpSpPr/>
          <p:nvPr/>
        </p:nvGrpSpPr>
        <p:grpSpPr>
          <a:xfrm>
            <a:off x="1084825" y="1749604"/>
            <a:ext cx="506100" cy="2820422"/>
            <a:chOff x="1084825" y="2246100"/>
            <a:chExt cx="506100" cy="2323925"/>
          </a:xfrm>
        </p:grpSpPr>
        <p:sp>
          <p:nvSpPr>
            <p:cNvPr id="14" name="Google Shape;2528;p48">
              <a:extLst>
                <a:ext uri="{FF2B5EF4-FFF2-40B4-BE49-F238E27FC236}">
                  <a16:creationId xmlns:a16="http://schemas.microsoft.com/office/drawing/2014/main" id="{20756F97-27C6-A23E-F678-408614A9464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2529;p48">
              <a:extLst>
                <a:ext uri="{FF2B5EF4-FFF2-40B4-BE49-F238E27FC236}">
                  <a16:creationId xmlns:a16="http://schemas.microsoft.com/office/drawing/2014/main" id="{3B9A3FF3-F2B7-FCDF-2448-C523354A7770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2531;p48">
            <a:extLst>
              <a:ext uri="{FF2B5EF4-FFF2-40B4-BE49-F238E27FC236}">
                <a16:creationId xmlns:a16="http://schemas.microsoft.com/office/drawing/2014/main" id="{87D46B1E-FE57-0CE1-954F-C64DFF9E537E}"/>
              </a:ext>
            </a:extLst>
          </p:cNvPr>
          <p:cNvGrpSpPr/>
          <p:nvPr/>
        </p:nvGrpSpPr>
        <p:grpSpPr>
          <a:xfrm>
            <a:off x="5213847" y="1298650"/>
            <a:ext cx="3439196" cy="2775803"/>
            <a:chOff x="4994678" y="1173377"/>
            <a:chExt cx="3439196" cy="2775803"/>
          </a:xfrm>
        </p:grpSpPr>
        <p:grpSp>
          <p:nvGrpSpPr>
            <p:cNvPr id="18" name="Google Shape;2532;p48">
              <a:extLst>
                <a:ext uri="{FF2B5EF4-FFF2-40B4-BE49-F238E27FC236}">
                  <a16:creationId xmlns:a16="http://schemas.microsoft.com/office/drawing/2014/main" id="{F8FF8BDE-EB8B-7F5C-B58B-3E37F653A2FB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0" name="Google Shape;2533;p48">
                <a:extLst>
                  <a:ext uri="{FF2B5EF4-FFF2-40B4-BE49-F238E27FC236}">
                    <a16:creationId xmlns:a16="http://schemas.microsoft.com/office/drawing/2014/main" id="{46FC9E4E-0E32-115C-A78C-8D581DF88309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2" name="Google Shape;2534;p48">
                  <a:extLst>
                    <a:ext uri="{FF2B5EF4-FFF2-40B4-BE49-F238E27FC236}">
                      <a16:creationId xmlns:a16="http://schemas.microsoft.com/office/drawing/2014/main" id="{6A904554-E4DA-5A5E-6ED9-9C1D3649F0B1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4" name="Google Shape;2535;p48">
                    <a:extLst>
                      <a:ext uri="{FF2B5EF4-FFF2-40B4-BE49-F238E27FC236}">
                        <a16:creationId xmlns:a16="http://schemas.microsoft.com/office/drawing/2014/main" id="{BA1E2023-5418-896B-4064-2618956B0CDB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" name="Google Shape;2536;p48">
                    <a:extLst>
                      <a:ext uri="{FF2B5EF4-FFF2-40B4-BE49-F238E27FC236}">
                        <a16:creationId xmlns:a16="http://schemas.microsoft.com/office/drawing/2014/main" id="{DC64BF5A-47C1-874D-0A27-861EA0D085C6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3" name="Google Shape;2537;p48">
                  <a:extLst>
                    <a:ext uri="{FF2B5EF4-FFF2-40B4-BE49-F238E27FC236}">
                      <a16:creationId xmlns:a16="http://schemas.microsoft.com/office/drawing/2014/main" id="{FC53EAF4-9C85-4C3A-5A37-2EDB374C0C52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1" name="Google Shape;2538;p48">
                <a:extLst>
                  <a:ext uri="{FF2B5EF4-FFF2-40B4-BE49-F238E27FC236}">
                    <a16:creationId xmlns:a16="http://schemas.microsoft.com/office/drawing/2014/main" id="{91A3B512-63DB-48EB-23B6-5DD0E991B2DA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9" name="Google Shape;2539;p48">
              <a:extLst>
                <a:ext uri="{FF2B5EF4-FFF2-40B4-BE49-F238E27FC236}">
                  <a16:creationId xmlns:a16="http://schemas.microsoft.com/office/drawing/2014/main" id="{5951AB5F-A030-8DFF-6ACE-09ED88FDC41C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523;p48">
            <a:extLst>
              <a:ext uri="{FF2B5EF4-FFF2-40B4-BE49-F238E27FC236}">
                <a16:creationId xmlns:a16="http://schemas.microsoft.com/office/drawing/2014/main" id="{4410E9A2-FF42-B02B-2814-24A5674A33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6280" y="1906870"/>
            <a:ext cx="3622908" cy="1733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Ввод кода восстановление</a:t>
            </a:r>
            <a:r>
              <a:rPr lang="en-US" sz="1600" dirty="0"/>
              <a:t>, </a:t>
            </a:r>
            <a:r>
              <a:rPr lang="ru-RU" sz="1600" dirty="0"/>
              <a:t>отправленного на почту.</a:t>
            </a:r>
            <a:endParaRPr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1CE078-17D2-604E-2E69-29EEA10F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748" y="1439317"/>
            <a:ext cx="3128252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30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120823" y="834192"/>
            <a:ext cx="3566377" cy="977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</a:rPr>
              <a:t>Страница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r>
              <a:rPr lang="ru-RU" sz="2800" dirty="0">
                <a:solidFill>
                  <a:schemeClr val="accent2"/>
                </a:solidFill>
              </a:rPr>
              <a:t>Профиля 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Окна приложения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3" name="Google Shape;2527;p48">
            <a:extLst>
              <a:ext uri="{FF2B5EF4-FFF2-40B4-BE49-F238E27FC236}">
                <a16:creationId xmlns:a16="http://schemas.microsoft.com/office/drawing/2014/main" id="{7BD3C26E-7E26-D8DC-D637-245D13861170}"/>
              </a:ext>
            </a:extLst>
          </p:cNvPr>
          <p:cNvGrpSpPr/>
          <p:nvPr/>
        </p:nvGrpSpPr>
        <p:grpSpPr>
          <a:xfrm>
            <a:off x="1084825" y="1749604"/>
            <a:ext cx="506100" cy="2820422"/>
            <a:chOff x="1084825" y="2246100"/>
            <a:chExt cx="506100" cy="2323925"/>
          </a:xfrm>
        </p:grpSpPr>
        <p:sp>
          <p:nvSpPr>
            <p:cNvPr id="14" name="Google Shape;2528;p48">
              <a:extLst>
                <a:ext uri="{FF2B5EF4-FFF2-40B4-BE49-F238E27FC236}">
                  <a16:creationId xmlns:a16="http://schemas.microsoft.com/office/drawing/2014/main" id="{20756F97-27C6-A23E-F678-408614A9464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2529;p48">
              <a:extLst>
                <a:ext uri="{FF2B5EF4-FFF2-40B4-BE49-F238E27FC236}">
                  <a16:creationId xmlns:a16="http://schemas.microsoft.com/office/drawing/2014/main" id="{3B9A3FF3-F2B7-FCDF-2448-C523354A7770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2531;p48">
            <a:extLst>
              <a:ext uri="{FF2B5EF4-FFF2-40B4-BE49-F238E27FC236}">
                <a16:creationId xmlns:a16="http://schemas.microsoft.com/office/drawing/2014/main" id="{87D46B1E-FE57-0CE1-954F-C64DFF9E537E}"/>
              </a:ext>
            </a:extLst>
          </p:cNvPr>
          <p:cNvGrpSpPr/>
          <p:nvPr/>
        </p:nvGrpSpPr>
        <p:grpSpPr>
          <a:xfrm>
            <a:off x="5213847" y="1298650"/>
            <a:ext cx="3439196" cy="2775803"/>
            <a:chOff x="4994678" y="1173377"/>
            <a:chExt cx="3439196" cy="2775803"/>
          </a:xfrm>
        </p:grpSpPr>
        <p:grpSp>
          <p:nvGrpSpPr>
            <p:cNvPr id="18" name="Google Shape;2532;p48">
              <a:extLst>
                <a:ext uri="{FF2B5EF4-FFF2-40B4-BE49-F238E27FC236}">
                  <a16:creationId xmlns:a16="http://schemas.microsoft.com/office/drawing/2014/main" id="{F8FF8BDE-EB8B-7F5C-B58B-3E37F653A2FB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0" name="Google Shape;2533;p48">
                <a:extLst>
                  <a:ext uri="{FF2B5EF4-FFF2-40B4-BE49-F238E27FC236}">
                    <a16:creationId xmlns:a16="http://schemas.microsoft.com/office/drawing/2014/main" id="{46FC9E4E-0E32-115C-A78C-8D581DF88309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2" name="Google Shape;2534;p48">
                  <a:extLst>
                    <a:ext uri="{FF2B5EF4-FFF2-40B4-BE49-F238E27FC236}">
                      <a16:creationId xmlns:a16="http://schemas.microsoft.com/office/drawing/2014/main" id="{6A904554-E4DA-5A5E-6ED9-9C1D3649F0B1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4" name="Google Shape;2535;p48">
                    <a:extLst>
                      <a:ext uri="{FF2B5EF4-FFF2-40B4-BE49-F238E27FC236}">
                        <a16:creationId xmlns:a16="http://schemas.microsoft.com/office/drawing/2014/main" id="{BA1E2023-5418-896B-4064-2618956B0CDB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" name="Google Shape;2536;p48">
                    <a:extLst>
                      <a:ext uri="{FF2B5EF4-FFF2-40B4-BE49-F238E27FC236}">
                        <a16:creationId xmlns:a16="http://schemas.microsoft.com/office/drawing/2014/main" id="{DC64BF5A-47C1-874D-0A27-861EA0D085C6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3" name="Google Shape;2537;p48">
                  <a:extLst>
                    <a:ext uri="{FF2B5EF4-FFF2-40B4-BE49-F238E27FC236}">
                      <a16:creationId xmlns:a16="http://schemas.microsoft.com/office/drawing/2014/main" id="{FC53EAF4-9C85-4C3A-5A37-2EDB374C0C52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1" name="Google Shape;2538;p48">
                <a:extLst>
                  <a:ext uri="{FF2B5EF4-FFF2-40B4-BE49-F238E27FC236}">
                    <a16:creationId xmlns:a16="http://schemas.microsoft.com/office/drawing/2014/main" id="{91A3B512-63DB-48EB-23B6-5DD0E991B2DA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9" name="Google Shape;2539;p48">
              <a:extLst>
                <a:ext uri="{FF2B5EF4-FFF2-40B4-BE49-F238E27FC236}">
                  <a16:creationId xmlns:a16="http://schemas.microsoft.com/office/drawing/2014/main" id="{5951AB5F-A030-8DFF-6ACE-09ED88FDC41C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523;p48">
            <a:extLst>
              <a:ext uri="{FF2B5EF4-FFF2-40B4-BE49-F238E27FC236}">
                <a16:creationId xmlns:a16="http://schemas.microsoft.com/office/drawing/2014/main" id="{4410E9A2-FF42-B02B-2814-24A5674A33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4407" y="1861539"/>
            <a:ext cx="3622908" cy="1733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1. </a:t>
            </a:r>
            <a:r>
              <a:rPr lang="ru-RU" sz="1600" dirty="0"/>
              <a:t>Данные о владельце аккаунта</a:t>
            </a:r>
            <a:r>
              <a:rPr lang="en-US" sz="16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2. </a:t>
            </a:r>
            <a:r>
              <a:rPr lang="ru-RU" sz="1600" dirty="0"/>
              <a:t>Смена фотографии профиля</a:t>
            </a:r>
            <a:r>
              <a:rPr lang="en-US" sz="16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3. </a:t>
            </a:r>
            <a:r>
              <a:rPr lang="ru-RU" sz="1600" dirty="0"/>
              <a:t>Настройки аккаунта</a:t>
            </a:r>
            <a:r>
              <a:rPr lang="en-US" sz="1600" dirty="0"/>
              <a:t>.</a:t>
            </a:r>
            <a:endParaRPr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7B2F72-9C7B-AB6D-7E60-C741D5099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99" y="1432800"/>
            <a:ext cx="3126805" cy="17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1432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56020" y="769392"/>
            <a:ext cx="4250373" cy="977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</a:rPr>
              <a:t>Страница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br>
              <a:rPr lang="ru-RU" sz="2800" dirty="0">
                <a:solidFill>
                  <a:schemeClr val="lt1"/>
                </a:solidFill>
              </a:rPr>
            </a:br>
            <a:r>
              <a:rPr lang="ru-RU" sz="2800" dirty="0">
                <a:solidFill>
                  <a:schemeClr val="accent2"/>
                </a:solidFill>
              </a:rPr>
              <a:t>Настроек аккаунта 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Окна приложения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3" name="Google Shape;2527;p48">
            <a:extLst>
              <a:ext uri="{FF2B5EF4-FFF2-40B4-BE49-F238E27FC236}">
                <a16:creationId xmlns:a16="http://schemas.microsoft.com/office/drawing/2014/main" id="{7BD3C26E-7E26-D8DC-D637-245D13861170}"/>
              </a:ext>
            </a:extLst>
          </p:cNvPr>
          <p:cNvGrpSpPr/>
          <p:nvPr/>
        </p:nvGrpSpPr>
        <p:grpSpPr>
          <a:xfrm>
            <a:off x="1084825" y="1749604"/>
            <a:ext cx="506100" cy="2820422"/>
            <a:chOff x="1084825" y="2246100"/>
            <a:chExt cx="506100" cy="2323925"/>
          </a:xfrm>
        </p:grpSpPr>
        <p:sp>
          <p:nvSpPr>
            <p:cNvPr id="14" name="Google Shape;2528;p48">
              <a:extLst>
                <a:ext uri="{FF2B5EF4-FFF2-40B4-BE49-F238E27FC236}">
                  <a16:creationId xmlns:a16="http://schemas.microsoft.com/office/drawing/2014/main" id="{20756F97-27C6-A23E-F678-408614A9464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2529;p48">
              <a:extLst>
                <a:ext uri="{FF2B5EF4-FFF2-40B4-BE49-F238E27FC236}">
                  <a16:creationId xmlns:a16="http://schemas.microsoft.com/office/drawing/2014/main" id="{3B9A3FF3-F2B7-FCDF-2448-C523354A7770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2531;p48">
            <a:extLst>
              <a:ext uri="{FF2B5EF4-FFF2-40B4-BE49-F238E27FC236}">
                <a16:creationId xmlns:a16="http://schemas.microsoft.com/office/drawing/2014/main" id="{87D46B1E-FE57-0CE1-954F-C64DFF9E537E}"/>
              </a:ext>
            </a:extLst>
          </p:cNvPr>
          <p:cNvGrpSpPr/>
          <p:nvPr/>
        </p:nvGrpSpPr>
        <p:grpSpPr>
          <a:xfrm>
            <a:off x="5213847" y="1298650"/>
            <a:ext cx="3439196" cy="2775803"/>
            <a:chOff x="4994678" y="1173377"/>
            <a:chExt cx="3439196" cy="2775803"/>
          </a:xfrm>
        </p:grpSpPr>
        <p:grpSp>
          <p:nvGrpSpPr>
            <p:cNvPr id="18" name="Google Shape;2532;p48">
              <a:extLst>
                <a:ext uri="{FF2B5EF4-FFF2-40B4-BE49-F238E27FC236}">
                  <a16:creationId xmlns:a16="http://schemas.microsoft.com/office/drawing/2014/main" id="{F8FF8BDE-EB8B-7F5C-B58B-3E37F653A2FB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0" name="Google Shape;2533;p48">
                <a:extLst>
                  <a:ext uri="{FF2B5EF4-FFF2-40B4-BE49-F238E27FC236}">
                    <a16:creationId xmlns:a16="http://schemas.microsoft.com/office/drawing/2014/main" id="{46FC9E4E-0E32-115C-A78C-8D581DF88309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2" name="Google Shape;2534;p48">
                  <a:extLst>
                    <a:ext uri="{FF2B5EF4-FFF2-40B4-BE49-F238E27FC236}">
                      <a16:creationId xmlns:a16="http://schemas.microsoft.com/office/drawing/2014/main" id="{6A904554-E4DA-5A5E-6ED9-9C1D3649F0B1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4" name="Google Shape;2535;p48">
                    <a:extLst>
                      <a:ext uri="{FF2B5EF4-FFF2-40B4-BE49-F238E27FC236}">
                        <a16:creationId xmlns:a16="http://schemas.microsoft.com/office/drawing/2014/main" id="{BA1E2023-5418-896B-4064-2618956B0CDB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" name="Google Shape;2536;p48">
                    <a:extLst>
                      <a:ext uri="{FF2B5EF4-FFF2-40B4-BE49-F238E27FC236}">
                        <a16:creationId xmlns:a16="http://schemas.microsoft.com/office/drawing/2014/main" id="{DC64BF5A-47C1-874D-0A27-861EA0D085C6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3" name="Google Shape;2537;p48">
                  <a:extLst>
                    <a:ext uri="{FF2B5EF4-FFF2-40B4-BE49-F238E27FC236}">
                      <a16:creationId xmlns:a16="http://schemas.microsoft.com/office/drawing/2014/main" id="{FC53EAF4-9C85-4C3A-5A37-2EDB374C0C52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1" name="Google Shape;2538;p48">
                <a:extLst>
                  <a:ext uri="{FF2B5EF4-FFF2-40B4-BE49-F238E27FC236}">
                    <a16:creationId xmlns:a16="http://schemas.microsoft.com/office/drawing/2014/main" id="{91A3B512-63DB-48EB-23B6-5DD0E991B2DA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9" name="Google Shape;2539;p48">
              <a:extLst>
                <a:ext uri="{FF2B5EF4-FFF2-40B4-BE49-F238E27FC236}">
                  <a16:creationId xmlns:a16="http://schemas.microsoft.com/office/drawing/2014/main" id="{5951AB5F-A030-8DFF-6ACE-09ED88FDC41C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523;p48">
            <a:extLst>
              <a:ext uri="{FF2B5EF4-FFF2-40B4-BE49-F238E27FC236}">
                <a16:creationId xmlns:a16="http://schemas.microsoft.com/office/drawing/2014/main" id="{4410E9A2-FF42-B02B-2814-24A5674A33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4407" y="1861539"/>
            <a:ext cx="3622908" cy="1733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1. Смена электронной почты</a:t>
            </a:r>
            <a:r>
              <a:rPr lang="en-US" sz="1600" dirty="0"/>
              <a:t>;</a:t>
            </a: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2. Смена пароля.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7B47EF-7718-E588-371D-301297D7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00" y="1440000"/>
            <a:ext cx="3129874" cy="17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025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150674" y="770271"/>
            <a:ext cx="4250373" cy="977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</a:rPr>
              <a:t>Страница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br>
              <a:rPr lang="ru-RU" sz="2800" dirty="0">
                <a:solidFill>
                  <a:schemeClr val="lt1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‘</a:t>
            </a:r>
            <a:r>
              <a:rPr lang="ru-RU" sz="2800" dirty="0">
                <a:solidFill>
                  <a:schemeClr val="accent2"/>
                </a:solidFill>
              </a:rPr>
              <a:t>Журнал</a:t>
            </a:r>
            <a:r>
              <a:rPr lang="en" sz="800" dirty="0">
                <a:solidFill>
                  <a:schemeClr val="accent2"/>
                </a:solidFill>
              </a:rPr>
              <a:t> </a:t>
            </a:r>
            <a:r>
              <a:rPr lang="en" sz="2800" dirty="0">
                <a:solidFill>
                  <a:schemeClr val="accent2"/>
                </a:solidFill>
              </a:rPr>
              <a:t>’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Окна приложения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3" name="Google Shape;2527;p48">
            <a:extLst>
              <a:ext uri="{FF2B5EF4-FFF2-40B4-BE49-F238E27FC236}">
                <a16:creationId xmlns:a16="http://schemas.microsoft.com/office/drawing/2014/main" id="{7BD3C26E-7E26-D8DC-D637-245D13861170}"/>
              </a:ext>
            </a:extLst>
          </p:cNvPr>
          <p:cNvGrpSpPr/>
          <p:nvPr/>
        </p:nvGrpSpPr>
        <p:grpSpPr>
          <a:xfrm>
            <a:off x="1084825" y="1749604"/>
            <a:ext cx="506100" cy="2820422"/>
            <a:chOff x="1084825" y="2246100"/>
            <a:chExt cx="506100" cy="2323925"/>
          </a:xfrm>
        </p:grpSpPr>
        <p:sp>
          <p:nvSpPr>
            <p:cNvPr id="14" name="Google Shape;2528;p48">
              <a:extLst>
                <a:ext uri="{FF2B5EF4-FFF2-40B4-BE49-F238E27FC236}">
                  <a16:creationId xmlns:a16="http://schemas.microsoft.com/office/drawing/2014/main" id="{20756F97-27C6-A23E-F678-408614A9464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2529;p48">
              <a:extLst>
                <a:ext uri="{FF2B5EF4-FFF2-40B4-BE49-F238E27FC236}">
                  <a16:creationId xmlns:a16="http://schemas.microsoft.com/office/drawing/2014/main" id="{3B9A3FF3-F2B7-FCDF-2448-C523354A7770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2531;p48">
            <a:extLst>
              <a:ext uri="{FF2B5EF4-FFF2-40B4-BE49-F238E27FC236}">
                <a16:creationId xmlns:a16="http://schemas.microsoft.com/office/drawing/2014/main" id="{87D46B1E-FE57-0CE1-954F-C64DFF9E537E}"/>
              </a:ext>
            </a:extLst>
          </p:cNvPr>
          <p:cNvGrpSpPr/>
          <p:nvPr/>
        </p:nvGrpSpPr>
        <p:grpSpPr>
          <a:xfrm>
            <a:off x="5213847" y="1298650"/>
            <a:ext cx="3439196" cy="2775803"/>
            <a:chOff x="4994678" y="1173377"/>
            <a:chExt cx="3439196" cy="2775803"/>
          </a:xfrm>
        </p:grpSpPr>
        <p:grpSp>
          <p:nvGrpSpPr>
            <p:cNvPr id="18" name="Google Shape;2532;p48">
              <a:extLst>
                <a:ext uri="{FF2B5EF4-FFF2-40B4-BE49-F238E27FC236}">
                  <a16:creationId xmlns:a16="http://schemas.microsoft.com/office/drawing/2014/main" id="{F8FF8BDE-EB8B-7F5C-B58B-3E37F653A2FB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0" name="Google Shape;2533;p48">
                <a:extLst>
                  <a:ext uri="{FF2B5EF4-FFF2-40B4-BE49-F238E27FC236}">
                    <a16:creationId xmlns:a16="http://schemas.microsoft.com/office/drawing/2014/main" id="{46FC9E4E-0E32-115C-A78C-8D581DF88309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2" name="Google Shape;2534;p48">
                  <a:extLst>
                    <a:ext uri="{FF2B5EF4-FFF2-40B4-BE49-F238E27FC236}">
                      <a16:creationId xmlns:a16="http://schemas.microsoft.com/office/drawing/2014/main" id="{6A904554-E4DA-5A5E-6ED9-9C1D3649F0B1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4" name="Google Shape;2535;p48">
                    <a:extLst>
                      <a:ext uri="{FF2B5EF4-FFF2-40B4-BE49-F238E27FC236}">
                        <a16:creationId xmlns:a16="http://schemas.microsoft.com/office/drawing/2014/main" id="{BA1E2023-5418-896B-4064-2618956B0CDB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" name="Google Shape;2536;p48">
                    <a:extLst>
                      <a:ext uri="{FF2B5EF4-FFF2-40B4-BE49-F238E27FC236}">
                        <a16:creationId xmlns:a16="http://schemas.microsoft.com/office/drawing/2014/main" id="{DC64BF5A-47C1-874D-0A27-861EA0D085C6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3" name="Google Shape;2537;p48">
                  <a:extLst>
                    <a:ext uri="{FF2B5EF4-FFF2-40B4-BE49-F238E27FC236}">
                      <a16:creationId xmlns:a16="http://schemas.microsoft.com/office/drawing/2014/main" id="{FC53EAF4-9C85-4C3A-5A37-2EDB374C0C52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1" name="Google Shape;2538;p48">
                <a:extLst>
                  <a:ext uri="{FF2B5EF4-FFF2-40B4-BE49-F238E27FC236}">
                    <a16:creationId xmlns:a16="http://schemas.microsoft.com/office/drawing/2014/main" id="{91A3B512-63DB-48EB-23B6-5DD0E991B2DA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9" name="Google Shape;2539;p48">
              <a:extLst>
                <a:ext uri="{FF2B5EF4-FFF2-40B4-BE49-F238E27FC236}">
                  <a16:creationId xmlns:a16="http://schemas.microsoft.com/office/drawing/2014/main" id="{5951AB5F-A030-8DFF-6ACE-09ED88FDC41C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523;p48">
            <a:extLst>
              <a:ext uri="{FF2B5EF4-FFF2-40B4-BE49-F238E27FC236}">
                <a16:creationId xmlns:a16="http://schemas.microsoft.com/office/drawing/2014/main" id="{4410E9A2-FF42-B02B-2814-24A5674A33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4407" y="1861539"/>
            <a:ext cx="3622908" cy="1733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1. Выбор группы</a:t>
            </a:r>
            <a:r>
              <a:rPr lang="en-US" sz="1600" dirty="0"/>
              <a:t>;</a:t>
            </a: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2. Выбор семестра</a:t>
            </a:r>
            <a:r>
              <a:rPr lang="en-US" sz="16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3. </a:t>
            </a:r>
            <a:r>
              <a:rPr lang="ru-RU" sz="1600" dirty="0"/>
              <a:t>Выбор предмета.</a:t>
            </a:r>
            <a:endParaRPr lang="en-US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63ED38-5F4A-013E-A98C-255619B0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13" y="1453858"/>
            <a:ext cx="3127248" cy="17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8507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150675" y="797984"/>
            <a:ext cx="4250373" cy="977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</a:rPr>
              <a:t>Окно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br>
              <a:rPr lang="ru-RU" sz="2800" dirty="0">
                <a:solidFill>
                  <a:schemeClr val="lt1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‘</a:t>
            </a:r>
            <a:r>
              <a:rPr lang="ru-RU" sz="2800" dirty="0">
                <a:solidFill>
                  <a:schemeClr val="accent2"/>
                </a:solidFill>
              </a:rPr>
              <a:t>Журнал</a:t>
            </a:r>
            <a:r>
              <a:rPr lang="en" sz="800" dirty="0">
                <a:solidFill>
                  <a:schemeClr val="accent2"/>
                </a:solidFill>
              </a:rPr>
              <a:t> </a:t>
            </a:r>
            <a:r>
              <a:rPr lang="en" sz="2800" dirty="0">
                <a:solidFill>
                  <a:schemeClr val="accent2"/>
                </a:solidFill>
              </a:rPr>
              <a:t>’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Окна приложения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3" name="Google Shape;2527;p48">
            <a:extLst>
              <a:ext uri="{FF2B5EF4-FFF2-40B4-BE49-F238E27FC236}">
                <a16:creationId xmlns:a16="http://schemas.microsoft.com/office/drawing/2014/main" id="{7BD3C26E-7E26-D8DC-D637-245D13861170}"/>
              </a:ext>
            </a:extLst>
          </p:cNvPr>
          <p:cNvGrpSpPr/>
          <p:nvPr/>
        </p:nvGrpSpPr>
        <p:grpSpPr>
          <a:xfrm>
            <a:off x="1084825" y="1749604"/>
            <a:ext cx="506100" cy="2820422"/>
            <a:chOff x="1084825" y="2246100"/>
            <a:chExt cx="506100" cy="2323925"/>
          </a:xfrm>
        </p:grpSpPr>
        <p:sp>
          <p:nvSpPr>
            <p:cNvPr id="14" name="Google Shape;2528;p48">
              <a:extLst>
                <a:ext uri="{FF2B5EF4-FFF2-40B4-BE49-F238E27FC236}">
                  <a16:creationId xmlns:a16="http://schemas.microsoft.com/office/drawing/2014/main" id="{20756F97-27C6-A23E-F678-408614A9464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2529;p48">
              <a:extLst>
                <a:ext uri="{FF2B5EF4-FFF2-40B4-BE49-F238E27FC236}">
                  <a16:creationId xmlns:a16="http://schemas.microsoft.com/office/drawing/2014/main" id="{3B9A3FF3-F2B7-FCDF-2448-C523354A7770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2531;p48">
            <a:extLst>
              <a:ext uri="{FF2B5EF4-FFF2-40B4-BE49-F238E27FC236}">
                <a16:creationId xmlns:a16="http://schemas.microsoft.com/office/drawing/2014/main" id="{87D46B1E-FE57-0CE1-954F-C64DFF9E537E}"/>
              </a:ext>
            </a:extLst>
          </p:cNvPr>
          <p:cNvGrpSpPr/>
          <p:nvPr/>
        </p:nvGrpSpPr>
        <p:grpSpPr>
          <a:xfrm>
            <a:off x="5213847" y="1298650"/>
            <a:ext cx="3439196" cy="2775803"/>
            <a:chOff x="4994678" y="1173377"/>
            <a:chExt cx="3439196" cy="2775803"/>
          </a:xfrm>
        </p:grpSpPr>
        <p:grpSp>
          <p:nvGrpSpPr>
            <p:cNvPr id="18" name="Google Shape;2532;p48">
              <a:extLst>
                <a:ext uri="{FF2B5EF4-FFF2-40B4-BE49-F238E27FC236}">
                  <a16:creationId xmlns:a16="http://schemas.microsoft.com/office/drawing/2014/main" id="{F8FF8BDE-EB8B-7F5C-B58B-3E37F653A2FB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0" name="Google Shape;2533;p48">
                <a:extLst>
                  <a:ext uri="{FF2B5EF4-FFF2-40B4-BE49-F238E27FC236}">
                    <a16:creationId xmlns:a16="http://schemas.microsoft.com/office/drawing/2014/main" id="{46FC9E4E-0E32-115C-A78C-8D581DF88309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2" name="Google Shape;2534;p48">
                  <a:extLst>
                    <a:ext uri="{FF2B5EF4-FFF2-40B4-BE49-F238E27FC236}">
                      <a16:creationId xmlns:a16="http://schemas.microsoft.com/office/drawing/2014/main" id="{6A904554-E4DA-5A5E-6ED9-9C1D3649F0B1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4" name="Google Shape;2535;p48">
                    <a:extLst>
                      <a:ext uri="{FF2B5EF4-FFF2-40B4-BE49-F238E27FC236}">
                        <a16:creationId xmlns:a16="http://schemas.microsoft.com/office/drawing/2014/main" id="{BA1E2023-5418-896B-4064-2618956B0CDB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" name="Google Shape;2536;p48">
                    <a:extLst>
                      <a:ext uri="{FF2B5EF4-FFF2-40B4-BE49-F238E27FC236}">
                        <a16:creationId xmlns:a16="http://schemas.microsoft.com/office/drawing/2014/main" id="{DC64BF5A-47C1-874D-0A27-861EA0D085C6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3" name="Google Shape;2537;p48">
                  <a:extLst>
                    <a:ext uri="{FF2B5EF4-FFF2-40B4-BE49-F238E27FC236}">
                      <a16:creationId xmlns:a16="http://schemas.microsoft.com/office/drawing/2014/main" id="{FC53EAF4-9C85-4C3A-5A37-2EDB374C0C52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1" name="Google Shape;2538;p48">
                <a:extLst>
                  <a:ext uri="{FF2B5EF4-FFF2-40B4-BE49-F238E27FC236}">
                    <a16:creationId xmlns:a16="http://schemas.microsoft.com/office/drawing/2014/main" id="{91A3B512-63DB-48EB-23B6-5DD0E991B2DA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9" name="Google Shape;2539;p48">
              <a:extLst>
                <a:ext uri="{FF2B5EF4-FFF2-40B4-BE49-F238E27FC236}">
                  <a16:creationId xmlns:a16="http://schemas.microsoft.com/office/drawing/2014/main" id="{5951AB5F-A030-8DFF-6ACE-09ED88FDC41C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523;p48">
            <a:extLst>
              <a:ext uri="{FF2B5EF4-FFF2-40B4-BE49-F238E27FC236}">
                <a16:creationId xmlns:a16="http://schemas.microsoft.com/office/drawing/2014/main" id="{4410E9A2-FF42-B02B-2814-24A5674A33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4407" y="1861539"/>
            <a:ext cx="3622908" cy="1733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Таблица с ФИО учеников</a:t>
            </a:r>
            <a:r>
              <a:rPr lang="en-US" sz="1600" dirty="0"/>
              <a:t>, </a:t>
            </a:r>
            <a:r>
              <a:rPr lang="ru-RU" sz="1600" dirty="0"/>
              <a:t>датами занятий и оценками.</a:t>
            </a:r>
            <a:endParaRPr lang="en-US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A68F56-6886-4B18-A8B4-2601437C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719" y="1443038"/>
            <a:ext cx="3131752" cy="178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8852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150675" y="797984"/>
            <a:ext cx="4250373" cy="9773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Страница</a:t>
            </a:r>
            <a:r>
              <a:rPr lang="en" sz="2800" dirty="0">
                <a:solidFill>
                  <a:schemeClr val="lt1"/>
                </a:solidFill>
              </a:rPr>
              <a:t> </a:t>
            </a:r>
            <a:br>
              <a:rPr lang="ru-RU" sz="2800" dirty="0">
                <a:solidFill>
                  <a:schemeClr val="lt1"/>
                </a:solidFill>
              </a:rPr>
            </a:br>
            <a:r>
              <a:rPr lang="ru-RU" sz="2800" dirty="0">
                <a:solidFill>
                  <a:schemeClr val="accent2"/>
                </a:solidFill>
              </a:rPr>
              <a:t>О Программе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Окна приложения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3" name="Google Shape;2527;p48">
            <a:extLst>
              <a:ext uri="{FF2B5EF4-FFF2-40B4-BE49-F238E27FC236}">
                <a16:creationId xmlns:a16="http://schemas.microsoft.com/office/drawing/2014/main" id="{7BD3C26E-7E26-D8DC-D637-245D13861170}"/>
              </a:ext>
            </a:extLst>
          </p:cNvPr>
          <p:cNvGrpSpPr/>
          <p:nvPr/>
        </p:nvGrpSpPr>
        <p:grpSpPr>
          <a:xfrm>
            <a:off x="1084825" y="1749604"/>
            <a:ext cx="506100" cy="2820422"/>
            <a:chOff x="1084825" y="2246100"/>
            <a:chExt cx="506100" cy="2323925"/>
          </a:xfrm>
        </p:grpSpPr>
        <p:sp>
          <p:nvSpPr>
            <p:cNvPr id="14" name="Google Shape;2528;p48">
              <a:extLst>
                <a:ext uri="{FF2B5EF4-FFF2-40B4-BE49-F238E27FC236}">
                  <a16:creationId xmlns:a16="http://schemas.microsoft.com/office/drawing/2014/main" id="{20756F97-27C6-A23E-F678-408614A9464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2529;p48">
              <a:extLst>
                <a:ext uri="{FF2B5EF4-FFF2-40B4-BE49-F238E27FC236}">
                  <a16:creationId xmlns:a16="http://schemas.microsoft.com/office/drawing/2014/main" id="{3B9A3FF3-F2B7-FCDF-2448-C523354A7770}"/>
                </a:ext>
              </a:extLst>
            </p:cNvPr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2531;p48">
            <a:extLst>
              <a:ext uri="{FF2B5EF4-FFF2-40B4-BE49-F238E27FC236}">
                <a16:creationId xmlns:a16="http://schemas.microsoft.com/office/drawing/2014/main" id="{87D46B1E-FE57-0CE1-954F-C64DFF9E537E}"/>
              </a:ext>
            </a:extLst>
          </p:cNvPr>
          <p:cNvGrpSpPr/>
          <p:nvPr/>
        </p:nvGrpSpPr>
        <p:grpSpPr>
          <a:xfrm>
            <a:off x="5213847" y="1298650"/>
            <a:ext cx="3439196" cy="2775803"/>
            <a:chOff x="4994678" y="1173377"/>
            <a:chExt cx="3439196" cy="2775803"/>
          </a:xfrm>
        </p:grpSpPr>
        <p:grpSp>
          <p:nvGrpSpPr>
            <p:cNvPr id="18" name="Google Shape;2532;p48">
              <a:extLst>
                <a:ext uri="{FF2B5EF4-FFF2-40B4-BE49-F238E27FC236}">
                  <a16:creationId xmlns:a16="http://schemas.microsoft.com/office/drawing/2014/main" id="{F8FF8BDE-EB8B-7F5C-B58B-3E37F653A2FB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0" name="Google Shape;2533;p48">
                <a:extLst>
                  <a:ext uri="{FF2B5EF4-FFF2-40B4-BE49-F238E27FC236}">
                    <a16:creationId xmlns:a16="http://schemas.microsoft.com/office/drawing/2014/main" id="{46FC9E4E-0E32-115C-A78C-8D581DF88309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2" name="Google Shape;2534;p48">
                  <a:extLst>
                    <a:ext uri="{FF2B5EF4-FFF2-40B4-BE49-F238E27FC236}">
                      <a16:creationId xmlns:a16="http://schemas.microsoft.com/office/drawing/2014/main" id="{6A904554-E4DA-5A5E-6ED9-9C1D3649F0B1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4" name="Google Shape;2535;p48">
                    <a:extLst>
                      <a:ext uri="{FF2B5EF4-FFF2-40B4-BE49-F238E27FC236}">
                        <a16:creationId xmlns:a16="http://schemas.microsoft.com/office/drawing/2014/main" id="{BA1E2023-5418-896B-4064-2618956B0CDB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" name="Google Shape;2536;p48">
                    <a:extLst>
                      <a:ext uri="{FF2B5EF4-FFF2-40B4-BE49-F238E27FC236}">
                        <a16:creationId xmlns:a16="http://schemas.microsoft.com/office/drawing/2014/main" id="{DC64BF5A-47C1-874D-0A27-861EA0D085C6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3" name="Google Shape;2537;p48">
                  <a:extLst>
                    <a:ext uri="{FF2B5EF4-FFF2-40B4-BE49-F238E27FC236}">
                      <a16:creationId xmlns:a16="http://schemas.microsoft.com/office/drawing/2014/main" id="{FC53EAF4-9C85-4C3A-5A37-2EDB374C0C52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1" name="Google Shape;2538;p48">
                <a:extLst>
                  <a:ext uri="{FF2B5EF4-FFF2-40B4-BE49-F238E27FC236}">
                    <a16:creationId xmlns:a16="http://schemas.microsoft.com/office/drawing/2014/main" id="{91A3B512-63DB-48EB-23B6-5DD0E991B2DA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9" name="Google Shape;2539;p48">
              <a:extLst>
                <a:ext uri="{FF2B5EF4-FFF2-40B4-BE49-F238E27FC236}">
                  <a16:creationId xmlns:a16="http://schemas.microsoft.com/office/drawing/2014/main" id="{5951AB5F-A030-8DFF-6ACE-09ED88FDC41C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523;p48">
            <a:extLst>
              <a:ext uri="{FF2B5EF4-FFF2-40B4-BE49-F238E27FC236}">
                <a16:creationId xmlns:a16="http://schemas.microsoft.com/office/drawing/2014/main" id="{4410E9A2-FF42-B02B-2814-24A5674A33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4421" y="1947762"/>
            <a:ext cx="3597854" cy="15250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Краткая информация о программе ее версии и разработчиках.</a:t>
            </a:r>
            <a:endParaRPr lang="en-US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9D89E4-58E5-A371-FB58-1FCD6D3E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61" y="1438276"/>
            <a:ext cx="3127264" cy="1796084"/>
          </a:xfrm>
          <a:prstGeom prst="rect">
            <a:avLst/>
          </a:prstGeom>
        </p:spPr>
      </p:pic>
      <p:sp>
        <p:nvSpPr>
          <p:cNvPr id="27" name="Google Shape;506;p30">
            <a:extLst>
              <a:ext uri="{FF2B5EF4-FFF2-40B4-BE49-F238E27FC236}">
                <a16:creationId xmlns:a16="http://schemas.microsoft.com/office/drawing/2014/main" id="{5D7B1BEB-F136-D360-4D0F-4A3FF05DAA2C}"/>
              </a:ext>
            </a:extLst>
          </p:cNvPr>
          <p:cNvSpPr txBox="1">
            <a:spLocks/>
          </p:cNvSpPr>
          <p:nvPr/>
        </p:nvSpPr>
        <p:spPr>
          <a:xfrm>
            <a:off x="4580417" y="66789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README.md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99681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3" y="737500"/>
            <a:ext cx="4905547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</a:rPr>
              <a:t>Спасибо за внимание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1749604"/>
            <a:ext cx="506100" cy="1534097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Google Shape;506;p30">
            <a:extLst>
              <a:ext uri="{FF2B5EF4-FFF2-40B4-BE49-F238E27FC236}">
                <a16:creationId xmlns:a16="http://schemas.microsoft.com/office/drawing/2014/main" id="{2D018B54-51E6-78A6-CB34-A66FF99A3AE0}"/>
              </a:ext>
            </a:extLst>
          </p:cNvPr>
          <p:cNvSpPr txBox="1">
            <a:spLocks/>
          </p:cNvSpPr>
          <p:nvPr/>
        </p:nvSpPr>
        <p:spPr>
          <a:xfrm>
            <a:off x="0" y="82196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ru-RU">
                <a:solidFill>
                  <a:schemeClr val="accent3"/>
                </a:solidFill>
              </a:rPr>
              <a:t>Окна приложения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0" name="Google Shape;2571;p49">
            <a:extLst>
              <a:ext uri="{FF2B5EF4-FFF2-40B4-BE49-F238E27FC236}">
                <a16:creationId xmlns:a16="http://schemas.microsoft.com/office/drawing/2014/main" id="{70339668-DD5D-5BE4-4B62-2FFF0FDB2794}"/>
              </a:ext>
            </a:extLst>
          </p:cNvPr>
          <p:cNvSpPr txBox="1">
            <a:spLocks/>
          </p:cNvSpPr>
          <p:nvPr/>
        </p:nvSpPr>
        <p:spPr>
          <a:xfrm>
            <a:off x="4577298" y="7824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README.md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Google Shape;2545;p49">
            <a:extLst>
              <a:ext uri="{FF2B5EF4-FFF2-40B4-BE49-F238E27FC236}">
                <a16:creationId xmlns:a16="http://schemas.microsoft.com/office/drawing/2014/main" id="{FCCC5086-94DD-2535-0242-DD6882329D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37875" y="2306590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exit(0)</a:t>
            </a:r>
            <a:endParaRPr sz="1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BEE68-3BE2-E506-1C29-8C92346EA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78" y="2004190"/>
            <a:ext cx="302400" cy="30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058EA6-1BD0-A357-EF3E-CF34DD14E2F4}"/>
              </a:ext>
            </a:extLst>
          </p:cNvPr>
          <p:cNvSpPr txBox="1"/>
          <p:nvPr/>
        </p:nvSpPr>
        <p:spPr>
          <a:xfrm>
            <a:off x="1705078" y="2004190"/>
            <a:ext cx="457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https://github.com/ocv2332/course-project</a:t>
            </a:r>
          </a:p>
        </p:txBody>
      </p:sp>
    </p:spTree>
    <p:extLst>
      <p:ext uri="{BB962C8B-B14F-4D97-AF65-F5344CB8AC3E}">
        <p14:creationId xmlns:p14="http://schemas.microsoft.com/office/powerpoint/2010/main" val="277027958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0;p35">
            <a:extLst>
              <a:ext uri="{FF2B5EF4-FFF2-40B4-BE49-F238E27FC236}">
                <a16:creationId xmlns:a16="http://schemas.microsoft.com/office/drawing/2014/main" id="{B4121AC7-9033-779D-D708-FFB4D1FBB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FF5858"/>
                </a:solidFill>
              </a:rPr>
              <a:t>Наборы технологий</a:t>
            </a:r>
            <a:r>
              <a:rPr lang="en" sz="2800" dirty="0">
                <a:solidFill>
                  <a:srgbClr val="FF5858"/>
                </a:solidFill>
              </a:rPr>
              <a:t> </a:t>
            </a:r>
            <a:r>
              <a:rPr lang="en" sz="2800" dirty="0">
                <a:solidFill>
                  <a:schemeClr val="accent3"/>
                </a:solidFill>
              </a:rPr>
              <a:t>{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6" name="Google Shape;706;p35">
            <a:extLst>
              <a:ext uri="{FF2B5EF4-FFF2-40B4-BE49-F238E27FC236}">
                <a16:creationId xmlns:a16="http://schemas.microsoft.com/office/drawing/2014/main" id="{20F10733-1914-3B5C-5EA4-16E9DEDA22C2}"/>
              </a:ext>
            </a:extLst>
          </p:cNvPr>
          <p:cNvSpPr txBox="1">
            <a:spLocks/>
          </p:cNvSpPr>
          <p:nvPr/>
        </p:nvSpPr>
        <p:spPr>
          <a:xfrm>
            <a:off x="-5975" y="68947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Технологический стек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Google Shape;706;p35">
            <a:extLst>
              <a:ext uri="{FF2B5EF4-FFF2-40B4-BE49-F238E27FC236}">
                <a16:creationId xmlns:a16="http://schemas.microsoft.com/office/drawing/2014/main" id="{5D5FCC27-D4DC-170D-2803-1E29583EAE1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Диаграмма прецедентов</a:t>
            </a:r>
          </a:p>
        </p:txBody>
      </p:sp>
      <p:grpSp>
        <p:nvGrpSpPr>
          <p:cNvPr id="22" name="Google Shape;696;p35">
            <a:extLst>
              <a:ext uri="{FF2B5EF4-FFF2-40B4-BE49-F238E27FC236}">
                <a16:creationId xmlns:a16="http://schemas.microsoft.com/office/drawing/2014/main" id="{077A5022-F4C3-35CE-7F41-62C5E43454FF}"/>
              </a:ext>
            </a:extLst>
          </p:cNvPr>
          <p:cNvGrpSpPr/>
          <p:nvPr/>
        </p:nvGrpSpPr>
        <p:grpSpPr>
          <a:xfrm>
            <a:off x="1698562" y="1568703"/>
            <a:ext cx="578325" cy="487500"/>
            <a:chOff x="4764875" y="1706700"/>
            <a:chExt cx="578325" cy="487500"/>
          </a:xfrm>
        </p:grpSpPr>
        <p:sp>
          <p:nvSpPr>
            <p:cNvPr id="23" name="Google Shape;697;p35">
              <a:extLst>
                <a:ext uri="{FF2B5EF4-FFF2-40B4-BE49-F238E27FC236}">
                  <a16:creationId xmlns:a16="http://schemas.microsoft.com/office/drawing/2014/main" id="{1A70DB49-272E-245D-4A53-080BB2AC5909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8;p35">
              <a:extLst>
                <a:ext uri="{FF2B5EF4-FFF2-40B4-BE49-F238E27FC236}">
                  <a16:creationId xmlns:a16="http://schemas.microsoft.com/office/drawing/2014/main" id="{B4B78083-0FA1-BB51-24DF-10A43CA5E615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696;p35">
            <a:extLst>
              <a:ext uri="{FF2B5EF4-FFF2-40B4-BE49-F238E27FC236}">
                <a16:creationId xmlns:a16="http://schemas.microsoft.com/office/drawing/2014/main" id="{D66AC9E3-AFA8-CF11-951A-77878E4C7DD8}"/>
              </a:ext>
            </a:extLst>
          </p:cNvPr>
          <p:cNvGrpSpPr/>
          <p:nvPr/>
        </p:nvGrpSpPr>
        <p:grpSpPr>
          <a:xfrm>
            <a:off x="2284641" y="3527573"/>
            <a:ext cx="578325" cy="487500"/>
            <a:chOff x="4764875" y="1706700"/>
            <a:chExt cx="578325" cy="487500"/>
          </a:xfrm>
        </p:grpSpPr>
        <p:sp>
          <p:nvSpPr>
            <p:cNvPr id="51" name="Google Shape;697;p35">
              <a:extLst>
                <a:ext uri="{FF2B5EF4-FFF2-40B4-BE49-F238E27FC236}">
                  <a16:creationId xmlns:a16="http://schemas.microsoft.com/office/drawing/2014/main" id="{A54A1E02-D777-0A3B-0AD9-4A5985DDD6CF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98;p35">
              <a:extLst>
                <a:ext uri="{FF2B5EF4-FFF2-40B4-BE49-F238E27FC236}">
                  <a16:creationId xmlns:a16="http://schemas.microsoft.com/office/drawing/2014/main" id="{AF3FDA2C-6DE5-61F2-9B98-B2F4DEA69D4C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667;p35">
            <a:extLst>
              <a:ext uri="{FF2B5EF4-FFF2-40B4-BE49-F238E27FC236}">
                <a16:creationId xmlns:a16="http://schemas.microsoft.com/office/drawing/2014/main" id="{E931825A-5ADE-2508-934E-28FE2EF7D25A}"/>
              </a:ext>
            </a:extLst>
          </p:cNvPr>
          <p:cNvGrpSpPr/>
          <p:nvPr/>
        </p:nvGrpSpPr>
        <p:grpSpPr>
          <a:xfrm>
            <a:off x="1077625" y="1123900"/>
            <a:ext cx="506100" cy="3424525"/>
            <a:chOff x="1084825" y="1153725"/>
            <a:chExt cx="506100" cy="3416300"/>
          </a:xfrm>
        </p:grpSpPr>
        <p:sp>
          <p:nvSpPr>
            <p:cNvPr id="54" name="Google Shape;668;p35">
              <a:extLst>
                <a:ext uri="{FF2B5EF4-FFF2-40B4-BE49-F238E27FC236}">
                  <a16:creationId xmlns:a16="http://schemas.microsoft.com/office/drawing/2014/main" id="{04AFB788-1A47-F154-D8BA-BADE8717B0A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" name="Google Shape;669;p35">
              <a:extLst>
                <a:ext uri="{FF2B5EF4-FFF2-40B4-BE49-F238E27FC236}">
                  <a16:creationId xmlns:a16="http://schemas.microsoft.com/office/drawing/2014/main" id="{287933E5-4421-E0FB-D0F0-64EC60A14CD5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665;p35">
            <a:extLst>
              <a:ext uri="{FF2B5EF4-FFF2-40B4-BE49-F238E27FC236}">
                <a16:creationId xmlns:a16="http://schemas.microsoft.com/office/drawing/2014/main" id="{C5734739-82AB-27E2-CB51-F4E7C44611A4}"/>
              </a:ext>
            </a:extLst>
          </p:cNvPr>
          <p:cNvSpPr txBox="1">
            <a:spLocks/>
          </p:cNvSpPr>
          <p:nvPr/>
        </p:nvSpPr>
        <p:spPr>
          <a:xfrm>
            <a:off x="2377113" y="1399503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Python</a:t>
            </a:r>
            <a:endParaRPr lang="en-US" dirty="0">
              <a:solidFill>
                <a:srgbClr val="DBA0DB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68" name="Google Shape;696;p35">
            <a:extLst>
              <a:ext uri="{FF2B5EF4-FFF2-40B4-BE49-F238E27FC236}">
                <a16:creationId xmlns:a16="http://schemas.microsoft.com/office/drawing/2014/main" id="{90339786-6DAC-9DA1-A5BE-BE5BEFF5B780}"/>
              </a:ext>
            </a:extLst>
          </p:cNvPr>
          <p:cNvGrpSpPr/>
          <p:nvPr/>
        </p:nvGrpSpPr>
        <p:grpSpPr>
          <a:xfrm>
            <a:off x="1974606" y="2571750"/>
            <a:ext cx="578325" cy="487500"/>
            <a:chOff x="4764875" y="1706700"/>
            <a:chExt cx="578325" cy="487500"/>
          </a:xfrm>
        </p:grpSpPr>
        <p:sp>
          <p:nvSpPr>
            <p:cNvPr id="69" name="Google Shape;697;p35">
              <a:extLst>
                <a:ext uri="{FF2B5EF4-FFF2-40B4-BE49-F238E27FC236}">
                  <a16:creationId xmlns:a16="http://schemas.microsoft.com/office/drawing/2014/main" id="{E584B64F-AD4B-9424-9E23-577AD130E7DC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98;p35">
              <a:extLst>
                <a:ext uri="{FF2B5EF4-FFF2-40B4-BE49-F238E27FC236}">
                  <a16:creationId xmlns:a16="http://schemas.microsoft.com/office/drawing/2014/main" id="{5D8487C2-C4D3-27FA-2BED-A1C8804D30E4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4BECFCA-6625-5E9D-7FCF-C6C68C4F7324}"/>
              </a:ext>
            </a:extLst>
          </p:cNvPr>
          <p:cNvSpPr txBox="1"/>
          <p:nvPr/>
        </p:nvSpPr>
        <p:spPr>
          <a:xfrm>
            <a:off x="2377113" y="1712205"/>
            <a:ext cx="547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ru-RU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Высокоуровневый язык программирования общего назначения </a:t>
            </a:r>
            <a:r>
              <a:rPr lang="en-US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ru-RU" dirty="0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4" name="Google Shape;665;p35">
            <a:extLst>
              <a:ext uri="{FF2B5EF4-FFF2-40B4-BE49-F238E27FC236}">
                <a16:creationId xmlns:a16="http://schemas.microsoft.com/office/drawing/2014/main" id="{9A9564BE-B47A-F0A1-1FDE-7BE0001B8E3E}"/>
              </a:ext>
            </a:extLst>
          </p:cNvPr>
          <p:cNvSpPr txBox="1">
            <a:spLocks/>
          </p:cNvSpPr>
          <p:nvPr/>
        </p:nvSpPr>
        <p:spPr>
          <a:xfrm>
            <a:off x="2696634" y="24025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CC64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PyQt</a:t>
            </a:r>
            <a:endParaRPr lang="en-US" dirty="0">
              <a:solidFill>
                <a:srgbClr val="FCC64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A7B038-C4F1-04D6-1A0C-BEC48F2CADDF}"/>
              </a:ext>
            </a:extLst>
          </p:cNvPr>
          <p:cNvSpPr txBox="1"/>
          <p:nvPr/>
        </p:nvSpPr>
        <p:spPr>
          <a:xfrm>
            <a:off x="2687236" y="2736801"/>
            <a:ext cx="547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ru-RU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Фреймворк для разработки кроссплатформенного программного обеспечения </a:t>
            </a:r>
            <a:r>
              <a:rPr lang="en-US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ru-RU" dirty="0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8" name="Google Shape;665;p35">
            <a:extLst>
              <a:ext uri="{FF2B5EF4-FFF2-40B4-BE49-F238E27FC236}">
                <a16:creationId xmlns:a16="http://schemas.microsoft.com/office/drawing/2014/main" id="{A123A49F-9A5D-F5AF-26F5-308CB43BFC81}"/>
              </a:ext>
            </a:extLst>
          </p:cNvPr>
          <p:cNvSpPr txBox="1">
            <a:spLocks/>
          </p:cNvSpPr>
          <p:nvPr/>
        </p:nvSpPr>
        <p:spPr>
          <a:xfrm>
            <a:off x="2967730" y="3350804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72D9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SQLite</a:t>
            </a:r>
            <a:endParaRPr lang="en-US" dirty="0">
              <a:solidFill>
                <a:srgbClr val="72D9F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A9D134-1A08-009E-9A50-8E5FEC5B7425}"/>
              </a:ext>
            </a:extLst>
          </p:cNvPr>
          <p:cNvSpPr txBox="1"/>
          <p:nvPr/>
        </p:nvSpPr>
        <p:spPr>
          <a:xfrm>
            <a:off x="2967599" y="3673800"/>
            <a:ext cx="5478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ru-RU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Компактная встраиваемая СУБД </a:t>
            </a:r>
            <a:r>
              <a:rPr lang="en-US" dirty="0">
                <a:solidFill>
                  <a:srgbClr val="E7E7E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ru-RU" dirty="0">
              <a:solidFill>
                <a:srgbClr val="E7E7E7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D0F9D02-93BA-F0E1-C3F7-21EC223E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37" y="1611194"/>
            <a:ext cx="421375" cy="4118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B29F9D1A-F6D8-1F53-274B-DBB82365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871" y="2622376"/>
            <a:ext cx="500227" cy="428766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AF81E77-1739-94CA-8530-42185F7D1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563" y="3564163"/>
            <a:ext cx="594981" cy="4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2552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6;p35">
            <a:extLst>
              <a:ext uri="{FF2B5EF4-FFF2-40B4-BE49-F238E27FC236}">
                <a16:creationId xmlns:a16="http://schemas.microsoft.com/office/drawing/2014/main" id="{986BC428-E42E-A5D4-ADC6-0770BA859C23}"/>
              </a:ext>
            </a:extLst>
          </p:cNvPr>
          <p:cNvSpPr txBox="1">
            <a:spLocks/>
          </p:cNvSpPr>
          <p:nvPr/>
        </p:nvSpPr>
        <p:spPr>
          <a:xfrm>
            <a:off x="4572000" y="58694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Диаграмма прецедентов</a:t>
            </a:r>
          </a:p>
        </p:txBody>
      </p:sp>
      <p:sp>
        <p:nvSpPr>
          <p:cNvPr id="11" name="Google Shape;706;p35">
            <a:extLst>
              <a:ext uri="{FF2B5EF4-FFF2-40B4-BE49-F238E27FC236}">
                <a16:creationId xmlns:a16="http://schemas.microsoft.com/office/drawing/2014/main" id="{F445BB7A-D5DC-08D6-D45A-B66C888107F6}"/>
              </a:ext>
            </a:extLst>
          </p:cNvPr>
          <p:cNvSpPr txBox="1">
            <a:spLocks/>
          </p:cNvSpPr>
          <p:nvPr/>
        </p:nvSpPr>
        <p:spPr>
          <a:xfrm>
            <a:off x="-5975" y="68947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Технологический стек</a:t>
            </a:r>
            <a:endParaRPr lang="en-US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1" name="Google Shape;668;p35">
            <a:extLst>
              <a:ext uri="{FF2B5EF4-FFF2-40B4-BE49-F238E27FC236}">
                <a16:creationId xmlns:a16="http://schemas.microsoft.com/office/drawing/2014/main" id="{E0B4E00F-FA03-3706-CC76-91E04C5D95B3}"/>
              </a:ext>
            </a:extLst>
          </p:cNvPr>
          <p:cNvSpPr txBox="1"/>
          <p:nvPr/>
        </p:nvSpPr>
        <p:spPr>
          <a:xfrm>
            <a:off x="1724938" y="529328"/>
            <a:ext cx="131345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01</a:t>
            </a:r>
            <a:r>
              <a:rPr lang="ru-RU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2" name="Google Shape;667;p35">
            <a:extLst>
              <a:ext uri="{FF2B5EF4-FFF2-40B4-BE49-F238E27FC236}">
                <a16:creationId xmlns:a16="http://schemas.microsoft.com/office/drawing/2014/main" id="{F6C0EE92-F7E0-B4BF-0096-282A75088331}"/>
              </a:ext>
            </a:extLst>
          </p:cNvPr>
          <p:cNvGrpSpPr/>
          <p:nvPr/>
        </p:nvGrpSpPr>
        <p:grpSpPr>
          <a:xfrm>
            <a:off x="1661826" y="1212157"/>
            <a:ext cx="506100" cy="3151043"/>
            <a:chOff x="1084825" y="1153725"/>
            <a:chExt cx="506100" cy="3537559"/>
          </a:xfrm>
        </p:grpSpPr>
        <p:sp>
          <p:nvSpPr>
            <p:cNvPr id="23" name="Google Shape;668;p35">
              <a:extLst>
                <a:ext uri="{FF2B5EF4-FFF2-40B4-BE49-F238E27FC236}">
                  <a16:creationId xmlns:a16="http://schemas.microsoft.com/office/drawing/2014/main" id="{57A2BF4E-EB69-AFF1-A18F-C9BDD0B14C37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7368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" name="Google Shape;669;p35">
              <a:extLst>
                <a:ext uri="{FF2B5EF4-FFF2-40B4-BE49-F238E27FC236}">
                  <a16:creationId xmlns:a16="http://schemas.microsoft.com/office/drawing/2014/main" id="{07A2F9D1-D88F-6B60-DEEC-8C68A863DD35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63B4E3A-A40D-23C2-15B0-3101B8FE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76" y="976781"/>
            <a:ext cx="4091801" cy="30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0496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6;p35">
            <a:extLst>
              <a:ext uri="{FF2B5EF4-FFF2-40B4-BE49-F238E27FC236}">
                <a16:creationId xmlns:a16="http://schemas.microsoft.com/office/drawing/2014/main" id="{986BC428-E42E-A5D4-ADC6-0770BA859C23}"/>
              </a:ext>
            </a:extLst>
          </p:cNvPr>
          <p:cNvSpPr txBox="1">
            <a:spLocks/>
          </p:cNvSpPr>
          <p:nvPr/>
        </p:nvSpPr>
        <p:spPr>
          <a:xfrm>
            <a:off x="4572000" y="58694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Сценарий проекта</a:t>
            </a:r>
          </a:p>
        </p:txBody>
      </p:sp>
      <p:sp>
        <p:nvSpPr>
          <p:cNvPr id="11" name="Google Shape;706;p35">
            <a:extLst>
              <a:ext uri="{FF2B5EF4-FFF2-40B4-BE49-F238E27FC236}">
                <a16:creationId xmlns:a16="http://schemas.microsoft.com/office/drawing/2014/main" id="{F445BB7A-D5DC-08D6-D45A-B66C888107F6}"/>
              </a:ext>
            </a:extLst>
          </p:cNvPr>
          <p:cNvSpPr txBox="1">
            <a:spLocks/>
          </p:cNvSpPr>
          <p:nvPr/>
        </p:nvSpPr>
        <p:spPr>
          <a:xfrm>
            <a:off x="-5975" y="68947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Диаграмма прецедентов</a:t>
            </a:r>
          </a:p>
        </p:txBody>
      </p:sp>
      <p:sp>
        <p:nvSpPr>
          <p:cNvPr id="21" name="Google Shape;668;p35">
            <a:extLst>
              <a:ext uri="{FF2B5EF4-FFF2-40B4-BE49-F238E27FC236}">
                <a16:creationId xmlns:a16="http://schemas.microsoft.com/office/drawing/2014/main" id="{E0B4E00F-FA03-3706-CC76-91E04C5D95B3}"/>
              </a:ext>
            </a:extLst>
          </p:cNvPr>
          <p:cNvSpPr txBox="1"/>
          <p:nvPr/>
        </p:nvSpPr>
        <p:spPr>
          <a:xfrm>
            <a:off x="1724938" y="529328"/>
            <a:ext cx="131345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02</a:t>
            </a:r>
            <a:r>
              <a:rPr lang="ru-RU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2" name="Google Shape;667;p35">
            <a:extLst>
              <a:ext uri="{FF2B5EF4-FFF2-40B4-BE49-F238E27FC236}">
                <a16:creationId xmlns:a16="http://schemas.microsoft.com/office/drawing/2014/main" id="{F6C0EE92-F7E0-B4BF-0096-282A75088331}"/>
              </a:ext>
            </a:extLst>
          </p:cNvPr>
          <p:cNvGrpSpPr/>
          <p:nvPr/>
        </p:nvGrpSpPr>
        <p:grpSpPr>
          <a:xfrm>
            <a:off x="1661826" y="1212157"/>
            <a:ext cx="506100" cy="3151043"/>
            <a:chOff x="1084825" y="1153725"/>
            <a:chExt cx="506100" cy="3537559"/>
          </a:xfrm>
        </p:grpSpPr>
        <p:sp>
          <p:nvSpPr>
            <p:cNvPr id="23" name="Google Shape;668;p35">
              <a:extLst>
                <a:ext uri="{FF2B5EF4-FFF2-40B4-BE49-F238E27FC236}">
                  <a16:creationId xmlns:a16="http://schemas.microsoft.com/office/drawing/2014/main" id="{57A2BF4E-EB69-AFF1-A18F-C9BDD0B14C37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7368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" name="Google Shape;669;p35">
              <a:extLst>
                <a:ext uri="{FF2B5EF4-FFF2-40B4-BE49-F238E27FC236}">
                  <a16:creationId xmlns:a16="http://schemas.microsoft.com/office/drawing/2014/main" id="{07A2F9D1-D88F-6B60-DEEC-8C68A863DD35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1DC99F-0FBE-1D64-A5D4-2E05A794D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603" y="1212157"/>
            <a:ext cx="6374795" cy="28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9070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6;p35">
            <a:extLst>
              <a:ext uri="{FF2B5EF4-FFF2-40B4-BE49-F238E27FC236}">
                <a16:creationId xmlns:a16="http://schemas.microsoft.com/office/drawing/2014/main" id="{986BC428-E42E-A5D4-ADC6-0770BA859C23}"/>
              </a:ext>
            </a:extLst>
          </p:cNvPr>
          <p:cNvSpPr txBox="1">
            <a:spLocks/>
          </p:cNvSpPr>
          <p:nvPr/>
        </p:nvSpPr>
        <p:spPr>
          <a:xfrm>
            <a:off x="4572000" y="58694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Диаграмма классов</a:t>
            </a:r>
          </a:p>
        </p:txBody>
      </p:sp>
      <p:sp>
        <p:nvSpPr>
          <p:cNvPr id="11" name="Google Shape;706;p35">
            <a:extLst>
              <a:ext uri="{FF2B5EF4-FFF2-40B4-BE49-F238E27FC236}">
                <a16:creationId xmlns:a16="http://schemas.microsoft.com/office/drawing/2014/main" id="{F445BB7A-D5DC-08D6-D45A-B66C888107F6}"/>
              </a:ext>
            </a:extLst>
          </p:cNvPr>
          <p:cNvSpPr txBox="1">
            <a:spLocks/>
          </p:cNvSpPr>
          <p:nvPr/>
        </p:nvSpPr>
        <p:spPr>
          <a:xfrm>
            <a:off x="-5975" y="68947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Сценарий проекта</a:t>
            </a:r>
          </a:p>
        </p:txBody>
      </p:sp>
      <p:sp>
        <p:nvSpPr>
          <p:cNvPr id="12" name="Google Shape;500;p30">
            <a:extLst>
              <a:ext uri="{FF2B5EF4-FFF2-40B4-BE49-F238E27FC236}">
                <a16:creationId xmlns:a16="http://schemas.microsoft.com/office/drawing/2014/main" id="{15EB9FFD-CBAD-81C9-D28D-C174A58E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089863" y="423788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5858"/>
                </a:solidFill>
              </a:rPr>
              <a:t>0</a:t>
            </a:r>
            <a:r>
              <a:rPr lang="en-US" sz="3200" dirty="0">
                <a:solidFill>
                  <a:srgbClr val="FF5858"/>
                </a:solidFill>
              </a:rPr>
              <a:t>3</a:t>
            </a:r>
            <a:r>
              <a:rPr lang="en" sz="3200" dirty="0">
                <a:solidFill>
                  <a:srgbClr val="FF5858"/>
                </a:solidFill>
              </a:rPr>
              <a:t> </a:t>
            </a:r>
            <a:r>
              <a:rPr lang="en" sz="3200" dirty="0">
                <a:solidFill>
                  <a:schemeClr val="accent6"/>
                </a:solidFill>
              </a:rPr>
              <a:t>{</a:t>
            </a:r>
            <a:endParaRPr sz="3200" dirty="0">
              <a:solidFill>
                <a:schemeClr val="accent6"/>
              </a:solidFill>
            </a:endParaRPr>
          </a:p>
        </p:txBody>
      </p:sp>
      <p:grpSp>
        <p:nvGrpSpPr>
          <p:cNvPr id="13" name="Google Shape;667;p35">
            <a:extLst>
              <a:ext uri="{FF2B5EF4-FFF2-40B4-BE49-F238E27FC236}">
                <a16:creationId xmlns:a16="http://schemas.microsoft.com/office/drawing/2014/main" id="{E537ED43-E0BE-15EB-BDAF-A6CE0CE83517}"/>
              </a:ext>
            </a:extLst>
          </p:cNvPr>
          <p:cNvGrpSpPr/>
          <p:nvPr/>
        </p:nvGrpSpPr>
        <p:grpSpPr>
          <a:xfrm>
            <a:off x="1330626" y="1212156"/>
            <a:ext cx="506100" cy="3507556"/>
            <a:chOff x="1084825" y="1153725"/>
            <a:chExt cx="506100" cy="3559097"/>
          </a:xfrm>
        </p:grpSpPr>
        <p:sp>
          <p:nvSpPr>
            <p:cNvPr id="14" name="Google Shape;668;p35">
              <a:extLst>
                <a:ext uri="{FF2B5EF4-FFF2-40B4-BE49-F238E27FC236}">
                  <a16:creationId xmlns:a16="http://schemas.microsoft.com/office/drawing/2014/main" id="{A954DE53-D6BD-51D2-3E79-D7FCE0656A7F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758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669;p35">
              <a:extLst>
                <a:ext uri="{FF2B5EF4-FFF2-40B4-BE49-F238E27FC236}">
                  <a16:creationId xmlns:a16="http://schemas.microsoft.com/office/drawing/2014/main" id="{A0896740-540D-FD89-37C2-A3DCEF36190A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501;p30">
            <a:extLst>
              <a:ext uri="{FF2B5EF4-FFF2-40B4-BE49-F238E27FC236}">
                <a16:creationId xmlns:a16="http://schemas.microsoft.com/office/drawing/2014/main" id="{3950A781-C0DD-0F63-6F8A-189DA8831C19}"/>
              </a:ext>
            </a:extLst>
          </p:cNvPr>
          <p:cNvSpPr txBox="1">
            <a:spLocks/>
          </p:cNvSpPr>
          <p:nvPr/>
        </p:nvSpPr>
        <p:spPr>
          <a:xfrm>
            <a:off x="1593703" y="1212156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ru-RU" sz="2800" dirty="0">
                <a:solidFill>
                  <a:srgbClr val="DBA0DB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Сборщик данных</a:t>
            </a:r>
            <a:r>
              <a:rPr lang="ru-RU" sz="28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endParaRPr lang="ru-RU" sz="2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7341F5-D92A-960A-9F31-5F01359E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11" y="1644638"/>
            <a:ext cx="4182289" cy="275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0500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89863" y="423788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</a:t>
            </a:r>
            <a:r>
              <a:rPr lang="en-US" sz="3200" dirty="0"/>
              <a:t>4</a:t>
            </a:r>
            <a:r>
              <a:rPr lang="en" sz="3200" dirty="0"/>
              <a:t> </a:t>
            </a:r>
            <a:r>
              <a:rPr lang="en" sz="3200" dirty="0">
                <a:solidFill>
                  <a:schemeClr val="accent6"/>
                </a:solidFill>
              </a:rPr>
              <a:t>{</a:t>
            </a:r>
            <a:endParaRPr sz="32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593703" y="1212156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ru-RU" sz="2800" dirty="0">
                <a:solidFill>
                  <a:srgbClr val="DBA0DB"/>
                </a:solidFill>
              </a:rPr>
              <a:t>База данных</a:t>
            </a:r>
            <a:r>
              <a:rPr lang="en" sz="2800" dirty="0">
                <a:solidFill>
                  <a:schemeClr val="accent6"/>
                </a:solidFill>
              </a:rPr>
              <a:t>]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Диаграмма классов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0" name="Google Shape;667;p35">
            <a:extLst>
              <a:ext uri="{FF2B5EF4-FFF2-40B4-BE49-F238E27FC236}">
                <a16:creationId xmlns:a16="http://schemas.microsoft.com/office/drawing/2014/main" id="{DA66BD42-30A2-FF13-58DD-2CABD30E8D0A}"/>
              </a:ext>
            </a:extLst>
          </p:cNvPr>
          <p:cNvGrpSpPr/>
          <p:nvPr/>
        </p:nvGrpSpPr>
        <p:grpSpPr>
          <a:xfrm>
            <a:off x="1330626" y="1212156"/>
            <a:ext cx="506100" cy="3507556"/>
            <a:chOff x="1084825" y="1153725"/>
            <a:chExt cx="506100" cy="3559097"/>
          </a:xfrm>
        </p:grpSpPr>
        <p:sp>
          <p:nvSpPr>
            <p:cNvPr id="11" name="Google Shape;668;p35">
              <a:extLst>
                <a:ext uri="{FF2B5EF4-FFF2-40B4-BE49-F238E27FC236}">
                  <a16:creationId xmlns:a16="http://schemas.microsoft.com/office/drawing/2014/main" id="{82127796-E4E4-F649-9CCD-9C45BEF0806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758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669;p35">
              <a:extLst>
                <a:ext uri="{FF2B5EF4-FFF2-40B4-BE49-F238E27FC236}">
                  <a16:creationId xmlns:a16="http://schemas.microsoft.com/office/drawing/2014/main" id="{11FE747A-37CA-34CE-66BE-0C876ECDB29D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F2AB63-B76D-8362-CCC2-6CA64155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76" y="1649079"/>
            <a:ext cx="4388123" cy="26969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F1B458-96C6-3F85-5F0D-F04FBD10A30D}"/>
              </a:ext>
            </a:extLst>
          </p:cNvPr>
          <p:cNvSpPr txBox="1"/>
          <p:nvPr/>
        </p:nvSpPr>
        <p:spPr>
          <a:xfrm>
            <a:off x="2280600" y="2416512"/>
            <a:ext cx="457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</a:rPr>
              <a:t>e7e7e7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36175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89863" y="423788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</a:t>
            </a:r>
            <a:r>
              <a:rPr lang="en-US" sz="3200" dirty="0"/>
              <a:t>5</a:t>
            </a:r>
            <a:r>
              <a:rPr lang="en" sz="3200" dirty="0"/>
              <a:t> </a:t>
            </a:r>
            <a:r>
              <a:rPr lang="en" sz="3200" dirty="0">
                <a:solidFill>
                  <a:schemeClr val="accent6"/>
                </a:solidFill>
              </a:rPr>
              <a:t>{</a:t>
            </a:r>
            <a:endParaRPr sz="32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421556" y="699256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ru-RU" sz="2800" dirty="0">
                <a:solidFill>
                  <a:srgbClr val="DBA0DB"/>
                </a:solidFill>
              </a:rPr>
              <a:t>Графический интерфейс</a:t>
            </a:r>
            <a:r>
              <a:rPr lang="en" sz="2800" dirty="0">
                <a:solidFill>
                  <a:schemeClr val="accent6"/>
                </a:solidFill>
              </a:rPr>
              <a:t>]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Диаграмма классов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0" name="Google Shape;667;p35">
            <a:extLst>
              <a:ext uri="{FF2B5EF4-FFF2-40B4-BE49-F238E27FC236}">
                <a16:creationId xmlns:a16="http://schemas.microsoft.com/office/drawing/2014/main" id="{DA66BD42-30A2-FF13-58DD-2CABD30E8D0A}"/>
              </a:ext>
            </a:extLst>
          </p:cNvPr>
          <p:cNvGrpSpPr/>
          <p:nvPr/>
        </p:nvGrpSpPr>
        <p:grpSpPr>
          <a:xfrm>
            <a:off x="1330626" y="1212156"/>
            <a:ext cx="506100" cy="3507556"/>
            <a:chOff x="1084825" y="1153725"/>
            <a:chExt cx="506100" cy="3559097"/>
          </a:xfrm>
        </p:grpSpPr>
        <p:sp>
          <p:nvSpPr>
            <p:cNvPr id="11" name="Google Shape;668;p35">
              <a:extLst>
                <a:ext uri="{FF2B5EF4-FFF2-40B4-BE49-F238E27FC236}">
                  <a16:creationId xmlns:a16="http://schemas.microsoft.com/office/drawing/2014/main" id="{82127796-E4E4-F649-9CCD-9C45BEF0806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758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669;p35">
              <a:extLst>
                <a:ext uri="{FF2B5EF4-FFF2-40B4-BE49-F238E27FC236}">
                  <a16:creationId xmlns:a16="http://schemas.microsoft.com/office/drawing/2014/main" id="{11FE747A-37CA-34CE-66BE-0C876ECDB29D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DA24FA-A17C-B9CB-4A28-D24565B7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17" y="1221682"/>
            <a:ext cx="3169877" cy="32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07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89863" y="423788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</a:t>
            </a:r>
            <a:r>
              <a:rPr lang="en-US" sz="3200" dirty="0"/>
              <a:t>6</a:t>
            </a:r>
            <a:r>
              <a:rPr lang="en" sz="3200" dirty="0"/>
              <a:t> </a:t>
            </a:r>
            <a:r>
              <a:rPr lang="en" sz="3200" dirty="0">
                <a:solidFill>
                  <a:schemeClr val="accent6"/>
                </a:solidFill>
              </a:rPr>
              <a:t>{</a:t>
            </a:r>
            <a:endParaRPr sz="32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593703" y="1212156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ru-RU" sz="2800" dirty="0">
                <a:solidFill>
                  <a:srgbClr val="DBA0DB"/>
                </a:solidFill>
              </a:rPr>
              <a:t>Константные файлы</a:t>
            </a:r>
            <a:r>
              <a:rPr lang="en" sz="2800" dirty="0">
                <a:solidFill>
                  <a:schemeClr val="accent6"/>
                </a:solidFill>
              </a:rPr>
              <a:t>]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Диаграмма классов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0" name="Google Shape;667;p35">
            <a:extLst>
              <a:ext uri="{FF2B5EF4-FFF2-40B4-BE49-F238E27FC236}">
                <a16:creationId xmlns:a16="http://schemas.microsoft.com/office/drawing/2014/main" id="{DA66BD42-30A2-FF13-58DD-2CABD30E8D0A}"/>
              </a:ext>
            </a:extLst>
          </p:cNvPr>
          <p:cNvGrpSpPr/>
          <p:nvPr/>
        </p:nvGrpSpPr>
        <p:grpSpPr>
          <a:xfrm>
            <a:off x="1330626" y="1212156"/>
            <a:ext cx="506100" cy="3507556"/>
            <a:chOff x="1084825" y="1153725"/>
            <a:chExt cx="506100" cy="3559097"/>
          </a:xfrm>
        </p:grpSpPr>
        <p:sp>
          <p:nvSpPr>
            <p:cNvPr id="11" name="Google Shape;668;p35">
              <a:extLst>
                <a:ext uri="{FF2B5EF4-FFF2-40B4-BE49-F238E27FC236}">
                  <a16:creationId xmlns:a16="http://schemas.microsoft.com/office/drawing/2014/main" id="{82127796-E4E4-F649-9CCD-9C45BEF0806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758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669;p35">
              <a:extLst>
                <a:ext uri="{FF2B5EF4-FFF2-40B4-BE49-F238E27FC236}">
                  <a16:creationId xmlns:a16="http://schemas.microsoft.com/office/drawing/2014/main" id="{11FE747A-37CA-34CE-66BE-0C876ECDB29D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D06718-8E0B-3818-252F-60AE8C453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63" y="2026344"/>
            <a:ext cx="48672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9158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089863" y="423788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</a:t>
            </a:r>
            <a:r>
              <a:rPr lang="en-US" sz="3200" dirty="0"/>
              <a:t>7</a:t>
            </a:r>
            <a:r>
              <a:rPr lang="en" sz="3200" dirty="0"/>
              <a:t> </a:t>
            </a:r>
            <a:r>
              <a:rPr lang="en" sz="3200" dirty="0">
                <a:solidFill>
                  <a:schemeClr val="accent6"/>
                </a:solidFill>
              </a:rPr>
              <a:t>{</a:t>
            </a:r>
            <a:endParaRPr sz="32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593703" y="1212156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ru-RU" sz="2800" dirty="0">
                <a:solidFill>
                  <a:srgbClr val="DBA0DB"/>
                </a:solidFill>
              </a:rPr>
              <a:t>Вспомогательные модули</a:t>
            </a:r>
            <a:r>
              <a:rPr lang="en" sz="2800" dirty="0">
                <a:solidFill>
                  <a:schemeClr val="accent6"/>
                </a:solidFill>
              </a:rPr>
              <a:t>]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/>
                </a:solidFill>
              </a:rPr>
              <a:t>Диаграмма классов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0" name="Google Shape;667;p35">
            <a:extLst>
              <a:ext uri="{FF2B5EF4-FFF2-40B4-BE49-F238E27FC236}">
                <a16:creationId xmlns:a16="http://schemas.microsoft.com/office/drawing/2014/main" id="{DA66BD42-30A2-FF13-58DD-2CABD30E8D0A}"/>
              </a:ext>
            </a:extLst>
          </p:cNvPr>
          <p:cNvGrpSpPr/>
          <p:nvPr/>
        </p:nvGrpSpPr>
        <p:grpSpPr>
          <a:xfrm>
            <a:off x="1330626" y="1212156"/>
            <a:ext cx="506100" cy="3507556"/>
            <a:chOff x="1084825" y="1153725"/>
            <a:chExt cx="506100" cy="3559097"/>
          </a:xfrm>
        </p:grpSpPr>
        <p:sp>
          <p:nvSpPr>
            <p:cNvPr id="11" name="Google Shape;668;p35">
              <a:extLst>
                <a:ext uri="{FF2B5EF4-FFF2-40B4-BE49-F238E27FC236}">
                  <a16:creationId xmlns:a16="http://schemas.microsoft.com/office/drawing/2014/main" id="{82127796-E4E4-F649-9CCD-9C45BEF0806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758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669;p35">
              <a:extLst>
                <a:ext uri="{FF2B5EF4-FFF2-40B4-BE49-F238E27FC236}">
                  <a16:creationId xmlns:a16="http://schemas.microsoft.com/office/drawing/2014/main" id="{11FE747A-37CA-34CE-66BE-0C876ECDB29D}"/>
                </a:ext>
              </a:extLst>
            </p:cNvPr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2643C3-6709-3082-5FC3-19443F17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25" y="2009443"/>
            <a:ext cx="5947013" cy="2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8347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336</Words>
  <Application>Microsoft Office PowerPoint</Application>
  <PresentationFormat>Экран (16:9)</PresentationFormat>
  <Paragraphs>100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Overpass Mono</vt:lpstr>
      <vt:lpstr>arial</vt:lpstr>
      <vt:lpstr>Fira Code</vt:lpstr>
      <vt:lpstr>arial</vt:lpstr>
      <vt:lpstr>Programming Language Workshop for Beginners by Slidesgo</vt:lpstr>
      <vt:lpstr>КУРСОВОЙ ПРОЕКТ  По МДК.01.02 «Прикладное программирование» {</vt:lpstr>
      <vt:lpstr>Наборы технологий {</vt:lpstr>
      <vt:lpstr>Презентация PowerPoint</vt:lpstr>
      <vt:lpstr>Презентация PowerPoint</vt:lpstr>
      <vt:lpstr>03 {</vt:lpstr>
      <vt:lpstr>04 {</vt:lpstr>
      <vt:lpstr>05 {</vt:lpstr>
      <vt:lpstr>06 {</vt:lpstr>
      <vt:lpstr>07 {</vt:lpstr>
      <vt:lpstr>08 {</vt:lpstr>
      <vt:lpstr>Окно Авторизации {</vt:lpstr>
      <vt:lpstr>Окно Восстановления 1 {</vt:lpstr>
      <vt:lpstr>Окно Восстановления 2 {</vt:lpstr>
      <vt:lpstr>Страница Профиля  {</vt:lpstr>
      <vt:lpstr>Страница  Настроек аккаунта {</vt:lpstr>
      <vt:lpstr>Страница  ‘Журнал ’{</vt:lpstr>
      <vt:lpstr>Окно  ‘Журнал ’{</vt:lpstr>
      <vt:lpstr>Страница  О Программе {</vt:lpstr>
      <vt:lpstr>Спасибо за внимание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МДК.01.02 «Прикладное программирование» {</dc:title>
  <cp:lastModifiedBy>QB1869</cp:lastModifiedBy>
  <cp:revision>19</cp:revision>
  <dcterms:modified xsi:type="dcterms:W3CDTF">2022-06-22T10:43:24Z</dcterms:modified>
</cp:coreProperties>
</file>