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df4d9256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df4d925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df4d9256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df4d9256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df4d925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df4d925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f4d9256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f4d925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df4d9256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df4d9256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f4d925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f4d925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df4d9256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df4d9256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df4d9256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df4d9256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df4d9256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df4d9256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df4d9256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df4d925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02800" y="885775"/>
            <a:ext cx="6938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dk1"/>
                </a:solidFill>
              </a:rPr>
              <a:t>Sprint 1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Grupo: Leoncitos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863" y="2250350"/>
            <a:ext cx="1940286" cy="2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 Creación de Eventos</a:t>
            </a:r>
            <a:endParaRPr/>
          </a:p>
        </p:txBody>
      </p:sp>
      <p:pic>
        <p:nvPicPr>
          <p:cNvPr id="109" name="Google Shape;109;p22" title="diagramaSucesionCreacionEven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913" y="675875"/>
            <a:ext cx="6220174" cy="41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50" y="339950"/>
            <a:ext cx="8081925" cy="41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450" y="2285400"/>
            <a:ext cx="38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Miembro</a:t>
            </a:r>
            <a:endParaRPr/>
          </a:p>
        </p:txBody>
      </p:sp>
      <p:pic>
        <p:nvPicPr>
          <p:cNvPr id="61" name="Google Shape;61;p14" title="casoDeUsoUs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125" y="129300"/>
            <a:ext cx="4477225" cy="48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Administrador</a:t>
            </a:r>
            <a:endParaRPr/>
          </a:p>
        </p:txBody>
      </p:sp>
      <p:pic>
        <p:nvPicPr>
          <p:cNvPr id="67" name="Google Shape;67;p15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25" y="810800"/>
            <a:ext cx="7282051" cy="41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Entidad-Relación</a:t>
            </a:r>
            <a:endParaRPr/>
          </a:p>
        </p:txBody>
      </p:sp>
      <p:pic>
        <p:nvPicPr>
          <p:cNvPr id="73" name="Google Shape;73;p16" title="entidad-relac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75" y="953325"/>
            <a:ext cx="7973901" cy="38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7400" y="78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79" name="Google Shape;79;p17" title="clas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125" y="406450"/>
            <a:ext cx="4774000" cy="44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89500" y="1297800"/>
            <a:ext cx="23043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350" y="33250"/>
            <a:ext cx="4190200" cy="5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9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 Registro</a:t>
            </a:r>
            <a:endParaRPr/>
          </a:p>
        </p:txBody>
      </p:sp>
      <p:pic>
        <p:nvPicPr>
          <p:cNvPr id="91" name="Google Shape;91;p19" title="diagramaSecuenciaUsuarioRegsit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5875"/>
            <a:ext cx="8839199" cy="369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7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 Inicio de Sesión </a:t>
            </a:r>
            <a:endParaRPr/>
          </a:p>
        </p:txBody>
      </p:sp>
      <p:pic>
        <p:nvPicPr>
          <p:cNvPr id="97" name="Google Shape;97;p20" title="usuarioIniciaSesion(Secuencia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50" y="644775"/>
            <a:ext cx="7648298" cy="44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 Usuario-Entrada</a:t>
            </a:r>
            <a:endParaRPr/>
          </a:p>
        </p:txBody>
      </p:sp>
      <p:pic>
        <p:nvPicPr>
          <p:cNvPr id="103" name="Google Shape;103;p21" title="diagramaSecuenciaUsuarioAdquiereEntrad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39" y="675863"/>
            <a:ext cx="7579124" cy="436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