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0" r:id="rId2"/>
    <p:sldId id="257" r:id="rId3"/>
    <p:sldId id="258" r:id="rId4"/>
    <p:sldId id="265" r:id="rId5"/>
    <p:sldId id="282" r:id="rId6"/>
    <p:sldId id="262" r:id="rId7"/>
    <p:sldId id="264" r:id="rId8"/>
    <p:sldId id="259" r:id="rId9"/>
    <p:sldId id="266" r:id="rId10"/>
    <p:sldId id="267" r:id="rId11"/>
    <p:sldId id="260" r:id="rId12"/>
    <p:sldId id="270" r:id="rId13"/>
    <p:sldId id="283" r:id="rId14"/>
    <p:sldId id="271" r:id="rId15"/>
    <p:sldId id="273" r:id="rId16"/>
    <p:sldId id="261" r:id="rId17"/>
    <p:sldId id="274" r:id="rId18"/>
    <p:sldId id="281" r:id="rId19"/>
  </p:sldIdLst>
  <p:sldSz cx="9144000" cy="5143500" type="screen16x9"/>
  <p:notesSz cx="6858000" cy="9144000"/>
  <p:custDataLst>
    <p:tags r:id="rId21"/>
  </p:custDataLst>
  <p:defaultTextStyle>
    <a:defPPr>
      <a:defRPr lang="zh-CN"/>
    </a:defPPr>
    <a:lvl1pPr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1pPr>
    <a:lvl2pPr marL="342900"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2pPr>
    <a:lvl3pPr marL="685800"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3pPr>
    <a:lvl4pPr marL="1028700"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4pPr>
    <a:lvl5pPr marL="1371600"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5pPr>
    <a:lvl6pPr marL="1714500" algn="l" defTabSz="685800" rtl="0" eaLnBrk="1" latinLnBrk="0" hangingPunct="1">
      <a:defRPr kern="1200">
        <a:solidFill>
          <a:schemeClr val="tx1"/>
        </a:solidFill>
        <a:latin typeface="微软雅黑" pitchFamily="34" charset="-122"/>
        <a:ea typeface="微软雅黑" pitchFamily="34" charset="-122"/>
        <a:cs typeface="+mn-cs"/>
      </a:defRPr>
    </a:lvl6pPr>
    <a:lvl7pPr marL="2057400" algn="l" defTabSz="685800" rtl="0" eaLnBrk="1" latinLnBrk="0" hangingPunct="1">
      <a:defRPr kern="1200">
        <a:solidFill>
          <a:schemeClr val="tx1"/>
        </a:solidFill>
        <a:latin typeface="微软雅黑" pitchFamily="34" charset="-122"/>
        <a:ea typeface="微软雅黑" pitchFamily="34" charset="-122"/>
        <a:cs typeface="+mn-cs"/>
      </a:defRPr>
    </a:lvl7pPr>
    <a:lvl8pPr marL="2400300" algn="l" defTabSz="685800" rtl="0" eaLnBrk="1" latinLnBrk="0" hangingPunct="1">
      <a:defRPr kern="1200">
        <a:solidFill>
          <a:schemeClr val="tx1"/>
        </a:solidFill>
        <a:latin typeface="微软雅黑" pitchFamily="34" charset="-122"/>
        <a:ea typeface="微软雅黑" pitchFamily="34" charset="-122"/>
        <a:cs typeface="+mn-cs"/>
      </a:defRPr>
    </a:lvl8pPr>
    <a:lvl9pPr marL="2743200" algn="l" defTabSz="685800" rtl="0" eaLnBrk="1" latinLnBrk="0" hangingPunct="1">
      <a:defRPr kern="1200">
        <a:solidFill>
          <a:schemeClr val="tx1"/>
        </a:solidFill>
        <a:latin typeface="微软雅黑" pitchFamily="34" charset="-122"/>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114" d="100"/>
          <a:sy n="114" d="100"/>
        </p:scale>
        <p:origin x="336" y="110"/>
      </p:cViewPr>
      <p:guideLst>
        <p:guide orient="horz" pos="2160"/>
        <p:guide pos="3840"/>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BEB1AE57-91D8-4108-8A5C-7B63D632B2B6}" type="datetimeFigureOut">
              <a:rPr lang="zh-CN" altLang="en-US"/>
              <a:pPr>
                <a:defRPr/>
              </a:pPr>
              <a:t>2018/6/12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58E94DB7-6BD0-41E8-B4E6-DA4C8BA169DB}" type="slidenum">
              <a:rPr lang="zh-CN" altLang="en-US"/>
              <a:pPr>
                <a:defRPr/>
              </a:pPr>
              <a:t>‹#›</a:t>
            </a:fld>
            <a:endParaRPr lang="zh-CN" altLang="en-US"/>
          </a:p>
        </p:txBody>
      </p:sp>
    </p:spTree>
    <p:extLst>
      <p:ext uri="{BB962C8B-B14F-4D97-AF65-F5344CB8AC3E}">
        <p14:creationId xmlns:p14="http://schemas.microsoft.com/office/powerpoint/2010/main" val="20669195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42900" algn="l" rtl="0" fontAlgn="base">
      <a:spcBef>
        <a:spcPct val="30000"/>
      </a:spcBef>
      <a:spcAft>
        <a:spcPct val="0"/>
      </a:spcAft>
      <a:defRPr sz="900" kern="1200">
        <a:solidFill>
          <a:schemeClr val="tx1"/>
        </a:solidFill>
        <a:latin typeface="+mn-lt"/>
        <a:ea typeface="+mn-ea"/>
        <a:cs typeface="+mn-cs"/>
      </a:defRPr>
    </a:lvl2pPr>
    <a:lvl3pPr marL="685800" algn="l" rtl="0" fontAlgn="base">
      <a:spcBef>
        <a:spcPct val="30000"/>
      </a:spcBef>
      <a:spcAft>
        <a:spcPct val="0"/>
      </a:spcAft>
      <a:defRPr sz="900" kern="1200">
        <a:solidFill>
          <a:schemeClr val="tx1"/>
        </a:solidFill>
        <a:latin typeface="+mn-lt"/>
        <a:ea typeface="+mn-ea"/>
        <a:cs typeface="+mn-cs"/>
      </a:defRPr>
    </a:lvl3pPr>
    <a:lvl4pPr marL="1028700" algn="l" rtl="0" fontAlgn="base">
      <a:spcBef>
        <a:spcPct val="30000"/>
      </a:spcBef>
      <a:spcAft>
        <a:spcPct val="0"/>
      </a:spcAft>
      <a:defRPr sz="900" kern="1200">
        <a:solidFill>
          <a:schemeClr val="tx1"/>
        </a:solidFill>
        <a:latin typeface="+mn-lt"/>
        <a:ea typeface="+mn-ea"/>
        <a:cs typeface="+mn-cs"/>
      </a:defRPr>
    </a:lvl4pPr>
    <a:lvl5pPr marL="1371600" algn="l"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E7B0550E-F892-4E8B-9E0E-B645F761473C}" type="slidenum">
              <a:rPr lang="zh-CN" altLang="en-US"/>
              <a:pPr/>
              <a:t>2</a:t>
            </a:fld>
            <a:endParaRPr lang="zh-CN" altLang="en-US"/>
          </a:p>
        </p:txBody>
      </p:sp>
    </p:spTree>
    <p:extLst>
      <p:ext uri="{BB962C8B-B14F-4D97-AF65-F5344CB8AC3E}">
        <p14:creationId xmlns:p14="http://schemas.microsoft.com/office/powerpoint/2010/main" val="900168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772FDB60-7BAD-4F38-B9D2-CDF940FD1183}" type="slidenum">
              <a:rPr lang="zh-CN" altLang="en-US"/>
              <a:pPr/>
              <a:t>12</a:t>
            </a:fld>
            <a:endParaRPr lang="zh-CN" altLang="en-US"/>
          </a:p>
        </p:txBody>
      </p:sp>
    </p:spTree>
    <p:extLst>
      <p:ext uri="{BB962C8B-B14F-4D97-AF65-F5344CB8AC3E}">
        <p14:creationId xmlns:p14="http://schemas.microsoft.com/office/powerpoint/2010/main" val="2518534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772FDB60-7BAD-4F38-B9D2-CDF940FD1183}" type="slidenum">
              <a:rPr lang="zh-CN" altLang="en-US"/>
              <a:pPr/>
              <a:t>13</a:t>
            </a:fld>
            <a:endParaRPr lang="zh-CN" altLang="en-US"/>
          </a:p>
        </p:txBody>
      </p:sp>
    </p:spTree>
    <p:extLst>
      <p:ext uri="{BB962C8B-B14F-4D97-AF65-F5344CB8AC3E}">
        <p14:creationId xmlns:p14="http://schemas.microsoft.com/office/powerpoint/2010/main" val="3557824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4F611151-45D9-49C2-AB0D-4D62C8677D9D}" type="slidenum">
              <a:rPr lang="zh-CN" altLang="en-US"/>
              <a:pPr/>
              <a:t>14</a:t>
            </a:fld>
            <a:endParaRPr lang="zh-CN" altLang="en-US"/>
          </a:p>
        </p:txBody>
      </p:sp>
    </p:spTree>
    <p:extLst>
      <p:ext uri="{BB962C8B-B14F-4D97-AF65-F5344CB8AC3E}">
        <p14:creationId xmlns:p14="http://schemas.microsoft.com/office/powerpoint/2010/main" val="2161332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4E53AAB0-509A-4792-ACC4-5409227DB8F4}" type="slidenum">
              <a:rPr lang="zh-CN" altLang="en-US"/>
              <a:pPr/>
              <a:t>15</a:t>
            </a:fld>
            <a:endParaRPr lang="zh-CN" altLang="en-US"/>
          </a:p>
        </p:txBody>
      </p:sp>
    </p:spTree>
    <p:extLst>
      <p:ext uri="{BB962C8B-B14F-4D97-AF65-F5344CB8AC3E}">
        <p14:creationId xmlns:p14="http://schemas.microsoft.com/office/powerpoint/2010/main" val="168497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99E0E29-E258-479B-AB9E-2383D115EFE2}" type="slidenum">
              <a:rPr lang="zh-CN" altLang="en-US"/>
              <a:pPr/>
              <a:t>16</a:t>
            </a:fld>
            <a:endParaRPr lang="zh-CN" altLang="en-US"/>
          </a:p>
        </p:txBody>
      </p:sp>
    </p:spTree>
    <p:extLst>
      <p:ext uri="{BB962C8B-B14F-4D97-AF65-F5344CB8AC3E}">
        <p14:creationId xmlns:p14="http://schemas.microsoft.com/office/powerpoint/2010/main" val="225943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A24B91E4-E922-49C2-B4FA-EFB7F70BDE1F}" type="slidenum">
              <a:rPr lang="zh-CN" altLang="en-US"/>
              <a:pPr/>
              <a:t>17</a:t>
            </a:fld>
            <a:endParaRPr lang="zh-CN" altLang="en-US"/>
          </a:p>
        </p:txBody>
      </p:sp>
    </p:spTree>
    <p:extLst>
      <p:ext uri="{BB962C8B-B14F-4D97-AF65-F5344CB8AC3E}">
        <p14:creationId xmlns:p14="http://schemas.microsoft.com/office/powerpoint/2010/main" val="2484723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BC3D94CA-D132-47A6-9678-D1034ECFFD2C}" type="slidenum">
              <a:rPr lang="zh-CN" altLang="en-US"/>
              <a:pPr/>
              <a:t>3</a:t>
            </a:fld>
            <a:endParaRPr lang="zh-CN" altLang="en-US"/>
          </a:p>
        </p:txBody>
      </p:sp>
    </p:spTree>
    <p:extLst>
      <p:ext uri="{BB962C8B-B14F-4D97-AF65-F5344CB8AC3E}">
        <p14:creationId xmlns:p14="http://schemas.microsoft.com/office/powerpoint/2010/main" val="70861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E308F055-A891-4E99-8268-75EF6B3E05D1}" type="slidenum">
              <a:rPr lang="zh-CN" altLang="en-US"/>
              <a:pPr/>
              <a:t>4</a:t>
            </a:fld>
            <a:endParaRPr lang="zh-CN" altLang="en-US"/>
          </a:p>
        </p:txBody>
      </p:sp>
    </p:spTree>
    <p:extLst>
      <p:ext uri="{BB962C8B-B14F-4D97-AF65-F5344CB8AC3E}">
        <p14:creationId xmlns:p14="http://schemas.microsoft.com/office/powerpoint/2010/main" val="1205135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4C934FFF-2116-4850-9AF1-AFEAB3617030}" type="slidenum">
              <a:rPr lang="zh-CN" altLang="en-US"/>
              <a:pPr/>
              <a:t>6</a:t>
            </a:fld>
            <a:endParaRPr lang="zh-CN" altLang="en-US"/>
          </a:p>
        </p:txBody>
      </p:sp>
    </p:spTree>
    <p:extLst>
      <p:ext uri="{BB962C8B-B14F-4D97-AF65-F5344CB8AC3E}">
        <p14:creationId xmlns:p14="http://schemas.microsoft.com/office/powerpoint/2010/main" val="344450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2E7177CA-30A5-4479-9967-2B22484A45D3}" type="slidenum">
              <a:rPr lang="zh-CN" altLang="en-US"/>
              <a:pPr/>
              <a:t>7</a:t>
            </a:fld>
            <a:endParaRPr lang="zh-CN" altLang="en-US"/>
          </a:p>
        </p:txBody>
      </p:sp>
    </p:spTree>
    <p:extLst>
      <p:ext uri="{BB962C8B-B14F-4D97-AF65-F5344CB8AC3E}">
        <p14:creationId xmlns:p14="http://schemas.microsoft.com/office/powerpoint/2010/main" val="58653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DEF2EC21-D38B-43DF-9DCE-2725861D9DA1}" type="slidenum">
              <a:rPr lang="zh-CN" altLang="en-US"/>
              <a:pPr/>
              <a:t>8</a:t>
            </a:fld>
            <a:endParaRPr lang="zh-CN" altLang="en-US"/>
          </a:p>
        </p:txBody>
      </p:sp>
    </p:spTree>
    <p:extLst>
      <p:ext uri="{BB962C8B-B14F-4D97-AF65-F5344CB8AC3E}">
        <p14:creationId xmlns:p14="http://schemas.microsoft.com/office/powerpoint/2010/main" val="1264325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C3A27BE4-E213-4765-8B20-721ABF28A1CA}" type="slidenum">
              <a:rPr lang="zh-CN" altLang="en-US"/>
              <a:pPr/>
              <a:t>9</a:t>
            </a:fld>
            <a:endParaRPr lang="zh-CN" altLang="en-US"/>
          </a:p>
        </p:txBody>
      </p:sp>
    </p:spTree>
    <p:extLst>
      <p:ext uri="{BB962C8B-B14F-4D97-AF65-F5344CB8AC3E}">
        <p14:creationId xmlns:p14="http://schemas.microsoft.com/office/powerpoint/2010/main" val="3410670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07891BCF-800F-46FD-8CA5-1598BA866E17}" type="slidenum">
              <a:rPr lang="zh-CN" altLang="en-US"/>
              <a:pPr/>
              <a:t>10</a:t>
            </a:fld>
            <a:endParaRPr lang="zh-CN" altLang="en-US"/>
          </a:p>
        </p:txBody>
      </p:sp>
    </p:spTree>
    <p:extLst>
      <p:ext uri="{BB962C8B-B14F-4D97-AF65-F5344CB8AC3E}">
        <p14:creationId xmlns:p14="http://schemas.microsoft.com/office/powerpoint/2010/main" val="4233379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2AFA3293-1059-49DE-A7AA-4CB7C8B05B23}" type="slidenum">
              <a:rPr lang="zh-CN" altLang="en-US"/>
              <a:pPr/>
              <a:t>11</a:t>
            </a:fld>
            <a:endParaRPr lang="zh-CN" altLang="en-US"/>
          </a:p>
        </p:txBody>
      </p:sp>
    </p:spTree>
    <p:extLst>
      <p:ext uri="{BB962C8B-B14F-4D97-AF65-F5344CB8AC3E}">
        <p14:creationId xmlns:p14="http://schemas.microsoft.com/office/powerpoint/2010/main" val="3543973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C3C57FE-0B00-41DD-8BB8-DC9015551E41}"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18B1309-31AA-4F3E-8CCA-6505E1846DA1}" type="slidenum">
              <a:rPr lang="zh-CN" altLang="en-US"/>
              <a:pPr>
                <a:defRPr/>
              </a:pPr>
              <a:t>‹#›</a:t>
            </a:fld>
            <a:endParaRPr lang="zh-CN" altLang="en-US"/>
          </a:p>
        </p:txBody>
      </p:sp>
    </p:spTree>
    <p:extLst>
      <p:ext uri="{BB962C8B-B14F-4D97-AF65-F5344CB8AC3E}">
        <p14:creationId xmlns:p14="http://schemas.microsoft.com/office/powerpoint/2010/main" val="564929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773CE71-AEC9-4E28-8BFD-E8186BAE989F}"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AD665F-CB32-4A95-9AC1-32D6262CBB01}" type="slidenum">
              <a:rPr lang="zh-CN" altLang="en-US"/>
              <a:pPr>
                <a:defRPr/>
              </a:pPr>
              <a:t>‹#›</a:t>
            </a:fld>
            <a:endParaRPr lang="zh-CN" altLang="en-US"/>
          </a:p>
        </p:txBody>
      </p:sp>
    </p:spTree>
    <p:extLst>
      <p:ext uri="{BB962C8B-B14F-4D97-AF65-F5344CB8AC3E}">
        <p14:creationId xmlns:p14="http://schemas.microsoft.com/office/powerpoint/2010/main" val="1622653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8509023-F3C5-4A76-8FDB-FE997FBBDE8D}"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7735C4-3E52-486E-95B3-6CDE361A54C7}" type="slidenum">
              <a:rPr lang="zh-CN" altLang="en-US"/>
              <a:pPr>
                <a:defRPr/>
              </a:pPr>
              <a:t>‹#›</a:t>
            </a:fld>
            <a:endParaRPr lang="zh-CN" altLang="en-US"/>
          </a:p>
        </p:txBody>
      </p:sp>
    </p:spTree>
    <p:extLst>
      <p:ext uri="{BB962C8B-B14F-4D97-AF65-F5344CB8AC3E}">
        <p14:creationId xmlns:p14="http://schemas.microsoft.com/office/powerpoint/2010/main" val="3177439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5C6C729-B9E7-4244-BED7-E70D95CBF40D}"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50EB83-23C4-4622-A2AE-890A415962B4}" type="slidenum">
              <a:rPr lang="zh-CN" altLang="en-US"/>
              <a:pPr>
                <a:defRPr/>
              </a:pPr>
              <a:t>‹#›</a:t>
            </a:fld>
            <a:endParaRPr lang="zh-CN" altLang="en-US"/>
          </a:p>
        </p:txBody>
      </p:sp>
    </p:spTree>
    <p:extLst>
      <p:ext uri="{BB962C8B-B14F-4D97-AF65-F5344CB8AC3E}">
        <p14:creationId xmlns:p14="http://schemas.microsoft.com/office/powerpoint/2010/main" val="4039718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8DC8146-D1DC-4DED-B63D-76542CF30917}"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2077C0-FC75-4F16-A90B-6E6EDBD1DAF9}" type="slidenum">
              <a:rPr lang="zh-CN" altLang="en-US"/>
              <a:pPr>
                <a:defRPr/>
              </a:pPr>
              <a:t>‹#›</a:t>
            </a:fld>
            <a:endParaRPr lang="zh-CN" altLang="en-US"/>
          </a:p>
        </p:txBody>
      </p:sp>
    </p:spTree>
    <p:extLst>
      <p:ext uri="{BB962C8B-B14F-4D97-AF65-F5344CB8AC3E}">
        <p14:creationId xmlns:p14="http://schemas.microsoft.com/office/powerpoint/2010/main" val="1140568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22D5654-6B37-4F86-B180-159DB4A823A1}" type="datetimeFigureOut">
              <a:rPr lang="zh-CN" altLang="en-US"/>
              <a:pPr>
                <a:defRPr/>
              </a:pPr>
              <a:t>2018/6/12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5E43C71-E027-4627-A592-A03D82803159}" type="slidenum">
              <a:rPr lang="zh-CN" altLang="en-US"/>
              <a:pPr>
                <a:defRPr/>
              </a:pPr>
              <a:t>‹#›</a:t>
            </a:fld>
            <a:endParaRPr lang="zh-CN" altLang="en-US"/>
          </a:p>
        </p:txBody>
      </p:sp>
    </p:spTree>
    <p:extLst>
      <p:ext uri="{BB962C8B-B14F-4D97-AF65-F5344CB8AC3E}">
        <p14:creationId xmlns:p14="http://schemas.microsoft.com/office/powerpoint/2010/main" val="3817685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8EBCEE4-E541-4944-99C8-0B0691F00BA8}" type="datetimeFigureOut">
              <a:rPr lang="zh-CN" altLang="en-US"/>
              <a:pPr>
                <a:defRPr/>
              </a:pPr>
              <a:t>2018/6/12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0FBC343-4BA7-4B0B-8296-CC2F34592126}" type="slidenum">
              <a:rPr lang="zh-CN" altLang="en-US"/>
              <a:pPr>
                <a:defRPr/>
              </a:pPr>
              <a:t>‹#›</a:t>
            </a:fld>
            <a:endParaRPr lang="zh-CN" altLang="en-US"/>
          </a:p>
        </p:txBody>
      </p:sp>
    </p:spTree>
    <p:extLst>
      <p:ext uri="{BB962C8B-B14F-4D97-AF65-F5344CB8AC3E}">
        <p14:creationId xmlns:p14="http://schemas.microsoft.com/office/powerpoint/2010/main" val="2356662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3F67B85-C061-4765-BA3F-C1B9199E0B92}" type="datetimeFigureOut">
              <a:rPr lang="zh-CN" altLang="en-US"/>
              <a:pPr>
                <a:defRPr/>
              </a:pPr>
              <a:t>2018/6/12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2539AA7-A25D-4C1B-82D1-99C62E775037}" type="slidenum">
              <a:rPr lang="zh-CN" altLang="en-US"/>
              <a:pPr>
                <a:defRPr/>
              </a:pPr>
              <a:t>‹#›</a:t>
            </a:fld>
            <a:endParaRPr lang="zh-CN" altLang="en-US"/>
          </a:p>
        </p:txBody>
      </p:sp>
    </p:spTree>
    <p:extLst>
      <p:ext uri="{BB962C8B-B14F-4D97-AF65-F5344CB8AC3E}">
        <p14:creationId xmlns:p14="http://schemas.microsoft.com/office/powerpoint/2010/main" val="3201752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lstStyle>
          <a:p>
            <a:pPr>
              <a:defRPr/>
            </a:pPr>
            <a:fld id="{D8D291AE-F191-439D-AE01-73CEA9098CFE}" type="datetimeFigureOut">
              <a:rPr lang="zh-CN" altLang="en-US"/>
              <a:pPr>
                <a:defRPr/>
              </a:pPr>
              <a:t>2018/6/12</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8A1D640E-1F7F-4FAA-924A-5E2B1AB2F7D7}" type="slidenum">
              <a:rPr lang="zh-CN" altLang="en-US"/>
              <a:pPr>
                <a:defRPr/>
              </a:pPr>
              <a:t>‹#›</a:t>
            </a:fld>
            <a:endParaRPr lang="zh-CN" altLang="en-US"/>
          </a:p>
        </p:txBody>
      </p:sp>
    </p:spTree>
    <p:extLst>
      <p:ext uri="{BB962C8B-B14F-4D97-AF65-F5344CB8AC3E}">
        <p14:creationId xmlns:p14="http://schemas.microsoft.com/office/powerpoint/2010/main" val="1767991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F5F305D-187E-4B3E-BD86-E5F582DEE9C3}" type="datetimeFigureOut">
              <a:rPr lang="zh-CN" altLang="en-US"/>
              <a:pPr>
                <a:defRPr/>
              </a:pPr>
              <a:t>2018/6/12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0CE00-62D0-4288-8EB9-4E8B6D798DFF}" type="slidenum">
              <a:rPr lang="zh-CN" altLang="en-US"/>
              <a:pPr>
                <a:defRPr/>
              </a:pPr>
              <a:t>‹#›</a:t>
            </a:fld>
            <a:endParaRPr lang="zh-CN" altLang="en-US"/>
          </a:p>
        </p:txBody>
      </p:sp>
    </p:spTree>
    <p:extLst>
      <p:ext uri="{BB962C8B-B14F-4D97-AF65-F5344CB8AC3E}">
        <p14:creationId xmlns:p14="http://schemas.microsoft.com/office/powerpoint/2010/main" val="2961213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2690B91-5F45-4156-B2DF-99025C90BA9C}" type="datetimeFigureOut">
              <a:rPr lang="zh-CN" altLang="en-US"/>
              <a:pPr>
                <a:defRPr/>
              </a:pPr>
              <a:t>2018/6/12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B9F8EE-5028-4CC8-AA92-B3E6F8FFA84C}" type="slidenum">
              <a:rPr lang="zh-CN" altLang="en-US"/>
              <a:pPr>
                <a:defRPr/>
              </a:pPr>
              <a:t>‹#›</a:t>
            </a:fld>
            <a:endParaRPr lang="zh-CN" altLang="en-US"/>
          </a:p>
        </p:txBody>
      </p:sp>
    </p:spTree>
    <p:extLst>
      <p:ext uri="{BB962C8B-B14F-4D97-AF65-F5344CB8AC3E}">
        <p14:creationId xmlns:p14="http://schemas.microsoft.com/office/powerpoint/2010/main" val="440257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8650" y="27384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AFF2CE33-D8BF-48AD-8F1E-41CC613CD6C7}" type="datetimeFigureOut">
              <a:rPr lang="zh-CN" altLang="en-US"/>
              <a:pPr>
                <a:defRPr/>
              </a:pPr>
              <a:t>2018/6/12</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wrap="square" lIns="68580" tIns="34290" rIns="68580" bIns="34290" numCol="1" anchor="ctr" anchorCtr="0" compatLnSpc="1">
            <a:prstTxWarp prst="textNoShape">
              <a:avLst/>
            </a:prstTxWarp>
          </a:bodyPr>
          <a:lstStyle>
            <a:lvl1pPr algn="r" eaLnBrk="1" hangingPunct="1">
              <a:defRPr sz="900">
                <a:solidFill>
                  <a:srgbClr val="898989"/>
                </a:solidFill>
              </a:defRPr>
            </a:lvl1pPr>
          </a:lstStyle>
          <a:p>
            <a:pPr>
              <a:defRPr/>
            </a:pPr>
            <a:fld id="{577A37AB-A622-43A2-A57D-19EBA34EFC1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微软雅黑" pitchFamily="34" charset="-122"/>
          <a:ea typeface="微软雅黑" pitchFamily="34" charset="-122"/>
        </a:defRPr>
      </a:lvl2pPr>
      <a:lvl3pPr algn="l" rtl="0" eaLnBrk="0" fontAlgn="base" hangingPunct="0">
        <a:lnSpc>
          <a:spcPct val="90000"/>
        </a:lnSpc>
        <a:spcBef>
          <a:spcPct val="0"/>
        </a:spcBef>
        <a:spcAft>
          <a:spcPct val="0"/>
        </a:spcAft>
        <a:defRPr sz="3300">
          <a:solidFill>
            <a:schemeClr val="tx1"/>
          </a:solidFill>
          <a:latin typeface="微软雅黑" pitchFamily="34" charset="-122"/>
          <a:ea typeface="微软雅黑" pitchFamily="34" charset="-122"/>
        </a:defRPr>
      </a:lvl3pPr>
      <a:lvl4pPr algn="l" rtl="0" eaLnBrk="0" fontAlgn="base" hangingPunct="0">
        <a:lnSpc>
          <a:spcPct val="90000"/>
        </a:lnSpc>
        <a:spcBef>
          <a:spcPct val="0"/>
        </a:spcBef>
        <a:spcAft>
          <a:spcPct val="0"/>
        </a:spcAft>
        <a:defRPr sz="3300">
          <a:solidFill>
            <a:schemeClr val="tx1"/>
          </a:solidFill>
          <a:latin typeface="微软雅黑" pitchFamily="34" charset="-122"/>
          <a:ea typeface="微软雅黑" pitchFamily="34" charset="-122"/>
        </a:defRPr>
      </a:lvl4pPr>
      <a:lvl5pPr algn="l" rtl="0" eaLnBrk="0" fontAlgn="base" hangingPunct="0">
        <a:lnSpc>
          <a:spcPct val="90000"/>
        </a:lnSpc>
        <a:spcBef>
          <a:spcPct val="0"/>
        </a:spcBef>
        <a:spcAft>
          <a:spcPct val="0"/>
        </a:spcAft>
        <a:defRPr sz="3300">
          <a:solidFill>
            <a:schemeClr val="tx1"/>
          </a:solidFill>
          <a:latin typeface="微软雅黑" pitchFamily="34" charset="-122"/>
          <a:ea typeface="微软雅黑" pitchFamily="34" charset="-122"/>
        </a:defRPr>
      </a:lvl5pPr>
      <a:lvl6pPr marL="342900" algn="l" rtl="0" fontAlgn="base">
        <a:lnSpc>
          <a:spcPct val="90000"/>
        </a:lnSpc>
        <a:spcBef>
          <a:spcPct val="0"/>
        </a:spcBef>
        <a:spcAft>
          <a:spcPct val="0"/>
        </a:spcAft>
        <a:defRPr sz="3300">
          <a:solidFill>
            <a:schemeClr val="tx1"/>
          </a:solidFill>
          <a:latin typeface="微软雅黑" pitchFamily="34" charset="-122"/>
          <a:ea typeface="微软雅黑" pitchFamily="34" charset="-122"/>
        </a:defRPr>
      </a:lvl6pPr>
      <a:lvl7pPr marL="685800" algn="l" rtl="0" fontAlgn="base">
        <a:lnSpc>
          <a:spcPct val="90000"/>
        </a:lnSpc>
        <a:spcBef>
          <a:spcPct val="0"/>
        </a:spcBef>
        <a:spcAft>
          <a:spcPct val="0"/>
        </a:spcAft>
        <a:defRPr sz="3300">
          <a:solidFill>
            <a:schemeClr val="tx1"/>
          </a:solidFill>
          <a:latin typeface="微软雅黑" pitchFamily="34" charset="-122"/>
          <a:ea typeface="微软雅黑" pitchFamily="34" charset="-122"/>
        </a:defRPr>
      </a:lvl7pPr>
      <a:lvl8pPr marL="1028700" algn="l" rtl="0" fontAlgn="base">
        <a:lnSpc>
          <a:spcPct val="90000"/>
        </a:lnSpc>
        <a:spcBef>
          <a:spcPct val="0"/>
        </a:spcBef>
        <a:spcAft>
          <a:spcPct val="0"/>
        </a:spcAft>
        <a:defRPr sz="3300">
          <a:solidFill>
            <a:schemeClr val="tx1"/>
          </a:solidFill>
          <a:latin typeface="微软雅黑" pitchFamily="34" charset="-122"/>
          <a:ea typeface="微软雅黑" pitchFamily="34" charset="-122"/>
        </a:defRPr>
      </a:lvl8pPr>
      <a:lvl9pPr marL="1371600" algn="l" rtl="0" fontAlgn="base">
        <a:lnSpc>
          <a:spcPct val="90000"/>
        </a:lnSpc>
        <a:spcBef>
          <a:spcPct val="0"/>
        </a:spcBef>
        <a:spcAft>
          <a:spcPct val="0"/>
        </a:spcAft>
        <a:defRPr sz="3300">
          <a:solidFill>
            <a:schemeClr val="tx1"/>
          </a:solidFill>
          <a:latin typeface="微软雅黑" pitchFamily="34" charset="-122"/>
          <a:ea typeface="微软雅黑" pitchFamily="34" charset="-122"/>
        </a:defRPr>
      </a:lvl9pPr>
    </p:titleStyle>
    <p:bodyStyle>
      <a:lvl1pPr marL="171450" indent="-171450" algn="l" rtl="0" eaLnBrk="0" fontAlgn="base" hangingPunct="0">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itchFamily="34" charset="0"/>
        <a:buChar char="•"/>
        <a:defRPr sz="1800"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itchFamily="34" charset="0"/>
        <a:buChar char="•"/>
        <a:defRPr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矩形 2"/>
          <p:cNvSpPr/>
          <p:nvPr/>
        </p:nvSpPr>
        <p:spPr>
          <a:xfrm>
            <a:off x="2532389" y="1829530"/>
            <a:ext cx="4390947"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7200" b="1" cap="none" spc="0" dirty="0">
                <a:ln/>
                <a:solidFill>
                  <a:schemeClr val="accent3"/>
                </a:solidFill>
                <a:effectLst/>
              </a:rPr>
              <a:t>CE </a:t>
            </a:r>
            <a:r>
              <a:rPr lang="en-US" altLang="zh-CN" sz="7200" b="1" cap="none" spc="0" dirty="0">
                <a:ln/>
                <a:solidFill>
                  <a:schemeClr val="accent1"/>
                </a:solidFill>
                <a:effectLst/>
              </a:rPr>
              <a:t>BOOK</a:t>
            </a:r>
          </a:p>
        </p:txBody>
      </p:sp>
      <p:sp>
        <p:nvSpPr>
          <p:cNvPr id="4" name="矩形 3"/>
          <p:cNvSpPr/>
          <p:nvPr/>
        </p:nvSpPr>
        <p:spPr>
          <a:xfrm>
            <a:off x="3751273" y="3029859"/>
            <a:ext cx="3262432" cy="707886"/>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25400" dir="5400000" algn="ctr" rotWithShape="0">
                    <a:srgbClr val="6E747A">
                      <a:alpha val="43000"/>
                    </a:srgbClr>
                  </a:outerShdw>
                </a:effectLst>
              </a:rPr>
              <a:t>项目成果展示</a:t>
            </a:r>
            <a:endParaRPr lang="zh-CN" altLang="en-US" sz="4000" b="0" cap="none" spc="0" dirty="0">
              <a:ln w="0"/>
              <a:solidFill>
                <a:schemeClr val="bg1"/>
              </a:solidFill>
              <a:effectLst>
                <a:outerShdw blurRad="38100" dist="25400" dir="5400000" algn="ctr" rotWithShape="0">
                  <a:srgbClr val="6E747A">
                    <a:alpha val="43000"/>
                  </a:srgbClr>
                </a:outerShdw>
              </a:effectLst>
            </a:endParaRPr>
          </a:p>
        </p:txBody>
      </p:sp>
      <p:sp>
        <p:nvSpPr>
          <p:cNvPr id="7" name="矩形 6"/>
          <p:cNvSpPr/>
          <p:nvPr/>
        </p:nvSpPr>
        <p:spPr>
          <a:xfrm>
            <a:off x="2704016" y="3571345"/>
            <a:ext cx="5619103" cy="584775"/>
          </a:xfrm>
          <a:prstGeom prst="rect">
            <a:avLst/>
          </a:prstGeom>
          <a:noFill/>
        </p:spPr>
        <p:txBody>
          <a:bodyPr wrap="square" lIns="91440" tIns="45720" rIns="91440" bIns="45720">
            <a:spAutoFit/>
          </a:bodyPr>
          <a:lstStyle/>
          <a:p>
            <a:pPr algn="ctr"/>
            <a:r>
              <a:rPr lang="en-US" altLang="zh-CN" sz="3200" b="0" cap="none" spc="0" dirty="0">
                <a:ln w="0"/>
                <a:solidFill>
                  <a:schemeClr val="bg1"/>
                </a:solidFill>
                <a:effectLst>
                  <a:outerShdw blurRad="38100" dist="25400" dir="5400000" algn="ctr" rotWithShape="0">
                    <a:srgbClr val="6E747A">
                      <a:alpha val="43000"/>
                    </a:srgbClr>
                  </a:outerShdw>
                </a:effectLst>
              </a:rPr>
              <a:t>Final pre</a:t>
            </a:r>
            <a:r>
              <a:rPr lang="en-US" altLang="zh-CN" sz="3200" dirty="0">
                <a:ln w="0"/>
                <a:solidFill>
                  <a:schemeClr val="bg1"/>
                </a:solidFill>
                <a:effectLst>
                  <a:outerShdw blurRad="38100" dist="25400" dir="5400000" algn="ctr" rotWithShape="0">
                    <a:srgbClr val="6E747A">
                      <a:alpha val="43000"/>
                    </a:srgbClr>
                  </a:outerShdw>
                </a:effectLst>
              </a:rPr>
              <a:t>sentation</a:t>
            </a:r>
            <a:endParaRPr lang="zh-CN" altLang="en-US" sz="3200" b="0" cap="none" spc="0" dirty="0">
              <a:ln w="0"/>
              <a:solidFill>
                <a:schemeClr val="bg1"/>
              </a:solidFill>
              <a:effectLst>
                <a:outerShdw blurRad="38100" dist="25400" dir="5400000" algn="ctr" rotWithShape="0">
                  <a:srgbClr val="6E747A">
                    <a:alpha val="43000"/>
                  </a:srgbClr>
                </a:outerShdw>
              </a:effectLst>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389" y="1853503"/>
            <a:ext cx="1200000" cy="1152381"/>
          </a:xfrm>
          <a:prstGeom prst="rect">
            <a:avLst/>
          </a:prstGeom>
        </p:spPr>
      </p:pic>
      <p:sp>
        <p:nvSpPr>
          <p:cNvPr id="5" name="文本框 4">
            <a:extLst>
              <a:ext uri="{FF2B5EF4-FFF2-40B4-BE49-F238E27FC236}">
                <a16:creationId xmlns:a16="http://schemas.microsoft.com/office/drawing/2014/main" id="{02D34C60-D589-4C08-8070-6787F450F4C4}"/>
              </a:ext>
            </a:extLst>
          </p:cNvPr>
          <p:cNvSpPr txBox="1"/>
          <p:nvPr/>
        </p:nvSpPr>
        <p:spPr>
          <a:xfrm>
            <a:off x="4914900" y="4156120"/>
            <a:ext cx="3262432" cy="369332"/>
          </a:xfrm>
          <a:prstGeom prst="rect">
            <a:avLst/>
          </a:prstGeom>
          <a:noFill/>
        </p:spPr>
        <p:txBody>
          <a:bodyPr wrap="square" rtlCol="0">
            <a:spAutoFit/>
          </a:bodyPr>
          <a:lstStyle/>
          <a:p>
            <a:r>
              <a:rPr lang="en-US" altLang="zh-CN" dirty="0"/>
              <a:t>BY</a:t>
            </a:r>
            <a:r>
              <a:rPr lang="zh-CN" altLang="en-US" dirty="0"/>
              <a:t>：王安娜、欧承忠、张波</a:t>
            </a:r>
          </a:p>
        </p:txBody>
      </p:sp>
    </p:spTree>
    <p:extLst>
      <p:ext uri="{BB962C8B-B14F-4D97-AF65-F5344CB8AC3E}">
        <p14:creationId xmlns:p14="http://schemas.microsoft.com/office/powerpoint/2010/main" val="157554855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127782" y="1087522"/>
            <a:ext cx="2685816" cy="3449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3776194" y="528310"/>
            <a:ext cx="1292662"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000" b="1" dirty="0">
                <a:solidFill>
                  <a:schemeClr val="accent1"/>
                </a:solidFill>
                <a:latin typeface="+mj-lt"/>
                <a:ea typeface="+mn-ea"/>
              </a:rPr>
              <a:t>时间轴</a:t>
            </a:r>
            <a:endParaRPr lang="en-US" sz="3000" b="1" dirty="0">
              <a:solidFill>
                <a:schemeClr val="accent1"/>
              </a:solidFill>
              <a:latin typeface="+mj-lt"/>
              <a:ea typeface="+mn-ea"/>
            </a:endParaRPr>
          </a:p>
        </p:txBody>
      </p:sp>
      <p:sp>
        <p:nvSpPr>
          <p:cNvPr id="46" name="矩形 45"/>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
        <p:nvSpPr>
          <p:cNvPr id="47" name="矩形 46"/>
          <p:cNvSpPr/>
          <p:nvPr/>
        </p:nvSpPr>
        <p:spPr>
          <a:xfrm>
            <a:off x="-96044" y="2948750"/>
            <a:ext cx="9240044" cy="1147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3124" tIns="61562" rIns="123124" bIns="61562" anchor="ctr"/>
          <a:lstStyle/>
          <a:p>
            <a:pPr algn="ctr" eaLnBrk="1" fontAlgn="auto" hangingPunct="1">
              <a:buFont typeface="Arial" panose="020B0604020202020204" pitchFamily="34" charset="0"/>
              <a:buNone/>
              <a:defRPr/>
            </a:pPr>
            <a:endParaRPr lang="zh-CN" altLang="en-US" sz="2400" noProof="1">
              <a:latin typeface="+mj-ea"/>
              <a:ea typeface="+mj-ea"/>
            </a:endParaRPr>
          </a:p>
        </p:txBody>
      </p:sp>
      <p:grpSp>
        <p:nvGrpSpPr>
          <p:cNvPr id="48" name="组合 47"/>
          <p:cNvGrpSpPr>
            <a:grpSpLocks/>
          </p:cNvGrpSpPr>
          <p:nvPr/>
        </p:nvGrpSpPr>
        <p:grpSpPr bwMode="auto">
          <a:xfrm>
            <a:off x="790144" y="2326040"/>
            <a:ext cx="1160462" cy="1158875"/>
            <a:chOff x="1466675" y="3784103"/>
            <a:chExt cx="1301392" cy="1301862"/>
          </a:xfrm>
        </p:grpSpPr>
        <p:grpSp>
          <p:nvGrpSpPr>
            <p:cNvPr id="49" name="组合 5"/>
            <p:cNvGrpSpPr>
              <a:grpSpLocks/>
            </p:cNvGrpSpPr>
            <p:nvPr/>
          </p:nvGrpSpPr>
          <p:grpSpPr bwMode="auto">
            <a:xfrm>
              <a:off x="1466675" y="3784103"/>
              <a:ext cx="1301392" cy="1301862"/>
              <a:chOff x="4345444" y="2542859"/>
              <a:chExt cx="1810550" cy="1811205"/>
            </a:xfrm>
          </p:grpSpPr>
          <p:grpSp>
            <p:nvGrpSpPr>
              <p:cNvPr id="51" name="组合 5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3" name="同心圆 5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solidFill>
                      <a:schemeClr val="tx1"/>
                    </a:solidFill>
                    <a:latin typeface="黑体" panose="02010609060101010101" pitchFamily="49" charset="-122"/>
                    <a:ea typeface="黑体" panose="02010609060101010101" pitchFamily="49" charset="-122"/>
                  </a:endParaRPr>
                </a:p>
              </p:txBody>
            </p:sp>
            <p:sp>
              <p:nvSpPr>
                <p:cNvPr id="54" name="椭圆 5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52" name="椭圆 51"/>
              <p:cNvSpPr/>
              <p:nvPr/>
            </p:nvSpPr>
            <p:spPr>
              <a:xfrm>
                <a:off x="4565880" y="2763678"/>
                <a:ext cx="1369679" cy="13695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50" name="TextBox 97"/>
            <p:cNvSpPr txBox="1"/>
            <p:nvPr/>
          </p:nvSpPr>
          <p:spPr>
            <a:xfrm>
              <a:off x="1692771" y="4180012"/>
              <a:ext cx="849199" cy="531425"/>
            </a:xfrm>
            <a:prstGeom prst="rect">
              <a:avLst/>
            </a:prstGeom>
            <a:noFill/>
          </p:spPr>
          <p:txBody>
            <a:bodyPr lIns="184256" tIns="92128" rIns="184256" bIns="92128">
              <a:spAutoFit/>
            </a:bodyPr>
            <a:lstStyle/>
            <a:p>
              <a:pPr eaLnBrk="1" fontAlgn="auto" hangingPunct="1">
                <a:buFont typeface="Arial" panose="020B0604020202020204" pitchFamily="34" charset="0"/>
                <a:buNone/>
                <a:defRPr/>
              </a:pPr>
              <a:r>
                <a:rPr lang="en-US" altLang="zh-CN" sz="1865" noProof="1">
                  <a:solidFill>
                    <a:schemeClr val="bg1"/>
                  </a:solidFill>
                  <a:latin typeface="黑体" panose="02010609060101010101" pitchFamily="49" charset="-122"/>
                  <a:ea typeface="黑体" panose="02010609060101010101" pitchFamily="49" charset="-122"/>
                </a:rPr>
                <a:t>5</a:t>
              </a:r>
              <a:r>
                <a:rPr lang="zh-CN" altLang="en-US" sz="1865" noProof="1">
                  <a:solidFill>
                    <a:schemeClr val="bg1"/>
                  </a:solidFill>
                  <a:latin typeface="黑体" panose="02010609060101010101" pitchFamily="49" charset="-122"/>
                  <a:ea typeface="黑体" panose="02010609060101010101" pitchFamily="49" charset="-122"/>
                </a:rPr>
                <a:t>周</a:t>
              </a:r>
            </a:p>
          </p:txBody>
        </p:sp>
      </p:grpSp>
      <p:grpSp>
        <p:nvGrpSpPr>
          <p:cNvPr id="55" name="组合 54"/>
          <p:cNvGrpSpPr>
            <a:grpSpLocks/>
          </p:cNvGrpSpPr>
          <p:nvPr/>
        </p:nvGrpSpPr>
        <p:grpSpPr bwMode="auto">
          <a:xfrm>
            <a:off x="2261756" y="2481615"/>
            <a:ext cx="877888" cy="877888"/>
            <a:chOff x="3117025" y="3959191"/>
            <a:chExt cx="984950" cy="985306"/>
          </a:xfrm>
        </p:grpSpPr>
        <p:grpSp>
          <p:nvGrpSpPr>
            <p:cNvPr id="56" name="组合 12"/>
            <p:cNvGrpSpPr>
              <a:grpSpLocks/>
            </p:cNvGrpSpPr>
            <p:nvPr/>
          </p:nvGrpSpPr>
          <p:grpSpPr bwMode="auto">
            <a:xfrm>
              <a:off x="3117025" y="3959191"/>
              <a:ext cx="984950" cy="985306"/>
              <a:chOff x="4345444" y="2542859"/>
              <a:chExt cx="1810550" cy="1811205"/>
            </a:xfrm>
          </p:grpSpPr>
          <p:grpSp>
            <p:nvGrpSpPr>
              <p:cNvPr id="58" name="组合 5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0" name="同心圆 5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solidFill>
                      <a:schemeClr val="tx1"/>
                    </a:solidFill>
                    <a:latin typeface="黑体" panose="02010609060101010101" pitchFamily="49" charset="-122"/>
                    <a:ea typeface="黑体" panose="02010609060101010101" pitchFamily="49" charset="-122"/>
                  </a:endParaRPr>
                </a:p>
              </p:txBody>
            </p:sp>
            <p:sp>
              <p:nvSpPr>
                <p:cNvPr id="61" name="椭圆 60"/>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59" name="椭圆 58"/>
              <p:cNvSpPr/>
              <p:nvPr/>
            </p:nvSpPr>
            <p:spPr>
              <a:xfrm>
                <a:off x="4564806" y="2762301"/>
                <a:ext cx="1371825" cy="137232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57" name="TextBox 104"/>
            <p:cNvSpPr txBox="1"/>
            <p:nvPr/>
          </p:nvSpPr>
          <p:spPr>
            <a:xfrm>
              <a:off x="3188269" y="4196164"/>
              <a:ext cx="849586" cy="527397"/>
            </a:xfrm>
            <a:prstGeom prst="rect">
              <a:avLst/>
            </a:prstGeom>
            <a:noFill/>
          </p:spPr>
          <p:txBody>
            <a:bodyPr lIns="184256" tIns="92128" rIns="184256" bIns="92128">
              <a:spAutoFit/>
            </a:bodyPr>
            <a:lstStyle/>
            <a:p>
              <a:pPr eaLnBrk="1" fontAlgn="auto" hangingPunct="1">
                <a:buFont typeface="Arial" panose="020B0604020202020204" pitchFamily="34" charset="0"/>
                <a:buNone/>
                <a:defRPr/>
              </a:pPr>
              <a:r>
                <a:rPr lang="en-US" altLang="zh-CN" sz="1865" noProof="1">
                  <a:solidFill>
                    <a:schemeClr val="bg1"/>
                  </a:solidFill>
                  <a:latin typeface="黑体" panose="02010609060101010101" pitchFamily="49" charset="-122"/>
                  <a:ea typeface="黑体" panose="02010609060101010101" pitchFamily="49" charset="-122"/>
                </a:rPr>
                <a:t>7</a:t>
              </a:r>
              <a:r>
                <a:rPr lang="zh-CN" altLang="en-US" sz="1865" noProof="1">
                  <a:solidFill>
                    <a:schemeClr val="bg1"/>
                  </a:solidFill>
                  <a:latin typeface="黑体" panose="02010609060101010101" pitchFamily="49" charset="-122"/>
                  <a:ea typeface="黑体" panose="02010609060101010101" pitchFamily="49" charset="-122"/>
                </a:rPr>
                <a:t>周</a:t>
              </a:r>
            </a:p>
          </p:txBody>
        </p:sp>
      </p:grpSp>
      <p:grpSp>
        <p:nvGrpSpPr>
          <p:cNvPr id="62" name="组合 61"/>
          <p:cNvGrpSpPr>
            <a:grpSpLocks/>
          </p:cNvGrpSpPr>
          <p:nvPr/>
        </p:nvGrpSpPr>
        <p:grpSpPr bwMode="auto">
          <a:xfrm>
            <a:off x="3450794" y="2332390"/>
            <a:ext cx="1176337" cy="1176338"/>
            <a:chOff x="4450933" y="3791953"/>
            <a:chExt cx="1319306" cy="1319782"/>
          </a:xfrm>
        </p:grpSpPr>
        <p:grpSp>
          <p:nvGrpSpPr>
            <p:cNvPr id="63" name="组合 19"/>
            <p:cNvGrpSpPr>
              <a:grpSpLocks/>
            </p:cNvGrpSpPr>
            <p:nvPr/>
          </p:nvGrpSpPr>
          <p:grpSpPr bwMode="auto">
            <a:xfrm>
              <a:off x="4450933" y="3791953"/>
              <a:ext cx="1319306" cy="1319782"/>
              <a:chOff x="4345444" y="2542859"/>
              <a:chExt cx="1810550" cy="1811205"/>
            </a:xfrm>
          </p:grpSpPr>
          <p:grpSp>
            <p:nvGrpSpPr>
              <p:cNvPr id="65" name="组合 6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7" name="同心圆 6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solidFill>
                      <a:schemeClr val="tx1"/>
                    </a:solidFill>
                    <a:latin typeface="黑体" panose="02010609060101010101" pitchFamily="49" charset="-122"/>
                    <a:ea typeface="黑体" panose="02010609060101010101" pitchFamily="49" charset="-122"/>
                  </a:endParaRPr>
                </a:p>
              </p:txBody>
            </p:sp>
            <p:sp>
              <p:nvSpPr>
                <p:cNvPr id="68" name="椭圆 6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66" name="椭圆 65"/>
              <p:cNvSpPr/>
              <p:nvPr/>
            </p:nvSpPr>
            <p:spPr>
              <a:xfrm>
                <a:off x="4565349" y="2762843"/>
                <a:ext cx="1370740" cy="1371236"/>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64" name="TextBox 111"/>
            <p:cNvSpPr txBox="1"/>
            <p:nvPr/>
          </p:nvSpPr>
          <p:spPr>
            <a:xfrm>
              <a:off x="4685951" y="4180229"/>
              <a:ext cx="849270" cy="527200"/>
            </a:xfrm>
            <a:prstGeom prst="rect">
              <a:avLst/>
            </a:prstGeom>
            <a:noFill/>
          </p:spPr>
          <p:txBody>
            <a:bodyPr lIns="184256" tIns="92128" rIns="184256" bIns="92128">
              <a:spAutoFit/>
            </a:bodyPr>
            <a:lstStyle/>
            <a:p>
              <a:pPr eaLnBrk="1" fontAlgn="auto" hangingPunct="1">
                <a:buFont typeface="Arial" panose="020B0604020202020204" pitchFamily="34" charset="0"/>
                <a:buNone/>
                <a:defRPr/>
              </a:pPr>
              <a:r>
                <a:rPr lang="en-US" altLang="zh-CN" sz="1865" noProof="1">
                  <a:solidFill>
                    <a:schemeClr val="bg1"/>
                  </a:solidFill>
                  <a:latin typeface="黑体" panose="02010609060101010101" pitchFamily="49" charset="-122"/>
                  <a:ea typeface="黑体" panose="02010609060101010101" pitchFamily="49" charset="-122"/>
                </a:rPr>
                <a:t>8</a:t>
              </a:r>
              <a:r>
                <a:rPr lang="zh-CN" altLang="en-US" sz="1865" noProof="1">
                  <a:solidFill>
                    <a:schemeClr val="bg1"/>
                  </a:solidFill>
                  <a:latin typeface="黑体" panose="02010609060101010101" pitchFamily="49" charset="-122"/>
                  <a:ea typeface="黑体" panose="02010609060101010101" pitchFamily="49" charset="-122"/>
                </a:rPr>
                <a:t>周</a:t>
              </a:r>
            </a:p>
          </p:txBody>
        </p:sp>
      </p:grpSp>
      <p:grpSp>
        <p:nvGrpSpPr>
          <p:cNvPr id="69" name="组合 68"/>
          <p:cNvGrpSpPr>
            <a:grpSpLocks/>
          </p:cNvGrpSpPr>
          <p:nvPr/>
        </p:nvGrpSpPr>
        <p:grpSpPr bwMode="auto">
          <a:xfrm>
            <a:off x="4938281" y="2467328"/>
            <a:ext cx="908050" cy="906462"/>
            <a:chOff x="6119197" y="3942381"/>
            <a:chExt cx="1018558" cy="1018926"/>
          </a:xfrm>
        </p:grpSpPr>
        <p:grpSp>
          <p:nvGrpSpPr>
            <p:cNvPr id="70" name="组合 26"/>
            <p:cNvGrpSpPr>
              <a:grpSpLocks/>
            </p:cNvGrpSpPr>
            <p:nvPr/>
          </p:nvGrpSpPr>
          <p:grpSpPr bwMode="auto">
            <a:xfrm>
              <a:off x="6119197" y="3942381"/>
              <a:ext cx="1018558" cy="1018926"/>
              <a:chOff x="4345444" y="2542859"/>
              <a:chExt cx="1810550" cy="1811205"/>
            </a:xfrm>
          </p:grpSpPr>
          <p:grpSp>
            <p:nvGrpSpPr>
              <p:cNvPr id="72" name="组合 7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4" name="同心圆 7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solidFill>
                      <a:schemeClr val="tx1"/>
                    </a:solidFill>
                    <a:latin typeface="黑体" panose="02010609060101010101" pitchFamily="49" charset="-122"/>
                    <a:ea typeface="黑体" panose="02010609060101010101" pitchFamily="49" charset="-122"/>
                  </a:endParaRPr>
                </a:p>
              </p:txBody>
            </p:sp>
            <p:sp>
              <p:nvSpPr>
                <p:cNvPr id="75" name="椭圆 7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73" name="椭圆 72"/>
              <p:cNvSpPr/>
              <p:nvPr/>
            </p:nvSpPr>
            <p:spPr>
              <a:xfrm>
                <a:off x="4567015" y="2761725"/>
                <a:ext cx="1367408" cy="1373472"/>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71" name="TextBox 118"/>
            <p:cNvSpPr txBox="1"/>
            <p:nvPr/>
          </p:nvSpPr>
          <p:spPr>
            <a:xfrm>
              <a:off x="6210013" y="4197558"/>
              <a:ext cx="849391" cy="531749"/>
            </a:xfrm>
            <a:prstGeom prst="rect">
              <a:avLst/>
            </a:prstGeom>
            <a:noFill/>
          </p:spPr>
          <p:txBody>
            <a:bodyPr lIns="184256" tIns="92128" rIns="184256" bIns="92128">
              <a:spAutoFit/>
            </a:bodyPr>
            <a:lstStyle/>
            <a:p>
              <a:pPr eaLnBrk="1" fontAlgn="auto" hangingPunct="1">
                <a:buFont typeface="Arial" panose="020B0604020202020204" pitchFamily="34" charset="0"/>
                <a:buNone/>
                <a:defRPr/>
              </a:pPr>
              <a:r>
                <a:rPr lang="en-US" altLang="zh-CN" sz="1865" noProof="1">
                  <a:solidFill>
                    <a:schemeClr val="bg1"/>
                  </a:solidFill>
                  <a:latin typeface="黑体" panose="02010609060101010101" pitchFamily="49" charset="-122"/>
                  <a:ea typeface="黑体" panose="02010609060101010101" pitchFamily="49" charset="-122"/>
                </a:rPr>
                <a:t>9</a:t>
              </a:r>
              <a:r>
                <a:rPr lang="zh-CN" altLang="en-US" sz="1865" noProof="1">
                  <a:solidFill>
                    <a:schemeClr val="bg1"/>
                  </a:solidFill>
                  <a:latin typeface="黑体" panose="02010609060101010101" pitchFamily="49" charset="-122"/>
                  <a:ea typeface="黑体" panose="02010609060101010101" pitchFamily="49" charset="-122"/>
                </a:rPr>
                <a:t>周</a:t>
              </a:r>
            </a:p>
          </p:txBody>
        </p:sp>
      </p:grpSp>
      <p:grpSp>
        <p:nvGrpSpPr>
          <p:cNvPr id="76" name="组合 75"/>
          <p:cNvGrpSpPr>
            <a:grpSpLocks/>
          </p:cNvGrpSpPr>
          <p:nvPr/>
        </p:nvGrpSpPr>
        <p:grpSpPr bwMode="auto">
          <a:xfrm>
            <a:off x="6155894" y="2467328"/>
            <a:ext cx="946150" cy="906462"/>
            <a:chOff x="7486713" y="3942381"/>
            <a:chExt cx="1060031" cy="1018926"/>
          </a:xfrm>
        </p:grpSpPr>
        <p:grpSp>
          <p:nvGrpSpPr>
            <p:cNvPr id="77" name="组合 33"/>
            <p:cNvGrpSpPr>
              <a:grpSpLocks/>
            </p:cNvGrpSpPr>
            <p:nvPr/>
          </p:nvGrpSpPr>
          <p:grpSpPr bwMode="auto">
            <a:xfrm>
              <a:off x="7486713" y="3942381"/>
              <a:ext cx="1018558" cy="1018926"/>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8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solidFill>
                      <a:schemeClr val="tx1"/>
                    </a:solidFill>
                    <a:latin typeface="黑体" panose="02010609060101010101" pitchFamily="49" charset="-122"/>
                    <a:ea typeface="黑体" panose="02010609060101010101" pitchFamily="49" charset="-122"/>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80" name="椭圆 79"/>
              <p:cNvSpPr/>
              <p:nvPr/>
            </p:nvSpPr>
            <p:spPr>
              <a:xfrm>
                <a:off x="4566751" y="2761725"/>
                <a:ext cx="1368940" cy="137347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78" name="TextBox 125"/>
            <p:cNvSpPr txBox="1">
              <a:spLocks noChangeArrowheads="1"/>
            </p:cNvSpPr>
            <p:nvPr/>
          </p:nvSpPr>
          <p:spPr bwMode="auto">
            <a:xfrm>
              <a:off x="7555666" y="4199439"/>
              <a:ext cx="991078" cy="48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4256" tIns="92128" rIns="184256" bIns="92128">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a:solidFill>
                    <a:schemeClr val="bg1"/>
                  </a:solidFill>
                  <a:latin typeface="黑体" panose="02010609060101010101" pitchFamily="49" charset="-122"/>
                  <a:ea typeface="黑体" panose="02010609060101010101" pitchFamily="49" charset="-122"/>
                </a:rPr>
                <a:t>10</a:t>
              </a:r>
              <a:r>
                <a:rPr lang="zh-CN" altLang="en-US" sz="1600" dirty="0">
                  <a:solidFill>
                    <a:schemeClr val="bg1"/>
                  </a:solidFill>
                  <a:latin typeface="黑体" panose="02010609060101010101" pitchFamily="49" charset="-122"/>
                  <a:ea typeface="黑体" panose="02010609060101010101" pitchFamily="49" charset="-122"/>
                </a:rPr>
                <a:t>周</a:t>
              </a:r>
            </a:p>
          </p:txBody>
        </p:sp>
      </p:grpSp>
      <p:grpSp>
        <p:nvGrpSpPr>
          <p:cNvPr id="83" name="组合 82"/>
          <p:cNvGrpSpPr>
            <a:grpSpLocks/>
          </p:cNvGrpSpPr>
          <p:nvPr/>
        </p:nvGrpSpPr>
        <p:grpSpPr bwMode="auto">
          <a:xfrm>
            <a:off x="7338581" y="2395537"/>
            <a:ext cx="1209675" cy="1208088"/>
            <a:chOff x="8854229" y="3773382"/>
            <a:chExt cx="1356434" cy="1356924"/>
          </a:xfrm>
        </p:grpSpPr>
        <p:grpSp>
          <p:nvGrpSpPr>
            <p:cNvPr id="84" name="组合 40"/>
            <p:cNvGrpSpPr>
              <a:grpSpLocks/>
            </p:cNvGrpSpPr>
            <p:nvPr/>
          </p:nvGrpSpPr>
          <p:grpSpPr bwMode="auto">
            <a:xfrm>
              <a:off x="8854229" y="3773382"/>
              <a:ext cx="1356434" cy="1356924"/>
              <a:chOff x="4345444" y="2542859"/>
              <a:chExt cx="1810550" cy="1811205"/>
            </a:xfrm>
          </p:grpSpPr>
          <p:grpSp>
            <p:nvGrpSpPr>
              <p:cNvPr id="86" name="组合 8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8" name="同心圆 8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solidFill>
                      <a:schemeClr val="tx1"/>
                    </a:solidFill>
                    <a:latin typeface="黑体" panose="02010609060101010101" pitchFamily="49" charset="-122"/>
                    <a:ea typeface="黑体" panose="02010609060101010101" pitchFamily="49" charset="-122"/>
                  </a:endParaRPr>
                </a:p>
              </p:txBody>
            </p:sp>
            <p:sp>
              <p:nvSpPr>
                <p:cNvPr id="89" name="椭圆 8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87" name="椭圆 86"/>
              <p:cNvSpPr/>
              <p:nvPr/>
            </p:nvSpPr>
            <p:spPr>
              <a:xfrm>
                <a:off x="4566416" y="2764203"/>
                <a:ext cx="1368605" cy="136851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1865" noProof="1">
                  <a:latin typeface="黑体" panose="02010609060101010101" pitchFamily="49" charset="-122"/>
                  <a:ea typeface="黑体" panose="02010609060101010101" pitchFamily="49" charset="-122"/>
                </a:endParaRPr>
              </a:p>
            </p:txBody>
          </p:sp>
        </p:grpSp>
        <p:sp>
          <p:nvSpPr>
            <p:cNvPr id="85" name="TextBox 132"/>
            <p:cNvSpPr txBox="1"/>
            <p:nvPr/>
          </p:nvSpPr>
          <p:spPr>
            <a:xfrm>
              <a:off x="9067841" y="4179924"/>
              <a:ext cx="1016435" cy="531337"/>
            </a:xfrm>
            <a:prstGeom prst="rect">
              <a:avLst/>
            </a:prstGeom>
            <a:noFill/>
          </p:spPr>
          <p:txBody>
            <a:bodyPr lIns="184256" tIns="92128" rIns="184256" bIns="92128">
              <a:spAutoFit/>
            </a:bodyPr>
            <a:lstStyle/>
            <a:p>
              <a:pPr eaLnBrk="1" fontAlgn="auto" hangingPunct="1">
                <a:buFont typeface="Arial" panose="020B0604020202020204" pitchFamily="34" charset="0"/>
                <a:buNone/>
                <a:defRPr/>
              </a:pPr>
              <a:r>
                <a:rPr lang="en-US" altLang="zh-CN" sz="1865" noProof="1">
                  <a:solidFill>
                    <a:schemeClr val="bg1"/>
                  </a:solidFill>
                  <a:latin typeface="黑体" panose="02010609060101010101" pitchFamily="49" charset="-122"/>
                  <a:ea typeface="黑体" panose="02010609060101010101" pitchFamily="49" charset="-122"/>
                </a:rPr>
                <a:t>11</a:t>
              </a:r>
              <a:r>
                <a:rPr lang="zh-CN" altLang="en-US" sz="1865" noProof="1">
                  <a:solidFill>
                    <a:schemeClr val="bg1"/>
                  </a:solidFill>
                  <a:latin typeface="黑体" panose="02010609060101010101" pitchFamily="49" charset="-122"/>
                  <a:ea typeface="黑体" panose="02010609060101010101" pitchFamily="49" charset="-122"/>
                </a:rPr>
                <a:t>周</a:t>
              </a:r>
            </a:p>
          </p:txBody>
        </p:sp>
      </p:grpSp>
      <p:grpSp>
        <p:nvGrpSpPr>
          <p:cNvPr id="97" name="组合 96"/>
          <p:cNvGrpSpPr>
            <a:grpSpLocks/>
          </p:cNvGrpSpPr>
          <p:nvPr/>
        </p:nvGrpSpPr>
        <p:grpSpPr bwMode="auto">
          <a:xfrm>
            <a:off x="103118" y="1043773"/>
            <a:ext cx="2589212" cy="1457325"/>
            <a:chOff x="689131" y="1318791"/>
            <a:chExt cx="1631535" cy="1036935"/>
          </a:xfrm>
        </p:grpSpPr>
        <p:sp>
          <p:nvSpPr>
            <p:cNvPr id="98" name="TextBox 145"/>
            <p:cNvSpPr txBox="1">
              <a:spLocks noChangeArrowheads="1"/>
            </p:cNvSpPr>
            <p:nvPr/>
          </p:nvSpPr>
          <p:spPr bwMode="auto">
            <a:xfrm>
              <a:off x="800766" y="1667530"/>
              <a:ext cx="1363987" cy="600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3" rIns="121908" bIns="60953">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三人一同编写，</a:t>
              </a:r>
              <a:endParaRPr lang="en-US" altLang="zh-CN" dirty="0">
                <a:solidFill>
                  <a:srgbClr val="595959"/>
                </a:solidFill>
                <a:latin typeface="黑体" panose="02010609060101010101" pitchFamily="49" charset="-122"/>
                <a:ea typeface="黑体" panose="02010609060101010101" pitchFamily="49" charset="-122"/>
              </a:endParaRPr>
            </a:p>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王安娜翻译英文</a:t>
              </a:r>
            </a:p>
          </p:txBody>
        </p:sp>
        <p:grpSp>
          <p:nvGrpSpPr>
            <p:cNvPr id="99" name="组合 55"/>
            <p:cNvGrpSpPr>
              <a:grpSpLocks/>
            </p:cNvGrpSpPr>
            <p:nvPr/>
          </p:nvGrpSpPr>
          <p:grpSpPr bwMode="auto">
            <a:xfrm>
              <a:off x="689131" y="1318791"/>
              <a:ext cx="1631535" cy="1036935"/>
              <a:chOff x="689131" y="1318791"/>
              <a:chExt cx="1631535" cy="1036935"/>
            </a:xfrm>
          </p:grpSpPr>
          <p:cxnSp>
            <p:nvCxnSpPr>
              <p:cNvPr id="100" name="直接连接符 99"/>
              <p:cNvCxnSpPr/>
              <p:nvPr/>
            </p:nvCxnSpPr>
            <p:spPr>
              <a:xfrm flipV="1">
                <a:off x="1481391" y="2139980"/>
                <a:ext cx="0" cy="215746"/>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01" name="TextBox 148"/>
              <p:cNvSpPr txBox="1"/>
              <p:nvPr/>
            </p:nvSpPr>
            <p:spPr>
              <a:xfrm>
                <a:off x="689131" y="1318791"/>
                <a:ext cx="1631535" cy="344914"/>
              </a:xfrm>
              <a:prstGeom prst="rect">
                <a:avLst/>
              </a:prstGeom>
              <a:noFill/>
            </p:spPr>
            <p:txBody>
              <a:bodyPr lIns="121908" tIns="0" rIns="121908"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100" noProof="1">
                    <a:solidFill>
                      <a:srgbClr val="595959"/>
                    </a:solidFill>
                    <a:latin typeface="黑体" panose="02010609060101010101" pitchFamily="49" charset="-122"/>
                    <a:ea typeface="黑体" panose="02010609060101010101" pitchFamily="49" charset="-122"/>
                  </a:rPr>
                  <a:t>完成项目书</a:t>
                </a:r>
              </a:p>
            </p:txBody>
          </p:sp>
        </p:grpSp>
      </p:grpSp>
      <p:grpSp>
        <p:nvGrpSpPr>
          <p:cNvPr id="102" name="组合 101"/>
          <p:cNvGrpSpPr>
            <a:grpSpLocks/>
          </p:cNvGrpSpPr>
          <p:nvPr/>
        </p:nvGrpSpPr>
        <p:grpSpPr bwMode="auto">
          <a:xfrm>
            <a:off x="2891994" y="1254532"/>
            <a:ext cx="2100263" cy="1340005"/>
            <a:chOff x="873900" y="1767302"/>
            <a:chExt cx="1166203" cy="847637"/>
          </a:xfrm>
        </p:grpSpPr>
        <p:sp>
          <p:nvSpPr>
            <p:cNvPr id="103" name="TextBox 150"/>
            <p:cNvSpPr txBox="1">
              <a:spLocks noChangeArrowheads="1"/>
            </p:cNvSpPr>
            <p:nvPr/>
          </p:nvSpPr>
          <p:spPr bwMode="auto">
            <a:xfrm>
              <a:off x="873900" y="1767302"/>
              <a:ext cx="1166203" cy="3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3" rIns="121908" bIns="60953">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endParaRPr lang="zh-CN" altLang="en-US" dirty="0">
                <a:solidFill>
                  <a:srgbClr val="595959"/>
                </a:solidFill>
                <a:latin typeface="黑体" panose="02010609060101010101" pitchFamily="49" charset="-122"/>
                <a:ea typeface="黑体" panose="02010609060101010101" pitchFamily="49" charset="-122"/>
              </a:endParaRPr>
            </a:p>
          </p:txBody>
        </p:sp>
        <p:cxnSp>
          <p:nvCxnSpPr>
            <p:cNvPr id="105" name="直接连接符 104"/>
            <p:cNvCxnSpPr/>
            <p:nvPr/>
          </p:nvCxnSpPr>
          <p:spPr bwMode="auto">
            <a:xfrm flipV="1">
              <a:off x="1510772" y="2399037"/>
              <a:ext cx="0" cy="21590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grpSp>
      <p:grpSp>
        <p:nvGrpSpPr>
          <p:cNvPr id="107" name="组合 106"/>
          <p:cNvGrpSpPr>
            <a:grpSpLocks/>
          </p:cNvGrpSpPr>
          <p:nvPr/>
        </p:nvGrpSpPr>
        <p:grpSpPr bwMode="auto">
          <a:xfrm>
            <a:off x="5518260" y="1226866"/>
            <a:ext cx="2184400" cy="1401762"/>
            <a:chOff x="891987" y="1541325"/>
            <a:chExt cx="1166203" cy="814401"/>
          </a:xfrm>
        </p:grpSpPr>
        <p:sp>
          <p:nvSpPr>
            <p:cNvPr id="108" name="TextBox 155"/>
            <p:cNvSpPr txBox="1">
              <a:spLocks noChangeArrowheads="1"/>
            </p:cNvSpPr>
            <p:nvPr/>
          </p:nvSpPr>
          <p:spPr bwMode="auto">
            <a:xfrm>
              <a:off x="891987" y="1679858"/>
              <a:ext cx="1166203" cy="48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3" rIns="121908" bIns="60953">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  后期工作准备，</a:t>
              </a:r>
              <a:endParaRPr lang="en-US" altLang="zh-CN" dirty="0">
                <a:solidFill>
                  <a:srgbClr val="595959"/>
                </a:solidFill>
                <a:latin typeface="黑体" panose="02010609060101010101" pitchFamily="49" charset="-122"/>
                <a:ea typeface="黑体" panose="02010609060101010101" pitchFamily="49" charset="-122"/>
              </a:endParaRPr>
            </a:p>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部分代码实现</a:t>
              </a:r>
            </a:p>
          </p:txBody>
        </p:sp>
        <p:grpSp>
          <p:nvGrpSpPr>
            <p:cNvPr id="109" name="组合 65"/>
            <p:cNvGrpSpPr>
              <a:grpSpLocks/>
            </p:cNvGrpSpPr>
            <p:nvPr/>
          </p:nvGrpSpPr>
          <p:grpSpPr bwMode="auto">
            <a:xfrm>
              <a:off x="947635" y="1541325"/>
              <a:ext cx="1007714" cy="814401"/>
              <a:chOff x="947635" y="1541325"/>
              <a:chExt cx="1007714" cy="814401"/>
            </a:xfrm>
          </p:grpSpPr>
          <p:cxnSp>
            <p:nvCxnSpPr>
              <p:cNvPr id="110" name="直接连接符 109"/>
              <p:cNvCxnSpPr/>
              <p:nvPr/>
            </p:nvCxnSpPr>
            <p:spPr>
              <a:xfrm flipV="1">
                <a:off x="1481580" y="2139905"/>
                <a:ext cx="0" cy="215821"/>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11" name="TextBox 158"/>
              <p:cNvSpPr txBox="1"/>
              <p:nvPr/>
            </p:nvSpPr>
            <p:spPr>
              <a:xfrm>
                <a:off x="947635" y="1541325"/>
                <a:ext cx="1007714" cy="281631"/>
              </a:xfrm>
              <a:prstGeom prst="rect">
                <a:avLst/>
              </a:prstGeom>
              <a:noFill/>
            </p:spPr>
            <p:txBody>
              <a:bodyPr lIns="121908" tIns="0" rIns="121908"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endParaRPr lang="zh-CN" altLang="en-US" sz="2100" noProof="1">
                  <a:solidFill>
                    <a:srgbClr val="595959"/>
                  </a:solidFill>
                  <a:latin typeface="黑体" panose="02010609060101010101" pitchFamily="49" charset="-122"/>
                  <a:ea typeface="黑体" panose="02010609060101010101" pitchFamily="49" charset="-122"/>
                </a:endParaRPr>
              </a:p>
            </p:txBody>
          </p:sp>
        </p:grpSp>
      </p:grpSp>
      <p:grpSp>
        <p:nvGrpSpPr>
          <p:cNvPr id="117" name="组合 116"/>
          <p:cNvGrpSpPr>
            <a:grpSpLocks/>
          </p:cNvGrpSpPr>
          <p:nvPr/>
        </p:nvGrpSpPr>
        <p:grpSpPr bwMode="auto">
          <a:xfrm>
            <a:off x="1563256" y="3637316"/>
            <a:ext cx="2166938" cy="1049100"/>
            <a:chOff x="873900" y="1340833"/>
            <a:chExt cx="1166203" cy="725125"/>
          </a:xfrm>
        </p:grpSpPr>
        <p:sp>
          <p:nvSpPr>
            <p:cNvPr id="118" name="TextBox 165"/>
            <p:cNvSpPr txBox="1">
              <a:spLocks noChangeArrowheads="1"/>
            </p:cNvSpPr>
            <p:nvPr/>
          </p:nvSpPr>
          <p:spPr bwMode="auto">
            <a:xfrm>
              <a:off x="873900" y="1767301"/>
              <a:ext cx="1166203" cy="298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3" rIns="121908" bIns="60953">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 欧承忠主笔</a:t>
              </a:r>
              <a:endParaRPr lang="en-US" altLang="zh-CN" dirty="0">
                <a:solidFill>
                  <a:srgbClr val="595959"/>
                </a:solidFill>
                <a:latin typeface="黑体" panose="02010609060101010101" pitchFamily="49" charset="-122"/>
                <a:ea typeface="黑体" panose="02010609060101010101" pitchFamily="49" charset="-122"/>
              </a:endParaRPr>
            </a:p>
          </p:txBody>
        </p:sp>
        <p:grpSp>
          <p:nvGrpSpPr>
            <p:cNvPr id="119" name="组合 75"/>
            <p:cNvGrpSpPr>
              <a:grpSpLocks/>
            </p:cNvGrpSpPr>
            <p:nvPr/>
          </p:nvGrpSpPr>
          <p:grpSpPr bwMode="auto">
            <a:xfrm>
              <a:off x="947375" y="1340833"/>
              <a:ext cx="1008146" cy="535851"/>
              <a:chOff x="947375" y="1340833"/>
              <a:chExt cx="1008146" cy="535851"/>
            </a:xfrm>
          </p:grpSpPr>
          <p:cxnSp>
            <p:nvCxnSpPr>
              <p:cNvPr id="120" name="直接连接符 119"/>
              <p:cNvCxnSpPr/>
              <p:nvPr/>
            </p:nvCxnSpPr>
            <p:spPr>
              <a:xfrm>
                <a:off x="1481351" y="1340833"/>
                <a:ext cx="0" cy="200799"/>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21" name="TextBox 168"/>
              <p:cNvSpPr txBox="1"/>
              <p:nvPr/>
            </p:nvSpPr>
            <p:spPr>
              <a:xfrm>
                <a:off x="947375" y="1541632"/>
                <a:ext cx="1008146" cy="335052"/>
              </a:xfrm>
              <a:prstGeom prst="rect">
                <a:avLst/>
              </a:prstGeom>
              <a:noFill/>
            </p:spPr>
            <p:txBody>
              <a:bodyPr lIns="121908" tIns="0" rIns="121908"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100" noProof="1">
                    <a:solidFill>
                      <a:srgbClr val="595959"/>
                    </a:solidFill>
                    <a:latin typeface="黑体" panose="02010609060101010101" pitchFamily="49" charset="-122"/>
                    <a:ea typeface="黑体" panose="02010609060101010101" pitchFamily="49" charset="-122"/>
                  </a:rPr>
                  <a:t>完成</a:t>
                </a:r>
                <a:r>
                  <a:rPr lang="en-US" altLang="zh-CN" sz="2100" noProof="1">
                    <a:solidFill>
                      <a:srgbClr val="595959"/>
                    </a:solidFill>
                    <a:latin typeface="黑体" panose="02010609060101010101" pitchFamily="49" charset="-122"/>
                    <a:ea typeface="黑体" panose="02010609060101010101" pitchFamily="49" charset="-122"/>
                  </a:rPr>
                  <a:t>UML</a:t>
                </a:r>
                <a:r>
                  <a:rPr lang="zh-CN" altLang="en-US" sz="2100" noProof="1">
                    <a:solidFill>
                      <a:srgbClr val="595959"/>
                    </a:solidFill>
                    <a:latin typeface="黑体" panose="02010609060101010101" pitchFamily="49" charset="-122"/>
                    <a:ea typeface="黑体" panose="02010609060101010101" pitchFamily="49" charset="-122"/>
                  </a:rPr>
                  <a:t>图</a:t>
                </a:r>
              </a:p>
            </p:txBody>
          </p:sp>
        </p:grpSp>
      </p:grpSp>
      <p:grpSp>
        <p:nvGrpSpPr>
          <p:cNvPr id="122" name="组合 121"/>
          <p:cNvGrpSpPr>
            <a:grpSpLocks/>
          </p:cNvGrpSpPr>
          <p:nvPr/>
        </p:nvGrpSpPr>
        <p:grpSpPr bwMode="auto">
          <a:xfrm>
            <a:off x="4219882" y="3572428"/>
            <a:ext cx="2166938" cy="1100202"/>
            <a:chOff x="873900" y="1340833"/>
            <a:chExt cx="1166203" cy="760446"/>
          </a:xfrm>
        </p:grpSpPr>
        <p:sp>
          <p:nvSpPr>
            <p:cNvPr id="123" name="TextBox 170"/>
            <p:cNvSpPr txBox="1">
              <a:spLocks noChangeArrowheads="1"/>
            </p:cNvSpPr>
            <p:nvPr/>
          </p:nvSpPr>
          <p:spPr bwMode="auto">
            <a:xfrm>
              <a:off x="873900" y="1767301"/>
              <a:ext cx="1166203" cy="33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3" rIns="121908" bIns="60953">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共同完善模型</a:t>
              </a:r>
            </a:p>
          </p:txBody>
        </p:sp>
        <p:grpSp>
          <p:nvGrpSpPr>
            <p:cNvPr id="124" name="组合 80"/>
            <p:cNvGrpSpPr>
              <a:grpSpLocks/>
            </p:cNvGrpSpPr>
            <p:nvPr/>
          </p:nvGrpSpPr>
          <p:grpSpPr bwMode="auto">
            <a:xfrm>
              <a:off x="947375" y="1340833"/>
              <a:ext cx="1008146" cy="535851"/>
              <a:chOff x="947375" y="1340833"/>
              <a:chExt cx="1008146" cy="535851"/>
            </a:xfrm>
          </p:grpSpPr>
          <p:cxnSp>
            <p:nvCxnSpPr>
              <p:cNvPr id="125" name="直接连接符 124"/>
              <p:cNvCxnSpPr/>
              <p:nvPr/>
            </p:nvCxnSpPr>
            <p:spPr>
              <a:xfrm>
                <a:off x="1481351" y="1340833"/>
                <a:ext cx="0" cy="200799"/>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26" name="TextBox 173"/>
              <p:cNvSpPr txBox="1"/>
              <p:nvPr/>
            </p:nvSpPr>
            <p:spPr>
              <a:xfrm>
                <a:off x="947375" y="1541632"/>
                <a:ext cx="1008146" cy="335052"/>
              </a:xfrm>
              <a:prstGeom prst="rect">
                <a:avLst/>
              </a:prstGeom>
              <a:noFill/>
            </p:spPr>
            <p:txBody>
              <a:bodyPr lIns="121908" tIns="0" rIns="121908"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endParaRPr lang="zh-CN" altLang="en-US" sz="2100" noProof="1">
                  <a:solidFill>
                    <a:srgbClr val="595959"/>
                  </a:solidFill>
                  <a:latin typeface="黑体" panose="02010609060101010101" pitchFamily="49" charset="-122"/>
                  <a:ea typeface="黑体" panose="02010609060101010101" pitchFamily="49" charset="-122"/>
                </a:endParaRPr>
              </a:p>
            </p:txBody>
          </p:sp>
        </p:grpSp>
      </p:grpSp>
      <p:grpSp>
        <p:nvGrpSpPr>
          <p:cNvPr id="127" name="组合 126"/>
          <p:cNvGrpSpPr>
            <a:grpSpLocks/>
          </p:cNvGrpSpPr>
          <p:nvPr/>
        </p:nvGrpSpPr>
        <p:grpSpPr bwMode="auto">
          <a:xfrm>
            <a:off x="6773070" y="3613668"/>
            <a:ext cx="2165350" cy="1460302"/>
            <a:chOff x="873900" y="1340833"/>
            <a:chExt cx="1166203" cy="1009343"/>
          </a:xfrm>
        </p:grpSpPr>
        <p:sp>
          <p:nvSpPr>
            <p:cNvPr id="128" name="TextBox 175"/>
            <p:cNvSpPr txBox="1">
              <a:spLocks noChangeArrowheads="1"/>
            </p:cNvSpPr>
            <p:nvPr/>
          </p:nvSpPr>
          <p:spPr bwMode="auto">
            <a:xfrm>
              <a:off x="873900" y="1767301"/>
              <a:ext cx="1166203" cy="5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3" rIns="121908" bIns="60953">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  平均分工，</a:t>
              </a:r>
              <a:endParaRPr lang="en-US" altLang="zh-CN" dirty="0">
                <a:solidFill>
                  <a:srgbClr val="595959"/>
                </a:solidFill>
                <a:latin typeface="黑体" panose="02010609060101010101" pitchFamily="49" charset="-122"/>
                <a:ea typeface="黑体" panose="02010609060101010101" pitchFamily="49" charset="-122"/>
              </a:endParaRPr>
            </a:p>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每人</a:t>
              </a:r>
              <a:r>
                <a:rPr lang="en-US" altLang="zh-CN" dirty="0">
                  <a:solidFill>
                    <a:srgbClr val="595959"/>
                  </a:solidFill>
                  <a:latin typeface="黑体" panose="02010609060101010101" pitchFamily="49" charset="-122"/>
                  <a:ea typeface="黑体" panose="02010609060101010101" pitchFamily="49" charset="-122"/>
                </a:rPr>
                <a:t>4</a:t>
              </a:r>
              <a:r>
                <a:rPr lang="zh-CN" altLang="en-US" dirty="0">
                  <a:solidFill>
                    <a:srgbClr val="595959"/>
                  </a:solidFill>
                  <a:latin typeface="黑体" panose="02010609060101010101" pitchFamily="49" charset="-122"/>
                  <a:ea typeface="黑体" panose="02010609060101010101" pitchFamily="49" charset="-122"/>
                </a:rPr>
                <a:t>页</a:t>
              </a:r>
            </a:p>
          </p:txBody>
        </p:sp>
        <p:grpSp>
          <p:nvGrpSpPr>
            <p:cNvPr id="129" name="组合 85"/>
            <p:cNvGrpSpPr>
              <a:grpSpLocks/>
            </p:cNvGrpSpPr>
            <p:nvPr/>
          </p:nvGrpSpPr>
          <p:grpSpPr bwMode="auto">
            <a:xfrm>
              <a:off x="947429" y="1340833"/>
              <a:ext cx="1008030" cy="483510"/>
              <a:chOff x="947429" y="1340833"/>
              <a:chExt cx="1008030" cy="483510"/>
            </a:xfrm>
          </p:grpSpPr>
          <p:cxnSp>
            <p:nvCxnSpPr>
              <p:cNvPr id="130" name="直接连接符 129"/>
              <p:cNvCxnSpPr/>
              <p:nvPr/>
            </p:nvCxnSpPr>
            <p:spPr>
              <a:xfrm>
                <a:off x="1481796" y="1340833"/>
                <a:ext cx="0" cy="200798"/>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31" name="TextBox 178"/>
              <p:cNvSpPr txBox="1"/>
              <p:nvPr/>
            </p:nvSpPr>
            <p:spPr>
              <a:xfrm>
                <a:off x="947429" y="1541631"/>
                <a:ext cx="1008030" cy="282712"/>
              </a:xfrm>
              <a:prstGeom prst="rect">
                <a:avLst/>
              </a:prstGeom>
              <a:noFill/>
            </p:spPr>
            <p:txBody>
              <a:bodyPr lIns="121908" tIns="0" rIns="121908"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100" noProof="1">
                    <a:solidFill>
                      <a:srgbClr val="595959"/>
                    </a:solidFill>
                    <a:latin typeface="黑体" panose="02010609060101010101" pitchFamily="49" charset="-122"/>
                    <a:ea typeface="黑体" panose="02010609060101010101" pitchFamily="49" charset="-122"/>
                  </a:rPr>
                  <a:t>UI</a:t>
                </a:r>
                <a:r>
                  <a:rPr lang="zh-CN" altLang="en-US" sz="2100" noProof="1">
                    <a:solidFill>
                      <a:srgbClr val="595959"/>
                    </a:solidFill>
                    <a:latin typeface="黑体" panose="02010609060101010101" pitchFamily="49" charset="-122"/>
                    <a:ea typeface="黑体" panose="02010609060101010101" pitchFamily="49" charset="-122"/>
                  </a:rPr>
                  <a:t>完善</a:t>
                </a:r>
              </a:p>
            </p:txBody>
          </p:sp>
        </p:grpSp>
      </p:grpSp>
      <p:sp>
        <p:nvSpPr>
          <p:cNvPr id="137" name="TextBox 155"/>
          <p:cNvSpPr txBox="1">
            <a:spLocks noChangeArrowheads="1"/>
          </p:cNvSpPr>
          <p:nvPr/>
        </p:nvSpPr>
        <p:spPr bwMode="auto">
          <a:xfrm>
            <a:off x="2957875" y="1434411"/>
            <a:ext cx="2184400" cy="843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3" rIns="121908" bIns="60953">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墨刀模型</a:t>
            </a:r>
            <a:endParaRPr lang="en-US" altLang="zh-CN" dirty="0">
              <a:solidFill>
                <a:srgbClr val="595959"/>
              </a:solidFill>
              <a:latin typeface="黑体" panose="02010609060101010101" pitchFamily="49" charset="-122"/>
              <a:ea typeface="黑体" panose="02010609060101010101" pitchFamily="49" charset="-122"/>
            </a:endParaRPr>
          </a:p>
          <a:p>
            <a:pPr algn="ctr" eaLnBrk="1" hangingPunct="1">
              <a:lnSpc>
                <a:spcPct val="130000"/>
              </a:lnSpc>
            </a:pPr>
            <a:r>
              <a:rPr lang="zh-CN" altLang="en-US" dirty="0">
                <a:solidFill>
                  <a:srgbClr val="595959"/>
                </a:solidFill>
                <a:latin typeface="黑体" panose="02010609060101010101" pitchFamily="49" charset="-122"/>
                <a:ea typeface="黑体" panose="02010609060101010101" pitchFamily="49" charset="-122"/>
              </a:rPr>
              <a:t>张波完善</a:t>
            </a:r>
          </a:p>
        </p:txBody>
      </p:sp>
      <p:sp>
        <p:nvSpPr>
          <p:cNvPr id="5" name="矩形 4"/>
          <p:cNvSpPr/>
          <p:nvPr/>
        </p:nvSpPr>
        <p:spPr>
          <a:xfrm>
            <a:off x="8489359" y="2858945"/>
            <a:ext cx="684803"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r>
              <a:rPr lang="en-US" altLang="zh-CN" sz="5400" b="0" cap="none" spc="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par>
                                <p:cTn id="26" presetID="10" presetClass="entr" presetSubtype="0" fill="hold" nodeType="with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fade">
                                      <p:cBhvr>
                                        <p:cTn id="28" dur="500"/>
                                        <p:tgtEl>
                                          <p:spTgt spid="107"/>
                                        </p:tgtEl>
                                      </p:cBhvr>
                                    </p:animEffect>
                                  </p:childTnLst>
                                </p:cTn>
                              </p:par>
                              <p:par>
                                <p:cTn id="29" presetID="10" presetClass="entr" presetSubtype="0" fill="hold"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nodeType="with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500"/>
                                        <p:tgtEl>
                                          <p:spTgt spid="97"/>
                                        </p:tgtEl>
                                      </p:cBhvr>
                                    </p:animEffect>
                                  </p:childTnLst>
                                </p:cTn>
                              </p:par>
                              <p:par>
                                <p:cTn id="35" presetID="10" presetClass="entr" presetSubtype="0" fill="hold" nodeType="with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fade">
                                      <p:cBhvr>
                                        <p:cTn id="37" dur="500"/>
                                        <p:tgtEl>
                                          <p:spTgt spid="117"/>
                                        </p:tgtEl>
                                      </p:cBhvr>
                                    </p:animEffect>
                                  </p:childTnLst>
                                </p:cTn>
                              </p:par>
                              <p:par>
                                <p:cTn id="38" presetID="10" presetClass="entr" presetSubtype="0" fill="hold" nodeType="with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fade">
                                      <p:cBhvr>
                                        <p:cTn id="40" dur="500"/>
                                        <p:tgtEl>
                                          <p:spTgt spid="122"/>
                                        </p:tgtEl>
                                      </p:cBhvr>
                                    </p:animEffect>
                                  </p:childTnLst>
                                </p:cTn>
                              </p:par>
                              <p:par>
                                <p:cTn id="41" presetID="10" presetClass="entr" presetSubtype="0" fill="hold"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par>
                                <p:cTn id="44" presetID="10"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7"/>
                                        </p:tgtEl>
                                        <p:attrNameLst>
                                          <p:attrName>style.visibility</p:attrName>
                                        </p:attrNameLst>
                                      </p:cBhvr>
                                      <p:to>
                                        <p:strVal val="visible"/>
                                      </p:to>
                                    </p:set>
                                    <p:animEffect transition="in" filter="fade">
                                      <p:cBhvr>
                                        <p:cTn id="49" dur="500"/>
                                        <p:tgtEl>
                                          <p:spTgt spid="137"/>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37"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79"/>
          <p:cNvGrpSpPr>
            <a:grpSpLocks/>
          </p:cNvGrpSpPr>
          <p:nvPr/>
        </p:nvGrpSpPr>
        <p:grpSpPr bwMode="auto">
          <a:xfrm>
            <a:off x="869156" y="2961085"/>
            <a:ext cx="7372350" cy="7386638"/>
            <a:chOff x="6379729" y="2488774"/>
            <a:chExt cx="2513016" cy="2513016"/>
          </a:xfrm>
        </p:grpSpPr>
        <p:sp>
          <p:nvSpPr>
            <p:cNvPr id="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grpSp>
        <p:nvGrpSpPr>
          <p:cNvPr id="15363" name="组合 8"/>
          <p:cNvGrpSpPr>
            <a:grpSpLocks/>
          </p:cNvGrpSpPr>
          <p:nvPr/>
        </p:nvGrpSpPr>
        <p:grpSpPr bwMode="auto">
          <a:xfrm>
            <a:off x="6026944" y="1250157"/>
            <a:ext cx="2377679" cy="2299097"/>
            <a:chOff x="6659225" y="3452226"/>
            <a:chExt cx="1276528" cy="1233990"/>
          </a:xfrm>
        </p:grpSpPr>
        <p:sp>
          <p:nvSpPr>
            <p:cNvPr id="5" name="等腰三角形 31"/>
            <p:cNvSpPr/>
            <p:nvPr/>
          </p:nvSpPr>
          <p:spPr>
            <a:xfrm>
              <a:off x="6936009" y="3452226"/>
              <a:ext cx="999744" cy="1071673"/>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Lst>
              <a:ahLst/>
              <a:cxnLst>
                <a:cxn ang="0">
                  <a:pos x="connsiteX0" y="connsiteY0"/>
                </a:cxn>
                <a:cxn ang="0">
                  <a:pos x="connsiteX1" y="connsiteY1"/>
                </a:cxn>
                <a:cxn ang="0">
                  <a:pos x="connsiteX2" y="connsiteY2"/>
                </a:cxn>
                <a:cxn ang="0">
                  <a:pos x="connsiteX3" y="connsiteY3"/>
                </a:cxn>
              </a:cxnLst>
              <a:rect l="l" t="t" r="r" b="b"/>
              <a:pathLst>
                <a:path w="999976" h="1071590">
                  <a:moveTo>
                    <a:pt x="0" y="1071590"/>
                  </a:moveTo>
                  <a:lnTo>
                    <a:pt x="621522" y="0"/>
                  </a:lnTo>
                  <a:lnTo>
                    <a:pt x="999976" y="492856"/>
                  </a:lnTo>
                  <a:lnTo>
                    <a:pt x="0" y="1071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31"/>
            <p:cNvSpPr/>
            <p:nvPr/>
          </p:nvSpPr>
          <p:spPr>
            <a:xfrm rot="962341">
              <a:off x="7113073" y="4224189"/>
              <a:ext cx="778573" cy="462027"/>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Lst>
              <a:ahLst/>
              <a:cxnLst>
                <a:cxn ang="0">
                  <a:pos x="connsiteX0" y="connsiteY0"/>
                </a:cxn>
                <a:cxn ang="0">
                  <a:pos x="connsiteX1" y="connsiteY1"/>
                </a:cxn>
                <a:cxn ang="0">
                  <a:pos x="connsiteX2" y="connsiteY2"/>
                </a:cxn>
                <a:cxn ang="0">
                  <a:pos x="connsiteX3" y="connsiteY3"/>
                </a:cxn>
              </a:cxnLst>
              <a:rect l="l" t="t" r="r" b="b"/>
              <a:pathLst>
                <a:path w="1254028" h="706935">
                  <a:moveTo>
                    <a:pt x="1" y="706936"/>
                  </a:moveTo>
                  <a:lnTo>
                    <a:pt x="906240" y="1"/>
                  </a:lnTo>
                  <a:lnTo>
                    <a:pt x="1254028" y="519679"/>
                  </a:lnTo>
                  <a:lnTo>
                    <a:pt x="1" y="70693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等腰三角形 31"/>
            <p:cNvSpPr/>
            <p:nvPr/>
          </p:nvSpPr>
          <p:spPr>
            <a:xfrm rot="962341">
              <a:off x="6659225" y="3958986"/>
              <a:ext cx="339427" cy="502287"/>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 name="connsiteX0" fmla="*/ 1 w 752066"/>
                <a:gd name="connsiteY0" fmla="*/ 1016374 h 1016375"/>
                <a:gd name="connsiteX1" fmla="*/ 404278 w 752066"/>
                <a:gd name="connsiteY1" fmla="*/ -1 h 1016375"/>
                <a:gd name="connsiteX2" fmla="*/ 752066 w 752066"/>
                <a:gd name="connsiteY2" fmla="*/ 519677 h 1016375"/>
                <a:gd name="connsiteX3" fmla="*/ 1 w 752066"/>
                <a:gd name="connsiteY3" fmla="*/ 1016374 h 1016375"/>
                <a:gd name="connsiteX0" fmla="*/ 56784 w 808849"/>
                <a:gd name="connsiteY0" fmla="*/ 1055400 h 1055399"/>
                <a:gd name="connsiteX1" fmla="*/ 0 w 808849"/>
                <a:gd name="connsiteY1" fmla="*/ 1 h 1055399"/>
                <a:gd name="connsiteX2" fmla="*/ 808849 w 808849"/>
                <a:gd name="connsiteY2" fmla="*/ 558703 h 1055399"/>
                <a:gd name="connsiteX3" fmla="*/ 56784 w 808849"/>
                <a:gd name="connsiteY3" fmla="*/ 1055400 h 1055399"/>
                <a:gd name="connsiteX0" fmla="*/ 56784 w 400017"/>
                <a:gd name="connsiteY0" fmla="*/ 1055398 h 1055399"/>
                <a:gd name="connsiteX1" fmla="*/ 0 w 400017"/>
                <a:gd name="connsiteY1" fmla="*/ -1 h 1055399"/>
                <a:gd name="connsiteX2" fmla="*/ 400017 w 400017"/>
                <a:gd name="connsiteY2" fmla="*/ 320903 h 1055399"/>
                <a:gd name="connsiteX3" fmla="*/ 56784 w 400017"/>
                <a:gd name="connsiteY3" fmla="*/ 1055398 h 1055399"/>
                <a:gd name="connsiteX0" fmla="*/ 468575 w 811808"/>
                <a:gd name="connsiteY0" fmla="*/ 734495 h 734494"/>
                <a:gd name="connsiteX1" fmla="*/ 0 w 811808"/>
                <a:gd name="connsiteY1" fmla="*/ 73278 h 734494"/>
                <a:gd name="connsiteX2" fmla="*/ 811808 w 811808"/>
                <a:gd name="connsiteY2" fmla="*/ 0 h 734494"/>
                <a:gd name="connsiteX3" fmla="*/ 468575 w 811808"/>
                <a:gd name="connsiteY3" fmla="*/ 734495 h 734494"/>
                <a:gd name="connsiteX0" fmla="*/ 468575 w 546206"/>
                <a:gd name="connsiteY0" fmla="*/ 768694 h 768694"/>
                <a:gd name="connsiteX1" fmla="*/ 0 w 546206"/>
                <a:gd name="connsiteY1" fmla="*/ 107477 h 768694"/>
                <a:gd name="connsiteX2" fmla="*/ 546206 w 546206"/>
                <a:gd name="connsiteY2" fmla="*/ 0 h 768694"/>
                <a:gd name="connsiteX3" fmla="*/ 468575 w 546206"/>
                <a:gd name="connsiteY3" fmla="*/ 768694 h 768694"/>
              </a:gdLst>
              <a:ahLst/>
              <a:cxnLst>
                <a:cxn ang="0">
                  <a:pos x="connsiteX0" y="connsiteY0"/>
                </a:cxn>
                <a:cxn ang="0">
                  <a:pos x="connsiteX1" y="connsiteY1"/>
                </a:cxn>
                <a:cxn ang="0">
                  <a:pos x="connsiteX2" y="connsiteY2"/>
                </a:cxn>
                <a:cxn ang="0">
                  <a:pos x="connsiteX3" y="connsiteY3"/>
                </a:cxn>
              </a:cxnLst>
              <a:rect l="l" t="t" r="r" b="b"/>
              <a:pathLst>
                <a:path w="546206" h="768694">
                  <a:moveTo>
                    <a:pt x="468575" y="768694"/>
                  </a:moveTo>
                  <a:lnTo>
                    <a:pt x="0" y="107477"/>
                  </a:lnTo>
                  <a:lnTo>
                    <a:pt x="546206" y="0"/>
                  </a:lnTo>
                  <a:lnTo>
                    <a:pt x="468575" y="76869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5364" name="文本框 7"/>
          <p:cNvSpPr txBox="1">
            <a:spLocks noChangeArrowheads="1"/>
          </p:cNvSpPr>
          <p:nvPr/>
        </p:nvSpPr>
        <p:spPr bwMode="auto">
          <a:xfrm>
            <a:off x="3454004" y="3313510"/>
            <a:ext cx="2235994"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14900" b="1" dirty="0">
                <a:solidFill>
                  <a:schemeClr val="accent1"/>
                </a:solidFill>
              </a:rPr>
              <a:t>3</a:t>
            </a:r>
            <a:endParaRPr lang="zh-CN" altLang="en-US" sz="14900" b="1" dirty="0">
              <a:solidFill>
                <a:schemeClr val="accent1"/>
              </a:solidFill>
            </a:endParaRPr>
          </a:p>
        </p:txBody>
      </p:sp>
      <p:sp>
        <p:nvSpPr>
          <p:cNvPr id="15365" name="文本框 9"/>
          <p:cNvSpPr txBox="1">
            <a:spLocks noChangeArrowheads="1"/>
          </p:cNvSpPr>
          <p:nvPr/>
        </p:nvSpPr>
        <p:spPr bwMode="auto">
          <a:xfrm>
            <a:off x="3323937" y="1679108"/>
            <a:ext cx="2190343"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zh-CN" altLang="en-US" sz="4000" b="1" dirty="0">
                <a:solidFill>
                  <a:schemeClr val="accent1"/>
                </a:solidFill>
              </a:rPr>
              <a:t>成果展示</a:t>
            </a:r>
          </a:p>
        </p:txBody>
      </p:sp>
      <p:sp>
        <p:nvSpPr>
          <p:cNvPr id="11" name="TextBox 12"/>
          <p:cNvSpPr txBox="1"/>
          <p:nvPr/>
        </p:nvSpPr>
        <p:spPr>
          <a:xfrm>
            <a:off x="3353058" y="2402602"/>
            <a:ext cx="2282321" cy="377026"/>
          </a:xfrm>
          <a:prstGeom prst="rect">
            <a:avLst/>
          </a:prstGeom>
          <a:noFill/>
        </p:spPr>
        <p:txBody>
          <a:bodyPr wrap="square" lIns="68580" tIns="34290" rIns="68580" bIns="34290">
            <a:spAutoFit/>
          </a:bodyPr>
          <a:lstStyle/>
          <a:p>
            <a:pPr eaLnBrk="1" fontAlgn="auto" hangingPunct="1">
              <a:spcBef>
                <a:spcPts val="0"/>
              </a:spcBef>
              <a:spcAft>
                <a:spcPts val="0"/>
              </a:spcAft>
              <a:defRPr/>
            </a:pPr>
            <a:r>
              <a:rPr lang="en-US" sz="2000" b="1" dirty="0">
                <a:solidFill>
                  <a:schemeClr val="bg1"/>
                </a:solidFill>
                <a:latin typeface="+mj-lt"/>
                <a:ea typeface="+mn-ea"/>
              </a:rPr>
              <a:t>SHOW</a:t>
            </a:r>
          </a:p>
        </p:txBody>
      </p:sp>
      <p:sp>
        <p:nvSpPr>
          <p:cNvPr id="12" name="矩形 11"/>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5363"/>
                                        </p:tgtEl>
                                        <p:attrNameLst>
                                          <p:attrName>r</p:attrName>
                                        </p:attrNameLst>
                                      </p:cBhvr>
                                    </p:animRot>
                                    <p:animRot by="-240000">
                                      <p:cBhvr>
                                        <p:cTn id="7" dur="200" fill="hold">
                                          <p:stCondLst>
                                            <p:cond delay="200"/>
                                          </p:stCondLst>
                                        </p:cTn>
                                        <p:tgtEl>
                                          <p:spTgt spid="15363"/>
                                        </p:tgtEl>
                                        <p:attrNameLst>
                                          <p:attrName>r</p:attrName>
                                        </p:attrNameLst>
                                      </p:cBhvr>
                                    </p:animRot>
                                    <p:animRot by="240000">
                                      <p:cBhvr>
                                        <p:cTn id="8" dur="200" fill="hold">
                                          <p:stCondLst>
                                            <p:cond delay="400"/>
                                          </p:stCondLst>
                                        </p:cTn>
                                        <p:tgtEl>
                                          <p:spTgt spid="15363"/>
                                        </p:tgtEl>
                                        <p:attrNameLst>
                                          <p:attrName>r</p:attrName>
                                        </p:attrNameLst>
                                      </p:cBhvr>
                                    </p:animRot>
                                    <p:animRot by="-240000">
                                      <p:cBhvr>
                                        <p:cTn id="9" dur="200" fill="hold">
                                          <p:stCondLst>
                                            <p:cond delay="600"/>
                                          </p:stCondLst>
                                        </p:cTn>
                                        <p:tgtEl>
                                          <p:spTgt spid="15363"/>
                                        </p:tgtEl>
                                        <p:attrNameLst>
                                          <p:attrName>r</p:attrName>
                                        </p:attrNameLst>
                                      </p:cBhvr>
                                    </p:animRot>
                                    <p:animRot by="120000">
                                      <p:cBhvr>
                                        <p:cTn id="10" dur="200" fill="hold">
                                          <p:stCondLst>
                                            <p:cond delay="80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5364"/>
                                        </p:tgtEl>
                                        <p:attrNameLst>
                                          <p:attrName>r</p:attrName>
                                        </p:attrNameLst>
                                      </p:cBhvr>
                                    </p:animRot>
                                    <p:animRot by="-240000">
                                      <p:cBhvr>
                                        <p:cTn id="15" dur="200" fill="hold">
                                          <p:stCondLst>
                                            <p:cond delay="200"/>
                                          </p:stCondLst>
                                        </p:cTn>
                                        <p:tgtEl>
                                          <p:spTgt spid="15364"/>
                                        </p:tgtEl>
                                        <p:attrNameLst>
                                          <p:attrName>r</p:attrName>
                                        </p:attrNameLst>
                                      </p:cBhvr>
                                    </p:animRot>
                                    <p:animRot by="240000">
                                      <p:cBhvr>
                                        <p:cTn id="16" dur="200" fill="hold">
                                          <p:stCondLst>
                                            <p:cond delay="400"/>
                                          </p:stCondLst>
                                        </p:cTn>
                                        <p:tgtEl>
                                          <p:spTgt spid="15364"/>
                                        </p:tgtEl>
                                        <p:attrNameLst>
                                          <p:attrName>r</p:attrName>
                                        </p:attrNameLst>
                                      </p:cBhvr>
                                    </p:animRot>
                                    <p:animRot by="-240000">
                                      <p:cBhvr>
                                        <p:cTn id="17" dur="200" fill="hold">
                                          <p:stCondLst>
                                            <p:cond delay="600"/>
                                          </p:stCondLst>
                                        </p:cTn>
                                        <p:tgtEl>
                                          <p:spTgt spid="15364"/>
                                        </p:tgtEl>
                                        <p:attrNameLst>
                                          <p:attrName>r</p:attrName>
                                        </p:attrNameLst>
                                      </p:cBhvr>
                                    </p:animRot>
                                    <p:animRot by="120000">
                                      <p:cBhvr>
                                        <p:cTn id="18" dur="200" fill="hold">
                                          <p:stCondLst>
                                            <p:cond delay="800"/>
                                          </p:stCondLst>
                                        </p:cTn>
                                        <p:tgtEl>
                                          <p:spTgt spid="15364"/>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5365"/>
                                        </p:tgtEl>
                                        <p:attrNameLst>
                                          <p:attrName>style.visibility</p:attrName>
                                        </p:attrNameLst>
                                      </p:cBhvr>
                                      <p:to>
                                        <p:strVal val="visible"/>
                                      </p:to>
                                    </p:set>
                                    <p:animEffect transition="in" filter="barn(inVertical)">
                                      <p:cBhvr>
                                        <p:cTn id="23" dur="500"/>
                                        <p:tgtEl>
                                          <p:spTgt spid="1536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239609" y="1049951"/>
            <a:ext cx="2454609" cy="3334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3761780" y="509182"/>
            <a:ext cx="1292662"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000" b="1" dirty="0">
                <a:solidFill>
                  <a:schemeClr val="accent1"/>
                </a:solidFill>
                <a:latin typeface="+mj-lt"/>
                <a:ea typeface="+mn-ea"/>
              </a:rPr>
              <a:t>项目书</a:t>
            </a:r>
            <a:endParaRPr lang="en-US" sz="3000" b="1" dirty="0">
              <a:solidFill>
                <a:schemeClr val="accent1"/>
              </a:solidFill>
              <a:latin typeface="+mj-lt"/>
              <a:ea typeface="+mn-ea"/>
            </a:endParaRPr>
          </a:p>
        </p:txBody>
      </p:sp>
      <p:sp>
        <p:nvSpPr>
          <p:cNvPr id="29" name="矩形 28"/>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88" y="1284352"/>
            <a:ext cx="7842222" cy="3681298"/>
          </a:xfrm>
          <a:prstGeom prst="rect">
            <a:avLst/>
          </a:prstGeom>
        </p:spPr>
      </p:pic>
      <p:grpSp>
        <p:nvGrpSpPr>
          <p:cNvPr id="23" name="Group 31"/>
          <p:cNvGrpSpPr>
            <a:grpSpLocks/>
          </p:cNvGrpSpPr>
          <p:nvPr/>
        </p:nvGrpSpPr>
        <p:grpSpPr bwMode="auto">
          <a:xfrm>
            <a:off x="569181" y="1040097"/>
            <a:ext cx="432197" cy="431006"/>
            <a:chOff x="4627170" y="5013176"/>
            <a:chExt cx="576064" cy="576064"/>
          </a:xfrm>
        </p:grpSpPr>
        <p:sp>
          <p:nvSpPr>
            <p:cNvPr id="24" name="Oval 30"/>
            <p:cNvSpPr/>
            <p:nvPr/>
          </p:nvSpPr>
          <p:spPr>
            <a:xfrm>
              <a:off x="4627170" y="5013176"/>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vi-VN"/>
            </a:p>
          </p:txBody>
        </p:sp>
        <p:pic>
          <p:nvPicPr>
            <p:cNvPr id="16405" name="Picture 26"/>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11245" y="5097251"/>
              <a:ext cx="407913" cy="4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6"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239609" y="1049951"/>
            <a:ext cx="2454609" cy="3334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3761780" y="509182"/>
            <a:ext cx="1677382"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000" b="1" dirty="0">
                <a:solidFill>
                  <a:schemeClr val="accent1"/>
                </a:solidFill>
                <a:latin typeface="+mj-lt"/>
                <a:ea typeface="+mn-ea"/>
              </a:rPr>
              <a:t>代码信息</a:t>
            </a:r>
            <a:endParaRPr lang="en-US" sz="3000" b="1" dirty="0">
              <a:solidFill>
                <a:schemeClr val="accent1"/>
              </a:solidFill>
              <a:latin typeface="+mj-lt"/>
              <a:ea typeface="+mn-ea"/>
            </a:endParaRPr>
          </a:p>
        </p:txBody>
      </p:sp>
      <p:sp>
        <p:nvSpPr>
          <p:cNvPr id="29" name="矩形 28"/>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grpSp>
        <p:nvGrpSpPr>
          <p:cNvPr id="23" name="Group 31"/>
          <p:cNvGrpSpPr>
            <a:grpSpLocks/>
          </p:cNvGrpSpPr>
          <p:nvPr/>
        </p:nvGrpSpPr>
        <p:grpSpPr bwMode="auto">
          <a:xfrm>
            <a:off x="1927334" y="1289507"/>
            <a:ext cx="432197" cy="431006"/>
            <a:chOff x="4627170" y="5013176"/>
            <a:chExt cx="576064" cy="576064"/>
          </a:xfrm>
        </p:grpSpPr>
        <p:sp>
          <p:nvSpPr>
            <p:cNvPr id="24" name="Oval 30"/>
            <p:cNvSpPr/>
            <p:nvPr/>
          </p:nvSpPr>
          <p:spPr>
            <a:xfrm>
              <a:off x="4627170" y="5013176"/>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vi-VN"/>
            </a:p>
          </p:txBody>
        </p:sp>
        <p:pic>
          <p:nvPicPr>
            <p:cNvPr id="16405" name="Picture 2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11245" y="5097251"/>
              <a:ext cx="407913" cy="4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a:extLst>
              <a:ext uri="{FF2B5EF4-FFF2-40B4-BE49-F238E27FC236}">
                <a16:creationId xmlns:a16="http://schemas.microsoft.com/office/drawing/2014/main" id="{F6725145-FE29-48E5-AA38-C263099C7954}"/>
              </a:ext>
            </a:extLst>
          </p:cNvPr>
          <p:cNvSpPr txBox="1"/>
          <p:nvPr/>
        </p:nvSpPr>
        <p:spPr>
          <a:xfrm>
            <a:off x="2615453" y="1315691"/>
            <a:ext cx="5089712" cy="1200329"/>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Android Studio</a:t>
            </a:r>
            <a:r>
              <a:rPr lang="zh-CN" altLang="en-US" dirty="0">
                <a:latin typeface="黑体" panose="02010609060101010101" pitchFamily="49" charset="-122"/>
                <a:ea typeface="黑体" panose="02010609060101010101" pitchFamily="49" charset="-122"/>
              </a:rPr>
              <a:t>编写</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25</a:t>
            </a:r>
            <a:r>
              <a:rPr lang="zh-CN" altLang="en-US" dirty="0">
                <a:latin typeface="黑体" panose="02010609060101010101" pitchFamily="49" charset="-122"/>
                <a:ea typeface="黑体" panose="02010609060101010101" pitchFamily="49" charset="-122"/>
              </a:rPr>
              <a:t>个类文件，</a:t>
            </a:r>
            <a:r>
              <a:rPr lang="en-US" altLang="zh-CN" dirty="0">
                <a:latin typeface="黑体" panose="02010609060101010101" pitchFamily="49" charset="-122"/>
                <a:ea typeface="黑体" panose="02010609060101010101" pitchFamily="49" charset="-122"/>
              </a:rPr>
              <a:t>1094</a:t>
            </a:r>
            <a:r>
              <a:rPr lang="zh-CN" altLang="en-US" dirty="0">
                <a:latin typeface="黑体" panose="02010609060101010101" pitchFamily="49" charset="-122"/>
                <a:ea typeface="黑体" panose="02010609060101010101" pitchFamily="49" charset="-122"/>
              </a:rPr>
              <a:t>行代码</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加上</a:t>
            </a:r>
            <a:r>
              <a:rPr lang="en-US" altLang="zh-CN" dirty="0">
                <a:latin typeface="黑体" panose="02010609060101010101" pitchFamily="49" charset="-122"/>
                <a:ea typeface="黑体" panose="02010609060101010101" pitchFamily="49" charset="-122"/>
              </a:rPr>
              <a:t>xml</a:t>
            </a:r>
            <a:r>
              <a:rPr lang="zh-CN" altLang="en-US" dirty="0">
                <a:latin typeface="黑体" panose="02010609060101010101" pitchFamily="49" charset="-122"/>
                <a:ea typeface="黑体" panose="02010609060101010101" pitchFamily="49" charset="-122"/>
              </a:rPr>
              <a:t>文件等等，约</a:t>
            </a:r>
            <a:r>
              <a:rPr lang="en-US" altLang="zh-CN" dirty="0">
                <a:latin typeface="黑体" panose="02010609060101010101" pitchFamily="49" charset="-122"/>
                <a:ea typeface="黑体" panose="02010609060101010101" pitchFamily="49" charset="-122"/>
              </a:rPr>
              <a:t>2030</a:t>
            </a:r>
            <a:r>
              <a:rPr lang="zh-CN" altLang="en-US" dirty="0">
                <a:latin typeface="黑体" panose="02010609060101010101" pitchFamily="49" charset="-122"/>
                <a:ea typeface="黑体" panose="02010609060101010101" pitchFamily="49" charset="-122"/>
              </a:rPr>
              <a:t>行代码</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FE80BF20-BF3C-4DDC-BD7D-D1770C563A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5453" y="2388255"/>
            <a:ext cx="3583641" cy="2588654"/>
          </a:xfrm>
          <a:prstGeom prst="rect">
            <a:avLst/>
          </a:prstGeom>
        </p:spPr>
      </p:pic>
    </p:spTree>
    <p:extLst>
      <p:ext uri="{BB962C8B-B14F-4D97-AF65-F5344CB8AC3E}">
        <p14:creationId xmlns:p14="http://schemas.microsoft.com/office/powerpoint/2010/main" val="664047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6"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052977" y="1012559"/>
            <a:ext cx="3294840" cy="4816"/>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3384151" y="420949"/>
            <a:ext cx="2581476"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en-US" sz="3000" b="1" dirty="0">
                <a:solidFill>
                  <a:schemeClr val="accent1"/>
                </a:solidFill>
                <a:latin typeface="+mj-lt"/>
                <a:ea typeface="+mn-ea"/>
              </a:rPr>
              <a:t>UML</a:t>
            </a:r>
            <a:r>
              <a:rPr lang="zh-CN" altLang="en-US" sz="3000" b="1" dirty="0">
                <a:solidFill>
                  <a:schemeClr val="accent1"/>
                </a:solidFill>
                <a:latin typeface="+mj-lt"/>
                <a:ea typeface="+mn-ea"/>
              </a:rPr>
              <a:t>图及改进</a:t>
            </a:r>
            <a:endParaRPr lang="en-US" sz="3000" b="1" dirty="0">
              <a:solidFill>
                <a:schemeClr val="accent1"/>
              </a:solidFill>
              <a:latin typeface="+mj-lt"/>
              <a:ea typeface="+mn-ea"/>
            </a:endParaRPr>
          </a:p>
        </p:txBody>
      </p:sp>
      <p:grpSp>
        <p:nvGrpSpPr>
          <p:cNvPr id="42" name="Group 9"/>
          <p:cNvGrpSpPr>
            <a:grpSpLocks/>
          </p:cNvGrpSpPr>
          <p:nvPr/>
        </p:nvGrpSpPr>
        <p:grpSpPr bwMode="auto">
          <a:xfrm>
            <a:off x="5890239" y="1363591"/>
            <a:ext cx="669131" cy="238125"/>
            <a:chOff x="1564145" y="1409888"/>
            <a:chExt cx="891746" cy="316767"/>
          </a:xfrm>
        </p:grpSpPr>
        <p:sp>
          <p:nvSpPr>
            <p:cNvPr id="43" name="Pentagon 50"/>
            <p:cNvSpPr/>
            <p:nvPr/>
          </p:nvSpPr>
          <p:spPr>
            <a:xfrm>
              <a:off x="1678390" y="1409888"/>
              <a:ext cx="777501" cy="316767"/>
            </a:xfrm>
            <a:prstGeom prst="homePlate">
              <a:avLst>
                <a:gd name="adj" fmla="val 2509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a:p>
          </p:txBody>
        </p:sp>
        <p:grpSp>
          <p:nvGrpSpPr>
            <p:cNvPr id="17445" name="Group 51"/>
            <p:cNvGrpSpPr>
              <a:grpSpLocks/>
            </p:cNvGrpSpPr>
            <p:nvPr/>
          </p:nvGrpSpPr>
          <p:grpSpPr bwMode="auto">
            <a:xfrm>
              <a:off x="1564145" y="1409888"/>
              <a:ext cx="805687" cy="316766"/>
              <a:chOff x="1624260" y="1478227"/>
              <a:chExt cx="855044" cy="357755"/>
            </a:xfrm>
          </p:grpSpPr>
          <p:sp>
            <p:nvSpPr>
              <p:cNvPr id="45" name="Pentagon 52"/>
              <p:cNvSpPr/>
              <p:nvPr/>
            </p:nvSpPr>
            <p:spPr>
              <a:xfrm>
                <a:off x="1654571" y="1478227"/>
                <a:ext cx="825131" cy="357756"/>
              </a:xfrm>
              <a:prstGeom prst="homePlate">
                <a:avLst>
                  <a:gd name="adj" fmla="val 250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a:p>
            </p:txBody>
          </p:sp>
          <p:sp>
            <p:nvSpPr>
              <p:cNvPr id="46" name="Subtitle 2"/>
              <p:cNvSpPr txBox="1">
                <a:spLocks/>
              </p:cNvSpPr>
              <p:nvPr/>
            </p:nvSpPr>
            <p:spPr>
              <a:xfrm>
                <a:off x="1624260" y="1478227"/>
                <a:ext cx="762825" cy="357756"/>
              </a:xfrm>
              <a:prstGeom prst="rect">
                <a:avLst/>
              </a:prstGeom>
              <a:solidFill>
                <a:schemeClr val="accent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zh-CN" altLang="en-US" sz="1050" b="1" spc="-113" dirty="0">
                    <a:solidFill>
                      <a:schemeClr val="bg1"/>
                    </a:solidFill>
                    <a:latin typeface="Signika Negative" pitchFamily="2" charset="0"/>
                    <a:ea typeface="Franchise" pitchFamily="49" charset="0"/>
                  </a:rPr>
                  <a:t>注册</a:t>
                </a:r>
                <a:endParaRPr lang="en-US" sz="1050" b="1" spc="-113" dirty="0">
                  <a:solidFill>
                    <a:schemeClr val="bg1"/>
                  </a:solidFill>
                  <a:latin typeface="Signika Negative" pitchFamily="2" charset="0"/>
                  <a:ea typeface="Franchise" pitchFamily="49" charset="0"/>
                </a:endParaRPr>
              </a:p>
            </p:txBody>
          </p:sp>
        </p:grpSp>
      </p:grpSp>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55" y="261171"/>
            <a:ext cx="2378529" cy="4769664"/>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7857" y="1601716"/>
            <a:ext cx="2824213" cy="1534273"/>
          </a:xfrm>
          <a:prstGeom prst="rect">
            <a:avLst/>
          </a:prstGeom>
        </p:spPr>
      </p:pic>
      <p:pic>
        <p:nvPicPr>
          <p:cNvPr id="50" name="图片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4868" y="2875660"/>
            <a:ext cx="2541552" cy="1832356"/>
          </a:xfrm>
          <a:prstGeom prst="rect">
            <a:avLst/>
          </a:prstGeom>
        </p:spPr>
      </p:pic>
      <p:grpSp>
        <p:nvGrpSpPr>
          <p:cNvPr id="56" name="Group 10"/>
          <p:cNvGrpSpPr>
            <a:grpSpLocks/>
          </p:cNvGrpSpPr>
          <p:nvPr/>
        </p:nvGrpSpPr>
        <p:grpSpPr bwMode="auto">
          <a:xfrm>
            <a:off x="3274868" y="2646003"/>
            <a:ext cx="669131" cy="236934"/>
            <a:chOff x="1572805" y="4085530"/>
            <a:chExt cx="891746" cy="316767"/>
          </a:xfrm>
        </p:grpSpPr>
        <p:sp>
          <p:nvSpPr>
            <p:cNvPr id="57" name="Pentagon 42"/>
            <p:cNvSpPr/>
            <p:nvPr/>
          </p:nvSpPr>
          <p:spPr>
            <a:xfrm>
              <a:off x="1687050" y="4085530"/>
              <a:ext cx="777501" cy="316767"/>
            </a:xfrm>
            <a:prstGeom prst="homePlate">
              <a:avLst>
                <a:gd name="adj" fmla="val 2509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a:p>
          </p:txBody>
        </p:sp>
        <p:grpSp>
          <p:nvGrpSpPr>
            <p:cNvPr id="58" name="Group 5"/>
            <p:cNvGrpSpPr>
              <a:grpSpLocks/>
            </p:cNvGrpSpPr>
            <p:nvPr/>
          </p:nvGrpSpPr>
          <p:grpSpPr bwMode="auto">
            <a:xfrm>
              <a:off x="1572805" y="4085530"/>
              <a:ext cx="805687" cy="316766"/>
              <a:chOff x="1624260" y="1478227"/>
              <a:chExt cx="855044" cy="357755"/>
            </a:xfrm>
          </p:grpSpPr>
          <p:sp>
            <p:nvSpPr>
              <p:cNvPr id="59" name="Pentagon 6"/>
              <p:cNvSpPr/>
              <p:nvPr/>
            </p:nvSpPr>
            <p:spPr>
              <a:xfrm>
                <a:off x="1654571" y="1478227"/>
                <a:ext cx="825131" cy="357756"/>
              </a:xfrm>
              <a:prstGeom prst="homePlate">
                <a:avLst>
                  <a:gd name="adj" fmla="val 250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a:p>
            </p:txBody>
          </p:sp>
          <p:sp>
            <p:nvSpPr>
              <p:cNvPr id="60" name="Subtitle 2"/>
              <p:cNvSpPr txBox="1">
                <a:spLocks/>
              </p:cNvSpPr>
              <p:nvPr/>
            </p:nvSpPr>
            <p:spPr>
              <a:xfrm>
                <a:off x="1624260" y="1478227"/>
                <a:ext cx="754405" cy="357756"/>
              </a:xfrm>
              <a:prstGeom prst="rect">
                <a:avLst/>
              </a:prstGeom>
              <a:solidFill>
                <a:schemeClr val="accent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zh-CN" altLang="en-US" sz="1200" b="1" spc="-113" dirty="0">
                    <a:solidFill>
                      <a:schemeClr val="bg1"/>
                    </a:solidFill>
                    <a:ea typeface="Franchise" pitchFamily="49" charset="0"/>
                  </a:rPr>
                  <a:t>登录</a:t>
                </a:r>
                <a:endParaRPr lang="en-US" sz="900" b="1" spc="-113" dirty="0">
                  <a:solidFill>
                    <a:schemeClr val="bg1"/>
                  </a:solidFill>
                  <a:latin typeface="Signika Negative" pitchFamily="2" charset="0"/>
                  <a:ea typeface="Franchise" pitchFamily="49" charset="0"/>
                </a:endParaRPr>
              </a:p>
            </p:txBody>
          </p:sp>
        </p:grpSp>
      </p:grpSp>
      <p:grpSp>
        <p:nvGrpSpPr>
          <p:cNvPr id="11" name="Group 10"/>
          <p:cNvGrpSpPr>
            <a:grpSpLocks/>
          </p:cNvGrpSpPr>
          <p:nvPr/>
        </p:nvGrpSpPr>
        <p:grpSpPr bwMode="auto">
          <a:xfrm>
            <a:off x="397021" y="4789261"/>
            <a:ext cx="915348" cy="241573"/>
            <a:chOff x="1575691" y="10097412"/>
            <a:chExt cx="1219877" cy="322970"/>
          </a:xfrm>
        </p:grpSpPr>
        <p:sp>
          <p:nvSpPr>
            <p:cNvPr id="12" name="Pentagon 42"/>
            <p:cNvSpPr/>
            <p:nvPr/>
          </p:nvSpPr>
          <p:spPr>
            <a:xfrm>
              <a:off x="1843526" y="10097412"/>
              <a:ext cx="952042" cy="316768"/>
            </a:xfrm>
            <a:prstGeom prst="homePlate">
              <a:avLst>
                <a:gd name="adj" fmla="val 2509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a:p>
          </p:txBody>
        </p:sp>
        <p:sp>
          <p:nvSpPr>
            <p:cNvPr id="15" name="Subtitle 2"/>
            <p:cNvSpPr txBox="1">
              <a:spLocks/>
            </p:cNvSpPr>
            <p:nvPr/>
          </p:nvSpPr>
          <p:spPr bwMode="auto">
            <a:xfrm>
              <a:off x="1575691" y="10103614"/>
              <a:ext cx="1066286" cy="316768"/>
            </a:xfrm>
            <a:prstGeom prst="rect">
              <a:avLst/>
            </a:prstGeom>
            <a:solidFill>
              <a:schemeClr val="accent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sz="1050" b="1" spc="-113" dirty="0">
                  <a:solidFill>
                    <a:schemeClr val="bg1"/>
                  </a:solidFill>
                  <a:latin typeface="Signika Negative" pitchFamily="2" charset="0"/>
                  <a:ea typeface="Franchise" pitchFamily="49" charset="0"/>
                </a:rPr>
                <a:t>UML</a:t>
              </a:r>
              <a:r>
                <a:rPr lang="zh-CN" altLang="en-US" sz="1050" b="1" spc="-113" dirty="0">
                  <a:solidFill>
                    <a:schemeClr val="bg1"/>
                  </a:solidFill>
                  <a:latin typeface="Signika Negative" pitchFamily="2" charset="0"/>
                  <a:ea typeface="Franchise" pitchFamily="49" charset="0"/>
                </a:rPr>
                <a:t>图</a:t>
              </a:r>
              <a:endParaRPr lang="en-US" sz="1050" b="1" spc="-113" dirty="0">
                <a:solidFill>
                  <a:schemeClr val="bg1"/>
                </a:solidFill>
                <a:latin typeface="Signika Negative" pitchFamily="2" charset="0"/>
                <a:ea typeface="Franchise" pitchFamily="49" charset="0"/>
              </a:endParaRPr>
            </a:p>
          </p:txBody>
        </p:sp>
      </p:grpSp>
      <p:sp>
        <p:nvSpPr>
          <p:cNvPr id="6" name="椭圆形标注 5"/>
          <p:cNvSpPr/>
          <p:nvPr/>
        </p:nvSpPr>
        <p:spPr>
          <a:xfrm>
            <a:off x="3718257" y="1601716"/>
            <a:ext cx="1578068" cy="91412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策略模式</a:t>
            </a:r>
          </a:p>
        </p:txBody>
      </p:sp>
      <p:sp>
        <p:nvSpPr>
          <p:cNvPr id="62" name="矩形 61"/>
          <p:cNvSpPr/>
          <p:nvPr/>
        </p:nvSpPr>
        <p:spPr>
          <a:xfrm>
            <a:off x="0" y="-14114"/>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750"/>
                                        <p:tgtEl>
                                          <p:spTgt spid="42"/>
                                        </p:tgtEl>
                                      </p:cBhvr>
                                    </p:animEffect>
                                    <p:anim calcmode="lin" valueType="num">
                                      <p:cBhvr>
                                        <p:cTn id="8" dur="750" fill="hold"/>
                                        <p:tgtEl>
                                          <p:spTgt spid="42"/>
                                        </p:tgtEl>
                                        <p:attrNameLst>
                                          <p:attrName>ppt_x</p:attrName>
                                        </p:attrNameLst>
                                      </p:cBhvr>
                                      <p:tavLst>
                                        <p:tav tm="0">
                                          <p:val>
                                            <p:strVal val="#ppt_x"/>
                                          </p:val>
                                        </p:tav>
                                        <p:tav tm="100000">
                                          <p:val>
                                            <p:strVal val="#ppt_x"/>
                                          </p:val>
                                        </p:tav>
                                      </p:tavLst>
                                    </p:anim>
                                    <p:anim calcmode="lin" valueType="num">
                                      <p:cBhvr>
                                        <p:cTn id="9" dur="750" fill="hold"/>
                                        <p:tgtEl>
                                          <p:spTgt spid="4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75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750"/>
                                        <p:tgtEl>
                                          <p:spTgt spid="11"/>
                                        </p:tgtEl>
                                      </p:cBhvr>
                                    </p:animEffect>
                                    <p:anim calcmode="lin" valueType="num">
                                      <p:cBhvr>
                                        <p:cTn id="14" dur="750" fill="hold"/>
                                        <p:tgtEl>
                                          <p:spTgt spid="11"/>
                                        </p:tgtEl>
                                        <p:attrNameLst>
                                          <p:attrName>ppt_x</p:attrName>
                                        </p:attrNameLst>
                                      </p:cBhvr>
                                      <p:tavLst>
                                        <p:tav tm="0">
                                          <p:val>
                                            <p:strVal val="#ppt_x"/>
                                          </p:val>
                                        </p:tav>
                                        <p:tav tm="100000">
                                          <p:val>
                                            <p:strVal val="#ppt_x"/>
                                          </p:val>
                                        </p:tav>
                                      </p:tavLst>
                                    </p:anim>
                                    <p:anim calcmode="lin" valueType="num">
                                      <p:cBhvr>
                                        <p:cTn id="15" dur="75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750"/>
                                        <p:tgtEl>
                                          <p:spTgt spid="56"/>
                                        </p:tgtEl>
                                      </p:cBhvr>
                                    </p:animEffect>
                                    <p:anim calcmode="lin" valueType="num">
                                      <p:cBhvr>
                                        <p:cTn id="20" dur="750" fill="hold"/>
                                        <p:tgtEl>
                                          <p:spTgt spid="56"/>
                                        </p:tgtEl>
                                        <p:attrNameLst>
                                          <p:attrName>ppt_x</p:attrName>
                                        </p:attrNameLst>
                                      </p:cBhvr>
                                      <p:tavLst>
                                        <p:tav tm="0">
                                          <p:val>
                                            <p:strVal val="#ppt_x"/>
                                          </p:val>
                                        </p:tav>
                                        <p:tav tm="100000">
                                          <p:val>
                                            <p:strVal val="#ppt_x"/>
                                          </p:val>
                                        </p:tav>
                                      </p:tavLst>
                                    </p:anim>
                                    <p:anim calcmode="lin" valueType="num">
                                      <p:cBhvr>
                                        <p:cTn id="21" dur="75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strVal val="#ppt_x"/>
                                          </p:val>
                                        </p:tav>
                                        <p:tav tm="100000">
                                          <p:val>
                                            <p:strVal val="#ppt_x"/>
                                          </p:val>
                                        </p:tav>
                                      </p:tavLst>
                                    </p:anim>
                                    <p:anim calcmode="lin" valueType="num">
                                      <p:cBhvr>
                                        <p:cTn id="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1000"/>
                                        <p:tgtEl>
                                          <p:spTgt spid="50"/>
                                        </p:tgtEl>
                                      </p:cBhvr>
                                    </p:animEffect>
                                    <p:anim calcmode="lin" valueType="num">
                                      <p:cBhvr>
                                        <p:cTn id="34" dur="1000" fill="hold"/>
                                        <p:tgtEl>
                                          <p:spTgt spid="50"/>
                                        </p:tgtEl>
                                        <p:attrNameLst>
                                          <p:attrName>ppt_x</p:attrName>
                                        </p:attrNameLst>
                                      </p:cBhvr>
                                      <p:tavLst>
                                        <p:tav tm="0">
                                          <p:val>
                                            <p:strVal val="#ppt_x"/>
                                          </p:val>
                                        </p:tav>
                                        <p:tav tm="100000">
                                          <p:val>
                                            <p:strVal val="#ppt_x"/>
                                          </p:val>
                                        </p:tav>
                                      </p:tavLst>
                                    </p:anim>
                                    <p:anim calcmode="lin" valueType="num">
                                      <p:cBhvr>
                                        <p:cTn id="3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1000"/>
                                        <p:tgtEl>
                                          <p:spTgt spid="49"/>
                                        </p:tgtEl>
                                      </p:cBhvr>
                                    </p:animEffect>
                                    <p:anim calcmode="lin" valueType="num">
                                      <p:cBhvr>
                                        <p:cTn id="41" dur="1000" fill="hold"/>
                                        <p:tgtEl>
                                          <p:spTgt spid="49"/>
                                        </p:tgtEl>
                                        <p:attrNameLst>
                                          <p:attrName>ppt_x</p:attrName>
                                        </p:attrNameLst>
                                      </p:cBhvr>
                                      <p:tavLst>
                                        <p:tav tm="0">
                                          <p:val>
                                            <p:strVal val="#ppt_x"/>
                                          </p:val>
                                        </p:tav>
                                        <p:tav tm="100000">
                                          <p:val>
                                            <p:strVal val="#ppt_x"/>
                                          </p:val>
                                        </p:tav>
                                      </p:tavLst>
                                    </p:anim>
                                    <p:anim calcmode="lin" valueType="num">
                                      <p:cBhvr>
                                        <p:cTn id="4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210791" y="1011081"/>
            <a:ext cx="2769273" cy="4024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3733308" y="421533"/>
            <a:ext cx="1677382"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000" b="1" dirty="0">
                <a:solidFill>
                  <a:schemeClr val="accent1"/>
                </a:solidFill>
                <a:latin typeface="+mj-lt"/>
                <a:ea typeface="+mn-ea"/>
              </a:rPr>
              <a:t>图形界面</a:t>
            </a:r>
            <a:endParaRPr lang="en-US" sz="3000" b="1" dirty="0">
              <a:solidFill>
                <a:schemeClr val="accent1"/>
              </a:solidFill>
              <a:latin typeface="+mj-lt"/>
              <a:ea typeface="+mn-ea"/>
            </a:endParaRPr>
          </a:p>
        </p:txBody>
      </p:sp>
      <p:pic>
        <p:nvPicPr>
          <p:cNvPr id="3" name="图片 2">
            <a:extLst>
              <a:ext uri="{FF2B5EF4-FFF2-40B4-BE49-F238E27FC236}">
                <a16:creationId xmlns:a16="http://schemas.microsoft.com/office/drawing/2014/main" id="{C2728023-4293-4085-ADDA-74E2749503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478" y="1051322"/>
            <a:ext cx="1415677" cy="2347152"/>
          </a:xfrm>
          <a:prstGeom prst="rect">
            <a:avLst/>
          </a:prstGeom>
        </p:spPr>
      </p:pic>
      <p:pic>
        <p:nvPicPr>
          <p:cNvPr id="5" name="图片 4">
            <a:extLst>
              <a:ext uri="{FF2B5EF4-FFF2-40B4-BE49-F238E27FC236}">
                <a16:creationId xmlns:a16="http://schemas.microsoft.com/office/drawing/2014/main" id="{657165FA-DD9F-4EAE-A14E-B1C0C6668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763" y="1051322"/>
            <a:ext cx="1468021" cy="2347152"/>
          </a:xfrm>
          <a:prstGeom prst="rect">
            <a:avLst/>
          </a:prstGeom>
        </p:spPr>
      </p:pic>
      <p:pic>
        <p:nvPicPr>
          <p:cNvPr id="35" name="图片 34">
            <a:extLst>
              <a:ext uri="{FF2B5EF4-FFF2-40B4-BE49-F238E27FC236}">
                <a16:creationId xmlns:a16="http://schemas.microsoft.com/office/drawing/2014/main" id="{6E99A9E7-B8AE-47A5-AA24-2A018F4995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5427" y="1051322"/>
            <a:ext cx="1470102" cy="2347152"/>
          </a:xfrm>
          <a:prstGeom prst="rect">
            <a:avLst/>
          </a:prstGeom>
        </p:spPr>
      </p:pic>
      <p:pic>
        <p:nvPicPr>
          <p:cNvPr id="37" name="图片 36">
            <a:extLst>
              <a:ext uri="{FF2B5EF4-FFF2-40B4-BE49-F238E27FC236}">
                <a16:creationId xmlns:a16="http://schemas.microsoft.com/office/drawing/2014/main" id="{CA90C7A5-574E-456B-A18F-1A5D766806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2657" y="1051322"/>
            <a:ext cx="1415677" cy="2348260"/>
          </a:xfrm>
          <a:prstGeom prst="rect">
            <a:avLst/>
          </a:prstGeom>
        </p:spPr>
      </p:pic>
      <p:pic>
        <p:nvPicPr>
          <p:cNvPr id="39" name="图片 38">
            <a:extLst>
              <a:ext uri="{FF2B5EF4-FFF2-40B4-BE49-F238E27FC236}">
                <a16:creationId xmlns:a16="http://schemas.microsoft.com/office/drawing/2014/main" id="{678CF351-FE03-476B-AC88-4A5EBF3676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8072" y="2729532"/>
            <a:ext cx="1562774" cy="2413968"/>
          </a:xfrm>
          <a:prstGeom prst="rect">
            <a:avLst/>
          </a:prstGeom>
        </p:spPr>
      </p:pic>
      <p:pic>
        <p:nvPicPr>
          <p:cNvPr id="4" name="图片 3">
            <a:extLst>
              <a:ext uri="{FF2B5EF4-FFF2-40B4-BE49-F238E27FC236}">
                <a16:creationId xmlns:a16="http://schemas.microsoft.com/office/drawing/2014/main" id="{594C4EE9-8EB0-4140-BCDD-CF5CBA889D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60314" y="2699491"/>
            <a:ext cx="1553904" cy="2444009"/>
          </a:xfrm>
          <a:prstGeom prst="rect">
            <a:avLst/>
          </a:prstGeom>
        </p:spPr>
      </p:pic>
      <p:pic>
        <p:nvPicPr>
          <p:cNvPr id="9" name="图片 8">
            <a:extLst>
              <a:ext uri="{FF2B5EF4-FFF2-40B4-BE49-F238E27FC236}">
                <a16:creationId xmlns:a16="http://schemas.microsoft.com/office/drawing/2014/main" id="{2B1A650F-4D46-40F3-820C-2C2D797939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41346" y="2670458"/>
            <a:ext cx="1358980" cy="247304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79"/>
          <p:cNvGrpSpPr>
            <a:grpSpLocks/>
          </p:cNvGrpSpPr>
          <p:nvPr/>
        </p:nvGrpSpPr>
        <p:grpSpPr bwMode="auto">
          <a:xfrm>
            <a:off x="869156" y="2961085"/>
            <a:ext cx="7372350" cy="7386638"/>
            <a:chOff x="6379729" y="2488774"/>
            <a:chExt cx="2513016" cy="2513016"/>
          </a:xfrm>
        </p:grpSpPr>
        <p:sp>
          <p:nvSpPr>
            <p:cNvPr id="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grpSp>
        <p:nvGrpSpPr>
          <p:cNvPr id="20483" name="组合 8"/>
          <p:cNvGrpSpPr>
            <a:grpSpLocks/>
          </p:cNvGrpSpPr>
          <p:nvPr/>
        </p:nvGrpSpPr>
        <p:grpSpPr bwMode="auto">
          <a:xfrm>
            <a:off x="6026944" y="1250157"/>
            <a:ext cx="2377679" cy="2299097"/>
            <a:chOff x="6659225" y="3452226"/>
            <a:chExt cx="1276528" cy="1233990"/>
          </a:xfrm>
        </p:grpSpPr>
        <p:sp>
          <p:nvSpPr>
            <p:cNvPr id="5" name="等腰三角形 31"/>
            <p:cNvSpPr/>
            <p:nvPr/>
          </p:nvSpPr>
          <p:spPr>
            <a:xfrm>
              <a:off x="6936009" y="3452226"/>
              <a:ext cx="999744" cy="1071673"/>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Lst>
              <a:ahLst/>
              <a:cxnLst>
                <a:cxn ang="0">
                  <a:pos x="connsiteX0" y="connsiteY0"/>
                </a:cxn>
                <a:cxn ang="0">
                  <a:pos x="connsiteX1" y="connsiteY1"/>
                </a:cxn>
                <a:cxn ang="0">
                  <a:pos x="connsiteX2" y="connsiteY2"/>
                </a:cxn>
                <a:cxn ang="0">
                  <a:pos x="connsiteX3" y="connsiteY3"/>
                </a:cxn>
              </a:cxnLst>
              <a:rect l="l" t="t" r="r" b="b"/>
              <a:pathLst>
                <a:path w="999976" h="1071590">
                  <a:moveTo>
                    <a:pt x="0" y="1071590"/>
                  </a:moveTo>
                  <a:lnTo>
                    <a:pt x="621522" y="0"/>
                  </a:lnTo>
                  <a:lnTo>
                    <a:pt x="999976" y="492856"/>
                  </a:lnTo>
                  <a:lnTo>
                    <a:pt x="0" y="1071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31"/>
            <p:cNvSpPr/>
            <p:nvPr/>
          </p:nvSpPr>
          <p:spPr>
            <a:xfrm rot="962341">
              <a:off x="7113073" y="4224189"/>
              <a:ext cx="778573" cy="462027"/>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Lst>
              <a:ahLst/>
              <a:cxnLst>
                <a:cxn ang="0">
                  <a:pos x="connsiteX0" y="connsiteY0"/>
                </a:cxn>
                <a:cxn ang="0">
                  <a:pos x="connsiteX1" y="connsiteY1"/>
                </a:cxn>
                <a:cxn ang="0">
                  <a:pos x="connsiteX2" y="connsiteY2"/>
                </a:cxn>
                <a:cxn ang="0">
                  <a:pos x="connsiteX3" y="connsiteY3"/>
                </a:cxn>
              </a:cxnLst>
              <a:rect l="l" t="t" r="r" b="b"/>
              <a:pathLst>
                <a:path w="1254028" h="706935">
                  <a:moveTo>
                    <a:pt x="1" y="706936"/>
                  </a:moveTo>
                  <a:lnTo>
                    <a:pt x="906240" y="1"/>
                  </a:lnTo>
                  <a:lnTo>
                    <a:pt x="1254028" y="519679"/>
                  </a:lnTo>
                  <a:lnTo>
                    <a:pt x="1" y="70693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等腰三角形 31"/>
            <p:cNvSpPr/>
            <p:nvPr/>
          </p:nvSpPr>
          <p:spPr>
            <a:xfrm rot="962341">
              <a:off x="6659225" y="3958986"/>
              <a:ext cx="339427" cy="502287"/>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 name="connsiteX0" fmla="*/ 1 w 752066"/>
                <a:gd name="connsiteY0" fmla="*/ 1016374 h 1016375"/>
                <a:gd name="connsiteX1" fmla="*/ 404278 w 752066"/>
                <a:gd name="connsiteY1" fmla="*/ -1 h 1016375"/>
                <a:gd name="connsiteX2" fmla="*/ 752066 w 752066"/>
                <a:gd name="connsiteY2" fmla="*/ 519677 h 1016375"/>
                <a:gd name="connsiteX3" fmla="*/ 1 w 752066"/>
                <a:gd name="connsiteY3" fmla="*/ 1016374 h 1016375"/>
                <a:gd name="connsiteX0" fmla="*/ 56784 w 808849"/>
                <a:gd name="connsiteY0" fmla="*/ 1055400 h 1055399"/>
                <a:gd name="connsiteX1" fmla="*/ 0 w 808849"/>
                <a:gd name="connsiteY1" fmla="*/ 1 h 1055399"/>
                <a:gd name="connsiteX2" fmla="*/ 808849 w 808849"/>
                <a:gd name="connsiteY2" fmla="*/ 558703 h 1055399"/>
                <a:gd name="connsiteX3" fmla="*/ 56784 w 808849"/>
                <a:gd name="connsiteY3" fmla="*/ 1055400 h 1055399"/>
                <a:gd name="connsiteX0" fmla="*/ 56784 w 400017"/>
                <a:gd name="connsiteY0" fmla="*/ 1055398 h 1055399"/>
                <a:gd name="connsiteX1" fmla="*/ 0 w 400017"/>
                <a:gd name="connsiteY1" fmla="*/ -1 h 1055399"/>
                <a:gd name="connsiteX2" fmla="*/ 400017 w 400017"/>
                <a:gd name="connsiteY2" fmla="*/ 320903 h 1055399"/>
                <a:gd name="connsiteX3" fmla="*/ 56784 w 400017"/>
                <a:gd name="connsiteY3" fmla="*/ 1055398 h 1055399"/>
                <a:gd name="connsiteX0" fmla="*/ 468575 w 811808"/>
                <a:gd name="connsiteY0" fmla="*/ 734495 h 734494"/>
                <a:gd name="connsiteX1" fmla="*/ 0 w 811808"/>
                <a:gd name="connsiteY1" fmla="*/ 73278 h 734494"/>
                <a:gd name="connsiteX2" fmla="*/ 811808 w 811808"/>
                <a:gd name="connsiteY2" fmla="*/ 0 h 734494"/>
                <a:gd name="connsiteX3" fmla="*/ 468575 w 811808"/>
                <a:gd name="connsiteY3" fmla="*/ 734495 h 734494"/>
                <a:gd name="connsiteX0" fmla="*/ 468575 w 546206"/>
                <a:gd name="connsiteY0" fmla="*/ 768694 h 768694"/>
                <a:gd name="connsiteX1" fmla="*/ 0 w 546206"/>
                <a:gd name="connsiteY1" fmla="*/ 107477 h 768694"/>
                <a:gd name="connsiteX2" fmla="*/ 546206 w 546206"/>
                <a:gd name="connsiteY2" fmla="*/ 0 h 768694"/>
                <a:gd name="connsiteX3" fmla="*/ 468575 w 546206"/>
                <a:gd name="connsiteY3" fmla="*/ 768694 h 768694"/>
              </a:gdLst>
              <a:ahLst/>
              <a:cxnLst>
                <a:cxn ang="0">
                  <a:pos x="connsiteX0" y="connsiteY0"/>
                </a:cxn>
                <a:cxn ang="0">
                  <a:pos x="connsiteX1" y="connsiteY1"/>
                </a:cxn>
                <a:cxn ang="0">
                  <a:pos x="connsiteX2" y="connsiteY2"/>
                </a:cxn>
                <a:cxn ang="0">
                  <a:pos x="connsiteX3" y="connsiteY3"/>
                </a:cxn>
              </a:cxnLst>
              <a:rect l="l" t="t" r="r" b="b"/>
              <a:pathLst>
                <a:path w="546206" h="768694">
                  <a:moveTo>
                    <a:pt x="468575" y="768694"/>
                  </a:moveTo>
                  <a:lnTo>
                    <a:pt x="0" y="107477"/>
                  </a:lnTo>
                  <a:lnTo>
                    <a:pt x="546206" y="0"/>
                  </a:lnTo>
                  <a:lnTo>
                    <a:pt x="468575" y="76869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0484" name="文本框 7"/>
          <p:cNvSpPr txBox="1">
            <a:spLocks noChangeArrowheads="1"/>
          </p:cNvSpPr>
          <p:nvPr/>
        </p:nvSpPr>
        <p:spPr bwMode="auto">
          <a:xfrm>
            <a:off x="3454004" y="3313510"/>
            <a:ext cx="2235994"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14900" b="1" dirty="0">
                <a:solidFill>
                  <a:schemeClr val="accent1"/>
                </a:solidFill>
              </a:rPr>
              <a:t>4</a:t>
            </a:r>
            <a:endParaRPr lang="zh-CN" altLang="en-US" sz="14900" b="1" dirty="0">
              <a:solidFill>
                <a:schemeClr val="accent1"/>
              </a:solidFill>
            </a:endParaRPr>
          </a:p>
        </p:txBody>
      </p:sp>
      <p:sp>
        <p:nvSpPr>
          <p:cNvPr id="20485" name="文本框 9"/>
          <p:cNvSpPr txBox="1">
            <a:spLocks noChangeArrowheads="1"/>
          </p:cNvSpPr>
          <p:nvPr/>
        </p:nvSpPr>
        <p:spPr bwMode="auto">
          <a:xfrm>
            <a:off x="3403363" y="1745677"/>
            <a:ext cx="2190343"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zh-CN" altLang="en-US" sz="4000" b="1" dirty="0">
                <a:solidFill>
                  <a:schemeClr val="accent1"/>
                </a:solidFill>
              </a:rPr>
              <a:t>不足之处</a:t>
            </a:r>
          </a:p>
        </p:txBody>
      </p:sp>
      <p:sp>
        <p:nvSpPr>
          <p:cNvPr id="11" name="TextBox 12"/>
          <p:cNvSpPr txBox="1"/>
          <p:nvPr/>
        </p:nvSpPr>
        <p:spPr>
          <a:xfrm>
            <a:off x="3454004" y="2506820"/>
            <a:ext cx="2019271" cy="346249"/>
          </a:xfrm>
          <a:prstGeom prst="rect">
            <a:avLst/>
          </a:prstGeom>
          <a:noFill/>
        </p:spPr>
        <p:txBody>
          <a:bodyPr wrap="none" lIns="68580" tIns="34290" rIns="68580" bIns="34290">
            <a:spAutoFit/>
          </a:bodyPr>
          <a:lstStyle/>
          <a:p>
            <a:pPr eaLnBrk="1" fontAlgn="auto" hangingPunct="1">
              <a:spcBef>
                <a:spcPts val="0"/>
              </a:spcBef>
              <a:spcAft>
                <a:spcPts val="0"/>
              </a:spcAft>
              <a:defRPr/>
            </a:pPr>
            <a:r>
              <a:rPr lang="en-US" b="1" dirty="0">
                <a:solidFill>
                  <a:schemeClr val="bg1"/>
                </a:solidFill>
                <a:latin typeface="+mj-lt"/>
                <a:ea typeface="+mn-ea"/>
              </a:rPr>
              <a:t>DISADVANTAGE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0483"/>
                                        </p:tgtEl>
                                        <p:attrNameLst>
                                          <p:attrName>r</p:attrName>
                                        </p:attrNameLst>
                                      </p:cBhvr>
                                    </p:animRot>
                                    <p:animRot by="-240000">
                                      <p:cBhvr>
                                        <p:cTn id="7" dur="200" fill="hold">
                                          <p:stCondLst>
                                            <p:cond delay="200"/>
                                          </p:stCondLst>
                                        </p:cTn>
                                        <p:tgtEl>
                                          <p:spTgt spid="20483"/>
                                        </p:tgtEl>
                                        <p:attrNameLst>
                                          <p:attrName>r</p:attrName>
                                        </p:attrNameLst>
                                      </p:cBhvr>
                                    </p:animRot>
                                    <p:animRot by="240000">
                                      <p:cBhvr>
                                        <p:cTn id="8" dur="200" fill="hold">
                                          <p:stCondLst>
                                            <p:cond delay="400"/>
                                          </p:stCondLst>
                                        </p:cTn>
                                        <p:tgtEl>
                                          <p:spTgt spid="20483"/>
                                        </p:tgtEl>
                                        <p:attrNameLst>
                                          <p:attrName>r</p:attrName>
                                        </p:attrNameLst>
                                      </p:cBhvr>
                                    </p:animRot>
                                    <p:animRot by="-240000">
                                      <p:cBhvr>
                                        <p:cTn id="9" dur="200" fill="hold">
                                          <p:stCondLst>
                                            <p:cond delay="600"/>
                                          </p:stCondLst>
                                        </p:cTn>
                                        <p:tgtEl>
                                          <p:spTgt spid="20483"/>
                                        </p:tgtEl>
                                        <p:attrNameLst>
                                          <p:attrName>r</p:attrName>
                                        </p:attrNameLst>
                                      </p:cBhvr>
                                    </p:animRot>
                                    <p:animRot by="120000">
                                      <p:cBhvr>
                                        <p:cTn id="10" dur="200" fill="hold">
                                          <p:stCondLst>
                                            <p:cond delay="800"/>
                                          </p:stCondLst>
                                        </p:cTn>
                                        <p:tgtEl>
                                          <p:spTgt spid="2048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0484"/>
                                        </p:tgtEl>
                                        <p:attrNameLst>
                                          <p:attrName>r</p:attrName>
                                        </p:attrNameLst>
                                      </p:cBhvr>
                                    </p:animRot>
                                    <p:animRot by="-240000">
                                      <p:cBhvr>
                                        <p:cTn id="15" dur="200" fill="hold">
                                          <p:stCondLst>
                                            <p:cond delay="200"/>
                                          </p:stCondLst>
                                        </p:cTn>
                                        <p:tgtEl>
                                          <p:spTgt spid="20484"/>
                                        </p:tgtEl>
                                        <p:attrNameLst>
                                          <p:attrName>r</p:attrName>
                                        </p:attrNameLst>
                                      </p:cBhvr>
                                    </p:animRot>
                                    <p:animRot by="240000">
                                      <p:cBhvr>
                                        <p:cTn id="16" dur="200" fill="hold">
                                          <p:stCondLst>
                                            <p:cond delay="400"/>
                                          </p:stCondLst>
                                        </p:cTn>
                                        <p:tgtEl>
                                          <p:spTgt spid="20484"/>
                                        </p:tgtEl>
                                        <p:attrNameLst>
                                          <p:attrName>r</p:attrName>
                                        </p:attrNameLst>
                                      </p:cBhvr>
                                    </p:animRot>
                                    <p:animRot by="-240000">
                                      <p:cBhvr>
                                        <p:cTn id="17" dur="200" fill="hold">
                                          <p:stCondLst>
                                            <p:cond delay="600"/>
                                          </p:stCondLst>
                                        </p:cTn>
                                        <p:tgtEl>
                                          <p:spTgt spid="20484"/>
                                        </p:tgtEl>
                                        <p:attrNameLst>
                                          <p:attrName>r</p:attrName>
                                        </p:attrNameLst>
                                      </p:cBhvr>
                                    </p:animRot>
                                    <p:animRot by="120000">
                                      <p:cBhvr>
                                        <p:cTn id="18" dur="200" fill="hold">
                                          <p:stCondLst>
                                            <p:cond delay="800"/>
                                          </p:stCondLst>
                                        </p:cTn>
                                        <p:tgtEl>
                                          <p:spTgt spid="20484"/>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0485"/>
                                        </p:tgtEl>
                                        <p:attrNameLst>
                                          <p:attrName>style.visibility</p:attrName>
                                        </p:attrNameLst>
                                      </p:cBhvr>
                                      <p:to>
                                        <p:strVal val="visible"/>
                                      </p:to>
                                    </p:set>
                                    <p:animEffect transition="in" filter="barn(inVertical)">
                                      <p:cBhvr>
                                        <p:cTn id="23" dur="500"/>
                                        <p:tgtEl>
                                          <p:spTgt spid="2048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114892" y="963692"/>
            <a:ext cx="2907506" cy="537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3786783" y="403015"/>
            <a:ext cx="1677382"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000" b="1" dirty="0">
                <a:solidFill>
                  <a:schemeClr val="accent1"/>
                </a:solidFill>
                <a:latin typeface="+mj-lt"/>
                <a:ea typeface="+mn-ea"/>
              </a:rPr>
              <a:t>改进想法</a:t>
            </a:r>
            <a:endParaRPr lang="en-US" sz="3000" b="1" dirty="0">
              <a:solidFill>
                <a:schemeClr val="accent1"/>
              </a:solidFill>
              <a:latin typeface="+mj-lt"/>
              <a:ea typeface="+mn-ea"/>
            </a:endParaRPr>
          </a:p>
        </p:txBody>
      </p:sp>
      <p:cxnSp>
        <p:nvCxnSpPr>
          <p:cNvPr id="9" name="Straight Connector 4"/>
          <p:cNvCxnSpPr/>
          <p:nvPr/>
        </p:nvCxnSpPr>
        <p:spPr>
          <a:xfrm>
            <a:off x="2395754" y="1631050"/>
            <a:ext cx="0" cy="273962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511" name="Line 18"/>
          <p:cNvSpPr>
            <a:spLocks noChangeShapeType="1"/>
          </p:cNvSpPr>
          <p:nvPr/>
        </p:nvSpPr>
        <p:spPr bwMode="auto">
          <a:xfrm>
            <a:off x="2438617" y="2065627"/>
            <a:ext cx="4457700" cy="0"/>
          </a:xfrm>
          <a:prstGeom prst="line">
            <a:avLst/>
          </a:prstGeom>
          <a:noFill/>
          <a:ln w="19050" cap="rnd">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zh-CN" altLang="en-US"/>
          </a:p>
        </p:txBody>
      </p:sp>
      <p:sp>
        <p:nvSpPr>
          <p:cNvPr id="21512" name="Line 19"/>
          <p:cNvSpPr>
            <a:spLocks noChangeShapeType="1"/>
          </p:cNvSpPr>
          <p:nvPr/>
        </p:nvSpPr>
        <p:spPr bwMode="auto">
          <a:xfrm>
            <a:off x="2438617" y="2999077"/>
            <a:ext cx="4457700" cy="0"/>
          </a:xfrm>
          <a:prstGeom prst="line">
            <a:avLst/>
          </a:prstGeom>
          <a:noFill/>
          <a:ln w="19050" cap="rnd">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zh-CN" altLang="en-US"/>
          </a:p>
        </p:txBody>
      </p:sp>
      <p:sp>
        <p:nvSpPr>
          <p:cNvPr id="21513" name="Line 20"/>
          <p:cNvSpPr>
            <a:spLocks noChangeShapeType="1"/>
          </p:cNvSpPr>
          <p:nvPr/>
        </p:nvSpPr>
        <p:spPr bwMode="auto">
          <a:xfrm flipV="1">
            <a:off x="2438617" y="3837278"/>
            <a:ext cx="4457700" cy="2381"/>
          </a:xfrm>
          <a:prstGeom prst="line">
            <a:avLst/>
          </a:prstGeom>
          <a:noFill/>
          <a:ln w="19050" cap="rnd">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zh-CN" altLang="en-US"/>
          </a:p>
        </p:txBody>
      </p:sp>
      <p:sp>
        <p:nvSpPr>
          <p:cNvPr id="13" name="Rectangle 12"/>
          <p:cNvSpPr/>
          <p:nvPr/>
        </p:nvSpPr>
        <p:spPr>
          <a:xfrm>
            <a:off x="3045836" y="2310896"/>
            <a:ext cx="3850481" cy="238527"/>
          </a:xfrm>
          <a:prstGeom prst="rect">
            <a:avLst/>
          </a:prstGeom>
        </p:spPr>
        <p:txBody>
          <a:bodyPr lIns="68580" tIns="34290" rIns="68580" bIns="34290">
            <a:spAutoFit/>
          </a:bodyPr>
          <a:lstStyle/>
          <a:p>
            <a:pPr eaLnBrk="1" fontAlgn="auto" hangingPunct="1">
              <a:spcBef>
                <a:spcPts val="0"/>
              </a:spcBef>
              <a:spcAft>
                <a:spcPts val="0"/>
              </a:spcAft>
              <a:defRPr/>
            </a:pPr>
            <a:r>
              <a:rPr lang="zh-CN" altLang="en-US" sz="1100" dirty="0">
                <a:solidFill>
                  <a:schemeClr val="tx1">
                    <a:lumMod val="75000"/>
                    <a:lumOff val="25000"/>
                  </a:schemeClr>
                </a:solidFill>
                <a:latin typeface="+mn-lt"/>
                <a:ea typeface="+mn-ea"/>
              </a:rPr>
              <a:t>界面跳转方面做的不是很完善，都是最基础的活动堆栈。</a:t>
            </a:r>
            <a:endParaRPr lang="en-US" sz="1100" dirty="0">
              <a:latin typeface="+mn-lt"/>
              <a:ea typeface="+mn-ea"/>
            </a:endParaRPr>
          </a:p>
        </p:txBody>
      </p:sp>
      <p:sp>
        <p:nvSpPr>
          <p:cNvPr id="14" name="Rectangle 13"/>
          <p:cNvSpPr/>
          <p:nvPr/>
        </p:nvSpPr>
        <p:spPr>
          <a:xfrm>
            <a:off x="3077358" y="1325637"/>
            <a:ext cx="3870722" cy="577081"/>
          </a:xfrm>
          <a:prstGeom prst="rect">
            <a:avLst/>
          </a:prstGeom>
        </p:spPr>
        <p:txBody>
          <a:bodyPr lIns="68580" tIns="34290" rIns="68580" bIns="34290">
            <a:spAutoFit/>
          </a:bodyPr>
          <a:lstStyle/>
          <a:p>
            <a:pPr eaLnBrk="1" fontAlgn="auto" hangingPunct="1">
              <a:spcBef>
                <a:spcPts val="0"/>
              </a:spcBef>
              <a:spcAft>
                <a:spcPts val="0"/>
              </a:spcAft>
              <a:defRPr/>
            </a:pPr>
            <a:r>
              <a:rPr lang="zh-CN" altLang="en-US" sz="1100" dirty="0">
                <a:solidFill>
                  <a:schemeClr val="tx1">
                    <a:lumMod val="75000"/>
                    <a:lumOff val="25000"/>
                  </a:schemeClr>
                </a:solidFill>
                <a:latin typeface="+mn-lt"/>
                <a:ea typeface="+mn-ea"/>
              </a:rPr>
              <a:t>最初我们决定是做一个能够联网的</a:t>
            </a:r>
            <a:r>
              <a:rPr lang="en-US" altLang="zh-CN" sz="1100" dirty="0">
                <a:solidFill>
                  <a:schemeClr val="tx1">
                    <a:lumMod val="75000"/>
                    <a:lumOff val="25000"/>
                  </a:schemeClr>
                </a:solidFill>
                <a:latin typeface="+mn-lt"/>
                <a:ea typeface="+mn-ea"/>
              </a:rPr>
              <a:t>APP</a:t>
            </a:r>
            <a:r>
              <a:rPr lang="zh-CN" altLang="en-US" sz="1100" dirty="0">
                <a:solidFill>
                  <a:schemeClr val="tx1">
                    <a:lumMod val="75000"/>
                    <a:lumOff val="25000"/>
                  </a:schemeClr>
                </a:solidFill>
                <a:latin typeface="+mn-lt"/>
                <a:ea typeface="+mn-ea"/>
              </a:rPr>
              <a:t>，但是由于进展缓慢，且中途出现了一些问题，导致这个想法终止。我们只实现了本地的一些功能</a:t>
            </a:r>
            <a:endParaRPr lang="en-US" sz="1100" dirty="0">
              <a:latin typeface="+mn-lt"/>
              <a:ea typeface="+mn-ea"/>
            </a:endParaRPr>
          </a:p>
        </p:txBody>
      </p:sp>
      <p:sp>
        <p:nvSpPr>
          <p:cNvPr id="15" name="Rectangle 14"/>
          <p:cNvSpPr/>
          <p:nvPr/>
        </p:nvSpPr>
        <p:spPr>
          <a:xfrm>
            <a:off x="3045836" y="3176481"/>
            <a:ext cx="3850481" cy="407804"/>
          </a:xfrm>
          <a:prstGeom prst="rect">
            <a:avLst/>
          </a:prstGeom>
        </p:spPr>
        <p:txBody>
          <a:bodyPr lIns="68580" tIns="34290" rIns="68580" bIns="34290">
            <a:spAutoFit/>
          </a:bodyPr>
          <a:lstStyle/>
          <a:p>
            <a:pPr eaLnBrk="1" fontAlgn="auto" hangingPunct="1">
              <a:spcBef>
                <a:spcPts val="0"/>
              </a:spcBef>
              <a:spcAft>
                <a:spcPts val="0"/>
              </a:spcAft>
              <a:defRPr/>
            </a:pPr>
            <a:r>
              <a:rPr lang="zh-CN" altLang="en-US" sz="1100" dirty="0">
                <a:solidFill>
                  <a:schemeClr val="tx1">
                    <a:lumMod val="75000"/>
                    <a:lumOff val="25000"/>
                  </a:schemeClr>
                </a:solidFill>
                <a:latin typeface="+mn-lt"/>
                <a:ea typeface="+mn-ea"/>
              </a:rPr>
              <a:t>由于临时转成本地应用，因此我们的聊天功能也只是实现了基本的发送消息，没有接收消息这一块。</a:t>
            </a:r>
            <a:endParaRPr lang="en-US" sz="1100" dirty="0">
              <a:latin typeface="+mn-lt"/>
              <a:ea typeface="+mn-ea"/>
            </a:endParaRPr>
          </a:p>
        </p:txBody>
      </p:sp>
      <p:sp>
        <p:nvSpPr>
          <p:cNvPr id="16" name="TextBox 15"/>
          <p:cNvSpPr txBox="1"/>
          <p:nvPr/>
        </p:nvSpPr>
        <p:spPr>
          <a:xfrm>
            <a:off x="3045836" y="4013490"/>
            <a:ext cx="3850481" cy="238527"/>
          </a:xfrm>
          <a:prstGeom prst="rect">
            <a:avLst/>
          </a:prstGeom>
          <a:noFill/>
        </p:spPr>
        <p:txBody>
          <a:bodyPr lIns="68580" tIns="34290" rIns="68580" bIns="34290">
            <a:spAutoFit/>
          </a:bodyPr>
          <a:lstStyle/>
          <a:p>
            <a:pPr eaLnBrk="1" fontAlgn="auto" hangingPunct="1">
              <a:spcBef>
                <a:spcPts val="0"/>
              </a:spcBef>
              <a:spcAft>
                <a:spcPts val="0"/>
              </a:spcAft>
              <a:buClr>
                <a:schemeClr val="accent4"/>
              </a:buClr>
              <a:buSzPct val="120000"/>
              <a:defRPr/>
            </a:pPr>
            <a:r>
              <a:rPr lang="en-US" sz="1100" dirty="0">
                <a:solidFill>
                  <a:schemeClr val="tx1">
                    <a:lumMod val="75000"/>
                    <a:lumOff val="25000"/>
                  </a:schemeClr>
                </a:solidFill>
                <a:latin typeface="+mn-lt"/>
                <a:ea typeface="+mn-ea"/>
              </a:rPr>
              <a:t>UI</a:t>
            </a:r>
            <a:r>
              <a:rPr lang="zh-CN" altLang="en-US" sz="1100" dirty="0">
                <a:solidFill>
                  <a:schemeClr val="tx1">
                    <a:lumMod val="75000"/>
                    <a:lumOff val="25000"/>
                  </a:schemeClr>
                </a:solidFill>
                <a:latin typeface="+mn-lt"/>
                <a:ea typeface="+mn-ea"/>
              </a:rPr>
              <a:t>做的不是很美观。</a:t>
            </a:r>
            <a:endParaRPr lang="vi-VN" sz="1100" dirty="0">
              <a:solidFill>
                <a:schemeClr val="tx1">
                  <a:lumMod val="75000"/>
                  <a:lumOff val="25000"/>
                </a:schemeClr>
              </a:solidFill>
              <a:latin typeface="+mn-lt"/>
              <a:ea typeface="+mn-ea"/>
            </a:endParaRPr>
          </a:p>
        </p:txBody>
      </p:sp>
      <p:grpSp>
        <p:nvGrpSpPr>
          <p:cNvPr id="25" name="Group 24"/>
          <p:cNvGrpSpPr>
            <a:grpSpLocks/>
          </p:cNvGrpSpPr>
          <p:nvPr/>
        </p:nvGrpSpPr>
        <p:grpSpPr bwMode="auto">
          <a:xfrm>
            <a:off x="1926648" y="1351252"/>
            <a:ext cx="1025129" cy="491729"/>
            <a:chOff x="2187746" y="2123279"/>
            <a:chExt cx="1927113" cy="1931011"/>
          </a:xfrm>
        </p:grpSpPr>
        <p:sp>
          <p:nvSpPr>
            <p:cNvPr id="26"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7"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sp>
          <p:nvSpPr>
            <p:cNvPr id="28" name="椭圆 80"/>
            <p:cNvSpPr/>
            <p:nvPr/>
          </p:nvSpPr>
          <p:spPr bwMode="auto">
            <a:xfrm>
              <a:off x="2454986" y="2391057"/>
              <a:ext cx="1392631" cy="1395453"/>
            </a:xfrm>
            <a:prstGeom prst="roundRect">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kern="0" dirty="0">
                  <a:solidFill>
                    <a:srgbClr val="FFFFFF"/>
                  </a:solidFill>
                </a:rPr>
                <a:t>1</a:t>
              </a:r>
              <a:endParaRPr lang="zh-CN" altLang="en-US" kern="0" dirty="0">
                <a:solidFill>
                  <a:srgbClr val="FFFFFF"/>
                </a:solidFill>
              </a:endParaRPr>
            </a:p>
          </p:txBody>
        </p:sp>
      </p:grpSp>
      <p:grpSp>
        <p:nvGrpSpPr>
          <p:cNvPr id="29" name="Group 28"/>
          <p:cNvGrpSpPr>
            <a:grpSpLocks/>
          </p:cNvGrpSpPr>
          <p:nvPr/>
        </p:nvGrpSpPr>
        <p:grpSpPr bwMode="auto">
          <a:xfrm>
            <a:off x="1926648" y="2387096"/>
            <a:ext cx="1017985" cy="491729"/>
            <a:chOff x="2187746" y="2123279"/>
            <a:chExt cx="1927113" cy="1931011"/>
          </a:xfrm>
        </p:grpSpPr>
        <p:sp>
          <p:nvSpPr>
            <p:cNvPr id="30" name="任意多边形 82"/>
            <p:cNvSpPr/>
            <p:nvPr/>
          </p:nvSpPr>
          <p:spPr bwMode="auto">
            <a:xfrm rot="5400000">
              <a:off x="2185798" y="2125227"/>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31"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sp>
          <p:nvSpPr>
            <p:cNvPr id="32" name="椭圆 80"/>
            <p:cNvSpPr/>
            <p:nvPr/>
          </p:nvSpPr>
          <p:spPr bwMode="auto">
            <a:xfrm>
              <a:off x="2454986" y="2391057"/>
              <a:ext cx="1392631" cy="1395453"/>
            </a:xfrm>
            <a:prstGeom prst="roundRect">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kern="0" dirty="0">
                  <a:solidFill>
                    <a:srgbClr val="FFFFFF"/>
                  </a:solidFill>
                </a:rPr>
                <a:t>2</a:t>
              </a:r>
              <a:endParaRPr lang="zh-CN" altLang="en-US" kern="0" dirty="0">
                <a:solidFill>
                  <a:srgbClr val="FFFFFF"/>
                </a:solidFill>
              </a:endParaRPr>
            </a:p>
          </p:txBody>
        </p:sp>
      </p:grpSp>
      <p:grpSp>
        <p:nvGrpSpPr>
          <p:cNvPr id="33" name="Group 32"/>
          <p:cNvGrpSpPr>
            <a:grpSpLocks/>
          </p:cNvGrpSpPr>
          <p:nvPr/>
        </p:nvGrpSpPr>
        <p:grpSpPr bwMode="auto">
          <a:xfrm>
            <a:off x="1926648" y="3119331"/>
            <a:ext cx="1009650" cy="491728"/>
            <a:chOff x="2187746" y="2123279"/>
            <a:chExt cx="1927113" cy="1931011"/>
          </a:xfrm>
        </p:grpSpPr>
        <p:sp>
          <p:nvSpPr>
            <p:cNvPr id="34" name="任意多边形 82"/>
            <p:cNvSpPr/>
            <p:nvPr/>
          </p:nvSpPr>
          <p:spPr bwMode="auto">
            <a:xfrm rot="5400000">
              <a:off x="2185796" y="2125229"/>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35"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sp>
          <p:nvSpPr>
            <p:cNvPr id="36" name="椭圆 80"/>
            <p:cNvSpPr/>
            <p:nvPr/>
          </p:nvSpPr>
          <p:spPr bwMode="auto">
            <a:xfrm>
              <a:off x="2454986" y="2391057"/>
              <a:ext cx="1392631" cy="1395453"/>
            </a:xfrm>
            <a:prstGeom prst="roundRect">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kern="0" dirty="0">
                  <a:solidFill>
                    <a:srgbClr val="FFFFFF"/>
                  </a:solidFill>
                </a:rPr>
                <a:t>3</a:t>
              </a:r>
              <a:endParaRPr lang="zh-CN" altLang="en-US" kern="0" dirty="0">
                <a:solidFill>
                  <a:srgbClr val="FFFFFF"/>
                </a:solidFill>
              </a:endParaRPr>
            </a:p>
          </p:txBody>
        </p:sp>
      </p:grpSp>
      <p:grpSp>
        <p:nvGrpSpPr>
          <p:cNvPr id="37" name="Group 36"/>
          <p:cNvGrpSpPr>
            <a:grpSpLocks/>
          </p:cNvGrpSpPr>
          <p:nvPr/>
        </p:nvGrpSpPr>
        <p:grpSpPr bwMode="auto">
          <a:xfrm>
            <a:off x="1926648" y="4023014"/>
            <a:ext cx="1009650" cy="491729"/>
            <a:chOff x="2187746" y="2123279"/>
            <a:chExt cx="1927113" cy="1931011"/>
          </a:xfrm>
        </p:grpSpPr>
        <p:sp>
          <p:nvSpPr>
            <p:cNvPr id="38"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39"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sp>
          <p:nvSpPr>
            <p:cNvPr id="40" name="椭圆 80"/>
            <p:cNvSpPr/>
            <p:nvPr/>
          </p:nvSpPr>
          <p:spPr bwMode="auto">
            <a:xfrm>
              <a:off x="2454986" y="2391057"/>
              <a:ext cx="1392631" cy="1395453"/>
            </a:xfrm>
            <a:prstGeom prst="roundRect">
              <a:avLst/>
            </a:prstGeom>
            <a:solidFill>
              <a:schemeClr val="accent4"/>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kern="0" dirty="0">
                  <a:solidFill>
                    <a:srgbClr val="FFFFFF"/>
                  </a:solidFill>
                </a:rPr>
                <a:t>4</a:t>
              </a:r>
              <a:endParaRPr lang="zh-CN" altLang="en-US" kern="0" dirty="0">
                <a:solidFill>
                  <a:srgbClr val="FFFFFF"/>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nodeType="afterGroup">
                            <p:stCondLst>
                              <p:cond delay="1000"/>
                            </p:stCondLst>
                            <p:childTnLst>
                              <p:par>
                                <p:cTn id="15" presetID="47" presetClass="entr" presetSubtype="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anim calcmode="lin" valueType="num">
                                      <p:cBhvr>
                                        <p:cTn id="18" dur="500" fill="hold"/>
                                        <p:tgtEl>
                                          <p:spTgt spid="29"/>
                                        </p:tgtEl>
                                        <p:attrNameLst>
                                          <p:attrName>ppt_x</p:attrName>
                                        </p:attrNameLst>
                                      </p:cBhvr>
                                      <p:tavLst>
                                        <p:tav tm="0">
                                          <p:val>
                                            <p:strVal val="#ppt_x"/>
                                          </p:val>
                                        </p:tav>
                                        <p:tav tm="100000">
                                          <p:val>
                                            <p:strVal val="#ppt_x"/>
                                          </p:val>
                                        </p:tav>
                                      </p:tavLst>
                                    </p:anim>
                                    <p:anim calcmode="lin" valueType="num">
                                      <p:cBhvr>
                                        <p:cTn id="19" dur="500" fill="hold"/>
                                        <p:tgtEl>
                                          <p:spTgt spid="29"/>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nodeType="afterGroup">
                            <p:stCondLst>
                              <p:cond delay="2000"/>
                            </p:stCondLst>
                            <p:childTnLst>
                              <p:par>
                                <p:cTn id="25" presetID="47"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anim calcmode="lin" valueType="num">
                                      <p:cBhvr>
                                        <p:cTn id="28" dur="500" fill="hold"/>
                                        <p:tgtEl>
                                          <p:spTgt spid="33"/>
                                        </p:tgtEl>
                                        <p:attrNameLst>
                                          <p:attrName>ppt_x</p:attrName>
                                        </p:attrNameLst>
                                      </p:cBhvr>
                                      <p:tavLst>
                                        <p:tav tm="0">
                                          <p:val>
                                            <p:strVal val="#ppt_x"/>
                                          </p:val>
                                        </p:tav>
                                        <p:tav tm="100000">
                                          <p:val>
                                            <p:strVal val="#ppt_x"/>
                                          </p:val>
                                        </p:tav>
                                      </p:tavLst>
                                    </p:anim>
                                    <p:anim calcmode="lin" valueType="num">
                                      <p:cBhvr>
                                        <p:cTn id="29" dur="500" fill="hold"/>
                                        <p:tgtEl>
                                          <p:spTgt spid="33"/>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2500"/>
                            </p:stCondLst>
                            <p:childTnLst>
                              <p:par>
                                <p:cTn id="31" presetID="47" presetClass="entr" presetSubtype="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anim calcmode="lin" valueType="num">
                                      <p:cBhvr>
                                        <p:cTn id="34" dur="500" fill="hold"/>
                                        <p:tgtEl>
                                          <p:spTgt spid="37"/>
                                        </p:tgtEl>
                                        <p:attrNameLst>
                                          <p:attrName>ppt_x</p:attrName>
                                        </p:attrNameLst>
                                      </p:cBhvr>
                                      <p:tavLst>
                                        <p:tav tm="0">
                                          <p:val>
                                            <p:strVal val="#ppt_x"/>
                                          </p:val>
                                        </p:tav>
                                        <p:tav tm="100000">
                                          <p:val>
                                            <p:strVal val="#ppt_x"/>
                                          </p:val>
                                        </p:tav>
                                      </p:tavLst>
                                    </p:anim>
                                    <p:anim calcmode="lin" valueType="num">
                                      <p:cBhvr>
                                        <p:cTn id="35" dur="500" fill="hold"/>
                                        <p:tgtEl>
                                          <p:spTgt spid="37"/>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nodeType="afterGroup">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hlinkClick r:id="" action="ppaction://ole?verb=0"/>
          </p:cNvPr>
          <p:cNvGraphicFramePr>
            <a:graphicFrameLocks noChangeAspect="1"/>
          </p:cNvGraphicFramePr>
          <p:nvPr>
            <p:extLst>
              <p:ext uri="{D42A27DB-BD31-4B8C-83A1-F6EECF244321}">
                <p14:modId xmlns:p14="http://schemas.microsoft.com/office/powerpoint/2010/main" val="3875233086"/>
              </p:ext>
            </p:extLst>
          </p:nvPr>
        </p:nvGraphicFramePr>
        <p:xfrm>
          <a:off x="-1853" y="0"/>
          <a:ext cx="9145853" cy="5143500"/>
        </p:xfrm>
        <a:graphic>
          <a:graphicData uri="http://schemas.openxmlformats.org/presentationml/2006/ole">
            <mc:AlternateContent xmlns:mc="http://schemas.openxmlformats.org/markup-compatibility/2006">
              <mc:Choice xmlns:v="urn:schemas-microsoft-com:vml" Requires="v">
                <p:oleObj spid="_x0000_s1044" name="演示文稿" r:id="rId3" imgW="6094535" imgH="3427323" progId="PowerPoint.Show.12">
                  <p:embed/>
                </p:oleObj>
              </mc:Choice>
              <mc:Fallback>
                <p:oleObj name="演示文稿" r:id="rId3" imgW="6094535" imgH="3427323" progId="PowerPoint.Show.12">
                  <p:embed/>
                  <p:pic>
                    <p:nvPicPr>
                      <p:cNvPr id="0" name=""/>
                      <p:cNvPicPr/>
                      <p:nvPr/>
                    </p:nvPicPr>
                    <p:blipFill>
                      <a:blip r:embed="rId4"/>
                      <a:stretch>
                        <a:fillRect/>
                      </a:stretch>
                    </p:blipFill>
                    <p:spPr>
                      <a:xfrm>
                        <a:off x="-1853" y="0"/>
                        <a:ext cx="9145853" cy="5143500"/>
                      </a:xfrm>
                      <a:prstGeom prst="rect">
                        <a:avLst/>
                      </a:prstGeom>
                    </p:spPr>
                  </p:pic>
                </p:oleObj>
              </mc:Fallback>
            </mc:AlternateContent>
          </a:graphicData>
        </a:graphic>
      </p:graphicFrame>
    </p:spTree>
    <p:extLst>
      <p:ext uri="{BB962C8B-B14F-4D97-AF65-F5344CB8AC3E}">
        <p14:creationId xmlns:p14="http://schemas.microsoft.com/office/powerpoint/2010/main" val="212858424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098" name="组合 79"/>
          <p:cNvGrpSpPr>
            <a:grpSpLocks/>
          </p:cNvGrpSpPr>
          <p:nvPr/>
        </p:nvGrpSpPr>
        <p:grpSpPr bwMode="auto">
          <a:xfrm>
            <a:off x="3218260" y="1232298"/>
            <a:ext cx="2674144" cy="2678906"/>
            <a:chOff x="6379729" y="2488774"/>
            <a:chExt cx="2513016" cy="2513016"/>
          </a:xfrm>
        </p:grpSpPr>
        <p:sp>
          <p:nvSpPr>
            <p:cNvPr id="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5" name="等腰三角形 31"/>
          <p:cNvSpPr/>
          <p:nvPr/>
        </p:nvSpPr>
        <p:spPr>
          <a:xfrm>
            <a:off x="5201841" y="475060"/>
            <a:ext cx="750094" cy="803672"/>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Lst>
            <a:ahLst/>
            <a:cxnLst>
              <a:cxn ang="0">
                <a:pos x="connsiteX0" y="connsiteY0"/>
              </a:cxn>
              <a:cxn ang="0">
                <a:pos x="connsiteX1" y="connsiteY1"/>
              </a:cxn>
              <a:cxn ang="0">
                <a:pos x="connsiteX2" y="connsiteY2"/>
              </a:cxn>
              <a:cxn ang="0">
                <a:pos x="connsiteX3" y="connsiteY3"/>
              </a:cxn>
            </a:cxnLst>
            <a:rect l="l" t="t" r="r" b="b"/>
            <a:pathLst>
              <a:path w="999976" h="1071590">
                <a:moveTo>
                  <a:pt x="0" y="1071590"/>
                </a:moveTo>
                <a:lnTo>
                  <a:pt x="621522" y="0"/>
                </a:lnTo>
                <a:lnTo>
                  <a:pt x="999976" y="492856"/>
                </a:lnTo>
                <a:lnTo>
                  <a:pt x="0" y="1071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等腰三角形 31"/>
          <p:cNvSpPr/>
          <p:nvPr/>
        </p:nvSpPr>
        <p:spPr>
          <a:xfrm rot="962341">
            <a:off x="5335191" y="1053703"/>
            <a:ext cx="583406" cy="346472"/>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Lst>
            <a:ahLst/>
            <a:cxnLst>
              <a:cxn ang="0">
                <a:pos x="connsiteX0" y="connsiteY0"/>
              </a:cxn>
              <a:cxn ang="0">
                <a:pos x="connsiteX1" y="connsiteY1"/>
              </a:cxn>
              <a:cxn ang="0">
                <a:pos x="connsiteX2" y="connsiteY2"/>
              </a:cxn>
              <a:cxn ang="0">
                <a:pos x="connsiteX3" y="connsiteY3"/>
              </a:cxn>
            </a:cxnLst>
            <a:rect l="l" t="t" r="r" b="b"/>
            <a:pathLst>
              <a:path w="1254028" h="706935">
                <a:moveTo>
                  <a:pt x="1" y="706936"/>
                </a:moveTo>
                <a:lnTo>
                  <a:pt x="906240" y="1"/>
                </a:lnTo>
                <a:lnTo>
                  <a:pt x="1254028" y="519679"/>
                </a:lnTo>
                <a:lnTo>
                  <a:pt x="1" y="70693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等腰三角形 31"/>
          <p:cNvSpPr/>
          <p:nvPr/>
        </p:nvSpPr>
        <p:spPr>
          <a:xfrm rot="962341">
            <a:off x="4994673" y="854869"/>
            <a:ext cx="254794" cy="376238"/>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 name="connsiteX0" fmla="*/ 1 w 752066"/>
              <a:gd name="connsiteY0" fmla="*/ 1016374 h 1016375"/>
              <a:gd name="connsiteX1" fmla="*/ 404278 w 752066"/>
              <a:gd name="connsiteY1" fmla="*/ -1 h 1016375"/>
              <a:gd name="connsiteX2" fmla="*/ 752066 w 752066"/>
              <a:gd name="connsiteY2" fmla="*/ 519677 h 1016375"/>
              <a:gd name="connsiteX3" fmla="*/ 1 w 752066"/>
              <a:gd name="connsiteY3" fmla="*/ 1016374 h 1016375"/>
              <a:gd name="connsiteX0" fmla="*/ 56784 w 808849"/>
              <a:gd name="connsiteY0" fmla="*/ 1055400 h 1055399"/>
              <a:gd name="connsiteX1" fmla="*/ 0 w 808849"/>
              <a:gd name="connsiteY1" fmla="*/ 1 h 1055399"/>
              <a:gd name="connsiteX2" fmla="*/ 808849 w 808849"/>
              <a:gd name="connsiteY2" fmla="*/ 558703 h 1055399"/>
              <a:gd name="connsiteX3" fmla="*/ 56784 w 808849"/>
              <a:gd name="connsiteY3" fmla="*/ 1055400 h 1055399"/>
              <a:gd name="connsiteX0" fmla="*/ 56784 w 400017"/>
              <a:gd name="connsiteY0" fmla="*/ 1055398 h 1055399"/>
              <a:gd name="connsiteX1" fmla="*/ 0 w 400017"/>
              <a:gd name="connsiteY1" fmla="*/ -1 h 1055399"/>
              <a:gd name="connsiteX2" fmla="*/ 400017 w 400017"/>
              <a:gd name="connsiteY2" fmla="*/ 320903 h 1055399"/>
              <a:gd name="connsiteX3" fmla="*/ 56784 w 400017"/>
              <a:gd name="connsiteY3" fmla="*/ 1055398 h 1055399"/>
              <a:gd name="connsiteX0" fmla="*/ 468575 w 811808"/>
              <a:gd name="connsiteY0" fmla="*/ 734495 h 734494"/>
              <a:gd name="connsiteX1" fmla="*/ 0 w 811808"/>
              <a:gd name="connsiteY1" fmla="*/ 73278 h 734494"/>
              <a:gd name="connsiteX2" fmla="*/ 811808 w 811808"/>
              <a:gd name="connsiteY2" fmla="*/ 0 h 734494"/>
              <a:gd name="connsiteX3" fmla="*/ 468575 w 811808"/>
              <a:gd name="connsiteY3" fmla="*/ 734495 h 734494"/>
              <a:gd name="connsiteX0" fmla="*/ 468575 w 546206"/>
              <a:gd name="connsiteY0" fmla="*/ 768694 h 768694"/>
              <a:gd name="connsiteX1" fmla="*/ 0 w 546206"/>
              <a:gd name="connsiteY1" fmla="*/ 107477 h 768694"/>
              <a:gd name="connsiteX2" fmla="*/ 546206 w 546206"/>
              <a:gd name="connsiteY2" fmla="*/ 0 h 768694"/>
              <a:gd name="connsiteX3" fmla="*/ 468575 w 546206"/>
              <a:gd name="connsiteY3" fmla="*/ 768694 h 768694"/>
            </a:gdLst>
            <a:ahLst/>
            <a:cxnLst>
              <a:cxn ang="0">
                <a:pos x="connsiteX0" y="connsiteY0"/>
              </a:cxn>
              <a:cxn ang="0">
                <a:pos x="connsiteX1" y="connsiteY1"/>
              </a:cxn>
              <a:cxn ang="0">
                <a:pos x="connsiteX2" y="connsiteY2"/>
              </a:cxn>
              <a:cxn ang="0">
                <a:pos x="connsiteX3" y="connsiteY3"/>
              </a:cxn>
            </a:cxnLst>
            <a:rect l="l" t="t" r="r" b="b"/>
            <a:pathLst>
              <a:path w="546206" h="768694">
                <a:moveTo>
                  <a:pt x="468575" y="768694"/>
                </a:moveTo>
                <a:lnTo>
                  <a:pt x="0" y="107477"/>
                </a:lnTo>
                <a:lnTo>
                  <a:pt x="546206" y="0"/>
                </a:lnTo>
                <a:lnTo>
                  <a:pt x="468575" y="76869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4102" name="组合 79"/>
          <p:cNvGrpSpPr>
            <a:grpSpLocks/>
          </p:cNvGrpSpPr>
          <p:nvPr/>
        </p:nvGrpSpPr>
        <p:grpSpPr bwMode="auto">
          <a:xfrm>
            <a:off x="2337198" y="1535907"/>
            <a:ext cx="872728" cy="873919"/>
            <a:chOff x="6379729" y="2488774"/>
            <a:chExt cx="2513016" cy="2513016"/>
          </a:xfrm>
        </p:grpSpPr>
        <p:sp>
          <p:nvSpPr>
            <p:cNvPr id="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0"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grpSp>
        <p:nvGrpSpPr>
          <p:cNvPr id="4103" name="组合 79"/>
          <p:cNvGrpSpPr>
            <a:grpSpLocks/>
          </p:cNvGrpSpPr>
          <p:nvPr/>
        </p:nvGrpSpPr>
        <p:grpSpPr bwMode="auto">
          <a:xfrm>
            <a:off x="2337198" y="2975372"/>
            <a:ext cx="872728" cy="875109"/>
            <a:chOff x="6379729" y="2488774"/>
            <a:chExt cx="2513016" cy="2513016"/>
          </a:xfrm>
        </p:grpSpPr>
        <p:sp>
          <p:nvSpPr>
            <p:cNvPr id="12" name="任意多边形 82"/>
            <p:cNvSpPr/>
            <p:nvPr/>
          </p:nvSpPr>
          <p:spPr>
            <a:xfrm rot="3738964">
              <a:off x="6379730" y="2488773"/>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3"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grpSp>
        <p:nvGrpSpPr>
          <p:cNvPr id="4104" name="组合 79"/>
          <p:cNvGrpSpPr>
            <a:grpSpLocks/>
          </p:cNvGrpSpPr>
          <p:nvPr/>
        </p:nvGrpSpPr>
        <p:grpSpPr bwMode="auto">
          <a:xfrm>
            <a:off x="5934075" y="1535907"/>
            <a:ext cx="872729" cy="873919"/>
            <a:chOff x="6379729" y="2488774"/>
            <a:chExt cx="2513016" cy="2513016"/>
          </a:xfrm>
        </p:grpSpPr>
        <p:sp>
          <p:nvSpPr>
            <p:cNvPr id="15"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6"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grpSp>
        <p:nvGrpSpPr>
          <p:cNvPr id="4105" name="组合 79"/>
          <p:cNvGrpSpPr>
            <a:grpSpLocks/>
          </p:cNvGrpSpPr>
          <p:nvPr/>
        </p:nvGrpSpPr>
        <p:grpSpPr bwMode="auto">
          <a:xfrm>
            <a:off x="5934075" y="2975372"/>
            <a:ext cx="872729" cy="875109"/>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9"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4106" name="文本框 20"/>
          <p:cNvSpPr txBox="1">
            <a:spLocks noChangeArrowheads="1"/>
          </p:cNvSpPr>
          <p:nvPr/>
        </p:nvSpPr>
        <p:spPr bwMode="auto">
          <a:xfrm>
            <a:off x="3500489" y="2593777"/>
            <a:ext cx="2235994"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2700" b="1" dirty="0">
                <a:solidFill>
                  <a:schemeClr val="accent1"/>
                </a:solidFill>
              </a:rPr>
              <a:t>CONTENTS</a:t>
            </a:r>
            <a:endParaRPr lang="zh-CN" altLang="en-US" sz="2700" b="1" dirty="0">
              <a:solidFill>
                <a:schemeClr val="accent1"/>
              </a:solidFill>
            </a:endParaRPr>
          </a:p>
        </p:txBody>
      </p:sp>
      <p:sp>
        <p:nvSpPr>
          <p:cNvPr id="4107" name="文本框 21"/>
          <p:cNvSpPr txBox="1">
            <a:spLocks noChangeArrowheads="1"/>
          </p:cNvSpPr>
          <p:nvPr/>
        </p:nvSpPr>
        <p:spPr bwMode="auto">
          <a:xfrm>
            <a:off x="2284439" y="1718991"/>
            <a:ext cx="90606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2700" b="1" dirty="0">
                <a:solidFill>
                  <a:schemeClr val="accent1"/>
                </a:solidFill>
              </a:rPr>
              <a:t>1</a:t>
            </a:r>
            <a:endParaRPr lang="zh-CN" altLang="en-US" sz="2700" b="1" dirty="0">
              <a:solidFill>
                <a:schemeClr val="accent1"/>
              </a:solidFill>
            </a:endParaRPr>
          </a:p>
        </p:txBody>
      </p:sp>
      <p:sp>
        <p:nvSpPr>
          <p:cNvPr id="4108" name="文本框 22"/>
          <p:cNvSpPr txBox="1">
            <a:spLocks noChangeArrowheads="1"/>
          </p:cNvSpPr>
          <p:nvPr/>
        </p:nvSpPr>
        <p:spPr bwMode="auto">
          <a:xfrm>
            <a:off x="2325292" y="3207544"/>
            <a:ext cx="906065"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2700" b="1">
                <a:solidFill>
                  <a:schemeClr val="accent1"/>
                </a:solidFill>
              </a:rPr>
              <a:t>3</a:t>
            </a:r>
            <a:endParaRPr lang="zh-CN" altLang="en-US" sz="2700" b="1">
              <a:solidFill>
                <a:schemeClr val="accent1"/>
              </a:solidFill>
            </a:endParaRPr>
          </a:p>
        </p:txBody>
      </p:sp>
      <p:sp>
        <p:nvSpPr>
          <p:cNvPr id="4109" name="文本框 23"/>
          <p:cNvSpPr txBox="1">
            <a:spLocks noChangeArrowheads="1"/>
          </p:cNvSpPr>
          <p:nvPr/>
        </p:nvSpPr>
        <p:spPr bwMode="auto">
          <a:xfrm>
            <a:off x="5945981" y="1744266"/>
            <a:ext cx="906066"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2700" b="1">
                <a:solidFill>
                  <a:schemeClr val="accent1"/>
                </a:solidFill>
              </a:rPr>
              <a:t>2</a:t>
            </a:r>
            <a:endParaRPr lang="zh-CN" altLang="en-US" sz="2700" b="1">
              <a:solidFill>
                <a:schemeClr val="accent1"/>
              </a:solidFill>
            </a:endParaRPr>
          </a:p>
        </p:txBody>
      </p:sp>
      <p:sp>
        <p:nvSpPr>
          <p:cNvPr id="4110" name="文本框 24"/>
          <p:cNvSpPr txBox="1">
            <a:spLocks noChangeArrowheads="1"/>
          </p:cNvSpPr>
          <p:nvPr/>
        </p:nvSpPr>
        <p:spPr bwMode="auto">
          <a:xfrm>
            <a:off x="5905942" y="3207543"/>
            <a:ext cx="906066"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2700" b="1" dirty="0">
                <a:solidFill>
                  <a:schemeClr val="accent1"/>
                </a:solidFill>
              </a:rPr>
              <a:t>4</a:t>
            </a:r>
            <a:endParaRPr lang="zh-CN" altLang="en-US" sz="2700" b="1" dirty="0">
              <a:solidFill>
                <a:schemeClr val="accent1"/>
              </a:solidFill>
            </a:endParaRPr>
          </a:p>
        </p:txBody>
      </p:sp>
      <p:sp>
        <p:nvSpPr>
          <p:cNvPr id="26" name="TextBox 12"/>
          <p:cNvSpPr txBox="1"/>
          <p:nvPr/>
        </p:nvSpPr>
        <p:spPr>
          <a:xfrm>
            <a:off x="255985" y="2420541"/>
            <a:ext cx="2027478" cy="346249"/>
          </a:xfrm>
          <a:prstGeom prst="rect">
            <a:avLst/>
          </a:prstGeom>
          <a:noFill/>
        </p:spPr>
        <p:txBody>
          <a:bodyPr wrap="none" lIns="68580" tIns="34290" rIns="68580" bIns="34290">
            <a:spAutoFit/>
          </a:bodyPr>
          <a:lstStyle/>
          <a:p>
            <a:pPr eaLnBrk="1" fontAlgn="auto" hangingPunct="1">
              <a:spcBef>
                <a:spcPts val="0"/>
              </a:spcBef>
              <a:spcAft>
                <a:spcPts val="0"/>
              </a:spcAft>
              <a:defRPr/>
            </a:pPr>
            <a:r>
              <a:rPr lang="en-US" b="1" dirty="0">
                <a:solidFill>
                  <a:schemeClr val="accent1"/>
                </a:solidFill>
                <a:latin typeface="+mj-lt"/>
                <a:ea typeface="+mn-ea"/>
              </a:rPr>
              <a:t>INTRODUCTION</a:t>
            </a:r>
          </a:p>
        </p:txBody>
      </p:sp>
      <p:sp>
        <p:nvSpPr>
          <p:cNvPr id="27" name="TextBox 12"/>
          <p:cNvSpPr txBox="1"/>
          <p:nvPr/>
        </p:nvSpPr>
        <p:spPr>
          <a:xfrm>
            <a:off x="255985" y="3876676"/>
            <a:ext cx="904735" cy="346249"/>
          </a:xfrm>
          <a:prstGeom prst="rect">
            <a:avLst/>
          </a:prstGeom>
          <a:noFill/>
        </p:spPr>
        <p:txBody>
          <a:bodyPr wrap="none" lIns="68580" tIns="34290" rIns="68580" bIns="34290">
            <a:spAutoFit/>
          </a:bodyPr>
          <a:lstStyle/>
          <a:p>
            <a:pPr eaLnBrk="1" fontAlgn="auto" hangingPunct="1">
              <a:spcBef>
                <a:spcPts val="0"/>
              </a:spcBef>
              <a:spcAft>
                <a:spcPts val="0"/>
              </a:spcAft>
              <a:defRPr/>
            </a:pPr>
            <a:r>
              <a:rPr lang="en-US" altLang="zh-CN" b="1" dirty="0">
                <a:solidFill>
                  <a:schemeClr val="accent1"/>
                </a:solidFill>
                <a:latin typeface="+mj-lt"/>
                <a:ea typeface="+mn-ea"/>
              </a:rPr>
              <a:t>SHOW</a:t>
            </a:r>
            <a:endParaRPr lang="en-US" b="1" dirty="0">
              <a:solidFill>
                <a:schemeClr val="accent1"/>
              </a:solidFill>
              <a:latin typeface="+mj-lt"/>
              <a:ea typeface="+mn-ea"/>
            </a:endParaRPr>
          </a:p>
        </p:txBody>
      </p:sp>
      <p:sp>
        <p:nvSpPr>
          <p:cNvPr id="28" name="TextBox 12"/>
          <p:cNvSpPr txBox="1"/>
          <p:nvPr/>
        </p:nvSpPr>
        <p:spPr>
          <a:xfrm>
            <a:off x="6967975" y="2389412"/>
            <a:ext cx="1241365" cy="346249"/>
          </a:xfrm>
          <a:prstGeom prst="rect">
            <a:avLst/>
          </a:prstGeom>
          <a:noFill/>
        </p:spPr>
        <p:txBody>
          <a:bodyPr wrap="none" lIns="68580" tIns="34290" rIns="68580" bIns="34290">
            <a:spAutoFit/>
          </a:bodyPr>
          <a:lstStyle/>
          <a:p>
            <a:pPr eaLnBrk="1" fontAlgn="auto" hangingPunct="1">
              <a:spcBef>
                <a:spcPts val="0"/>
              </a:spcBef>
              <a:spcAft>
                <a:spcPts val="0"/>
              </a:spcAft>
              <a:defRPr/>
            </a:pPr>
            <a:r>
              <a:rPr lang="en-US" altLang="zh-CN" b="1" dirty="0">
                <a:solidFill>
                  <a:schemeClr val="accent1"/>
                </a:solidFill>
                <a:latin typeface="+mj-lt"/>
                <a:ea typeface="+mn-ea"/>
              </a:rPr>
              <a:t>DIVISION</a:t>
            </a:r>
            <a:endParaRPr lang="en-US" b="1" dirty="0">
              <a:solidFill>
                <a:schemeClr val="accent1"/>
              </a:solidFill>
              <a:latin typeface="+mj-lt"/>
              <a:ea typeface="+mn-ea"/>
            </a:endParaRPr>
          </a:p>
        </p:txBody>
      </p:sp>
      <p:sp>
        <p:nvSpPr>
          <p:cNvPr id="29" name="TextBox 12"/>
          <p:cNvSpPr txBox="1"/>
          <p:nvPr/>
        </p:nvSpPr>
        <p:spPr>
          <a:xfrm>
            <a:off x="6852047" y="3876676"/>
            <a:ext cx="2073773" cy="346249"/>
          </a:xfrm>
          <a:prstGeom prst="rect">
            <a:avLst/>
          </a:prstGeom>
          <a:noFill/>
        </p:spPr>
        <p:txBody>
          <a:bodyPr wrap="none" lIns="68580" tIns="34290" rIns="68580" bIns="34290">
            <a:spAutoFit/>
          </a:bodyPr>
          <a:lstStyle/>
          <a:p>
            <a:pPr eaLnBrk="1" fontAlgn="auto" hangingPunct="1">
              <a:spcBef>
                <a:spcPts val="0"/>
              </a:spcBef>
              <a:spcAft>
                <a:spcPts val="0"/>
              </a:spcAft>
              <a:defRPr/>
            </a:pPr>
            <a:r>
              <a:rPr lang="en-US" b="1" dirty="0">
                <a:solidFill>
                  <a:schemeClr val="accent1"/>
                </a:solidFill>
                <a:latin typeface="+mj-lt"/>
                <a:ea typeface="+mn-ea"/>
              </a:rPr>
              <a:t>DESADVANTAGE</a:t>
            </a:r>
          </a:p>
        </p:txBody>
      </p:sp>
      <p:sp>
        <p:nvSpPr>
          <p:cNvPr id="30" name="文本框 20"/>
          <p:cNvSpPr txBox="1">
            <a:spLocks noChangeArrowheads="1"/>
          </p:cNvSpPr>
          <p:nvPr/>
        </p:nvSpPr>
        <p:spPr bwMode="auto">
          <a:xfrm>
            <a:off x="3411360" y="1867168"/>
            <a:ext cx="2235994"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zh-CN" altLang="en-US" sz="4400" b="1" dirty="0">
                <a:solidFill>
                  <a:schemeClr val="accent1"/>
                </a:solidFill>
              </a:rPr>
              <a:t>目录</a:t>
            </a:r>
          </a:p>
        </p:txBody>
      </p:sp>
      <p:sp>
        <p:nvSpPr>
          <p:cNvPr id="31" name="TextBox 12"/>
          <p:cNvSpPr txBox="1"/>
          <p:nvPr/>
        </p:nvSpPr>
        <p:spPr>
          <a:xfrm>
            <a:off x="158940" y="1812782"/>
            <a:ext cx="2153475" cy="623248"/>
          </a:xfrm>
          <a:prstGeom prst="rect">
            <a:avLst/>
          </a:prstGeom>
          <a:noFill/>
        </p:spPr>
        <p:txBody>
          <a:bodyPr wrap="none" lIns="68580" tIns="34290" rIns="68580" bIns="34290">
            <a:spAutoFit/>
          </a:bodyPr>
          <a:lstStyle/>
          <a:p>
            <a:pPr eaLnBrk="1" fontAlgn="auto" hangingPunct="1">
              <a:spcBef>
                <a:spcPts val="0"/>
              </a:spcBef>
              <a:spcAft>
                <a:spcPts val="0"/>
              </a:spcAft>
              <a:defRPr/>
            </a:pPr>
            <a:r>
              <a:rPr lang="en-US" sz="3600" b="1" dirty="0">
                <a:solidFill>
                  <a:schemeClr val="accent1"/>
                </a:solidFill>
                <a:latin typeface="+mj-lt"/>
                <a:ea typeface="+mn-ea"/>
              </a:rPr>
              <a:t>APP </a:t>
            </a:r>
            <a:r>
              <a:rPr lang="zh-CN" altLang="en-US" sz="3600" b="1" dirty="0">
                <a:solidFill>
                  <a:schemeClr val="accent1"/>
                </a:solidFill>
                <a:latin typeface="+mj-lt"/>
                <a:ea typeface="+mn-ea"/>
              </a:rPr>
              <a:t>简介</a:t>
            </a:r>
            <a:endParaRPr lang="en-US" sz="3600" b="1" dirty="0">
              <a:solidFill>
                <a:schemeClr val="accent1"/>
              </a:solidFill>
              <a:latin typeface="+mj-lt"/>
              <a:ea typeface="+mn-ea"/>
            </a:endParaRPr>
          </a:p>
        </p:txBody>
      </p:sp>
      <p:sp>
        <p:nvSpPr>
          <p:cNvPr id="33" name="TextBox 12"/>
          <p:cNvSpPr txBox="1"/>
          <p:nvPr/>
        </p:nvSpPr>
        <p:spPr>
          <a:xfrm>
            <a:off x="6813158" y="3247973"/>
            <a:ext cx="1985159" cy="623248"/>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600" b="1" dirty="0">
                <a:solidFill>
                  <a:schemeClr val="accent1"/>
                </a:solidFill>
                <a:latin typeface="+mj-lt"/>
                <a:ea typeface="+mn-ea"/>
              </a:rPr>
              <a:t>不足之处</a:t>
            </a:r>
            <a:endParaRPr lang="en-US" sz="3600" b="1" dirty="0">
              <a:solidFill>
                <a:schemeClr val="accent1"/>
              </a:solidFill>
              <a:latin typeface="+mj-lt"/>
              <a:ea typeface="+mn-ea"/>
            </a:endParaRPr>
          </a:p>
        </p:txBody>
      </p:sp>
      <p:sp>
        <p:nvSpPr>
          <p:cNvPr id="34" name="TextBox 12"/>
          <p:cNvSpPr txBox="1"/>
          <p:nvPr/>
        </p:nvSpPr>
        <p:spPr>
          <a:xfrm>
            <a:off x="241972" y="3170297"/>
            <a:ext cx="1985159" cy="623248"/>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600" b="1" dirty="0">
                <a:solidFill>
                  <a:schemeClr val="accent1"/>
                </a:solidFill>
                <a:latin typeface="+mj-lt"/>
                <a:ea typeface="+mn-ea"/>
              </a:rPr>
              <a:t>成果展示</a:t>
            </a:r>
            <a:endParaRPr lang="en-US" sz="3600" b="1" dirty="0">
              <a:solidFill>
                <a:schemeClr val="accent1"/>
              </a:solidFill>
              <a:latin typeface="+mj-lt"/>
              <a:ea typeface="+mn-ea"/>
            </a:endParaRPr>
          </a:p>
        </p:txBody>
      </p:sp>
      <p:sp>
        <p:nvSpPr>
          <p:cNvPr id="35" name="TextBox 12"/>
          <p:cNvSpPr txBox="1"/>
          <p:nvPr/>
        </p:nvSpPr>
        <p:spPr>
          <a:xfrm>
            <a:off x="6916438" y="1785938"/>
            <a:ext cx="1985159" cy="623248"/>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600" b="1" dirty="0">
                <a:solidFill>
                  <a:schemeClr val="accent1"/>
                </a:solidFill>
                <a:latin typeface="+mj-lt"/>
                <a:ea typeface="+mn-ea"/>
              </a:rPr>
              <a:t>小组分工</a:t>
            </a:r>
            <a:endParaRPr lang="en-US" sz="3600" b="1" dirty="0">
              <a:solidFill>
                <a:schemeClr val="accent1"/>
              </a:solidFill>
              <a:latin typeface="+mj-lt"/>
              <a:ea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wheel(1)">
                                      <p:cBhvr>
                                        <p:cTn id="12" dur="2000"/>
                                        <p:tgtEl>
                                          <p:spTgt spid="41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4104"/>
                                        </p:tgtEl>
                                        <p:attrNameLst>
                                          <p:attrName>style.visibility</p:attrName>
                                        </p:attrNameLst>
                                      </p:cBhvr>
                                      <p:to>
                                        <p:strVal val="visible"/>
                                      </p:to>
                                    </p:set>
                                    <p:animEffect transition="in" filter="wheel(1)">
                                      <p:cBhvr>
                                        <p:cTn id="25" dur="2000"/>
                                        <p:tgtEl>
                                          <p:spTgt spid="41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4103"/>
                                        </p:tgtEl>
                                        <p:attrNameLst>
                                          <p:attrName>style.visibility</p:attrName>
                                        </p:attrNameLst>
                                      </p:cBhvr>
                                      <p:to>
                                        <p:strVal val="visible"/>
                                      </p:to>
                                    </p:set>
                                    <p:animEffect transition="in" filter="wheel(1)">
                                      <p:cBhvr>
                                        <p:cTn id="38" dur="2000"/>
                                        <p:tgtEl>
                                          <p:spTgt spid="41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down)">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4105"/>
                                        </p:tgtEl>
                                        <p:attrNameLst>
                                          <p:attrName>style.visibility</p:attrName>
                                        </p:attrNameLst>
                                      </p:cBhvr>
                                      <p:to>
                                        <p:strVal val="visible"/>
                                      </p:to>
                                    </p:set>
                                    <p:animEffect transition="in" filter="wheel(1)">
                                      <p:cBhvr>
                                        <p:cTn id="51" dur="2000"/>
                                        <p:tgtEl>
                                          <p:spTgt spid="410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1" grpId="0"/>
      <p:bldP spid="33" grpId="0"/>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79"/>
          <p:cNvGrpSpPr>
            <a:grpSpLocks/>
          </p:cNvGrpSpPr>
          <p:nvPr/>
        </p:nvGrpSpPr>
        <p:grpSpPr bwMode="auto">
          <a:xfrm>
            <a:off x="869156" y="2961085"/>
            <a:ext cx="7372350" cy="7386638"/>
            <a:chOff x="6379729" y="2488774"/>
            <a:chExt cx="2513016" cy="2513016"/>
          </a:xfrm>
        </p:grpSpPr>
        <p:sp>
          <p:nvSpPr>
            <p:cNvPr id="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grpSp>
        <p:nvGrpSpPr>
          <p:cNvPr id="5123" name="组合 8"/>
          <p:cNvGrpSpPr>
            <a:grpSpLocks/>
          </p:cNvGrpSpPr>
          <p:nvPr/>
        </p:nvGrpSpPr>
        <p:grpSpPr bwMode="auto">
          <a:xfrm>
            <a:off x="6026944" y="1250157"/>
            <a:ext cx="2377679" cy="2299097"/>
            <a:chOff x="6659225" y="3452226"/>
            <a:chExt cx="1276528" cy="1233990"/>
          </a:xfrm>
        </p:grpSpPr>
        <p:sp>
          <p:nvSpPr>
            <p:cNvPr id="5" name="等腰三角形 31"/>
            <p:cNvSpPr/>
            <p:nvPr/>
          </p:nvSpPr>
          <p:spPr>
            <a:xfrm>
              <a:off x="6936009" y="3452226"/>
              <a:ext cx="999744" cy="1071673"/>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Lst>
              <a:ahLst/>
              <a:cxnLst>
                <a:cxn ang="0">
                  <a:pos x="connsiteX0" y="connsiteY0"/>
                </a:cxn>
                <a:cxn ang="0">
                  <a:pos x="connsiteX1" y="connsiteY1"/>
                </a:cxn>
                <a:cxn ang="0">
                  <a:pos x="connsiteX2" y="connsiteY2"/>
                </a:cxn>
                <a:cxn ang="0">
                  <a:pos x="connsiteX3" y="connsiteY3"/>
                </a:cxn>
              </a:cxnLst>
              <a:rect l="l" t="t" r="r" b="b"/>
              <a:pathLst>
                <a:path w="999976" h="1071590">
                  <a:moveTo>
                    <a:pt x="0" y="1071590"/>
                  </a:moveTo>
                  <a:lnTo>
                    <a:pt x="621522" y="0"/>
                  </a:lnTo>
                  <a:lnTo>
                    <a:pt x="999976" y="492856"/>
                  </a:lnTo>
                  <a:lnTo>
                    <a:pt x="0" y="1071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31"/>
            <p:cNvSpPr/>
            <p:nvPr/>
          </p:nvSpPr>
          <p:spPr>
            <a:xfrm rot="962341">
              <a:off x="7113073" y="4224189"/>
              <a:ext cx="778573" cy="462027"/>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Lst>
              <a:ahLst/>
              <a:cxnLst>
                <a:cxn ang="0">
                  <a:pos x="connsiteX0" y="connsiteY0"/>
                </a:cxn>
                <a:cxn ang="0">
                  <a:pos x="connsiteX1" y="connsiteY1"/>
                </a:cxn>
                <a:cxn ang="0">
                  <a:pos x="connsiteX2" y="connsiteY2"/>
                </a:cxn>
                <a:cxn ang="0">
                  <a:pos x="connsiteX3" y="connsiteY3"/>
                </a:cxn>
              </a:cxnLst>
              <a:rect l="l" t="t" r="r" b="b"/>
              <a:pathLst>
                <a:path w="1254028" h="706935">
                  <a:moveTo>
                    <a:pt x="1" y="706936"/>
                  </a:moveTo>
                  <a:lnTo>
                    <a:pt x="906240" y="1"/>
                  </a:lnTo>
                  <a:lnTo>
                    <a:pt x="1254028" y="519679"/>
                  </a:lnTo>
                  <a:lnTo>
                    <a:pt x="1" y="70693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等腰三角形 31"/>
            <p:cNvSpPr/>
            <p:nvPr/>
          </p:nvSpPr>
          <p:spPr>
            <a:xfrm rot="962341">
              <a:off x="6659225" y="3958986"/>
              <a:ext cx="339427" cy="502287"/>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 name="connsiteX0" fmla="*/ 1 w 752066"/>
                <a:gd name="connsiteY0" fmla="*/ 1016374 h 1016375"/>
                <a:gd name="connsiteX1" fmla="*/ 404278 w 752066"/>
                <a:gd name="connsiteY1" fmla="*/ -1 h 1016375"/>
                <a:gd name="connsiteX2" fmla="*/ 752066 w 752066"/>
                <a:gd name="connsiteY2" fmla="*/ 519677 h 1016375"/>
                <a:gd name="connsiteX3" fmla="*/ 1 w 752066"/>
                <a:gd name="connsiteY3" fmla="*/ 1016374 h 1016375"/>
                <a:gd name="connsiteX0" fmla="*/ 56784 w 808849"/>
                <a:gd name="connsiteY0" fmla="*/ 1055400 h 1055399"/>
                <a:gd name="connsiteX1" fmla="*/ 0 w 808849"/>
                <a:gd name="connsiteY1" fmla="*/ 1 h 1055399"/>
                <a:gd name="connsiteX2" fmla="*/ 808849 w 808849"/>
                <a:gd name="connsiteY2" fmla="*/ 558703 h 1055399"/>
                <a:gd name="connsiteX3" fmla="*/ 56784 w 808849"/>
                <a:gd name="connsiteY3" fmla="*/ 1055400 h 1055399"/>
                <a:gd name="connsiteX0" fmla="*/ 56784 w 400017"/>
                <a:gd name="connsiteY0" fmla="*/ 1055398 h 1055399"/>
                <a:gd name="connsiteX1" fmla="*/ 0 w 400017"/>
                <a:gd name="connsiteY1" fmla="*/ -1 h 1055399"/>
                <a:gd name="connsiteX2" fmla="*/ 400017 w 400017"/>
                <a:gd name="connsiteY2" fmla="*/ 320903 h 1055399"/>
                <a:gd name="connsiteX3" fmla="*/ 56784 w 400017"/>
                <a:gd name="connsiteY3" fmla="*/ 1055398 h 1055399"/>
                <a:gd name="connsiteX0" fmla="*/ 468575 w 811808"/>
                <a:gd name="connsiteY0" fmla="*/ 734495 h 734494"/>
                <a:gd name="connsiteX1" fmla="*/ 0 w 811808"/>
                <a:gd name="connsiteY1" fmla="*/ 73278 h 734494"/>
                <a:gd name="connsiteX2" fmla="*/ 811808 w 811808"/>
                <a:gd name="connsiteY2" fmla="*/ 0 h 734494"/>
                <a:gd name="connsiteX3" fmla="*/ 468575 w 811808"/>
                <a:gd name="connsiteY3" fmla="*/ 734495 h 734494"/>
                <a:gd name="connsiteX0" fmla="*/ 468575 w 546206"/>
                <a:gd name="connsiteY0" fmla="*/ 768694 h 768694"/>
                <a:gd name="connsiteX1" fmla="*/ 0 w 546206"/>
                <a:gd name="connsiteY1" fmla="*/ 107477 h 768694"/>
                <a:gd name="connsiteX2" fmla="*/ 546206 w 546206"/>
                <a:gd name="connsiteY2" fmla="*/ 0 h 768694"/>
                <a:gd name="connsiteX3" fmla="*/ 468575 w 546206"/>
                <a:gd name="connsiteY3" fmla="*/ 768694 h 768694"/>
              </a:gdLst>
              <a:ahLst/>
              <a:cxnLst>
                <a:cxn ang="0">
                  <a:pos x="connsiteX0" y="connsiteY0"/>
                </a:cxn>
                <a:cxn ang="0">
                  <a:pos x="connsiteX1" y="connsiteY1"/>
                </a:cxn>
                <a:cxn ang="0">
                  <a:pos x="connsiteX2" y="connsiteY2"/>
                </a:cxn>
                <a:cxn ang="0">
                  <a:pos x="connsiteX3" y="connsiteY3"/>
                </a:cxn>
              </a:cxnLst>
              <a:rect l="l" t="t" r="r" b="b"/>
              <a:pathLst>
                <a:path w="546206" h="768694">
                  <a:moveTo>
                    <a:pt x="468575" y="768694"/>
                  </a:moveTo>
                  <a:lnTo>
                    <a:pt x="0" y="107477"/>
                  </a:lnTo>
                  <a:lnTo>
                    <a:pt x="546206" y="0"/>
                  </a:lnTo>
                  <a:lnTo>
                    <a:pt x="468575" y="76869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4" name="文本框 7"/>
          <p:cNvSpPr txBox="1">
            <a:spLocks noChangeArrowheads="1"/>
          </p:cNvSpPr>
          <p:nvPr/>
        </p:nvSpPr>
        <p:spPr bwMode="auto">
          <a:xfrm>
            <a:off x="3454004" y="3313510"/>
            <a:ext cx="2235994"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14900" b="1" dirty="0">
                <a:solidFill>
                  <a:schemeClr val="accent1"/>
                </a:solidFill>
              </a:rPr>
              <a:t>1</a:t>
            </a:r>
            <a:endParaRPr lang="zh-CN" altLang="en-US" sz="14900" b="1" dirty="0">
              <a:solidFill>
                <a:schemeClr val="accent1"/>
              </a:solidFill>
            </a:endParaRPr>
          </a:p>
        </p:txBody>
      </p:sp>
      <p:sp>
        <p:nvSpPr>
          <p:cNvPr id="5125" name="文本框 9"/>
          <p:cNvSpPr txBox="1">
            <a:spLocks noChangeArrowheads="1"/>
          </p:cNvSpPr>
          <p:nvPr/>
        </p:nvSpPr>
        <p:spPr bwMode="auto">
          <a:xfrm>
            <a:off x="2952920" y="1420378"/>
            <a:ext cx="2640787"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4800" b="1" dirty="0">
                <a:solidFill>
                  <a:schemeClr val="accent1"/>
                </a:solidFill>
              </a:rPr>
              <a:t>APP</a:t>
            </a:r>
            <a:r>
              <a:rPr lang="zh-CN" altLang="en-US" sz="4800" b="1" dirty="0">
                <a:solidFill>
                  <a:schemeClr val="accent1"/>
                </a:solidFill>
              </a:rPr>
              <a:t>简介</a:t>
            </a:r>
          </a:p>
        </p:txBody>
      </p:sp>
      <p:sp>
        <p:nvSpPr>
          <p:cNvPr id="11" name="矩形 10"/>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
        <p:nvSpPr>
          <p:cNvPr id="12" name="TextBox 12"/>
          <p:cNvSpPr txBox="1"/>
          <p:nvPr/>
        </p:nvSpPr>
        <p:spPr>
          <a:xfrm>
            <a:off x="2954991" y="2343708"/>
            <a:ext cx="2282321" cy="377026"/>
          </a:xfrm>
          <a:prstGeom prst="rect">
            <a:avLst/>
          </a:prstGeom>
          <a:noFill/>
        </p:spPr>
        <p:txBody>
          <a:bodyPr wrap="square" lIns="68580" tIns="34290" rIns="68580" bIns="34290">
            <a:spAutoFit/>
          </a:bodyPr>
          <a:lstStyle/>
          <a:p>
            <a:pPr eaLnBrk="1" fontAlgn="auto" hangingPunct="1">
              <a:spcBef>
                <a:spcPts val="0"/>
              </a:spcBef>
              <a:spcAft>
                <a:spcPts val="0"/>
              </a:spcAft>
              <a:defRPr/>
            </a:pPr>
            <a:r>
              <a:rPr lang="en-US" sz="2000" b="1" dirty="0">
                <a:solidFill>
                  <a:schemeClr val="bg1"/>
                </a:solidFill>
                <a:latin typeface="+mj-lt"/>
                <a:ea typeface="+mn-ea"/>
              </a:rPr>
              <a:t>INTRODUCTION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123"/>
                                        </p:tgtEl>
                                        <p:attrNameLst>
                                          <p:attrName>r</p:attrName>
                                        </p:attrNameLst>
                                      </p:cBhvr>
                                    </p:animRot>
                                    <p:animRot by="-240000">
                                      <p:cBhvr>
                                        <p:cTn id="7" dur="200" fill="hold">
                                          <p:stCondLst>
                                            <p:cond delay="200"/>
                                          </p:stCondLst>
                                        </p:cTn>
                                        <p:tgtEl>
                                          <p:spTgt spid="5123"/>
                                        </p:tgtEl>
                                        <p:attrNameLst>
                                          <p:attrName>r</p:attrName>
                                        </p:attrNameLst>
                                      </p:cBhvr>
                                    </p:animRot>
                                    <p:animRot by="240000">
                                      <p:cBhvr>
                                        <p:cTn id="8" dur="200" fill="hold">
                                          <p:stCondLst>
                                            <p:cond delay="400"/>
                                          </p:stCondLst>
                                        </p:cTn>
                                        <p:tgtEl>
                                          <p:spTgt spid="5123"/>
                                        </p:tgtEl>
                                        <p:attrNameLst>
                                          <p:attrName>r</p:attrName>
                                        </p:attrNameLst>
                                      </p:cBhvr>
                                    </p:animRot>
                                    <p:animRot by="-240000">
                                      <p:cBhvr>
                                        <p:cTn id="9" dur="200" fill="hold">
                                          <p:stCondLst>
                                            <p:cond delay="600"/>
                                          </p:stCondLst>
                                        </p:cTn>
                                        <p:tgtEl>
                                          <p:spTgt spid="5123"/>
                                        </p:tgtEl>
                                        <p:attrNameLst>
                                          <p:attrName>r</p:attrName>
                                        </p:attrNameLst>
                                      </p:cBhvr>
                                    </p:animRot>
                                    <p:animRot by="120000">
                                      <p:cBhvr>
                                        <p:cTn id="10" dur="200" fill="hold">
                                          <p:stCondLst>
                                            <p:cond delay="800"/>
                                          </p:stCondLst>
                                        </p:cTn>
                                        <p:tgtEl>
                                          <p:spTgt spid="512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5124"/>
                                        </p:tgtEl>
                                        <p:attrNameLst>
                                          <p:attrName>r</p:attrName>
                                        </p:attrNameLst>
                                      </p:cBhvr>
                                    </p:animRot>
                                    <p:animRot by="-240000">
                                      <p:cBhvr>
                                        <p:cTn id="15" dur="200" fill="hold">
                                          <p:stCondLst>
                                            <p:cond delay="200"/>
                                          </p:stCondLst>
                                        </p:cTn>
                                        <p:tgtEl>
                                          <p:spTgt spid="5124"/>
                                        </p:tgtEl>
                                        <p:attrNameLst>
                                          <p:attrName>r</p:attrName>
                                        </p:attrNameLst>
                                      </p:cBhvr>
                                    </p:animRot>
                                    <p:animRot by="240000">
                                      <p:cBhvr>
                                        <p:cTn id="16" dur="200" fill="hold">
                                          <p:stCondLst>
                                            <p:cond delay="400"/>
                                          </p:stCondLst>
                                        </p:cTn>
                                        <p:tgtEl>
                                          <p:spTgt spid="5124"/>
                                        </p:tgtEl>
                                        <p:attrNameLst>
                                          <p:attrName>r</p:attrName>
                                        </p:attrNameLst>
                                      </p:cBhvr>
                                    </p:animRot>
                                    <p:animRot by="-240000">
                                      <p:cBhvr>
                                        <p:cTn id="17" dur="200" fill="hold">
                                          <p:stCondLst>
                                            <p:cond delay="600"/>
                                          </p:stCondLst>
                                        </p:cTn>
                                        <p:tgtEl>
                                          <p:spTgt spid="5124"/>
                                        </p:tgtEl>
                                        <p:attrNameLst>
                                          <p:attrName>r</p:attrName>
                                        </p:attrNameLst>
                                      </p:cBhvr>
                                    </p:animRot>
                                    <p:animRot by="120000">
                                      <p:cBhvr>
                                        <p:cTn id="18" dur="200" fill="hold">
                                          <p:stCondLst>
                                            <p:cond delay="800"/>
                                          </p:stCondLst>
                                        </p:cTn>
                                        <p:tgtEl>
                                          <p:spTgt spid="5124"/>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125"/>
                                        </p:tgtEl>
                                        <p:attrNameLst>
                                          <p:attrName>style.visibility</p:attrName>
                                        </p:attrNameLst>
                                      </p:cBhvr>
                                      <p:to>
                                        <p:strVal val="visible"/>
                                      </p:to>
                                    </p:set>
                                    <p:animEffect transition="in" filter="barn(inVertical)">
                                      <p:cBhvr>
                                        <p:cTn id="23" dur="500"/>
                                        <p:tgtEl>
                                          <p:spTgt spid="512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5"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0" y="1036079"/>
            <a:ext cx="9144000" cy="205144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a:p>
        </p:txBody>
      </p:sp>
      <p:cxnSp>
        <p:nvCxnSpPr>
          <p:cNvPr id="7" name="直接连接符 6"/>
          <p:cNvCxnSpPr/>
          <p:nvPr/>
        </p:nvCxnSpPr>
        <p:spPr>
          <a:xfrm flipV="1">
            <a:off x="2316904" y="898106"/>
            <a:ext cx="4458878" cy="1448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2412344" y="340605"/>
            <a:ext cx="4319388"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en-US" sz="3000" b="1" dirty="0">
                <a:solidFill>
                  <a:schemeClr val="accent1"/>
                </a:solidFill>
                <a:latin typeface="+mj-lt"/>
                <a:ea typeface="+mn-ea"/>
              </a:rPr>
              <a:t>Welcome to know us!</a:t>
            </a:r>
          </a:p>
        </p:txBody>
      </p:sp>
      <p:grpSp>
        <p:nvGrpSpPr>
          <p:cNvPr id="10" name="Group 6"/>
          <p:cNvGrpSpPr/>
          <p:nvPr/>
        </p:nvGrpSpPr>
        <p:grpSpPr>
          <a:xfrm>
            <a:off x="0" y="2719002"/>
            <a:ext cx="2984679" cy="416711"/>
            <a:chOff x="0" y="3554568"/>
            <a:chExt cx="3979572" cy="555614"/>
          </a:xfrm>
          <a:solidFill>
            <a:schemeClr val="accent1"/>
          </a:solidFill>
        </p:grpSpPr>
        <p:sp>
          <p:nvSpPr>
            <p:cNvPr id="11" name="Rectangle 7"/>
            <p:cNvSpPr/>
            <p:nvPr/>
          </p:nvSpPr>
          <p:spPr>
            <a:xfrm>
              <a:off x="0" y="4001971"/>
              <a:ext cx="3979572" cy="1082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8"/>
            <p:cNvSpPr/>
            <p:nvPr/>
          </p:nvSpPr>
          <p:spPr>
            <a:xfrm>
              <a:off x="629499" y="3554568"/>
              <a:ext cx="2538703" cy="4507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TextBox 9"/>
            <p:cNvSpPr txBox="1"/>
            <p:nvPr/>
          </p:nvSpPr>
          <p:spPr>
            <a:xfrm>
              <a:off x="637163" y="3557267"/>
              <a:ext cx="2568531" cy="492442"/>
            </a:xfrm>
            <a:prstGeom prst="rect">
              <a:avLst/>
            </a:prstGeom>
            <a:grpFill/>
          </p:spPr>
          <p:txBody>
            <a:bodyPr>
              <a:spAutoFit/>
            </a:bodyPr>
            <a:lstStyle/>
            <a:p>
              <a:pPr algn="ctr" eaLnBrk="1" fontAlgn="auto" hangingPunct="1">
                <a:spcBef>
                  <a:spcPts val="0"/>
                </a:spcBef>
                <a:spcAft>
                  <a:spcPts val="0"/>
                </a:spcAft>
                <a:defRPr/>
              </a:pPr>
              <a:r>
                <a:rPr lang="en-US">
                  <a:solidFill>
                    <a:schemeClr val="bg1"/>
                  </a:solidFill>
                  <a:latin typeface="+mj-lt"/>
                  <a:ea typeface="+mn-ea"/>
                </a:rPr>
                <a:t>Our Services</a:t>
              </a:r>
            </a:p>
          </p:txBody>
        </p:sp>
      </p:grpSp>
      <p:sp>
        <p:nvSpPr>
          <p:cNvPr id="14" name="TextBox 20"/>
          <p:cNvSpPr txBox="1"/>
          <p:nvPr/>
        </p:nvSpPr>
        <p:spPr>
          <a:xfrm>
            <a:off x="6748167" y="3465074"/>
            <a:ext cx="2060972" cy="1346522"/>
          </a:xfrm>
          <a:prstGeom prst="rect">
            <a:avLst/>
          </a:prstGeom>
          <a:noFill/>
        </p:spPr>
        <p:txBody>
          <a:bodyPr lIns="68580" tIns="34290" rIns="68580" bIns="34290">
            <a:spAutoFit/>
          </a:bodyPr>
          <a:lstStyle/>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r>
              <a:rPr lang="zh-CN" altLang="en-US" sz="2400">
                <a:solidFill>
                  <a:schemeClr val="tx1">
                    <a:lumMod val="65000"/>
                    <a:lumOff val="35000"/>
                  </a:schemeClr>
                </a:solidFill>
                <a:latin typeface="+mn-lt"/>
                <a:ea typeface="+mn-ea"/>
              </a:rPr>
              <a:t>自主研发</a:t>
            </a:r>
            <a:endParaRPr lang="en-US" altLang="zh-CN" sz="2400" dirty="0">
              <a:solidFill>
                <a:schemeClr val="tx1">
                  <a:lumMod val="65000"/>
                  <a:lumOff val="35000"/>
                </a:schemeClr>
              </a:solidFill>
              <a:latin typeface="+mn-lt"/>
              <a:ea typeface="+mn-ea"/>
            </a:endParaRPr>
          </a:p>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r>
              <a:rPr lang="zh-CN" altLang="en-US" sz="2400" dirty="0">
                <a:solidFill>
                  <a:schemeClr val="tx1">
                    <a:lumMod val="65000"/>
                    <a:lumOff val="35000"/>
                  </a:schemeClr>
                </a:solidFill>
                <a:latin typeface="+mn-lt"/>
                <a:ea typeface="+mn-ea"/>
              </a:rPr>
              <a:t>简约大方</a:t>
            </a:r>
            <a:endParaRPr lang="en-US" altLang="zh-CN" sz="2400" dirty="0">
              <a:solidFill>
                <a:schemeClr val="tx1">
                  <a:lumMod val="65000"/>
                  <a:lumOff val="35000"/>
                </a:schemeClr>
              </a:solidFill>
              <a:latin typeface="+mn-lt"/>
              <a:ea typeface="+mn-ea"/>
            </a:endParaRPr>
          </a:p>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r>
              <a:rPr lang="zh-CN" altLang="en-US" sz="2400" dirty="0">
                <a:solidFill>
                  <a:schemeClr val="tx1">
                    <a:lumMod val="65000"/>
                    <a:lumOff val="35000"/>
                  </a:schemeClr>
                </a:solidFill>
                <a:latin typeface="+mn-lt"/>
                <a:ea typeface="+mn-ea"/>
              </a:rPr>
              <a:t>传播文化</a:t>
            </a:r>
            <a:endParaRPr lang="en-US" altLang="zh-CN" sz="2400" dirty="0">
              <a:solidFill>
                <a:schemeClr val="tx1">
                  <a:lumMod val="65000"/>
                  <a:lumOff val="35000"/>
                </a:schemeClr>
              </a:solidFill>
              <a:latin typeface="+mn-lt"/>
              <a:ea typeface="+mn-ea"/>
            </a:endParaRPr>
          </a:p>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endParaRPr lang="en-US" altLang="zh-CN" sz="1100" dirty="0">
              <a:solidFill>
                <a:schemeClr val="tx1">
                  <a:lumMod val="65000"/>
                  <a:lumOff val="35000"/>
                </a:schemeClr>
              </a:solidFill>
              <a:latin typeface="+mn-lt"/>
              <a:ea typeface="+mn-ea"/>
            </a:endParaRPr>
          </a:p>
        </p:txBody>
      </p:sp>
      <p:sp>
        <p:nvSpPr>
          <p:cNvPr id="15" name="TextBox 24"/>
          <p:cNvSpPr txBox="1"/>
          <p:nvPr/>
        </p:nvSpPr>
        <p:spPr>
          <a:xfrm>
            <a:off x="417909" y="3584973"/>
            <a:ext cx="2532231" cy="992579"/>
          </a:xfrm>
          <a:prstGeom prst="rect">
            <a:avLst/>
          </a:prstGeom>
          <a:noFill/>
        </p:spPr>
        <p:txBody>
          <a:bodyPr wrap="square" lIns="68580" tIns="34290" rIns="68580" bIns="34290">
            <a:spAutoFit/>
          </a:bodyPr>
          <a:lstStyle/>
          <a:p>
            <a:pPr marL="214313" indent="-214313" eaLnBrk="1" fontAlgn="auto" hangingPunct="1">
              <a:spcBef>
                <a:spcPts val="0"/>
              </a:spcBef>
              <a:spcAft>
                <a:spcPts val="0"/>
              </a:spcAft>
              <a:buClr>
                <a:schemeClr val="accent3"/>
              </a:buClr>
              <a:buSzPct val="120000"/>
              <a:buFont typeface="Courier New" panose="02070309020205020404" pitchFamily="49" charset="0"/>
              <a:buChar char="o"/>
              <a:defRPr/>
            </a:pPr>
            <a:r>
              <a:rPr lang="zh-CN" altLang="en-US" sz="2000" dirty="0">
                <a:solidFill>
                  <a:schemeClr val="tx1">
                    <a:lumMod val="65000"/>
                    <a:lumOff val="35000"/>
                  </a:schemeClr>
                </a:solidFill>
                <a:latin typeface="+mn-lt"/>
                <a:ea typeface="+mn-ea"/>
              </a:rPr>
              <a:t>为校园书友服务</a:t>
            </a:r>
            <a:endParaRPr lang="en-US" altLang="zh-CN" sz="2000" dirty="0">
              <a:solidFill>
                <a:schemeClr val="tx1">
                  <a:lumMod val="65000"/>
                  <a:lumOff val="35000"/>
                </a:schemeClr>
              </a:solidFill>
              <a:latin typeface="+mn-lt"/>
              <a:ea typeface="+mn-ea"/>
            </a:endParaRPr>
          </a:p>
          <a:p>
            <a:pPr marL="214313" indent="-214313" eaLnBrk="1" fontAlgn="auto" hangingPunct="1">
              <a:spcBef>
                <a:spcPts val="0"/>
              </a:spcBef>
              <a:spcAft>
                <a:spcPts val="0"/>
              </a:spcAft>
              <a:buClr>
                <a:schemeClr val="accent3"/>
              </a:buClr>
              <a:buSzPct val="120000"/>
              <a:buFont typeface="Courier New" panose="02070309020205020404" pitchFamily="49" charset="0"/>
              <a:buChar char="o"/>
              <a:defRPr/>
            </a:pPr>
            <a:r>
              <a:rPr lang="zh-CN" altLang="en-US" sz="2000" dirty="0">
                <a:solidFill>
                  <a:schemeClr val="tx1">
                    <a:lumMod val="65000"/>
                    <a:lumOff val="35000"/>
                  </a:schemeClr>
                </a:solidFill>
                <a:latin typeface="+mn-lt"/>
                <a:ea typeface="+mn-ea"/>
              </a:rPr>
              <a:t>提供书籍交换平台</a:t>
            </a:r>
            <a:endParaRPr lang="en-US" altLang="zh-CN" sz="2000" dirty="0">
              <a:solidFill>
                <a:schemeClr val="tx1">
                  <a:lumMod val="65000"/>
                  <a:lumOff val="35000"/>
                </a:schemeClr>
              </a:solidFill>
              <a:latin typeface="+mn-lt"/>
              <a:ea typeface="+mn-ea"/>
            </a:endParaRPr>
          </a:p>
          <a:p>
            <a:pPr marL="214313" indent="-214313" eaLnBrk="1" fontAlgn="auto" hangingPunct="1">
              <a:spcBef>
                <a:spcPts val="0"/>
              </a:spcBef>
              <a:spcAft>
                <a:spcPts val="0"/>
              </a:spcAft>
              <a:buClr>
                <a:schemeClr val="accent3"/>
              </a:buClr>
              <a:buSzPct val="120000"/>
              <a:buFont typeface="Courier New" panose="02070309020205020404" pitchFamily="49" charset="0"/>
              <a:buChar char="o"/>
              <a:defRPr/>
            </a:pPr>
            <a:r>
              <a:rPr lang="zh-CN" altLang="en-US" sz="2000" dirty="0">
                <a:solidFill>
                  <a:schemeClr val="tx1">
                    <a:lumMod val="65000"/>
                    <a:lumOff val="35000"/>
                  </a:schemeClr>
                </a:solidFill>
                <a:latin typeface="+mn-lt"/>
                <a:ea typeface="+mn-ea"/>
              </a:rPr>
              <a:t>方便书友交流</a:t>
            </a:r>
            <a:endParaRPr lang="en-US" sz="2000" dirty="0">
              <a:solidFill>
                <a:schemeClr val="tx1">
                  <a:lumMod val="65000"/>
                  <a:lumOff val="35000"/>
                </a:schemeClr>
              </a:solidFill>
              <a:latin typeface="+mn-lt"/>
              <a:ea typeface="+mn-ea"/>
            </a:endParaRPr>
          </a:p>
        </p:txBody>
      </p:sp>
      <p:grpSp>
        <p:nvGrpSpPr>
          <p:cNvPr id="16" name="Group 25"/>
          <p:cNvGrpSpPr>
            <a:grpSpLocks/>
          </p:cNvGrpSpPr>
          <p:nvPr/>
        </p:nvGrpSpPr>
        <p:grpSpPr bwMode="auto">
          <a:xfrm>
            <a:off x="3470565" y="3383756"/>
            <a:ext cx="2254828" cy="1087233"/>
            <a:chOff x="4741132" y="4493346"/>
            <a:chExt cx="2919129" cy="1418806"/>
          </a:xfrm>
        </p:grpSpPr>
        <p:sp>
          <p:nvSpPr>
            <p:cNvPr id="17" name="Oval 26"/>
            <p:cNvSpPr/>
            <p:nvPr/>
          </p:nvSpPr>
          <p:spPr>
            <a:xfrm>
              <a:off x="5152544" y="4508184"/>
              <a:ext cx="585882" cy="586313"/>
            </a:xfrm>
            <a:prstGeom prst="ellipse">
              <a:avLst/>
            </a:prstGeom>
            <a:solidFill>
              <a:schemeClr val="tx1">
                <a:lumMod val="50000"/>
                <a:lumOff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Oval 27"/>
            <p:cNvSpPr/>
            <p:nvPr/>
          </p:nvSpPr>
          <p:spPr>
            <a:xfrm>
              <a:off x="6770431" y="5284929"/>
              <a:ext cx="626762" cy="627223"/>
            </a:xfrm>
            <a:prstGeom prst="ellipse">
              <a:avLst/>
            </a:prstGeom>
            <a:solidFill>
              <a:schemeClr val="tx1">
                <a:lumMod val="50000"/>
                <a:lumOff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28"/>
            <p:cNvSpPr txBox="1"/>
            <p:nvPr/>
          </p:nvSpPr>
          <p:spPr>
            <a:xfrm>
              <a:off x="5850362" y="4493346"/>
              <a:ext cx="1809899" cy="615989"/>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tx1">
                      <a:lumMod val="65000"/>
                      <a:lumOff val="35000"/>
                    </a:schemeClr>
                  </a:solidFill>
                  <a:latin typeface="+mn-lt"/>
                  <a:ea typeface="+mn-ea"/>
                </a:rPr>
                <a:t>欧承忠</a:t>
              </a:r>
              <a:endParaRPr lang="en-US" sz="2400" dirty="0">
                <a:solidFill>
                  <a:schemeClr val="tx1">
                    <a:lumMod val="65000"/>
                    <a:lumOff val="35000"/>
                  </a:schemeClr>
                </a:solidFill>
                <a:latin typeface="+mn-lt"/>
                <a:ea typeface="+mn-ea"/>
              </a:endParaRPr>
            </a:p>
          </p:txBody>
        </p:sp>
        <p:sp>
          <p:nvSpPr>
            <p:cNvPr id="20" name="TextBox 29"/>
            <p:cNvSpPr txBox="1"/>
            <p:nvPr/>
          </p:nvSpPr>
          <p:spPr>
            <a:xfrm>
              <a:off x="4741132" y="5227061"/>
              <a:ext cx="1874077" cy="615989"/>
            </a:xfrm>
            <a:prstGeom prst="rect">
              <a:avLst/>
            </a:prstGeom>
            <a:noFill/>
          </p:spPr>
          <p:txBody>
            <a:bodyPr wrap="square">
              <a:spAutoFit/>
            </a:bodyPr>
            <a:lstStyle/>
            <a:p>
              <a:pPr algn="r" eaLnBrk="1" fontAlgn="auto" hangingPunct="1">
                <a:spcBef>
                  <a:spcPts val="0"/>
                </a:spcBef>
                <a:spcAft>
                  <a:spcPts val="0"/>
                </a:spcAft>
                <a:defRPr/>
              </a:pPr>
              <a:r>
                <a:rPr lang="zh-CN" altLang="en-US" sz="2400" dirty="0">
                  <a:solidFill>
                    <a:schemeClr val="tx1">
                      <a:lumMod val="65000"/>
                      <a:lumOff val="35000"/>
                    </a:schemeClr>
                  </a:solidFill>
                  <a:latin typeface="+mn-lt"/>
                  <a:ea typeface="+mn-ea"/>
                </a:rPr>
                <a:t>张波</a:t>
              </a:r>
              <a:endParaRPr lang="en-US" sz="2400" dirty="0">
                <a:solidFill>
                  <a:schemeClr val="tx1">
                    <a:lumMod val="65000"/>
                    <a:lumOff val="35000"/>
                  </a:schemeClr>
                </a:solidFill>
                <a:latin typeface="+mn-lt"/>
                <a:ea typeface="+mn-ea"/>
              </a:endParaRPr>
            </a:p>
          </p:txBody>
        </p:sp>
      </p:grpSp>
      <p:grpSp>
        <p:nvGrpSpPr>
          <p:cNvPr id="21" name="Group 30"/>
          <p:cNvGrpSpPr/>
          <p:nvPr/>
        </p:nvGrpSpPr>
        <p:grpSpPr>
          <a:xfrm>
            <a:off x="2984679" y="2719001"/>
            <a:ext cx="3174639" cy="415346"/>
            <a:chOff x="3979572" y="3554566"/>
            <a:chExt cx="4232852" cy="553795"/>
          </a:xfrm>
          <a:solidFill>
            <a:schemeClr val="accent2"/>
          </a:solidFill>
        </p:grpSpPr>
        <p:sp>
          <p:nvSpPr>
            <p:cNvPr id="22" name="Rectangle 31"/>
            <p:cNvSpPr/>
            <p:nvPr/>
          </p:nvSpPr>
          <p:spPr>
            <a:xfrm>
              <a:off x="4826648" y="3554566"/>
              <a:ext cx="2538703" cy="4507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TextBox 32"/>
            <p:cNvSpPr txBox="1"/>
            <p:nvPr/>
          </p:nvSpPr>
          <p:spPr>
            <a:xfrm>
              <a:off x="4989007" y="3601621"/>
              <a:ext cx="2368147" cy="492443"/>
            </a:xfrm>
            <a:prstGeom prst="rect">
              <a:avLst/>
            </a:prstGeom>
            <a:grpFill/>
          </p:spPr>
          <p:txBody>
            <a:bodyPr>
              <a:spAutoFit/>
            </a:bodyPr>
            <a:lstStyle/>
            <a:p>
              <a:pPr algn="ctr" eaLnBrk="1" fontAlgn="auto" hangingPunct="1">
                <a:spcBef>
                  <a:spcPts val="0"/>
                </a:spcBef>
                <a:spcAft>
                  <a:spcPts val="0"/>
                </a:spcAft>
                <a:defRPr/>
              </a:pPr>
              <a:r>
                <a:rPr lang="en-US">
                  <a:solidFill>
                    <a:schemeClr val="bg1"/>
                  </a:solidFill>
                  <a:latin typeface="+mj-lt"/>
                  <a:ea typeface="+mn-ea"/>
                </a:rPr>
                <a:t>Our Team</a:t>
              </a:r>
            </a:p>
          </p:txBody>
        </p:sp>
        <p:sp>
          <p:nvSpPr>
            <p:cNvPr id="24" name="Rectangle 33"/>
            <p:cNvSpPr/>
            <p:nvPr/>
          </p:nvSpPr>
          <p:spPr>
            <a:xfrm>
              <a:off x="3979572" y="4001973"/>
              <a:ext cx="4232852" cy="1063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5" name="Group 34"/>
          <p:cNvGrpSpPr/>
          <p:nvPr/>
        </p:nvGrpSpPr>
        <p:grpSpPr>
          <a:xfrm>
            <a:off x="6159320" y="2719001"/>
            <a:ext cx="2984679" cy="414192"/>
            <a:chOff x="8212426" y="3554566"/>
            <a:chExt cx="3979572" cy="552256"/>
          </a:xfrm>
          <a:solidFill>
            <a:schemeClr val="accent3"/>
          </a:solidFill>
        </p:grpSpPr>
        <p:sp>
          <p:nvSpPr>
            <p:cNvPr id="26" name="Rectangle 35"/>
            <p:cNvSpPr/>
            <p:nvPr/>
          </p:nvSpPr>
          <p:spPr>
            <a:xfrm>
              <a:off x="9024378" y="3554566"/>
              <a:ext cx="2538703" cy="4507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extBox 36"/>
            <p:cNvSpPr txBox="1"/>
            <p:nvPr/>
          </p:nvSpPr>
          <p:spPr>
            <a:xfrm>
              <a:off x="9019882" y="3556725"/>
              <a:ext cx="2585724" cy="492443"/>
            </a:xfrm>
            <a:prstGeom prst="rect">
              <a:avLst/>
            </a:prstGeom>
            <a:grpFill/>
          </p:spPr>
          <p:txBody>
            <a:bodyPr>
              <a:spAutoFit/>
            </a:bodyPr>
            <a:lstStyle/>
            <a:p>
              <a:pPr algn="ctr" eaLnBrk="1" fontAlgn="auto" hangingPunct="1">
                <a:spcBef>
                  <a:spcPts val="0"/>
                </a:spcBef>
                <a:spcAft>
                  <a:spcPts val="0"/>
                </a:spcAft>
                <a:defRPr/>
              </a:pPr>
              <a:r>
                <a:rPr lang="en-US">
                  <a:solidFill>
                    <a:schemeClr val="bg1"/>
                  </a:solidFill>
                  <a:latin typeface="+mj-lt"/>
                  <a:ea typeface="+mn-ea"/>
                </a:rPr>
                <a:t>Our Products</a:t>
              </a:r>
            </a:p>
          </p:txBody>
        </p:sp>
        <p:sp>
          <p:nvSpPr>
            <p:cNvPr id="28" name="Rectangle 37"/>
            <p:cNvSpPr/>
            <p:nvPr/>
          </p:nvSpPr>
          <p:spPr>
            <a:xfrm>
              <a:off x="8212426" y="4001971"/>
              <a:ext cx="3979572" cy="1048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9" name="Group 4"/>
          <p:cNvGrpSpPr>
            <a:grpSpLocks/>
          </p:cNvGrpSpPr>
          <p:nvPr/>
        </p:nvGrpSpPr>
        <p:grpSpPr bwMode="auto">
          <a:xfrm>
            <a:off x="762000" y="1278731"/>
            <a:ext cx="7678341" cy="1348979"/>
            <a:chOff x="1016708" y="1704362"/>
            <a:chExt cx="10236535" cy="1798760"/>
          </a:xfrm>
        </p:grpSpPr>
        <p:grpSp>
          <p:nvGrpSpPr>
            <p:cNvPr id="9230" name="Group 38"/>
            <p:cNvGrpSpPr>
              <a:grpSpLocks/>
            </p:cNvGrpSpPr>
            <p:nvPr/>
          </p:nvGrpSpPr>
          <p:grpSpPr bwMode="auto">
            <a:xfrm>
              <a:off x="1016708" y="1706851"/>
              <a:ext cx="1764283" cy="1767851"/>
              <a:chOff x="3692576" y="1742634"/>
              <a:chExt cx="2790379" cy="2796023"/>
            </a:xfrm>
          </p:grpSpPr>
          <p:grpSp>
            <p:nvGrpSpPr>
              <p:cNvPr id="9252" name="组合 79"/>
              <p:cNvGrpSpPr>
                <a:grpSpLocks/>
              </p:cNvGrpSpPr>
              <p:nvPr/>
            </p:nvGrpSpPr>
            <p:grpSpPr bwMode="auto">
              <a:xfrm>
                <a:off x="3692576" y="1742634"/>
                <a:ext cx="2790379" cy="2796023"/>
                <a:chOff x="6379729" y="2488774"/>
                <a:chExt cx="2513016" cy="2513016"/>
              </a:xfrm>
            </p:grpSpPr>
            <p:sp>
              <p:nvSpPr>
                <p:cNvPr id="46" name="任意多边形 82"/>
                <p:cNvSpPr/>
                <p:nvPr/>
              </p:nvSpPr>
              <p:spPr>
                <a:xfrm rot="3738964">
                  <a:off x="6379769" y="2489709"/>
                  <a:ext cx="2511818" cy="2511897"/>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7"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45" name="椭圆 80"/>
              <p:cNvSpPr/>
              <p:nvPr/>
            </p:nvSpPr>
            <p:spPr bwMode="auto">
              <a:xfrm>
                <a:off x="4101618" y="2137562"/>
                <a:ext cx="2016471" cy="2020558"/>
              </a:xfrm>
              <a:prstGeom prst="ellipse">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grpSp>
          <p:nvGrpSpPr>
            <p:cNvPr id="9231" name="Group 43"/>
            <p:cNvGrpSpPr>
              <a:grpSpLocks/>
            </p:cNvGrpSpPr>
            <p:nvPr/>
          </p:nvGrpSpPr>
          <p:grpSpPr bwMode="auto">
            <a:xfrm>
              <a:off x="5173821" y="1704362"/>
              <a:ext cx="1764283" cy="1767851"/>
              <a:chOff x="3692576" y="1742634"/>
              <a:chExt cx="2790379" cy="2796023"/>
            </a:xfrm>
          </p:grpSpPr>
          <p:grpSp>
            <p:nvGrpSpPr>
              <p:cNvPr id="9244" name="组合 79"/>
              <p:cNvGrpSpPr>
                <a:grpSpLocks/>
              </p:cNvGrpSpPr>
              <p:nvPr/>
            </p:nvGrpSpPr>
            <p:grpSpPr bwMode="auto">
              <a:xfrm>
                <a:off x="3692576" y="1742634"/>
                <a:ext cx="2790379" cy="2796023"/>
                <a:chOff x="6379729" y="2488774"/>
                <a:chExt cx="2513016" cy="2513016"/>
              </a:xfrm>
            </p:grpSpPr>
            <p:sp>
              <p:nvSpPr>
                <p:cNvPr id="42" name="任意多边形 82"/>
                <p:cNvSpPr/>
                <p:nvPr/>
              </p:nvSpPr>
              <p:spPr>
                <a:xfrm rot="3738964">
                  <a:off x="6378697" y="2489864"/>
                  <a:ext cx="2514074" cy="2511895"/>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3"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41" name="椭圆 80"/>
              <p:cNvSpPr/>
              <p:nvPr/>
            </p:nvSpPr>
            <p:spPr bwMode="auto">
              <a:xfrm>
                <a:off x="4101618" y="2137562"/>
                <a:ext cx="2016471" cy="2020558"/>
              </a:xfrm>
              <a:prstGeom prst="ellipse">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grpSp>
          <p:nvGrpSpPr>
            <p:cNvPr id="9232" name="Group 48"/>
            <p:cNvGrpSpPr>
              <a:grpSpLocks/>
            </p:cNvGrpSpPr>
            <p:nvPr/>
          </p:nvGrpSpPr>
          <p:grpSpPr bwMode="auto">
            <a:xfrm>
              <a:off x="9488960" y="1735271"/>
              <a:ext cx="1764283" cy="1767851"/>
              <a:chOff x="3692576" y="1742634"/>
              <a:chExt cx="2790379" cy="2796023"/>
            </a:xfrm>
          </p:grpSpPr>
          <p:grpSp>
            <p:nvGrpSpPr>
              <p:cNvPr id="9236" name="组合 79"/>
              <p:cNvGrpSpPr>
                <a:grpSpLocks/>
              </p:cNvGrpSpPr>
              <p:nvPr/>
            </p:nvGrpSpPr>
            <p:grpSpPr bwMode="auto">
              <a:xfrm>
                <a:off x="3692576" y="1742634"/>
                <a:ext cx="2790379" cy="2796023"/>
                <a:chOff x="6379729" y="2488774"/>
                <a:chExt cx="2513016" cy="2513016"/>
              </a:xfrm>
            </p:grpSpPr>
            <p:sp>
              <p:nvSpPr>
                <p:cNvPr id="38" name="任意多边形 82"/>
                <p:cNvSpPr/>
                <p:nvPr/>
              </p:nvSpPr>
              <p:spPr>
                <a:xfrm rot="3738964">
                  <a:off x="6379760" y="2488805"/>
                  <a:ext cx="2514074" cy="2511897"/>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3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37" name="椭圆 80"/>
              <p:cNvSpPr/>
              <p:nvPr/>
            </p:nvSpPr>
            <p:spPr bwMode="auto">
              <a:xfrm>
                <a:off x="4101618" y="2137562"/>
                <a:ext cx="2016471" cy="2020558"/>
              </a:xfrm>
              <a:prstGeom prst="ellipse">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pic>
          <p:nvPicPr>
            <p:cNvPr id="9233" name="Picture 53"/>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59496" y="2273255"/>
              <a:ext cx="687054" cy="68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54"/>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90952" y="2157462"/>
              <a:ext cx="810095" cy="81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55"/>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012545" y="2250446"/>
              <a:ext cx="717111" cy="71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 name="Oval 27"/>
          <p:cNvSpPr/>
          <p:nvPr/>
        </p:nvSpPr>
        <p:spPr bwMode="auto">
          <a:xfrm>
            <a:off x="3808204" y="4441152"/>
            <a:ext cx="470085" cy="470085"/>
          </a:xfrm>
          <a:prstGeom prst="ellipse">
            <a:avLst/>
          </a:prstGeom>
          <a:solidFill>
            <a:schemeClr val="tx1">
              <a:lumMod val="50000"/>
              <a:lumOff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TextBox 28"/>
          <p:cNvSpPr txBox="1"/>
          <p:nvPr/>
        </p:nvSpPr>
        <p:spPr bwMode="auto">
          <a:xfrm>
            <a:off x="4348839" y="4470989"/>
            <a:ext cx="2010965" cy="472033"/>
          </a:xfrm>
          <a:prstGeom prst="rect">
            <a:avLst/>
          </a:prstGeom>
          <a:noFill/>
        </p:spPr>
        <p:txBody>
          <a:bodyPr>
            <a:spAutoFit/>
          </a:bodyPr>
          <a:lstStyle/>
          <a:p>
            <a:pPr eaLnBrk="1" fontAlgn="auto" hangingPunct="1">
              <a:spcBef>
                <a:spcPts val="0"/>
              </a:spcBef>
              <a:spcAft>
                <a:spcPts val="0"/>
              </a:spcAft>
              <a:defRPr/>
            </a:pPr>
            <a:r>
              <a:rPr lang="zh-CN" altLang="en-US" sz="2400" dirty="0">
                <a:solidFill>
                  <a:schemeClr val="tx1">
                    <a:lumMod val="65000"/>
                    <a:lumOff val="35000"/>
                  </a:schemeClr>
                </a:solidFill>
                <a:latin typeface="+mn-lt"/>
                <a:ea typeface="+mn-ea"/>
              </a:rPr>
              <a:t>王安娜</a:t>
            </a:r>
            <a:endParaRPr lang="en-US" sz="2400" dirty="0">
              <a:solidFill>
                <a:schemeClr val="tx1">
                  <a:lumMod val="65000"/>
                  <a:lumOff val="35000"/>
                </a:schemeClr>
              </a:solidFill>
              <a:latin typeface="+mn-lt"/>
              <a:ea typeface="+mn-ea"/>
            </a:endParaRPr>
          </a:p>
        </p:txBody>
      </p:sp>
      <p:sp>
        <p:nvSpPr>
          <p:cNvPr id="50" name="矩形 49"/>
          <p:cNvSpPr/>
          <p:nvPr/>
        </p:nvSpPr>
        <p:spPr>
          <a:xfrm>
            <a:off x="-65" y="-10196"/>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500"/>
                            </p:stCondLst>
                            <p:childTnLst>
                              <p:par>
                                <p:cTn id="19" presetID="45"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000"/>
                                        <p:tgtEl>
                                          <p:spTgt spid="29"/>
                                        </p:tgtEl>
                                      </p:cBhvr>
                                    </p:animEffect>
                                    <p:anim calcmode="lin" valueType="num">
                                      <p:cBhvr>
                                        <p:cTn id="22" dur="2000" fill="hold"/>
                                        <p:tgtEl>
                                          <p:spTgt spid="29"/>
                                        </p:tgtEl>
                                        <p:attrNameLst>
                                          <p:attrName>ppt_w</p:attrName>
                                        </p:attrNameLst>
                                      </p:cBhvr>
                                      <p:tavLst>
                                        <p:tav tm="0" fmla="#ppt_w*sin(2.5*pi*$)">
                                          <p:val>
                                            <p:fltVal val="0"/>
                                          </p:val>
                                        </p:tav>
                                        <p:tav tm="100000">
                                          <p:val>
                                            <p:fltVal val="1"/>
                                          </p:val>
                                        </p:tav>
                                      </p:tavLst>
                                    </p:anim>
                                    <p:anim calcmode="lin" valueType="num">
                                      <p:cBhvr>
                                        <p:cTn id="23" dur="2000" fill="hold"/>
                                        <p:tgtEl>
                                          <p:spTgt spid="29"/>
                                        </p:tgtEl>
                                        <p:attrNameLst>
                                          <p:attrName>ppt_h</p:attrName>
                                        </p:attrNameLst>
                                      </p:cBhvr>
                                      <p:tavLst>
                                        <p:tav tm="0">
                                          <p:val>
                                            <p:strVal val="#ppt_h"/>
                                          </p:val>
                                        </p:tav>
                                        <p:tav tm="100000">
                                          <p:val>
                                            <p:strVal val="#ppt_h"/>
                                          </p:val>
                                        </p:tav>
                                      </p:tavLst>
                                    </p:anim>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anim calcmode="lin" valueType="num">
                                      <p:cBhvr>
                                        <p:cTn id="34" dur="500" fill="hold"/>
                                        <p:tgtEl>
                                          <p:spTgt spid="21"/>
                                        </p:tgtEl>
                                        <p:attrNameLst>
                                          <p:attrName>ppt_x</p:attrName>
                                        </p:attrNameLst>
                                      </p:cBhvr>
                                      <p:tavLst>
                                        <p:tav tm="0">
                                          <p:val>
                                            <p:strVal val="#ppt_x"/>
                                          </p:val>
                                        </p:tav>
                                        <p:tav tm="100000">
                                          <p:val>
                                            <p:strVal val="#ppt_x"/>
                                          </p:val>
                                        </p:tav>
                                      </p:tavLst>
                                    </p:anim>
                                    <p:anim calcmode="lin" valueType="num">
                                      <p:cBhvr>
                                        <p:cTn id="35" dur="500" fill="hold"/>
                                        <p:tgtEl>
                                          <p:spTgt spid="21"/>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anim calcmode="lin" valueType="num">
                                      <p:cBhvr>
                                        <p:cTn id="40" dur="500" fill="hold"/>
                                        <p:tgtEl>
                                          <p:spTgt spid="25"/>
                                        </p:tgtEl>
                                        <p:attrNameLst>
                                          <p:attrName>ppt_x</p:attrName>
                                        </p:attrNameLst>
                                      </p:cBhvr>
                                      <p:tavLst>
                                        <p:tav tm="0">
                                          <p:val>
                                            <p:strVal val="#ppt_x"/>
                                          </p:val>
                                        </p:tav>
                                        <p:tav tm="100000">
                                          <p:val>
                                            <p:strVal val="#ppt_x"/>
                                          </p:val>
                                        </p:tav>
                                      </p:tavLst>
                                    </p:anim>
                                    <p:anim calcmode="lin" valueType="num">
                                      <p:cBhvr>
                                        <p:cTn id="41"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80">
                                          <p:stCondLst>
                                            <p:cond delay="0"/>
                                          </p:stCondLst>
                                        </p:cTn>
                                        <p:tgtEl>
                                          <p:spTgt spid="15"/>
                                        </p:tgtEl>
                                      </p:cBhvr>
                                    </p:animEffect>
                                    <p:anim calcmode="lin" valueType="num">
                                      <p:cBhvr>
                                        <p:cTn id="4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2" dur="26">
                                          <p:stCondLst>
                                            <p:cond delay="650"/>
                                          </p:stCondLst>
                                        </p:cTn>
                                        <p:tgtEl>
                                          <p:spTgt spid="15"/>
                                        </p:tgtEl>
                                      </p:cBhvr>
                                      <p:to x="100000" y="60000"/>
                                    </p:animScale>
                                    <p:animScale>
                                      <p:cBhvr>
                                        <p:cTn id="53" dur="166" decel="50000">
                                          <p:stCondLst>
                                            <p:cond delay="676"/>
                                          </p:stCondLst>
                                        </p:cTn>
                                        <p:tgtEl>
                                          <p:spTgt spid="15"/>
                                        </p:tgtEl>
                                      </p:cBhvr>
                                      <p:to x="100000" y="100000"/>
                                    </p:animScale>
                                    <p:animScale>
                                      <p:cBhvr>
                                        <p:cTn id="54" dur="26">
                                          <p:stCondLst>
                                            <p:cond delay="1312"/>
                                          </p:stCondLst>
                                        </p:cTn>
                                        <p:tgtEl>
                                          <p:spTgt spid="15"/>
                                        </p:tgtEl>
                                      </p:cBhvr>
                                      <p:to x="100000" y="80000"/>
                                    </p:animScale>
                                    <p:animScale>
                                      <p:cBhvr>
                                        <p:cTn id="55" dur="166" decel="50000">
                                          <p:stCondLst>
                                            <p:cond delay="1338"/>
                                          </p:stCondLst>
                                        </p:cTn>
                                        <p:tgtEl>
                                          <p:spTgt spid="15"/>
                                        </p:tgtEl>
                                      </p:cBhvr>
                                      <p:to x="100000" y="100000"/>
                                    </p:animScale>
                                    <p:animScale>
                                      <p:cBhvr>
                                        <p:cTn id="56" dur="26">
                                          <p:stCondLst>
                                            <p:cond delay="1642"/>
                                          </p:stCondLst>
                                        </p:cTn>
                                        <p:tgtEl>
                                          <p:spTgt spid="15"/>
                                        </p:tgtEl>
                                      </p:cBhvr>
                                      <p:to x="100000" y="90000"/>
                                    </p:animScale>
                                    <p:animScale>
                                      <p:cBhvr>
                                        <p:cTn id="57" dur="166" decel="50000">
                                          <p:stCondLst>
                                            <p:cond delay="1668"/>
                                          </p:stCondLst>
                                        </p:cTn>
                                        <p:tgtEl>
                                          <p:spTgt spid="15"/>
                                        </p:tgtEl>
                                      </p:cBhvr>
                                      <p:to x="100000" y="100000"/>
                                    </p:animScale>
                                    <p:animScale>
                                      <p:cBhvr>
                                        <p:cTn id="58" dur="26">
                                          <p:stCondLst>
                                            <p:cond delay="1808"/>
                                          </p:stCondLst>
                                        </p:cTn>
                                        <p:tgtEl>
                                          <p:spTgt spid="15"/>
                                        </p:tgtEl>
                                      </p:cBhvr>
                                      <p:to x="100000" y="95000"/>
                                    </p:animScale>
                                    <p:animScale>
                                      <p:cBhvr>
                                        <p:cTn id="59" dur="166" decel="50000">
                                          <p:stCondLst>
                                            <p:cond delay="1834"/>
                                          </p:stCondLst>
                                        </p:cTn>
                                        <p:tgtEl>
                                          <p:spTgt spid="15"/>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80">
                                          <p:stCondLst>
                                            <p:cond delay="0"/>
                                          </p:stCondLst>
                                        </p:cTn>
                                        <p:tgtEl>
                                          <p:spTgt spid="16"/>
                                        </p:tgtEl>
                                      </p:cBhvr>
                                    </p:animEffect>
                                    <p:anim calcmode="lin" valueType="num">
                                      <p:cBhvr>
                                        <p:cTn id="6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70" dur="26">
                                          <p:stCondLst>
                                            <p:cond delay="650"/>
                                          </p:stCondLst>
                                        </p:cTn>
                                        <p:tgtEl>
                                          <p:spTgt spid="16"/>
                                        </p:tgtEl>
                                      </p:cBhvr>
                                      <p:to x="100000" y="60000"/>
                                    </p:animScale>
                                    <p:animScale>
                                      <p:cBhvr>
                                        <p:cTn id="71" dur="166" decel="50000">
                                          <p:stCondLst>
                                            <p:cond delay="676"/>
                                          </p:stCondLst>
                                        </p:cTn>
                                        <p:tgtEl>
                                          <p:spTgt spid="16"/>
                                        </p:tgtEl>
                                      </p:cBhvr>
                                      <p:to x="100000" y="100000"/>
                                    </p:animScale>
                                    <p:animScale>
                                      <p:cBhvr>
                                        <p:cTn id="72" dur="26">
                                          <p:stCondLst>
                                            <p:cond delay="1312"/>
                                          </p:stCondLst>
                                        </p:cTn>
                                        <p:tgtEl>
                                          <p:spTgt spid="16"/>
                                        </p:tgtEl>
                                      </p:cBhvr>
                                      <p:to x="100000" y="80000"/>
                                    </p:animScale>
                                    <p:animScale>
                                      <p:cBhvr>
                                        <p:cTn id="73" dur="166" decel="50000">
                                          <p:stCondLst>
                                            <p:cond delay="1338"/>
                                          </p:stCondLst>
                                        </p:cTn>
                                        <p:tgtEl>
                                          <p:spTgt spid="16"/>
                                        </p:tgtEl>
                                      </p:cBhvr>
                                      <p:to x="100000" y="100000"/>
                                    </p:animScale>
                                    <p:animScale>
                                      <p:cBhvr>
                                        <p:cTn id="74" dur="26">
                                          <p:stCondLst>
                                            <p:cond delay="1642"/>
                                          </p:stCondLst>
                                        </p:cTn>
                                        <p:tgtEl>
                                          <p:spTgt spid="16"/>
                                        </p:tgtEl>
                                      </p:cBhvr>
                                      <p:to x="100000" y="90000"/>
                                    </p:animScale>
                                    <p:animScale>
                                      <p:cBhvr>
                                        <p:cTn id="75" dur="166" decel="50000">
                                          <p:stCondLst>
                                            <p:cond delay="1668"/>
                                          </p:stCondLst>
                                        </p:cTn>
                                        <p:tgtEl>
                                          <p:spTgt spid="16"/>
                                        </p:tgtEl>
                                      </p:cBhvr>
                                      <p:to x="100000" y="100000"/>
                                    </p:animScale>
                                    <p:animScale>
                                      <p:cBhvr>
                                        <p:cTn id="76" dur="26">
                                          <p:stCondLst>
                                            <p:cond delay="1808"/>
                                          </p:stCondLst>
                                        </p:cTn>
                                        <p:tgtEl>
                                          <p:spTgt spid="16"/>
                                        </p:tgtEl>
                                      </p:cBhvr>
                                      <p:to x="100000" y="95000"/>
                                    </p:animScale>
                                    <p:animScale>
                                      <p:cBhvr>
                                        <p:cTn id="77" dur="166" decel="50000">
                                          <p:stCondLst>
                                            <p:cond delay="1834"/>
                                          </p:stCondLst>
                                        </p:cTn>
                                        <p:tgtEl>
                                          <p:spTgt spid="16"/>
                                        </p:tgtEl>
                                      </p:cBhvr>
                                      <p:to x="100000" y="100000"/>
                                    </p:animScale>
                                  </p:childTnLst>
                                </p:cTn>
                              </p:par>
                              <p:par>
                                <p:cTn id="78" presetID="26" presetClass="entr" presetSubtype="0" fill="hold" grpId="0"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down)">
                                      <p:cBhvr>
                                        <p:cTn id="80" dur="580">
                                          <p:stCondLst>
                                            <p:cond delay="0"/>
                                          </p:stCondLst>
                                        </p:cTn>
                                        <p:tgtEl>
                                          <p:spTgt spid="48"/>
                                        </p:tgtEl>
                                      </p:cBhvr>
                                    </p:animEffect>
                                    <p:anim calcmode="lin" valueType="num">
                                      <p:cBhvr>
                                        <p:cTn id="81"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86" dur="26">
                                          <p:stCondLst>
                                            <p:cond delay="650"/>
                                          </p:stCondLst>
                                        </p:cTn>
                                        <p:tgtEl>
                                          <p:spTgt spid="48"/>
                                        </p:tgtEl>
                                      </p:cBhvr>
                                      <p:to x="100000" y="60000"/>
                                    </p:animScale>
                                    <p:animScale>
                                      <p:cBhvr>
                                        <p:cTn id="87" dur="166" decel="50000">
                                          <p:stCondLst>
                                            <p:cond delay="676"/>
                                          </p:stCondLst>
                                        </p:cTn>
                                        <p:tgtEl>
                                          <p:spTgt spid="48"/>
                                        </p:tgtEl>
                                      </p:cBhvr>
                                      <p:to x="100000" y="100000"/>
                                    </p:animScale>
                                    <p:animScale>
                                      <p:cBhvr>
                                        <p:cTn id="88" dur="26">
                                          <p:stCondLst>
                                            <p:cond delay="1312"/>
                                          </p:stCondLst>
                                        </p:cTn>
                                        <p:tgtEl>
                                          <p:spTgt spid="48"/>
                                        </p:tgtEl>
                                      </p:cBhvr>
                                      <p:to x="100000" y="80000"/>
                                    </p:animScale>
                                    <p:animScale>
                                      <p:cBhvr>
                                        <p:cTn id="89" dur="166" decel="50000">
                                          <p:stCondLst>
                                            <p:cond delay="1338"/>
                                          </p:stCondLst>
                                        </p:cTn>
                                        <p:tgtEl>
                                          <p:spTgt spid="48"/>
                                        </p:tgtEl>
                                      </p:cBhvr>
                                      <p:to x="100000" y="100000"/>
                                    </p:animScale>
                                    <p:animScale>
                                      <p:cBhvr>
                                        <p:cTn id="90" dur="26">
                                          <p:stCondLst>
                                            <p:cond delay="1642"/>
                                          </p:stCondLst>
                                        </p:cTn>
                                        <p:tgtEl>
                                          <p:spTgt spid="48"/>
                                        </p:tgtEl>
                                      </p:cBhvr>
                                      <p:to x="100000" y="90000"/>
                                    </p:animScale>
                                    <p:animScale>
                                      <p:cBhvr>
                                        <p:cTn id="91" dur="166" decel="50000">
                                          <p:stCondLst>
                                            <p:cond delay="1668"/>
                                          </p:stCondLst>
                                        </p:cTn>
                                        <p:tgtEl>
                                          <p:spTgt spid="48"/>
                                        </p:tgtEl>
                                      </p:cBhvr>
                                      <p:to x="100000" y="100000"/>
                                    </p:animScale>
                                    <p:animScale>
                                      <p:cBhvr>
                                        <p:cTn id="92" dur="26">
                                          <p:stCondLst>
                                            <p:cond delay="1808"/>
                                          </p:stCondLst>
                                        </p:cTn>
                                        <p:tgtEl>
                                          <p:spTgt spid="48"/>
                                        </p:tgtEl>
                                      </p:cBhvr>
                                      <p:to x="100000" y="95000"/>
                                    </p:animScale>
                                    <p:animScale>
                                      <p:cBhvr>
                                        <p:cTn id="93" dur="166" decel="50000">
                                          <p:stCondLst>
                                            <p:cond delay="1834"/>
                                          </p:stCondLst>
                                        </p:cTn>
                                        <p:tgtEl>
                                          <p:spTgt spid="48"/>
                                        </p:tgtEl>
                                      </p:cBhvr>
                                      <p:to x="100000" y="100000"/>
                                    </p:animScale>
                                  </p:childTnLst>
                                </p:cTn>
                              </p:par>
                              <p:par>
                                <p:cTn id="94" presetID="26" presetClass="entr" presetSubtype="0" fill="hold" grpId="0" nodeType="with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wipe(down)">
                                      <p:cBhvr>
                                        <p:cTn id="96" dur="580">
                                          <p:stCondLst>
                                            <p:cond delay="0"/>
                                          </p:stCondLst>
                                        </p:cTn>
                                        <p:tgtEl>
                                          <p:spTgt spid="49"/>
                                        </p:tgtEl>
                                      </p:cBhvr>
                                    </p:animEffect>
                                    <p:anim calcmode="lin" valueType="num">
                                      <p:cBhvr>
                                        <p:cTn id="97"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98"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99"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100"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101"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102" dur="26">
                                          <p:stCondLst>
                                            <p:cond delay="650"/>
                                          </p:stCondLst>
                                        </p:cTn>
                                        <p:tgtEl>
                                          <p:spTgt spid="49"/>
                                        </p:tgtEl>
                                      </p:cBhvr>
                                      <p:to x="100000" y="60000"/>
                                    </p:animScale>
                                    <p:animScale>
                                      <p:cBhvr>
                                        <p:cTn id="103" dur="166" decel="50000">
                                          <p:stCondLst>
                                            <p:cond delay="676"/>
                                          </p:stCondLst>
                                        </p:cTn>
                                        <p:tgtEl>
                                          <p:spTgt spid="49"/>
                                        </p:tgtEl>
                                      </p:cBhvr>
                                      <p:to x="100000" y="100000"/>
                                    </p:animScale>
                                    <p:animScale>
                                      <p:cBhvr>
                                        <p:cTn id="104" dur="26">
                                          <p:stCondLst>
                                            <p:cond delay="1312"/>
                                          </p:stCondLst>
                                        </p:cTn>
                                        <p:tgtEl>
                                          <p:spTgt spid="49"/>
                                        </p:tgtEl>
                                      </p:cBhvr>
                                      <p:to x="100000" y="80000"/>
                                    </p:animScale>
                                    <p:animScale>
                                      <p:cBhvr>
                                        <p:cTn id="105" dur="166" decel="50000">
                                          <p:stCondLst>
                                            <p:cond delay="1338"/>
                                          </p:stCondLst>
                                        </p:cTn>
                                        <p:tgtEl>
                                          <p:spTgt spid="49"/>
                                        </p:tgtEl>
                                      </p:cBhvr>
                                      <p:to x="100000" y="100000"/>
                                    </p:animScale>
                                    <p:animScale>
                                      <p:cBhvr>
                                        <p:cTn id="106" dur="26">
                                          <p:stCondLst>
                                            <p:cond delay="1642"/>
                                          </p:stCondLst>
                                        </p:cTn>
                                        <p:tgtEl>
                                          <p:spTgt spid="49"/>
                                        </p:tgtEl>
                                      </p:cBhvr>
                                      <p:to x="100000" y="90000"/>
                                    </p:animScale>
                                    <p:animScale>
                                      <p:cBhvr>
                                        <p:cTn id="107" dur="166" decel="50000">
                                          <p:stCondLst>
                                            <p:cond delay="1668"/>
                                          </p:stCondLst>
                                        </p:cTn>
                                        <p:tgtEl>
                                          <p:spTgt spid="49"/>
                                        </p:tgtEl>
                                      </p:cBhvr>
                                      <p:to x="100000" y="100000"/>
                                    </p:animScale>
                                    <p:animScale>
                                      <p:cBhvr>
                                        <p:cTn id="108" dur="26">
                                          <p:stCondLst>
                                            <p:cond delay="1808"/>
                                          </p:stCondLst>
                                        </p:cTn>
                                        <p:tgtEl>
                                          <p:spTgt spid="49"/>
                                        </p:tgtEl>
                                      </p:cBhvr>
                                      <p:to x="100000" y="95000"/>
                                    </p:animScale>
                                    <p:animScale>
                                      <p:cBhvr>
                                        <p:cTn id="109" dur="166" decel="50000">
                                          <p:stCondLst>
                                            <p:cond delay="1834"/>
                                          </p:stCondLst>
                                        </p:cTn>
                                        <p:tgtEl>
                                          <p:spTgt spid="49"/>
                                        </p:tgtEl>
                                      </p:cBhvr>
                                      <p:to x="100000" y="100000"/>
                                    </p:animScale>
                                  </p:childTnLst>
                                </p:cTn>
                              </p:par>
                            </p:childTnLst>
                          </p:cTn>
                        </p:par>
                      </p:childTnLst>
                    </p:cTn>
                  </p:par>
                  <p:par>
                    <p:cTn id="110" fill="hold">
                      <p:stCondLst>
                        <p:cond delay="indefinite"/>
                      </p:stCondLst>
                      <p:childTnLst>
                        <p:par>
                          <p:cTn id="111" fill="hold">
                            <p:stCondLst>
                              <p:cond delay="0"/>
                            </p:stCondLst>
                            <p:childTnLst>
                              <p:par>
                                <p:cTn id="112" presetID="26" presetClass="entr" presetSubtype="0" fill="hold" grpId="0" nodeType="click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wipe(down)">
                                      <p:cBhvr>
                                        <p:cTn id="114" dur="580">
                                          <p:stCondLst>
                                            <p:cond delay="0"/>
                                          </p:stCondLst>
                                        </p:cTn>
                                        <p:tgtEl>
                                          <p:spTgt spid="14"/>
                                        </p:tgtEl>
                                      </p:cBhvr>
                                    </p:animEffect>
                                    <p:anim calcmode="lin" valueType="num">
                                      <p:cBhvr>
                                        <p:cTn id="11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1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1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1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20" dur="26">
                                          <p:stCondLst>
                                            <p:cond delay="650"/>
                                          </p:stCondLst>
                                        </p:cTn>
                                        <p:tgtEl>
                                          <p:spTgt spid="14"/>
                                        </p:tgtEl>
                                      </p:cBhvr>
                                      <p:to x="100000" y="60000"/>
                                    </p:animScale>
                                    <p:animScale>
                                      <p:cBhvr>
                                        <p:cTn id="121" dur="166" decel="50000">
                                          <p:stCondLst>
                                            <p:cond delay="676"/>
                                          </p:stCondLst>
                                        </p:cTn>
                                        <p:tgtEl>
                                          <p:spTgt spid="14"/>
                                        </p:tgtEl>
                                      </p:cBhvr>
                                      <p:to x="100000" y="100000"/>
                                    </p:animScale>
                                    <p:animScale>
                                      <p:cBhvr>
                                        <p:cTn id="122" dur="26">
                                          <p:stCondLst>
                                            <p:cond delay="1312"/>
                                          </p:stCondLst>
                                        </p:cTn>
                                        <p:tgtEl>
                                          <p:spTgt spid="14"/>
                                        </p:tgtEl>
                                      </p:cBhvr>
                                      <p:to x="100000" y="80000"/>
                                    </p:animScale>
                                    <p:animScale>
                                      <p:cBhvr>
                                        <p:cTn id="123" dur="166" decel="50000">
                                          <p:stCondLst>
                                            <p:cond delay="1338"/>
                                          </p:stCondLst>
                                        </p:cTn>
                                        <p:tgtEl>
                                          <p:spTgt spid="14"/>
                                        </p:tgtEl>
                                      </p:cBhvr>
                                      <p:to x="100000" y="100000"/>
                                    </p:animScale>
                                    <p:animScale>
                                      <p:cBhvr>
                                        <p:cTn id="124" dur="26">
                                          <p:stCondLst>
                                            <p:cond delay="1642"/>
                                          </p:stCondLst>
                                        </p:cTn>
                                        <p:tgtEl>
                                          <p:spTgt spid="14"/>
                                        </p:tgtEl>
                                      </p:cBhvr>
                                      <p:to x="100000" y="90000"/>
                                    </p:animScale>
                                    <p:animScale>
                                      <p:cBhvr>
                                        <p:cTn id="125" dur="166" decel="50000">
                                          <p:stCondLst>
                                            <p:cond delay="1668"/>
                                          </p:stCondLst>
                                        </p:cTn>
                                        <p:tgtEl>
                                          <p:spTgt spid="14"/>
                                        </p:tgtEl>
                                      </p:cBhvr>
                                      <p:to x="100000" y="100000"/>
                                    </p:animScale>
                                    <p:animScale>
                                      <p:cBhvr>
                                        <p:cTn id="126" dur="26">
                                          <p:stCondLst>
                                            <p:cond delay="1808"/>
                                          </p:stCondLst>
                                        </p:cTn>
                                        <p:tgtEl>
                                          <p:spTgt spid="14"/>
                                        </p:tgtEl>
                                      </p:cBhvr>
                                      <p:to x="100000" y="95000"/>
                                    </p:animScale>
                                    <p:animScale>
                                      <p:cBhvr>
                                        <p:cTn id="127"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4" grpId="0"/>
      <p:bldP spid="15" grpId="0"/>
      <p:bldP spid="48" grpId="0" animBg="1"/>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66421" y="853931"/>
            <a:ext cx="2601346" cy="2201864"/>
            <a:chOff x="366421" y="853931"/>
            <a:chExt cx="2601346" cy="2201864"/>
          </a:xfrm>
        </p:grpSpPr>
        <p:grpSp>
          <p:nvGrpSpPr>
            <p:cNvPr id="2" name="组合 1"/>
            <p:cNvGrpSpPr>
              <a:grpSpLocks/>
            </p:cNvGrpSpPr>
            <p:nvPr/>
          </p:nvGrpSpPr>
          <p:grpSpPr bwMode="auto">
            <a:xfrm>
              <a:off x="832427" y="853931"/>
              <a:ext cx="1741488" cy="1692275"/>
              <a:chOff x="4345444" y="2542859"/>
              <a:chExt cx="1810550" cy="1811205"/>
            </a:xfrm>
          </p:grpSpPr>
          <p:grpSp>
            <p:nvGrpSpPr>
              <p:cNvPr id="3" name="组合 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solidFill>
                      <a:schemeClr val="tx1"/>
                    </a:solidFill>
                  </a:endParaRPr>
                </a:p>
              </p:txBody>
            </p:sp>
            <p:sp>
              <p:nvSpPr>
                <p:cNvPr id="6" name="椭圆 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p>
              </p:txBody>
            </p:sp>
          </p:grpSp>
          <p:sp>
            <p:nvSpPr>
              <p:cNvPr id="4" name="椭圆 3"/>
              <p:cNvSpPr/>
              <p:nvPr/>
            </p:nvSpPr>
            <p:spPr>
              <a:xfrm>
                <a:off x="4564955" y="2763738"/>
                <a:ext cx="1371528" cy="136944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p>
            </p:txBody>
          </p:sp>
        </p:grpSp>
        <p:grpSp>
          <p:nvGrpSpPr>
            <p:cNvPr id="7" name="组合 6"/>
            <p:cNvGrpSpPr>
              <a:grpSpLocks/>
            </p:cNvGrpSpPr>
            <p:nvPr/>
          </p:nvGrpSpPr>
          <p:grpSpPr bwMode="auto">
            <a:xfrm>
              <a:off x="1131007" y="1262918"/>
              <a:ext cx="1409840" cy="1792877"/>
              <a:chOff x="6369066" y="217583"/>
              <a:chExt cx="1057719" cy="1345295"/>
            </a:xfrm>
          </p:grpSpPr>
          <p:sp>
            <p:nvSpPr>
              <p:cNvPr id="8" name="TextBox 11"/>
              <p:cNvSpPr txBox="1">
                <a:spLocks noChangeArrowheads="1"/>
              </p:cNvSpPr>
              <p:nvPr/>
            </p:nvSpPr>
            <p:spPr bwMode="auto">
              <a:xfrm>
                <a:off x="6476092" y="217583"/>
                <a:ext cx="950693" cy="39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简介</a:t>
                </a:r>
              </a:p>
            </p:txBody>
          </p:sp>
          <p:sp>
            <p:nvSpPr>
              <p:cNvPr id="9" name="TextBox 12"/>
              <p:cNvSpPr txBox="1">
                <a:spLocks noChangeArrowheads="1"/>
              </p:cNvSpPr>
              <p:nvPr/>
            </p:nvSpPr>
            <p:spPr bwMode="auto">
              <a:xfrm>
                <a:off x="6369066" y="1347613"/>
                <a:ext cx="965907"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366421" y="1965131"/>
              <a:ext cx="465928" cy="465928"/>
              <a:chOff x="304800" y="673100"/>
              <a:chExt cx="4000500" cy="4000500"/>
            </a:xfrm>
            <a:effectLst>
              <a:outerShdw blurRad="444500" dist="254000" dir="684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solidFill>
                    <a:srgbClr val="C00000"/>
                  </a:solidFill>
                  <a:ea typeface="微软雅黑" panose="020B0503020204020204" pitchFamily="34" charset="-122"/>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solidFill>
                    <a:srgbClr val="C00000"/>
                  </a:solidFill>
                  <a:ea typeface="微软雅黑" panose="020B0503020204020204" pitchFamily="34" charset="-122"/>
                </a:endParaRPr>
              </a:p>
            </p:txBody>
          </p:sp>
        </p:grpSp>
        <p:grpSp>
          <p:nvGrpSpPr>
            <p:cNvPr id="13" name="组合 12"/>
            <p:cNvGrpSpPr/>
            <p:nvPr/>
          </p:nvGrpSpPr>
          <p:grpSpPr>
            <a:xfrm>
              <a:off x="2481457" y="961662"/>
              <a:ext cx="208389" cy="208389"/>
              <a:chOff x="304800" y="673100"/>
              <a:chExt cx="4000500" cy="4000500"/>
            </a:xfrm>
            <a:effectLst>
              <a:outerShdw blurRad="444500" dist="254000" dir="684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solidFill>
                    <a:srgbClr val="C00000"/>
                  </a:solidFill>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solidFill>
                    <a:srgbClr val="C00000"/>
                  </a:solidFill>
                  <a:ea typeface="微软雅黑" panose="020B0503020204020204" pitchFamily="34" charset="-122"/>
                </a:endParaRPr>
              </a:p>
            </p:txBody>
          </p:sp>
        </p:grpSp>
        <p:grpSp>
          <p:nvGrpSpPr>
            <p:cNvPr id="16" name="组合 15"/>
            <p:cNvGrpSpPr/>
            <p:nvPr/>
          </p:nvGrpSpPr>
          <p:grpSpPr>
            <a:xfrm>
              <a:off x="2689847" y="1181059"/>
              <a:ext cx="277920" cy="277920"/>
              <a:chOff x="304800" y="673100"/>
              <a:chExt cx="4000500" cy="4000500"/>
            </a:xfrm>
            <a:effectLst>
              <a:outerShdw blurRad="444500" dist="254000" dir="684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solidFill>
                    <a:srgbClr val="C00000"/>
                  </a:solidFill>
                  <a:ea typeface="微软雅黑" panose="020B0503020204020204" pitchFamily="34" charset="-122"/>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solidFill>
                    <a:srgbClr val="C00000"/>
                  </a:solidFill>
                  <a:ea typeface="微软雅黑" panose="020B0503020204020204" pitchFamily="34" charset="-122"/>
                </a:endParaRPr>
              </a:p>
            </p:txBody>
          </p:sp>
        </p:grpSp>
        <p:sp>
          <p:nvSpPr>
            <p:cNvPr id="19" name="文本框 18"/>
            <p:cNvSpPr txBox="1"/>
            <p:nvPr/>
          </p:nvSpPr>
          <p:spPr>
            <a:xfrm>
              <a:off x="1043565" y="1729199"/>
              <a:ext cx="1487746" cy="369332"/>
            </a:xfrm>
            <a:prstGeom prst="rect">
              <a:avLst/>
            </a:prstGeom>
            <a:noFill/>
          </p:spPr>
          <p:txBody>
            <a:bodyPr wrap="square" rtlCol="0">
              <a:spAutoFit/>
            </a:bodyPr>
            <a:lstStyle/>
            <a:p>
              <a:r>
                <a:rPr lang="en-US" altLang="zh-CN" dirty="0">
                  <a:solidFill>
                    <a:schemeClr val="bg1"/>
                  </a:solidFill>
                </a:rPr>
                <a:t>introduction</a:t>
              </a:r>
              <a:endParaRPr lang="zh-CN" altLang="en-US" dirty="0">
                <a:solidFill>
                  <a:schemeClr val="bg1"/>
                </a:solidFill>
              </a:endParaRPr>
            </a:p>
          </p:txBody>
        </p:sp>
      </p:grpSp>
      <p:sp>
        <p:nvSpPr>
          <p:cNvPr id="20" name="矩形 19"/>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
        <p:nvSpPr>
          <p:cNvPr id="21" name="TextBox 2"/>
          <p:cNvSpPr txBox="1"/>
          <p:nvPr/>
        </p:nvSpPr>
        <p:spPr>
          <a:xfrm>
            <a:off x="3211368" y="1060306"/>
            <a:ext cx="5319567" cy="3354692"/>
          </a:xfrm>
          <a:prstGeom prst="rect">
            <a:avLst/>
          </a:prstGeom>
          <a:noFill/>
        </p:spPr>
        <p:txBody>
          <a:bodyPr wrap="square" lIns="121848" tIns="60924" rIns="121848" bIns="60924">
            <a:spAutoFit/>
          </a:bodyPr>
          <a:lstStyle/>
          <a:p>
            <a:pPr eaLnBrk="1" fontAlgn="auto" hangingPunct="1">
              <a:lnSpc>
                <a:spcPct val="150000"/>
              </a:lnSpc>
              <a:buFont typeface="Arial" panose="020B0604020202020204" pitchFamily="34" charset="0"/>
              <a:buNone/>
              <a:defRPr/>
            </a:pPr>
            <a:r>
              <a:rPr lang="zh-CN" altLang="en-US" sz="2000" b="1" noProof="1">
                <a:latin typeface="黑体" panose="02010609060101010101" pitchFamily="49" charset="-122"/>
                <a:ea typeface="黑体" panose="02010609060101010101" pitchFamily="49" charset="-122"/>
                <a:sym typeface="微软雅黑" panose="020B0503020204020204" pitchFamily="34" charset="-122"/>
              </a:rPr>
              <a:t>    我们的软件是一款针对广大高校学生进行在线交流互动与线下交换书籍的手机</a:t>
            </a:r>
            <a:r>
              <a:rPr lang="en-US" altLang="zh-CN" sz="2000" b="1" noProof="1">
                <a:latin typeface="黑体" panose="02010609060101010101" pitchFamily="49" charset="-122"/>
                <a:ea typeface="黑体" panose="02010609060101010101" pitchFamily="49" charset="-122"/>
                <a:sym typeface="微软雅黑" panose="020B0503020204020204" pitchFamily="34" charset="-122"/>
              </a:rPr>
              <a:t>APP</a:t>
            </a:r>
            <a:r>
              <a:rPr lang="zh-CN" altLang="en-US" sz="2000" b="1" noProof="1">
                <a:latin typeface="黑体" panose="02010609060101010101" pitchFamily="49" charset="-122"/>
                <a:ea typeface="黑体" panose="02010609060101010101" pitchFamily="49" charset="-122"/>
                <a:sym typeface="微软雅黑" panose="020B0503020204020204" pitchFamily="34" charset="-122"/>
              </a:rPr>
              <a:t>，具有图书借阅，图书剩余量查询，图书状态查询，图书交换，聊天互动等功能，可以有效增加高校学生的阅读兴趣，同时方便学生阅读更多的书籍，结识更多书友，还可以提高每本书的利用率，更好地发挥出书的价值。</a:t>
            </a:r>
            <a:endParaRPr lang="zh-CN" altLang="en-US" sz="2000" b="1" noProof="1">
              <a:latin typeface="黑体" panose="02010609060101010101" pitchFamily="49" charset="-122"/>
              <a:ea typeface="黑体" panose="02010609060101010101" pitchFamily="49" charset="-122"/>
            </a:endParaRPr>
          </a:p>
        </p:txBody>
      </p:sp>
      <p:sp>
        <p:nvSpPr>
          <p:cNvPr id="25" name="圆角矩形 24"/>
          <p:cNvSpPr/>
          <p:nvPr/>
        </p:nvSpPr>
        <p:spPr>
          <a:xfrm>
            <a:off x="529936" y="3055794"/>
            <a:ext cx="2431766" cy="1822359"/>
          </a:xfrm>
          <a:prstGeom prst="roundRect">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830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3"/>
                                        </p:tgtEl>
                                        <p:attrNameLst>
                                          <p:attrName>r</p:attrName>
                                        </p:attrNameLst>
                                      </p:cBhvr>
                                    </p:animRot>
                                    <p:animRot by="-240000">
                                      <p:cBhvr>
                                        <p:cTn id="12" dur="200" fill="hold">
                                          <p:stCondLst>
                                            <p:cond delay="200"/>
                                          </p:stCondLst>
                                        </p:cTn>
                                        <p:tgtEl>
                                          <p:spTgt spid="23"/>
                                        </p:tgtEl>
                                        <p:attrNameLst>
                                          <p:attrName>r</p:attrName>
                                        </p:attrNameLst>
                                      </p:cBhvr>
                                    </p:animRot>
                                    <p:animRot by="240000">
                                      <p:cBhvr>
                                        <p:cTn id="13" dur="200" fill="hold">
                                          <p:stCondLst>
                                            <p:cond delay="400"/>
                                          </p:stCondLst>
                                        </p:cTn>
                                        <p:tgtEl>
                                          <p:spTgt spid="23"/>
                                        </p:tgtEl>
                                        <p:attrNameLst>
                                          <p:attrName>r</p:attrName>
                                        </p:attrNameLst>
                                      </p:cBhvr>
                                    </p:animRot>
                                    <p:animRot by="-240000">
                                      <p:cBhvr>
                                        <p:cTn id="14" dur="200" fill="hold">
                                          <p:stCondLst>
                                            <p:cond delay="600"/>
                                          </p:stCondLst>
                                        </p:cTn>
                                        <p:tgtEl>
                                          <p:spTgt spid="23"/>
                                        </p:tgtEl>
                                        <p:attrNameLst>
                                          <p:attrName>r</p:attrName>
                                        </p:attrNameLst>
                                      </p:cBhvr>
                                    </p:animRot>
                                    <p:animRot by="120000">
                                      <p:cBhvr>
                                        <p:cTn id="15" dur="200" fill="hold">
                                          <p:stCondLst>
                                            <p:cond delay="800"/>
                                          </p:stCondLst>
                                        </p:cTn>
                                        <p:tgtEl>
                                          <p:spTgt spid="2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arn(inVertical)">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2724692" y="1136882"/>
            <a:ext cx="3429001" cy="2990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3652347" y="538765"/>
            <a:ext cx="1677382"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000" b="1" dirty="0">
                <a:solidFill>
                  <a:schemeClr val="accent1"/>
                </a:solidFill>
                <a:latin typeface="+mj-lt"/>
                <a:ea typeface="+mn-ea"/>
              </a:rPr>
              <a:t>功能描述</a:t>
            </a:r>
            <a:endParaRPr lang="en-US" sz="3000" b="1" dirty="0">
              <a:solidFill>
                <a:schemeClr val="accent1"/>
              </a:solidFill>
              <a:latin typeface="+mj-lt"/>
              <a:ea typeface="+mn-ea"/>
            </a:endParaRPr>
          </a:p>
        </p:txBody>
      </p:sp>
      <p:grpSp>
        <p:nvGrpSpPr>
          <p:cNvPr id="9" name="Group 15"/>
          <p:cNvGrpSpPr>
            <a:grpSpLocks/>
          </p:cNvGrpSpPr>
          <p:nvPr/>
        </p:nvGrpSpPr>
        <p:grpSpPr bwMode="auto">
          <a:xfrm>
            <a:off x="2181767" y="1756872"/>
            <a:ext cx="1085850" cy="1281113"/>
            <a:chOff x="1120775" y="1730534"/>
            <a:chExt cx="1085850" cy="1280160"/>
          </a:xfrm>
        </p:grpSpPr>
        <p:cxnSp>
          <p:nvCxnSpPr>
            <p:cNvPr id="10" name="Straight Connector 14"/>
            <p:cNvCxnSpPr/>
            <p:nvPr/>
          </p:nvCxnSpPr>
          <p:spPr>
            <a:xfrm rot="5400000">
              <a:off x="700961" y="2369423"/>
              <a:ext cx="1280160" cy="2381"/>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grpSp>
          <p:nvGrpSpPr>
            <p:cNvPr id="6186" name="Group 11"/>
            <p:cNvGrpSpPr>
              <a:grpSpLocks/>
            </p:cNvGrpSpPr>
            <p:nvPr/>
          </p:nvGrpSpPr>
          <p:grpSpPr bwMode="auto">
            <a:xfrm>
              <a:off x="1120775" y="1838325"/>
              <a:ext cx="1085850" cy="1077920"/>
              <a:chOff x="3810000" y="1948650"/>
              <a:chExt cx="1085850" cy="1077920"/>
            </a:xfrm>
          </p:grpSpPr>
          <p:sp>
            <p:nvSpPr>
              <p:cNvPr id="12" name="Trapezoid 7"/>
              <p:cNvSpPr/>
              <p:nvPr/>
            </p:nvSpPr>
            <p:spPr>
              <a:xfrm rot="5400000" flipH="1">
                <a:off x="3664481" y="2319673"/>
                <a:ext cx="893495" cy="152400"/>
              </a:xfrm>
              <a:prstGeom prst="trapezoid">
                <a:avLst>
                  <a:gd name="adj"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13" name="Parallelogram 9"/>
              <p:cNvSpPr/>
              <p:nvPr/>
            </p:nvSpPr>
            <p:spPr>
              <a:xfrm rot="16200000" flipV="1">
                <a:off x="3508543" y="2344572"/>
                <a:ext cx="983914" cy="381000"/>
              </a:xfrm>
              <a:prstGeom prst="parallelogram">
                <a:avLst>
                  <a:gd name="adj" fmla="val 632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14" name="Freeform 10"/>
              <p:cNvSpPr/>
              <p:nvPr/>
            </p:nvSpPr>
            <p:spPr>
              <a:xfrm flipV="1">
                <a:off x="3810000" y="2287011"/>
                <a:ext cx="1085850" cy="740018"/>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p>
            </p:txBody>
          </p:sp>
        </p:grpSp>
      </p:grpSp>
      <p:grpSp>
        <p:nvGrpSpPr>
          <p:cNvPr id="15" name="Group 16"/>
          <p:cNvGrpSpPr>
            <a:grpSpLocks/>
          </p:cNvGrpSpPr>
          <p:nvPr/>
        </p:nvGrpSpPr>
        <p:grpSpPr bwMode="auto">
          <a:xfrm>
            <a:off x="3867692" y="1756872"/>
            <a:ext cx="1085850" cy="1281113"/>
            <a:chOff x="1120775" y="1730534"/>
            <a:chExt cx="1085850" cy="1280160"/>
          </a:xfrm>
        </p:grpSpPr>
        <p:cxnSp>
          <p:nvCxnSpPr>
            <p:cNvPr id="16" name="Straight Connector 17"/>
            <p:cNvCxnSpPr/>
            <p:nvPr/>
          </p:nvCxnSpPr>
          <p:spPr>
            <a:xfrm rot="5400000">
              <a:off x="700961" y="2369423"/>
              <a:ext cx="1280160" cy="2381"/>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grpSp>
          <p:nvGrpSpPr>
            <p:cNvPr id="6181" name="Group 18"/>
            <p:cNvGrpSpPr>
              <a:grpSpLocks/>
            </p:cNvGrpSpPr>
            <p:nvPr/>
          </p:nvGrpSpPr>
          <p:grpSpPr bwMode="auto">
            <a:xfrm>
              <a:off x="1120775" y="1838325"/>
              <a:ext cx="1085850" cy="1077920"/>
              <a:chOff x="3810000" y="1948650"/>
              <a:chExt cx="1085850" cy="1077920"/>
            </a:xfrm>
          </p:grpSpPr>
          <p:sp>
            <p:nvSpPr>
              <p:cNvPr id="18" name="Trapezoid 19"/>
              <p:cNvSpPr/>
              <p:nvPr/>
            </p:nvSpPr>
            <p:spPr>
              <a:xfrm rot="5400000" flipH="1">
                <a:off x="3664481" y="2319673"/>
                <a:ext cx="893495" cy="152400"/>
              </a:xfrm>
              <a:prstGeom prst="trapezoid">
                <a:avLst>
                  <a:gd name="adj" fmla="val 625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19" name="Parallelogram 20"/>
              <p:cNvSpPr/>
              <p:nvPr/>
            </p:nvSpPr>
            <p:spPr>
              <a:xfrm rot="16200000" flipV="1">
                <a:off x="3508543" y="2344572"/>
                <a:ext cx="983914" cy="381000"/>
              </a:xfrm>
              <a:prstGeom prst="parallelogram">
                <a:avLst>
                  <a:gd name="adj" fmla="val 6324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20" name="Freeform 21"/>
              <p:cNvSpPr/>
              <p:nvPr/>
            </p:nvSpPr>
            <p:spPr>
              <a:xfrm flipV="1">
                <a:off x="3810000" y="2287011"/>
                <a:ext cx="1085850" cy="740018"/>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p>
            </p:txBody>
          </p:sp>
        </p:grpSp>
      </p:grpSp>
      <p:grpSp>
        <p:nvGrpSpPr>
          <p:cNvPr id="21" name="Group 22"/>
          <p:cNvGrpSpPr>
            <a:grpSpLocks/>
          </p:cNvGrpSpPr>
          <p:nvPr/>
        </p:nvGrpSpPr>
        <p:grpSpPr bwMode="auto">
          <a:xfrm>
            <a:off x="5661964" y="1827502"/>
            <a:ext cx="1085850" cy="1281113"/>
            <a:chOff x="1120775" y="1730534"/>
            <a:chExt cx="1085850" cy="1280160"/>
          </a:xfrm>
        </p:grpSpPr>
        <p:cxnSp>
          <p:nvCxnSpPr>
            <p:cNvPr id="22" name="Straight Connector 23"/>
            <p:cNvCxnSpPr/>
            <p:nvPr/>
          </p:nvCxnSpPr>
          <p:spPr>
            <a:xfrm rot="5400000">
              <a:off x="700961" y="2369423"/>
              <a:ext cx="1280160" cy="2381"/>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grpSp>
          <p:nvGrpSpPr>
            <p:cNvPr id="6176" name="Group 24"/>
            <p:cNvGrpSpPr>
              <a:grpSpLocks/>
            </p:cNvGrpSpPr>
            <p:nvPr/>
          </p:nvGrpSpPr>
          <p:grpSpPr bwMode="auto">
            <a:xfrm>
              <a:off x="1120775" y="1838325"/>
              <a:ext cx="1085850" cy="1077920"/>
              <a:chOff x="3810000" y="1948650"/>
              <a:chExt cx="1085850" cy="1077920"/>
            </a:xfrm>
          </p:grpSpPr>
          <p:sp>
            <p:nvSpPr>
              <p:cNvPr id="24" name="Trapezoid 25"/>
              <p:cNvSpPr/>
              <p:nvPr/>
            </p:nvSpPr>
            <p:spPr>
              <a:xfrm rot="5400000" flipH="1">
                <a:off x="3664481" y="2319673"/>
                <a:ext cx="893495" cy="152400"/>
              </a:xfrm>
              <a:prstGeom prst="trapezoid">
                <a:avLst>
                  <a:gd name="adj" fmla="val 6250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25" name="Parallelogram 26"/>
              <p:cNvSpPr/>
              <p:nvPr/>
            </p:nvSpPr>
            <p:spPr>
              <a:xfrm rot="16200000" flipV="1">
                <a:off x="3508543" y="2344572"/>
                <a:ext cx="983914" cy="381000"/>
              </a:xfrm>
              <a:prstGeom prst="parallelogram">
                <a:avLst>
                  <a:gd name="adj" fmla="val 632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26" name="Freeform 27"/>
              <p:cNvSpPr/>
              <p:nvPr/>
            </p:nvSpPr>
            <p:spPr>
              <a:xfrm flipV="1">
                <a:off x="3810000" y="2287011"/>
                <a:ext cx="1085850" cy="740018"/>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p>
            </p:txBody>
          </p:sp>
        </p:grpSp>
      </p:grpSp>
      <p:sp>
        <p:nvSpPr>
          <p:cNvPr id="39" name="Freeform 116"/>
          <p:cNvSpPr>
            <a:spLocks noEditPoints="1"/>
          </p:cNvSpPr>
          <p:nvPr/>
        </p:nvSpPr>
        <p:spPr bwMode="auto">
          <a:xfrm>
            <a:off x="2391317" y="2398619"/>
            <a:ext cx="478631" cy="385763"/>
          </a:xfrm>
          <a:custGeom>
            <a:avLst/>
            <a:gdLst>
              <a:gd name="T0" fmla="*/ 2147483647 w 57"/>
              <a:gd name="T1" fmla="*/ 2147483647 h 46"/>
              <a:gd name="T2" fmla="*/ 2147483647 w 57"/>
              <a:gd name="T3" fmla="*/ 2147483647 h 46"/>
              <a:gd name="T4" fmla="*/ 2147483647 w 57"/>
              <a:gd name="T5" fmla="*/ 2147483647 h 46"/>
              <a:gd name="T6" fmla="*/ 2147483647 w 57"/>
              <a:gd name="T7" fmla="*/ 2147483647 h 46"/>
              <a:gd name="T8" fmla="*/ 2147483647 w 57"/>
              <a:gd name="T9" fmla="*/ 750157112 h 46"/>
              <a:gd name="T10" fmla="*/ 501404021 w 57"/>
              <a:gd name="T11" fmla="*/ 2147483647 h 46"/>
              <a:gd name="T12" fmla="*/ 376053016 w 57"/>
              <a:gd name="T13" fmla="*/ 2147483647 h 46"/>
              <a:gd name="T14" fmla="*/ 250702011 w 57"/>
              <a:gd name="T15" fmla="*/ 2147483647 h 46"/>
              <a:gd name="T16" fmla="*/ 0 w 57"/>
              <a:gd name="T17" fmla="*/ 2147483647 h 46"/>
              <a:gd name="T18" fmla="*/ 0 w 57"/>
              <a:gd name="T19" fmla="*/ 2147483647 h 46"/>
              <a:gd name="T20" fmla="*/ 2147483647 w 57"/>
              <a:gd name="T21" fmla="*/ 125031776 h 46"/>
              <a:gd name="T22" fmla="*/ 2147483647 w 57"/>
              <a:gd name="T23" fmla="*/ 125031776 h 46"/>
              <a:gd name="T24" fmla="*/ 2147483647 w 57"/>
              <a:gd name="T25" fmla="*/ 1000209483 h 46"/>
              <a:gd name="T26" fmla="*/ 2147483647 w 57"/>
              <a:gd name="T27" fmla="*/ 125031776 h 46"/>
              <a:gd name="T28" fmla="*/ 2147483647 w 57"/>
              <a:gd name="T29" fmla="*/ 0 h 46"/>
              <a:gd name="T30" fmla="*/ 2147483647 w 57"/>
              <a:gd name="T31" fmla="*/ 0 h 46"/>
              <a:gd name="T32" fmla="*/ 2147483647 w 57"/>
              <a:gd name="T33" fmla="*/ 125031776 h 46"/>
              <a:gd name="T34" fmla="*/ 2147483647 w 57"/>
              <a:gd name="T35" fmla="*/ 2000418965 h 46"/>
              <a:gd name="T36" fmla="*/ 2147483647 w 57"/>
              <a:gd name="T37" fmla="*/ 2147483647 h 46"/>
              <a:gd name="T38" fmla="*/ 2147483647 w 57"/>
              <a:gd name="T39" fmla="*/ 2147483647 h 46"/>
              <a:gd name="T40" fmla="*/ 2147483647 w 57"/>
              <a:gd name="T41" fmla="*/ 2147483647 h 46"/>
              <a:gd name="T42" fmla="*/ 2147483647 w 57"/>
              <a:gd name="T43" fmla="*/ 2147483647 h 46"/>
              <a:gd name="T44" fmla="*/ 2147483647 w 57"/>
              <a:gd name="T45" fmla="*/ 2147483647 h 46"/>
              <a:gd name="T46" fmla="*/ 2147483647 w 57"/>
              <a:gd name="T47" fmla="*/ 2147483647 h 46"/>
              <a:gd name="T48" fmla="*/ 2147483647 w 57"/>
              <a:gd name="T49" fmla="*/ 2147483647 h 46"/>
              <a:gd name="T50" fmla="*/ 2147483647 w 57"/>
              <a:gd name="T51" fmla="*/ 2147483647 h 46"/>
              <a:gd name="T52" fmla="*/ 2147483647 w 57"/>
              <a:gd name="T53" fmla="*/ 2147483647 h 46"/>
              <a:gd name="T54" fmla="*/ 1253521249 w 57"/>
              <a:gd name="T55" fmla="*/ 2147483647 h 46"/>
              <a:gd name="T56" fmla="*/ 1002808042 w 57"/>
              <a:gd name="T57" fmla="*/ 2147483647 h 46"/>
              <a:gd name="T58" fmla="*/ 1002808042 w 57"/>
              <a:gd name="T59" fmla="*/ 2147483647 h 46"/>
              <a:gd name="T60" fmla="*/ 1002808042 w 57"/>
              <a:gd name="T61" fmla="*/ 2147483647 h 46"/>
              <a:gd name="T62" fmla="*/ 2147483647 w 57"/>
              <a:gd name="T63" fmla="*/ 1125241259 h 46"/>
              <a:gd name="T64" fmla="*/ 2147483647 w 57"/>
              <a:gd name="T65" fmla="*/ 2147483647 h 46"/>
              <a:gd name="T66" fmla="*/ 2147483647 w 57"/>
              <a:gd name="T67" fmla="*/ 2147483647 h 46"/>
              <a:gd name="T68" fmla="*/ 2147483647 w 57"/>
              <a:gd name="T69" fmla="*/ 2147483647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endParaRPr lang="zh-CN" altLang="en-US"/>
          </a:p>
        </p:txBody>
      </p:sp>
      <p:sp>
        <p:nvSpPr>
          <p:cNvPr id="40" name="Freeform 66"/>
          <p:cNvSpPr>
            <a:spLocks noEditPoints="1"/>
          </p:cNvSpPr>
          <p:nvPr/>
        </p:nvSpPr>
        <p:spPr bwMode="auto">
          <a:xfrm>
            <a:off x="4132011" y="2403381"/>
            <a:ext cx="403622" cy="376238"/>
          </a:xfrm>
          <a:custGeom>
            <a:avLst/>
            <a:gdLst>
              <a:gd name="T0" fmla="*/ 706519554 w 73"/>
              <a:gd name="T1" fmla="*/ 2122503282 h 68"/>
              <a:gd name="T2" fmla="*/ 434784099 w 73"/>
              <a:gd name="T3" fmla="*/ 2122503282 h 68"/>
              <a:gd name="T4" fmla="*/ 0 w 73"/>
              <a:gd name="T5" fmla="*/ 1795966018 h 68"/>
              <a:gd name="T6" fmla="*/ 271735455 w 73"/>
              <a:gd name="T7" fmla="*/ 1034040817 h 68"/>
              <a:gd name="T8" fmla="*/ 815213736 w 73"/>
              <a:gd name="T9" fmla="*/ 1197313138 h 68"/>
              <a:gd name="T10" fmla="*/ 1086956562 w 73"/>
              <a:gd name="T11" fmla="*/ 1142884113 h 68"/>
              <a:gd name="T12" fmla="*/ 1086956562 w 73"/>
              <a:gd name="T13" fmla="*/ 1306156433 h 68"/>
              <a:gd name="T14" fmla="*/ 1249997835 w 73"/>
              <a:gd name="T15" fmla="*/ 1850387665 h 68"/>
              <a:gd name="T16" fmla="*/ 706519554 w 73"/>
              <a:gd name="T17" fmla="*/ 2122503282 h 68"/>
              <a:gd name="T18" fmla="*/ 815213736 w 73"/>
              <a:gd name="T19" fmla="*/ 1034040817 h 68"/>
              <a:gd name="T20" fmla="*/ 271735455 w 73"/>
              <a:gd name="T21" fmla="*/ 489809585 h 68"/>
              <a:gd name="T22" fmla="*/ 815213736 w 73"/>
              <a:gd name="T23" fmla="*/ 0 h 68"/>
              <a:gd name="T24" fmla="*/ 1358692017 w 73"/>
              <a:gd name="T25" fmla="*/ 489809585 h 68"/>
              <a:gd name="T26" fmla="*/ 815213736 w 73"/>
              <a:gd name="T27" fmla="*/ 1034040817 h 68"/>
              <a:gd name="T28" fmla="*/ 2147483647 w 73"/>
              <a:gd name="T29" fmla="*/ 2147483647 h 68"/>
              <a:gd name="T30" fmla="*/ 1086956562 w 73"/>
              <a:gd name="T31" fmla="*/ 2147483647 h 68"/>
              <a:gd name="T32" fmla="*/ 543478281 w 73"/>
              <a:gd name="T33" fmla="*/ 2147483647 h 68"/>
              <a:gd name="T34" fmla="*/ 1249997835 w 73"/>
              <a:gd name="T35" fmla="*/ 1959230961 h 68"/>
              <a:gd name="T36" fmla="*/ 2010871852 w 73"/>
              <a:gd name="T37" fmla="*/ 2147483647 h 68"/>
              <a:gd name="T38" fmla="*/ 2147483647 w 73"/>
              <a:gd name="T39" fmla="*/ 1959230961 h 68"/>
              <a:gd name="T40" fmla="*/ 2147483647 w 73"/>
              <a:gd name="T41" fmla="*/ 2147483647 h 68"/>
              <a:gd name="T42" fmla="*/ 2147483647 w 73"/>
              <a:gd name="T43" fmla="*/ 2147483647 h 68"/>
              <a:gd name="T44" fmla="*/ 2010871852 w 73"/>
              <a:gd name="T45" fmla="*/ 2122503282 h 68"/>
              <a:gd name="T46" fmla="*/ 1195650744 w 73"/>
              <a:gd name="T47" fmla="*/ 1306156433 h 68"/>
              <a:gd name="T48" fmla="*/ 2010871852 w 73"/>
              <a:gd name="T49" fmla="*/ 489809585 h 68"/>
              <a:gd name="T50" fmla="*/ 2147483647 w 73"/>
              <a:gd name="T51" fmla="*/ 1306156433 h 68"/>
              <a:gd name="T52" fmla="*/ 2010871852 w 73"/>
              <a:gd name="T53" fmla="*/ 2122503282 h 68"/>
              <a:gd name="T54" fmla="*/ 2147483647 w 73"/>
              <a:gd name="T55" fmla="*/ 1034040817 h 68"/>
              <a:gd name="T56" fmla="*/ 2147483647 w 73"/>
              <a:gd name="T57" fmla="*/ 489809585 h 68"/>
              <a:gd name="T58" fmla="*/ 2147483647 w 73"/>
              <a:gd name="T59" fmla="*/ 0 h 68"/>
              <a:gd name="T60" fmla="*/ 2147483647 w 73"/>
              <a:gd name="T61" fmla="*/ 489809585 h 68"/>
              <a:gd name="T62" fmla="*/ 2147483647 w 73"/>
              <a:gd name="T63" fmla="*/ 1034040817 h 68"/>
              <a:gd name="T64" fmla="*/ 2147483647 w 73"/>
              <a:gd name="T65" fmla="*/ 2122503282 h 68"/>
              <a:gd name="T66" fmla="*/ 2147483647 w 73"/>
              <a:gd name="T67" fmla="*/ 2122503282 h 68"/>
              <a:gd name="T68" fmla="*/ 2147483647 w 73"/>
              <a:gd name="T69" fmla="*/ 1850387665 h 68"/>
              <a:gd name="T70" fmla="*/ 2147483647 w 73"/>
              <a:gd name="T71" fmla="*/ 1306156433 h 68"/>
              <a:gd name="T72" fmla="*/ 2147483647 w 73"/>
              <a:gd name="T73" fmla="*/ 1142884113 h 68"/>
              <a:gd name="T74" fmla="*/ 2147483647 w 73"/>
              <a:gd name="T75" fmla="*/ 1197313138 h 68"/>
              <a:gd name="T76" fmla="*/ 2147483647 w 73"/>
              <a:gd name="T77" fmla="*/ 1034040817 h 68"/>
              <a:gd name="T78" fmla="*/ 2147483647 w 73"/>
              <a:gd name="T79" fmla="*/ 1795966018 h 68"/>
              <a:gd name="T80" fmla="*/ 2147483647 w 73"/>
              <a:gd name="T81" fmla="*/ 2122503282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endParaRPr lang="zh-CN" altLang="en-US"/>
          </a:p>
        </p:txBody>
      </p:sp>
      <p:sp>
        <p:nvSpPr>
          <p:cNvPr id="43" name="Freeform 105"/>
          <p:cNvSpPr>
            <a:spLocks noEditPoints="1"/>
          </p:cNvSpPr>
          <p:nvPr/>
        </p:nvSpPr>
        <p:spPr bwMode="auto">
          <a:xfrm>
            <a:off x="5811983" y="2397429"/>
            <a:ext cx="392906" cy="388144"/>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lIns="91440" tIns="45720" rIns="91440" bIns="45720"/>
          <a:lstStyle/>
          <a:p>
            <a:pPr eaLnBrk="1" fontAlgn="auto" hangingPunct="1">
              <a:spcBef>
                <a:spcPts val="0"/>
              </a:spcBef>
              <a:spcAft>
                <a:spcPts val="0"/>
              </a:spcAft>
              <a:defRPr/>
            </a:pPr>
            <a:endParaRPr lang="en-US" sz="2400" dirty="0">
              <a:solidFill>
                <a:schemeClr val="accent3">
                  <a:lumMod val="50000"/>
                </a:schemeClr>
              </a:solidFill>
              <a:latin typeface="+mn-lt"/>
              <a:ea typeface="+mn-ea"/>
            </a:endParaRPr>
          </a:p>
        </p:txBody>
      </p:sp>
      <p:sp>
        <p:nvSpPr>
          <p:cNvPr id="44" name="TextBox 53"/>
          <p:cNvSpPr txBox="1"/>
          <p:nvPr/>
        </p:nvSpPr>
        <p:spPr>
          <a:xfrm>
            <a:off x="2029367" y="3340404"/>
            <a:ext cx="1377554" cy="830997"/>
          </a:xfrm>
          <a:prstGeom prst="rect">
            <a:avLst/>
          </a:prstGeom>
          <a:noFill/>
        </p:spPr>
        <p:txBody>
          <a:bodyPr lIns="0" tIns="0" rIns="0" bIns="0">
            <a:spAutoFit/>
          </a:bodyPr>
          <a:lstStyle/>
          <a:p>
            <a:pPr algn="ctr" eaLnBrk="1" fontAlgn="auto" hangingPunct="1">
              <a:spcBef>
                <a:spcPct val="20000"/>
              </a:spcBef>
              <a:spcAft>
                <a:spcPts val="0"/>
              </a:spcAft>
              <a:defRPr/>
            </a:pPr>
            <a:r>
              <a:rPr lang="zh-CN" altLang="en-US" sz="1200" b="1" dirty="0">
                <a:solidFill>
                  <a:schemeClr val="accent1"/>
                </a:solidFill>
                <a:latin typeface="+mn-lt"/>
                <a:ea typeface="+mn-ea"/>
              </a:rPr>
              <a:t>书籍交换</a:t>
            </a:r>
            <a:r>
              <a:rPr lang="en-US" sz="1200" b="1" dirty="0">
                <a:solidFill>
                  <a:schemeClr val="accent1"/>
                </a:solidFill>
                <a:latin typeface="+mn-lt"/>
                <a:ea typeface="+mn-ea"/>
              </a:rPr>
              <a:t> </a:t>
            </a:r>
          </a:p>
          <a:p>
            <a:pPr algn="ctr" eaLnBrk="1" fontAlgn="auto" hangingPunct="1">
              <a:spcBef>
                <a:spcPct val="20000"/>
              </a:spcBef>
              <a:spcAft>
                <a:spcPts val="0"/>
              </a:spcAft>
              <a:defRPr/>
            </a:pPr>
            <a:r>
              <a:rPr lang="zh-CN" altLang="en-US" sz="1000" dirty="0">
                <a:solidFill>
                  <a:schemeClr val="tx1">
                    <a:lumMod val="50000"/>
                    <a:lumOff val="50000"/>
                  </a:schemeClr>
                </a:solidFill>
                <a:latin typeface="+mn-lt"/>
                <a:ea typeface="+mn-ea"/>
              </a:rPr>
              <a:t>每人有一个个人书单，能够搜索别人添加的书籍，点击搜索结果后能联系数组</a:t>
            </a:r>
            <a:endParaRPr lang="en-US" sz="1000" dirty="0">
              <a:solidFill>
                <a:schemeClr val="tx1">
                  <a:lumMod val="50000"/>
                  <a:lumOff val="50000"/>
                </a:schemeClr>
              </a:solidFill>
              <a:latin typeface="+mn-lt"/>
              <a:ea typeface="+mn-ea"/>
            </a:endParaRPr>
          </a:p>
        </p:txBody>
      </p:sp>
      <p:sp>
        <p:nvSpPr>
          <p:cNvPr id="47" name="TextBox 56"/>
          <p:cNvSpPr txBox="1"/>
          <p:nvPr/>
        </p:nvSpPr>
        <p:spPr>
          <a:xfrm>
            <a:off x="5400027" y="3340404"/>
            <a:ext cx="1377553" cy="523220"/>
          </a:xfrm>
          <a:prstGeom prst="rect">
            <a:avLst/>
          </a:prstGeom>
          <a:noFill/>
        </p:spPr>
        <p:txBody>
          <a:bodyPr lIns="0" tIns="0" rIns="0" bIns="0">
            <a:spAutoFit/>
          </a:bodyPr>
          <a:lstStyle/>
          <a:p>
            <a:pPr algn="ctr" eaLnBrk="1" fontAlgn="auto" hangingPunct="1">
              <a:spcBef>
                <a:spcPct val="20000"/>
              </a:spcBef>
              <a:spcAft>
                <a:spcPts val="0"/>
              </a:spcAft>
              <a:defRPr/>
            </a:pPr>
            <a:r>
              <a:rPr lang="zh-CN" altLang="en-US" sz="1200" b="1" dirty="0">
                <a:solidFill>
                  <a:schemeClr val="accent3"/>
                </a:solidFill>
                <a:latin typeface="+mn-lt"/>
                <a:ea typeface="+mn-ea"/>
              </a:rPr>
              <a:t>搜索</a:t>
            </a:r>
            <a:endParaRPr lang="en-US" sz="1200" b="1" dirty="0">
              <a:solidFill>
                <a:schemeClr val="accent3"/>
              </a:solidFill>
              <a:latin typeface="+mn-lt"/>
              <a:ea typeface="+mn-ea"/>
            </a:endParaRPr>
          </a:p>
          <a:p>
            <a:pPr algn="ctr" eaLnBrk="1" fontAlgn="auto" hangingPunct="1">
              <a:spcBef>
                <a:spcPct val="20000"/>
              </a:spcBef>
              <a:spcAft>
                <a:spcPts val="0"/>
              </a:spcAft>
              <a:defRPr/>
            </a:pPr>
            <a:r>
              <a:rPr lang="zh-CN" altLang="en-US" sz="1000" dirty="0">
                <a:solidFill>
                  <a:schemeClr val="tx1">
                    <a:lumMod val="50000"/>
                    <a:lumOff val="50000"/>
                  </a:schemeClr>
                </a:solidFill>
                <a:latin typeface="+mn-lt"/>
                <a:ea typeface="+mn-ea"/>
              </a:rPr>
              <a:t>能够在书库中根据书名搜索书籍</a:t>
            </a:r>
            <a:endParaRPr lang="en-US" sz="1000" dirty="0">
              <a:solidFill>
                <a:schemeClr val="tx1">
                  <a:lumMod val="50000"/>
                  <a:lumOff val="50000"/>
                </a:schemeClr>
              </a:solidFill>
              <a:latin typeface="+mn-lt"/>
              <a:ea typeface="+mn-ea"/>
            </a:endParaRPr>
          </a:p>
        </p:txBody>
      </p:sp>
      <p:sp>
        <p:nvSpPr>
          <p:cNvPr id="48" name="TextBox 57"/>
          <p:cNvSpPr txBox="1"/>
          <p:nvPr/>
        </p:nvSpPr>
        <p:spPr>
          <a:xfrm>
            <a:off x="3714102" y="3340404"/>
            <a:ext cx="1378744" cy="523220"/>
          </a:xfrm>
          <a:prstGeom prst="rect">
            <a:avLst/>
          </a:prstGeom>
          <a:noFill/>
        </p:spPr>
        <p:txBody>
          <a:bodyPr lIns="0" tIns="0" rIns="0" bIns="0">
            <a:spAutoFit/>
          </a:bodyPr>
          <a:lstStyle/>
          <a:p>
            <a:pPr algn="ctr" eaLnBrk="1" fontAlgn="auto" hangingPunct="1">
              <a:spcBef>
                <a:spcPct val="20000"/>
              </a:spcBef>
              <a:spcAft>
                <a:spcPts val="0"/>
              </a:spcAft>
              <a:defRPr/>
            </a:pPr>
            <a:r>
              <a:rPr lang="zh-CN" altLang="en-US" sz="1200" b="1" dirty="0">
                <a:solidFill>
                  <a:schemeClr val="accent2"/>
                </a:solidFill>
                <a:latin typeface="+mn-lt"/>
                <a:ea typeface="+mn-ea"/>
              </a:rPr>
              <a:t>聊天</a:t>
            </a:r>
            <a:r>
              <a:rPr lang="en-US" sz="1200" b="1" dirty="0">
                <a:solidFill>
                  <a:schemeClr val="accent2"/>
                </a:solidFill>
                <a:latin typeface="+mn-lt"/>
                <a:ea typeface="+mn-ea"/>
              </a:rPr>
              <a:t> </a:t>
            </a:r>
          </a:p>
          <a:p>
            <a:pPr algn="ctr" eaLnBrk="1" fontAlgn="auto" hangingPunct="1">
              <a:spcBef>
                <a:spcPct val="20000"/>
              </a:spcBef>
              <a:spcAft>
                <a:spcPts val="0"/>
              </a:spcAft>
              <a:defRPr/>
            </a:pPr>
            <a:r>
              <a:rPr lang="zh-CN" altLang="en-US" sz="1000" dirty="0">
                <a:solidFill>
                  <a:schemeClr val="tx1">
                    <a:lumMod val="50000"/>
                    <a:lumOff val="50000"/>
                  </a:schemeClr>
                </a:solidFill>
                <a:latin typeface="+mn-lt"/>
                <a:ea typeface="+mn-ea"/>
              </a:rPr>
              <a:t>能够和书主聊天，约定交换的时间等</a:t>
            </a:r>
            <a:endParaRPr lang="en-US" sz="1000" dirty="0">
              <a:solidFill>
                <a:schemeClr val="tx1">
                  <a:lumMod val="50000"/>
                  <a:lumOff val="50000"/>
                </a:schemeClr>
              </a:solidFill>
              <a:latin typeface="+mn-lt"/>
              <a:ea typeface="+mn-ea"/>
            </a:endParaRPr>
          </a:p>
        </p:txBody>
      </p:sp>
      <p:sp>
        <p:nvSpPr>
          <p:cNvPr id="49" name="矩形 48"/>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2" presetClass="entr" presetSubtype="4" accel="50000" decel="50000"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ppt_x"/>
                                          </p:val>
                                        </p:tav>
                                        <p:tav tm="100000">
                                          <p:val>
                                            <p:strVal val="#ppt_x"/>
                                          </p:val>
                                        </p:tav>
                                      </p:tavLst>
                                    </p:anim>
                                    <p:anim calcmode="lin" valueType="num">
                                      <p:cBhvr additive="base">
                                        <p:cTn id="17" dur="500" fill="hold"/>
                                        <p:tgtEl>
                                          <p:spTgt spid="44"/>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nodeType="afterGroup">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childTnLst>
                                </p:cTn>
                              </p:par>
                            </p:childTnLst>
                          </p:cTn>
                        </p:par>
                        <p:par>
                          <p:cTn id="27" fill="hold" nodeType="afterGroup">
                            <p:stCondLst>
                              <p:cond delay="2500"/>
                            </p:stCondLst>
                            <p:childTnLst>
                              <p:par>
                                <p:cTn id="28" presetID="2" presetClass="entr" presetSubtype="4" accel="50000" decel="50000"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ppt_x"/>
                                          </p:val>
                                        </p:tav>
                                        <p:tav tm="100000">
                                          <p:val>
                                            <p:strVal val="#ppt_x"/>
                                          </p:val>
                                        </p:tav>
                                      </p:tavLst>
                                    </p:anim>
                                    <p:anim calcmode="lin" valueType="num">
                                      <p:cBhvr additive="base">
                                        <p:cTn id="31" dur="500" fill="hold"/>
                                        <p:tgtEl>
                                          <p:spTgt spid="4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nodeType="afterGroup">
                            <p:stCondLst>
                              <p:cond delay="3500"/>
                            </p:stCondLst>
                            <p:childTnLst>
                              <p:par>
                                <p:cTn id="37" presetID="23" presetClass="entr" presetSubtype="16"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childTnLst>
                                </p:cTn>
                              </p:par>
                            </p:childTnLst>
                          </p:cTn>
                        </p:par>
                        <p:par>
                          <p:cTn id="41" fill="hold" nodeType="afterGroup">
                            <p:stCondLst>
                              <p:cond delay="4000"/>
                            </p:stCondLst>
                            <p:childTnLst>
                              <p:par>
                                <p:cTn id="42" presetID="2" presetClass="entr" presetSubtype="4" accel="50000" decel="50000" fill="hold" grpId="0" nodeType="after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500" fill="hold"/>
                                        <p:tgtEl>
                                          <p:spTgt spid="47"/>
                                        </p:tgtEl>
                                        <p:attrNameLst>
                                          <p:attrName>ppt_x</p:attrName>
                                        </p:attrNameLst>
                                      </p:cBhvr>
                                      <p:tavLst>
                                        <p:tav tm="0">
                                          <p:val>
                                            <p:strVal val="#ppt_x"/>
                                          </p:val>
                                        </p:tav>
                                        <p:tav tm="100000">
                                          <p:val>
                                            <p:strVal val="#ppt_x"/>
                                          </p:val>
                                        </p:tav>
                                      </p:tavLst>
                                    </p:anim>
                                    <p:anim calcmode="lin" valueType="num">
                                      <p:cBhvr additive="base">
                                        <p:cTn id="45"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4" grpId="0"/>
      <p:bldP spid="47"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2165144" y="1156385"/>
            <a:ext cx="4560029" cy="27058"/>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3486886" y="588529"/>
            <a:ext cx="1677382"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000" b="1" dirty="0">
                <a:solidFill>
                  <a:schemeClr val="accent1"/>
                </a:solidFill>
                <a:latin typeface="+mj-lt"/>
                <a:ea typeface="+mn-ea"/>
              </a:rPr>
              <a:t>使用指南</a:t>
            </a:r>
            <a:endParaRPr lang="en-US" sz="3000" b="1" dirty="0">
              <a:solidFill>
                <a:schemeClr val="accent1"/>
              </a:solidFill>
              <a:latin typeface="+mj-lt"/>
              <a:ea typeface="+mn-ea"/>
            </a:endParaRPr>
          </a:p>
        </p:txBody>
      </p:sp>
      <p:grpSp>
        <p:nvGrpSpPr>
          <p:cNvPr id="8198" name="Group 10"/>
          <p:cNvGrpSpPr>
            <a:grpSpLocks/>
          </p:cNvGrpSpPr>
          <p:nvPr/>
        </p:nvGrpSpPr>
        <p:grpSpPr bwMode="auto">
          <a:xfrm>
            <a:off x="946547" y="1831939"/>
            <a:ext cx="1340644" cy="1343025"/>
            <a:chOff x="3692576" y="1742634"/>
            <a:chExt cx="2790379" cy="2796023"/>
          </a:xfrm>
        </p:grpSpPr>
        <p:grpSp>
          <p:nvGrpSpPr>
            <p:cNvPr id="8243" name="组合 79"/>
            <p:cNvGrpSpPr>
              <a:grpSpLocks/>
            </p:cNvGrpSpPr>
            <p:nvPr/>
          </p:nvGrpSpPr>
          <p:grpSpPr bwMode="auto">
            <a:xfrm>
              <a:off x="3692576" y="1742634"/>
              <a:ext cx="2790379" cy="2796023"/>
              <a:chOff x="6379729" y="2488774"/>
              <a:chExt cx="2513016" cy="2513016"/>
            </a:xfrm>
          </p:grpSpPr>
          <p:sp>
            <p:nvSpPr>
              <p:cNvPr id="12" name="任意多边形 82"/>
              <p:cNvSpPr/>
              <p:nvPr/>
            </p:nvSpPr>
            <p:spPr>
              <a:xfrm rot="3738964">
                <a:off x="6379730" y="2488773"/>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sz="3300" kern="0">
                  <a:solidFill>
                    <a:srgbClr val="FFFFFF"/>
                  </a:solidFill>
                  <a:latin typeface="Arial"/>
                  <a:ea typeface="宋体"/>
                </a:endParaRPr>
              </a:p>
            </p:txBody>
          </p:sp>
          <p:sp>
            <p:nvSpPr>
              <p:cNvPr id="13"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3300" kern="0">
                  <a:solidFill>
                    <a:srgbClr val="FFFFFF"/>
                  </a:solidFill>
                </a:endParaRPr>
              </a:p>
            </p:txBody>
          </p:sp>
        </p:grpSp>
        <p:sp>
          <p:nvSpPr>
            <p:cNvPr id="11" name="椭圆 80"/>
            <p:cNvSpPr/>
            <p:nvPr/>
          </p:nvSpPr>
          <p:spPr bwMode="auto">
            <a:xfrm>
              <a:off x="4101618" y="2137562"/>
              <a:ext cx="2016471" cy="2020558"/>
            </a:xfrm>
            <a:prstGeom prst="ellipse">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3300" kern="0" dirty="0">
                  <a:solidFill>
                    <a:srgbClr val="FFFFFF"/>
                  </a:solidFill>
                </a:rPr>
                <a:t>1</a:t>
              </a:r>
              <a:endParaRPr lang="zh-CN" altLang="en-US" sz="3300" kern="0" dirty="0">
                <a:solidFill>
                  <a:srgbClr val="FFFFFF"/>
                </a:solidFill>
              </a:endParaRPr>
            </a:p>
          </p:txBody>
        </p:sp>
      </p:grpSp>
      <p:grpSp>
        <p:nvGrpSpPr>
          <p:cNvPr id="8199" name="Group 10"/>
          <p:cNvGrpSpPr>
            <a:grpSpLocks/>
          </p:cNvGrpSpPr>
          <p:nvPr/>
        </p:nvGrpSpPr>
        <p:grpSpPr bwMode="auto">
          <a:xfrm>
            <a:off x="2840832" y="1831939"/>
            <a:ext cx="1340644" cy="1343025"/>
            <a:chOff x="3692576" y="1742634"/>
            <a:chExt cx="2790379" cy="2796023"/>
          </a:xfrm>
        </p:grpSpPr>
        <p:grpSp>
          <p:nvGrpSpPr>
            <p:cNvPr id="8235" name="组合 79"/>
            <p:cNvGrpSpPr>
              <a:grpSpLocks/>
            </p:cNvGrpSpPr>
            <p:nvPr/>
          </p:nvGrpSpPr>
          <p:grpSpPr bwMode="auto">
            <a:xfrm>
              <a:off x="3692576" y="1742634"/>
              <a:ext cx="2790379" cy="2796023"/>
              <a:chOff x="6379729" y="2488774"/>
              <a:chExt cx="2513016" cy="2513016"/>
            </a:xfrm>
          </p:grpSpPr>
          <p:sp>
            <p:nvSpPr>
              <p:cNvPr id="17" name="任意多边形 82"/>
              <p:cNvSpPr/>
              <p:nvPr/>
            </p:nvSpPr>
            <p:spPr>
              <a:xfrm rot="3738964">
                <a:off x="6379730" y="2488773"/>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sz="3300" kern="0">
                  <a:solidFill>
                    <a:srgbClr val="FFFFFF"/>
                  </a:solidFill>
                  <a:latin typeface="Arial"/>
                  <a:ea typeface="宋体"/>
                </a:endParaRPr>
              </a:p>
            </p:txBody>
          </p:sp>
          <p:sp>
            <p:nvSpPr>
              <p:cNvPr id="1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3300" kern="0">
                  <a:solidFill>
                    <a:srgbClr val="FFFFFF"/>
                  </a:solidFill>
                </a:endParaRPr>
              </a:p>
            </p:txBody>
          </p:sp>
        </p:grpSp>
        <p:sp>
          <p:nvSpPr>
            <p:cNvPr id="16" name="椭圆 80"/>
            <p:cNvSpPr/>
            <p:nvPr/>
          </p:nvSpPr>
          <p:spPr bwMode="auto">
            <a:xfrm>
              <a:off x="4101618" y="2137562"/>
              <a:ext cx="2016471" cy="2020558"/>
            </a:xfrm>
            <a:prstGeom prst="ellipse">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3300" kern="0" dirty="0">
                  <a:solidFill>
                    <a:srgbClr val="FFFFFF"/>
                  </a:solidFill>
                </a:rPr>
                <a:t>2</a:t>
              </a:r>
              <a:endParaRPr lang="zh-CN" altLang="en-US" sz="3300" kern="0" dirty="0">
                <a:solidFill>
                  <a:srgbClr val="FFFFFF"/>
                </a:solidFill>
              </a:endParaRPr>
            </a:p>
          </p:txBody>
        </p:sp>
      </p:grpSp>
      <p:grpSp>
        <p:nvGrpSpPr>
          <p:cNvPr id="8200" name="Group 10"/>
          <p:cNvGrpSpPr>
            <a:grpSpLocks/>
          </p:cNvGrpSpPr>
          <p:nvPr/>
        </p:nvGrpSpPr>
        <p:grpSpPr bwMode="auto">
          <a:xfrm>
            <a:off x="4733925" y="1831939"/>
            <a:ext cx="1340644" cy="1343025"/>
            <a:chOff x="3692576" y="1742634"/>
            <a:chExt cx="2790379" cy="2796023"/>
          </a:xfrm>
        </p:grpSpPr>
        <p:grpSp>
          <p:nvGrpSpPr>
            <p:cNvPr id="8227" name="组合 79"/>
            <p:cNvGrpSpPr>
              <a:grpSpLocks/>
            </p:cNvGrpSpPr>
            <p:nvPr/>
          </p:nvGrpSpPr>
          <p:grpSpPr bwMode="auto">
            <a:xfrm>
              <a:off x="3692576" y="1742634"/>
              <a:ext cx="2790379" cy="2796023"/>
              <a:chOff x="6379729" y="2488774"/>
              <a:chExt cx="2513016" cy="2513016"/>
            </a:xfrm>
          </p:grpSpPr>
          <p:sp>
            <p:nvSpPr>
              <p:cNvPr id="22" name="任意多边形 82"/>
              <p:cNvSpPr/>
              <p:nvPr/>
            </p:nvSpPr>
            <p:spPr>
              <a:xfrm rot="3738964">
                <a:off x="6379730" y="2488773"/>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sz="3300" kern="0">
                  <a:solidFill>
                    <a:srgbClr val="FFFFFF"/>
                  </a:solidFill>
                  <a:latin typeface="Arial"/>
                  <a:ea typeface="宋体"/>
                </a:endParaRPr>
              </a:p>
            </p:txBody>
          </p:sp>
          <p:sp>
            <p:nvSpPr>
              <p:cNvPr id="23"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3300" kern="0">
                  <a:solidFill>
                    <a:srgbClr val="FFFFFF"/>
                  </a:solidFill>
                </a:endParaRPr>
              </a:p>
            </p:txBody>
          </p:sp>
        </p:grpSp>
        <p:sp>
          <p:nvSpPr>
            <p:cNvPr id="21" name="椭圆 80"/>
            <p:cNvSpPr/>
            <p:nvPr/>
          </p:nvSpPr>
          <p:spPr bwMode="auto">
            <a:xfrm>
              <a:off x="4101618" y="2137562"/>
              <a:ext cx="2016471" cy="2020558"/>
            </a:xfrm>
            <a:prstGeom prst="ellipse">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3300" kern="0" dirty="0">
                  <a:solidFill>
                    <a:srgbClr val="FFFFFF"/>
                  </a:solidFill>
                </a:rPr>
                <a:t>3</a:t>
              </a:r>
              <a:endParaRPr lang="zh-CN" altLang="en-US" sz="3300" kern="0" dirty="0">
                <a:solidFill>
                  <a:srgbClr val="FFFFFF"/>
                </a:solidFill>
              </a:endParaRPr>
            </a:p>
          </p:txBody>
        </p:sp>
      </p:grpSp>
      <p:grpSp>
        <p:nvGrpSpPr>
          <p:cNvPr id="8201" name="Group 10"/>
          <p:cNvGrpSpPr>
            <a:grpSpLocks/>
          </p:cNvGrpSpPr>
          <p:nvPr/>
        </p:nvGrpSpPr>
        <p:grpSpPr bwMode="auto">
          <a:xfrm>
            <a:off x="6628210" y="1831939"/>
            <a:ext cx="1340644" cy="1343025"/>
            <a:chOff x="3692576" y="1742634"/>
            <a:chExt cx="2790379" cy="2796023"/>
          </a:xfrm>
        </p:grpSpPr>
        <p:grpSp>
          <p:nvGrpSpPr>
            <p:cNvPr id="8219" name="组合 79"/>
            <p:cNvGrpSpPr>
              <a:grpSpLocks/>
            </p:cNvGrpSpPr>
            <p:nvPr/>
          </p:nvGrpSpPr>
          <p:grpSpPr bwMode="auto">
            <a:xfrm>
              <a:off x="3692576" y="1742634"/>
              <a:ext cx="2790379" cy="2796023"/>
              <a:chOff x="6379729" y="2488774"/>
              <a:chExt cx="2513016" cy="2513016"/>
            </a:xfrm>
          </p:grpSpPr>
          <p:sp>
            <p:nvSpPr>
              <p:cNvPr id="27" name="任意多边形 82"/>
              <p:cNvSpPr/>
              <p:nvPr/>
            </p:nvSpPr>
            <p:spPr>
              <a:xfrm rot="3738964">
                <a:off x="6379730" y="2488773"/>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sz="3300" kern="0">
                  <a:solidFill>
                    <a:srgbClr val="FFFFFF"/>
                  </a:solidFill>
                  <a:latin typeface="Arial"/>
                  <a:ea typeface="宋体"/>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3300" kern="0">
                  <a:solidFill>
                    <a:srgbClr val="FFFFFF"/>
                  </a:solidFill>
                </a:endParaRPr>
              </a:p>
            </p:txBody>
          </p:sp>
        </p:grpSp>
        <p:sp>
          <p:nvSpPr>
            <p:cNvPr id="26" name="椭圆 80"/>
            <p:cNvSpPr/>
            <p:nvPr/>
          </p:nvSpPr>
          <p:spPr bwMode="auto">
            <a:xfrm>
              <a:off x="4101618" y="2137562"/>
              <a:ext cx="2016471" cy="2020558"/>
            </a:xfrm>
            <a:prstGeom prst="ellipse">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3300" kern="0" dirty="0">
                  <a:solidFill>
                    <a:srgbClr val="FFFFFF"/>
                  </a:solidFill>
                </a:rPr>
                <a:t>4</a:t>
              </a:r>
              <a:endParaRPr lang="zh-CN" altLang="en-US" sz="3300" kern="0" dirty="0">
                <a:solidFill>
                  <a:srgbClr val="FFFFFF"/>
                </a:solidFill>
              </a:endParaRPr>
            </a:p>
          </p:txBody>
        </p:sp>
      </p:grpSp>
      <p:sp>
        <p:nvSpPr>
          <p:cNvPr id="29" name="任意多边形 28"/>
          <p:cNvSpPr/>
          <p:nvPr/>
        </p:nvSpPr>
        <p:spPr>
          <a:xfrm>
            <a:off x="2506048" y="2389683"/>
            <a:ext cx="115076" cy="227118"/>
          </a:xfrm>
          <a:custGeom>
            <a:avLst/>
            <a:gdLst>
              <a:gd name="connsiteX0" fmla="*/ 6006 w 455949"/>
              <a:gd name="connsiteY0" fmla="*/ 0 h 899886"/>
              <a:gd name="connsiteX1" fmla="*/ 455949 w 455949"/>
              <a:gd name="connsiteY1" fmla="*/ 449943 h 899886"/>
              <a:gd name="connsiteX2" fmla="*/ 6006 w 455949"/>
              <a:gd name="connsiteY2" fmla="*/ 899886 h 899886"/>
              <a:gd name="connsiteX3" fmla="*/ 6006 w 455949"/>
              <a:gd name="connsiteY3" fmla="*/ 674915 h 899886"/>
              <a:gd name="connsiteX4" fmla="*/ 0 w 455949"/>
              <a:gd name="connsiteY4" fmla="*/ 674915 h 899886"/>
              <a:gd name="connsiteX5" fmla="*/ 224972 w 455949"/>
              <a:gd name="connsiteY5" fmla="*/ 449943 h 899886"/>
              <a:gd name="connsiteX6" fmla="*/ 1 w 455949"/>
              <a:gd name="connsiteY6" fmla="*/ 224972 h 899886"/>
              <a:gd name="connsiteX7" fmla="*/ 6006 w 455949"/>
              <a:gd name="connsiteY7" fmla="*/ 224972 h 89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49" h="899886">
                <a:moveTo>
                  <a:pt x="6006" y="0"/>
                </a:moveTo>
                <a:lnTo>
                  <a:pt x="455949" y="449943"/>
                </a:lnTo>
                <a:lnTo>
                  <a:pt x="6006" y="899886"/>
                </a:lnTo>
                <a:lnTo>
                  <a:pt x="6006" y="674915"/>
                </a:lnTo>
                <a:lnTo>
                  <a:pt x="0" y="674915"/>
                </a:lnTo>
                <a:lnTo>
                  <a:pt x="224972" y="449943"/>
                </a:lnTo>
                <a:lnTo>
                  <a:pt x="1" y="224972"/>
                </a:lnTo>
                <a:lnTo>
                  <a:pt x="6006" y="224972"/>
                </a:lnTo>
                <a:close/>
              </a:path>
            </a:pathLst>
          </a:custGeom>
          <a:solidFill>
            <a:srgbClr val="595959"/>
          </a:solidFill>
          <a:ln w="25400" cap="flat" cmpd="sng" algn="ctr">
            <a:noFill/>
            <a:prstDash val="solid"/>
          </a:ln>
          <a:effectLst>
            <a:softEdge rad="0"/>
          </a:effectLst>
        </p:spPr>
        <p:txBody>
          <a:bodyPr lIns="68580" tIns="34290" rIns="68580" bIns="34290" anchor="ctr"/>
          <a:lstStyle/>
          <a:p>
            <a:pPr algn="ctr" eaLnBrk="1" hangingPunct="1">
              <a:defRPr/>
            </a:pPr>
            <a:endParaRPr lang="zh-CN" altLang="en-US" sz="3300" kern="0">
              <a:solidFill>
                <a:srgbClr val="FFFFFF"/>
              </a:solidFill>
              <a:latin typeface="Arial" panose="020B0604020202020204" pitchFamily="34" charset="0"/>
              <a:ea typeface="宋体" panose="02010600030101010101" pitchFamily="2" charset="-122"/>
            </a:endParaRPr>
          </a:p>
        </p:txBody>
      </p:sp>
      <p:sp>
        <p:nvSpPr>
          <p:cNvPr id="30" name="任意多边形 29"/>
          <p:cNvSpPr/>
          <p:nvPr/>
        </p:nvSpPr>
        <p:spPr>
          <a:xfrm>
            <a:off x="4400162" y="2389683"/>
            <a:ext cx="115076" cy="227118"/>
          </a:xfrm>
          <a:custGeom>
            <a:avLst/>
            <a:gdLst>
              <a:gd name="connsiteX0" fmla="*/ 6006 w 455949"/>
              <a:gd name="connsiteY0" fmla="*/ 0 h 899886"/>
              <a:gd name="connsiteX1" fmla="*/ 455949 w 455949"/>
              <a:gd name="connsiteY1" fmla="*/ 449943 h 899886"/>
              <a:gd name="connsiteX2" fmla="*/ 6006 w 455949"/>
              <a:gd name="connsiteY2" fmla="*/ 899886 h 899886"/>
              <a:gd name="connsiteX3" fmla="*/ 6006 w 455949"/>
              <a:gd name="connsiteY3" fmla="*/ 674915 h 899886"/>
              <a:gd name="connsiteX4" fmla="*/ 0 w 455949"/>
              <a:gd name="connsiteY4" fmla="*/ 674915 h 899886"/>
              <a:gd name="connsiteX5" fmla="*/ 224972 w 455949"/>
              <a:gd name="connsiteY5" fmla="*/ 449943 h 899886"/>
              <a:gd name="connsiteX6" fmla="*/ 1 w 455949"/>
              <a:gd name="connsiteY6" fmla="*/ 224972 h 899886"/>
              <a:gd name="connsiteX7" fmla="*/ 6006 w 455949"/>
              <a:gd name="connsiteY7" fmla="*/ 224972 h 89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49" h="899886">
                <a:moveTo>
                  <a:pt x="6006" y="0"/>
                </a:moveTo>
                <a:lnTo>
                  <a:pt x="455949" y="449943"/>
                </a:lnTo>
                <a:lnTo>
                  <a:pt x="6006" y="899886"/>
                </a:lnTo>
                <a:lnTo>
                  <a:pt x="6006" y="674915"/>
                </a:lnTo>
                <a:lnTo>
                  <a:pt x="0" y="674915"/>
                </a:lnTo>
                <a:lnTo>
                  <a:pt x="224972" y="449943"/>
                </a:lnTo>
                <a:lnTo>
                  <a:pt x="1" y="224972"/>
                </a:lnTo>
                <a:lnTo>
                  <a:pt x="6006" y="224972"/>
                </a:lnTo>
                <a:close/>
              </a:path>
            </a:pathLst>
          </a:custGeom>
          <a:solidFill>
            <a:srgbClr val="595959"/>
          </a:solidFill>
          <a:ln w="25400" cap="flat" cmpd="sng" algn="ctr">
            <a:noFill/>
            <a:prstDash val="solid"/>
          </a:ln>
          <a:effectLst>
            <a:softEdge rad="0"/>
          </a:effectLst>
        </p:spPr>
        <p:txBody>
          <a:bodyPr lIns="68580" tIns="34290" rIns="68580" bIns="34290" anchor="ctr"/>
          <a:lstStyle/>
          <a:p>
            <a:pPr algn="ctr" eaLnBrk="1" hangingPunct="1">
              <a:defRPr/>
            </a:pPr>
            <a:endParaRPr lang="zh-CN" altLang="en-US" sz="3300" kern="0">
              <a:solidFill>
                <a:srgbClr val="FFFFFF"/>
              </a:solidFill>
              <a:latin typeface="Arial" panose="020B0604020202020204" pitchFamily="34" charset="0"/>
              <a:ea typeface="宋体" panose="02010600030101010101" pitchFamily="2" charset="-122"/>
            </a:endParaRPr>
          </a:p>
        </p:txBody>
      </p:sp>
      <p:sp>
        <p:nvSpPr>
          <p:cNvPr id="31" name="任意多边形 30"/>
          <p:cNvSpPr/>
          <p:nvPr/>
        </p:nvSpPr>
        <p:spPr>
          <a:xfrm>
            <a:off x="6294277" y="2389683"/>
            <a:ext cx="115076" cy="227118"/>
          </a:xfrm>
          <a:custGeom>
            <a:avLst/>
            <a:gdLst>
              <a:gd name="connsiteX0" fmla="*/ 6006 w 455949"/>
              <a:gd name="connsiteY0" fmla="*/ 0 h 899886"/>
              <a:gd name="connsiteX1" fmla="*/ 455949 w 455949"/>
              <a:gd name="connsiteY1" fmla="*/ 449943 h 899886"/>
              <a:gd name="connsiteX2" fmla="*/ 6006 w 455949"/>
              <a:gd name="connsiteY2" fmla="*/ 899886 h 899886"/>
              <a:gd name="connsiteX3" fmla="*/ 6006 w 455949"/>
              <a:gd name="connsiteY3" fmla="*/ 674915 h 899886"/>
              <a:gd name="connsiteX4" fmla="*/ 0 w 455949"/>
              <a:gd name="connsiteY4" fmla="*/ 674915 h 899886"/>
              <a:gd name="connsiteX5" fmla="*/ 224972 w 455949"/>
              <a:gd name="connsiteY5" fmla="*/ 449943 h 899886"/>
              <a:gd name="connsiteX6" fmla="*/ 1 w 455949"/>
              <a:gd name="connsiteY6" fmla="*/ 224972 h 899886"/>
              <a:gd name="connsiteX7" fmla="*/ 6006 w 455949"/>
              <a:gd name="connsiteY7" fmla="*/ 224972 h 89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49" h="899886">
                <a:moveTo>
                  <a:pt x="6006" y="0"/>
                </a:moveTo>
                <a:lnTo>
                  <a:pt x="455949" y="449943"/>
                </a:lnTo>
                <a:lnTo>
                  <a:pt x="6006" y="899886"/>
                </a:lnTo>
                <a:lnTo>
                  <a:pt x="6006" y="674915"/>
                </a:lnTo>
                <a:lnTo>
                  <a:pt x="0" y="674915"/>
                </a:lnTo>
                <a:lnTo>
                  <a:pt x="224972" y="449943"/>
                </a:lnTo>
                <a:lnTo>
                  <a:pt x="1" y="224972"/>
                </a:lnTo>
                <a:lnTo>
                  <a:pt x="6006" y="224972"/>
                </a:lnTo>
                <a:close/>
              </a:path>
            </a:pathLst>
          </a:custGeom>
          <a:solidFill>
            <a:srgbClr val="595959"/>
          </a:solidFill>
          <a:ln w="25400" cap="flat" cmpd="sng" algn="ctr">
            <a:noFill/>
            <a:prstDash val="solid"/>
          </a:ln>
          <a:effectLst>
            <a:softEdge rad="0"/>
          </a:effectLst>
        </p:spPr>
        <p:txBody>
          <a:bodyPr lIns="68580" tIns="34290" rIns="68580" bIns="34290" anchor="ctr"/>
          <a:lstStyle/>
          <a:p>
            <a:pPr algn="ctr" eaLnBrk="1" hangingPunct="1">
              <a:defRPr/>
            </a:pPr>
            <a:endParaRPr lang="zh-CN" altLang="en-US" sz="3300" kern="0">
              <a:solidFill>
                <a:srgbClr val="FFFFFF"/>
              </a:solidFill>
              <a:latin typeface="Arial" panose="020B0604020202020204" pitchFamily="34" charset="0"/>
              <a:ea typeface="宋体" panose="02010600030101010101" pitchFamily="2" charset="-122"/>
            </a:endParaRPr>
          </a:p>
        </p:txBody>
      </p:sp>
      <p:sp>
        <p:nvSpPr>
          <p:cNvPr id="33" name="Title 13"/>
          <p:cNvSpPr txBox="1">
            <a:spLocks/>
          </p:cNvSpPr>
          <p:nvPr/>
        </p:nvSpPr>
        <p:spPr>
          <a:xfrm>
            <a:off x="591741" y="3520245"/>
            <a:ext cx="2094309" cy="415528"/>
          </a:xfrm>
          <a:prstGeom prst="rect">
            <a:avLst/>
          </a:prstGeom>
        </p:spPr>
        <p:txBody>
          <a:bodyPr lIns="91440" tIns="45720" rIns="91440" bIns="4572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zh-CN" altLang="en-US" sz="2100" dirty="0">
                <a:latin typeface="+mj-lt"/>
              </a:rPr>
              <a:t>注册</a:t>
            </a:r>
            <a:endParaRPr lang="en-US" sz="2100" dirty="0">
              <a:latin typeface="+mj-lt"/>
            </a:endParaRPr>
          </a:p>
        </p:txBody>
      </p:sp>
      <p:sp>
        <p:nvSpPr>
          <p:cNvPr id="35" name="Title 13"/>
          <p:cNvSpPr txBox="1">
            <a:spLocks/>
          </p:cNvSpPr>
          <p:nvPr/>
        </p:nvSpPr>
        <p:spPr>
          <a:xfrm>
            <a:off x="2468166" y="3520245"/>
            <a:ext cx="2094309" cy="415528"/>
          </a:xfrm>
          <a:prstGeom prst="rect">
            <a:avLst/>
          </a:prstGeom>
        </p:spPr>
        <p:txBody>
          <a:bodyPr lIns="91440" tIns="45720" rIns="91440" bIns="4572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zh-CN" altLang="en-US" sz="2100" dirty="0">
                <a:latin typeface="+mj-lt"/>
              </a:rPr>
              <a:t>登录</a:t>
            </a:r>
            <a:endParaRPr lang="en-US" sz="2100" dirty="0">
              <a:latin typeface="+mj-lt"/>
            </a:endParaRPr>
          </a:p>
        </p:txBody>
      </p:sp>
      <p:sp>
        <p:nvSpPr>
          <p:cNvPr id="37" name="Title 13"/>
          <p:cNvSpPr txBox="1">
            <a:spLocks/>
          </p:cNvSpPr>
          <p:nvPr/>
        </p:nvSpPr>
        <p:spPr>
          <a:xfrm>
            <a:off x="4344591" y="3520245"/>
            <a:ext cx="2094309" cy="415528"/>
          </a:xfrm>
          <a:prstGeom prst="rect">
            <a:avLst/>
          </a:prstGeom>
        </p:spPr>
        <p:txBody>
          <a:bodyPr lIns="91440" tIns="45720" rIns="91440" bIns="4572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zh-CN" altLang="en-US" sz="2100" dirty="0">
                <a:latin typeface="+mj-lt"/>
              </a:rPr>
              <a:t>查询</a:t>
            </a:r>
            <a:endParaRPr lang="en-US" sz="2100" dirty="0">
              <a:latin typeface="+mj-lt"/>
            </a:endParaRPr>
          </a:p>
        </p:txBody>
      </p:sp>
      <p:sp>
        <p:nvSpPr>
          <p:cNvPr id="39" name="Title 13"/>
          <p:cNvSpPr txBox="1">
            <a:spLocks/>
          </p:cNvSpPr>
          <p:nvPr/>
        </p:nvSpPr>
        <p:spPr>
          <a:xfrm>
            <a:off x="6221016" y="3520245"/>
            <a:ext cx="2095500" cy="415528"/>
          </a:xfrm>
          <a:prstGeom prst="rect">
            <a:avLst/>
          </a:prstGeom>
        </p:spPr>
        <p:txBody>
          <a:bodyPr lIns="91440" tIns="45720" rIns="91440" bIns="4572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zh-CN" altLang="en-US" sz="2100" dirty="0">
                <a:latin typeface="+mj-lt"/>
              </a:rPr>
              <a:t>聊天借阅</a:t>
            </a:r>
            <a:endParaRPr lang="en-US" sz="2100" dirty="0">
              <a:latin typeface="+mj-lt"/>
            </a:endParaRPr>
          </a:p>
        </p:txBody>
      </p:sp>
      <p:sp>
        <p:nvSpPr>
          <p:cNvPr id="40" name="Teardrop 26"/>
          <p:cNvSpPr/>
          <p:nvPr/>
        </p:nvSpPr>
        <p:spPr>
          <a:xfrm rot="8228570">
            <a:off x="969199" y="3518291"/>
            <a:ext cx="302989" cy="313131"/>
          </a:xfrm>
          <a:prstGeom prst="teardrop">
            <a:avLst/>
          </a:prstGeom>
          <a:solidFill>
            <a:srgbClr val="F2F2F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vi-VN"/>
          </a:p>
        </p:txBody>
      </p:sp>
      <p:sp>
        <p:nvSpPr>
          <p:cNvPr id="41" name="Teardrop 26"/>
          <p:cNvSpPr/>
          <p:nvPr/>
        </p:nvSpPr>
        <p:spPr>
          <a:xfrm rot="8228570">
            <a:off x="6316046" y="3560427"/>
            <a:ext cx="302989" cy="313131"/>
          </a:xfrm>
          <a:prstGeom prst="teardrop">
            <a:avLst/>
          </a:prstGeom>
          <a:solidFill>
            <a:srgbClr val="F2F2F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vi-VN"/>
          </a:p>
        </p:txBody>
      </p:sp>
      <p:sp>
        <p:nvSpPr>
          <p:cNvPr id="42" name="Teardrop 26"/>
          <p:cNvSpPr/>
          <p:nvPr/>
        </p:nvSpPr>
        <p:spPr>
          <a:xfrm rot="8228570">
            <a:off x="4710708" y="3564973"/>
            <a:ext cx="302989" cy="313131"/>
          </a:xfrm>
          <a:prstGeom prst="teardrop">
            <a:avLst/>
          </a:prstGeom>
          <a:solidFill>
            <a:srgbClr val="F2F2F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vi-VN"/>
          </a:p>
        </p:txBody>
      </p:sp>
      <p:sp>
        <p:nvSpPr>
          <p:cNvPr id="43" name="Teardrop 26"/>
          <p:cNvSpPr/>
          <p:nvPr/>
        </p:nvSpPr>
        <p:spPr>
          <a:xfrm rot="8228570">
            <a:off x="2852535" y="3521244"/>
            <a:ext cx="302989" cy="313131"/>
          </a:xfrm>
          <a:prstGeom prst="teardrop">
            <a:avLst/>
          </a:prstGeom>
          <a:solidFill>
            <a:srgbClr val="F2F2F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vi-VN"/>
          </a:p>
        </p:txBody>
      </p:sp>
      <p:sp>
        <p:nvSpPr>
          <p:cNvPr id="44" name="矩形 43"/>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anim calcmode="lin" valueType="num">
                                      <p:cBhvr>
                                        <p:cTn id="33" dur="1000" fill="hold"/>
                                        <p:tgtEl>
                                          <p:spTgt spid="41"/>
                                        </p:tgtEl>
                                        <p:attrNameLst>
                                          <p:attrName>ppt_x</p:attrName>
                                        </p:attrNameLst>
                                      </p:cBhvr>
                                      <p:tavLst>
                                        <p:tav tm="0">
                                          <p:val>
                                            <p:strVal val="#ppt_x"/>
                                          </p:val>
                                        </p:tav>
                                        <p:tav tm="100000">
                                          <p:val>
                                            <p:strVal val="#ppt_x"/>
                                          </p:val>
                                        </p:tav>
                                      </p:tavLst>
                                    </p:anim>
                                    <p:anim calcmode="lin" valueType="num">
                                      <p:cBhvr>
                                        <p:cTn id="34" dur="1000" fill="hold"/>
                                        <p:tgtEl>
                                          <p:spTgt spid="4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1000"/>
                                        <p:tgtEl>
                                          <p:spTgt spid="42"/>
                                        </p:tgtEl>
                                      </p:cBhvr>
                                    </p:animEffect>
                                    <p:anim calcmode="lin" valueType="num">
                                      <p:cBhvr>
                                        <p:cTn id="38" dur="1000" fill="hold"/>
                                        <p:tgtEl>
                                          <p:spTgt spid="42"/>
                                        </p:tgtEl>
                                        <p:attrNameLst>
                                          <p:attrName>ppt_x</p:attrName>
                                        </p:attrNameLst>
                                      </p:cBhvr>
                                      <p:tavLst>
                                        <p:tav tm="0">
                                          <p:val>
                                            <p:strVal val="#ppt_x"/>
                                          </p:val>
                                        </p:tav>
                                        <p:tav tm="100000">
                                          <p:val>
                                            <p:strVal val="#ppt_x"/>
                                          </p:val>
                                        </p:tav>
                                      </p:tavLst>
                                    </p:anim>
                                    <p:anim calcmode="lin" valueType="num">
                                      <p:cBhvr>
                                        <p:cTn id="39" dur="1000" fill="hold"/>
                                        <p:tgtEl>
                                          <p:spTgt spid="4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1000"/>
                                        <p:tgtEl>
                                          <p:spTgt spid="43"/>
                                        </p:tgtEl>
                                      </p:cBhvr>
                                    </p:animEffect>
                                    <p:anim calcmode="lin" valueType="num">
                                      <p:cBhvr>
                                        <p:cTn id="43" dur="1000" fill="hold"/>
                                        <p:tgtEl>
                                          <p:spTgt spid="43"/>
                                        </p:tgtEl>
                                        <p:attrNameLst>
                                          <p:attrName>ppt_x</p:attrName>
                                        </p:attrNameLst>
                                      </p:cBhvr>
                                      <p:tavLst>
                                        <p:tav tm="0">
                                          <p:val>
                                            <p:strVal val="#ppt_x"/>
                                          </p:val>
                                        </p:tav>
                                        <p:tav tm="100000">
                                          <p:val>
                                            <p:strVal val="#ppt_x"/>
                                          </p:val>
                                        </p:tav>
                                      </p:tavLst>
                                    </p:anim>
                                    <p:anim calcmode="lin" valueType="num">
                                      <p:cBhvr>
                                        <p:cTn id="4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8198"/>
                                        </p:tgtEl>
                                        <p:attrNameLst>
                                          <p:attrName>style.visibility</p:attrName>
                                        </p:attrNameLst>
                                      </p:cBhvr>
                                      <p:to>
                                        <p:strVal val="visible"/>
                                      </p:to>
                                    </p:set>
                                    <p:animEffect transition="in" filter="randombar(horizontal)">
                                      <p:cBhvr>
                                        <p:cTn id="49" dur="500"/>
                                        <p:tgtEl>
                                          <p:spTgt spid="8198"/>
                                        </p:tgtEl>
                                      </p:cBhvr>
                                    </p:animEffect>
                                  </p:childTnLst>
                                </p:cTn>
                              </p:par>
                              <p:par>
                                <p:cTn id="50" presetID="14" presetClass="entr" presetSubtype="10" fill="hold" nodeType="withEffect">
                                  <p:stCondLst>
                                    <p:cond delay="0"/>
                                  </p:stCondLst>
                                  <p:childTnLst>
                                    <p:set>
                                      <p:cBhvr>
                                        <p:cTn id="51" dur="1" fill="hold">
                                          <p:stCondLst>
                                            <p:cond delay="0"/>
                                          </p:stCondLst>
                                        </p:cTn>
                                        <p:tgtEl>
                                          <p:spTgt spid="8199"/>
                                        </p:tgtEl>
                                        <p:attrNameLst>
                                          <p:attrName>style.visibility</p:attrName>
                                        </p:attrNameLst>
                                      </p:cBhvr>
                                      <p:to>
                                        <p:strVal val="visible"/>
                                      </p:to>
                                    </p:set>
                                    <p:animEffect transition="in" filter="randombar(horizontal)">
                                      <p:cBhvr>
                                        <p:cTn id="52" dur="500"/>
                                        <p:tgtEl>
                                          <p:spTgt spid="8199"/>
                                        </p:tgtEl>
                                      </p:cBhvr>
                                    </p:animEffect>
                                  </p:childTnLst>
                                </p:cTn>
                              </p:par>
                              <p:par>
                                <p:cTn id="53" presetID="14" presetClass="entr" presetSubtype="10" fill="hold" nodeType="withEffect">
                                  <p:stCondLst>
                                    <p:cond delay="0"/>
                                  </p:stCondLst>
                                  <p:childTnLst>
                                    <p:set>
                                      <p:cBhvr>
                                        <p:cTn id="54" dur="1" fill="hold">
                                          <p:stCondLst>
                                            <p:cond delay="0"/>
                                          </p:stCondLst>
                                        </p:cTn>
                                        <p:tgtEl>
                                          <p:spTgt spid="8200"/>
                                        </p:tgtEl>
                                        <p:attrNameLst>
                                          <p:attrName>style.visibility</p:attrName>
                                        </p:attrNameLst>
                                      </p:cBhvr>
                                      <p:to>
                                        <p:strVal val="visible"/>
                                      </p:to>
                                    </p:set>
                                    <p:animEffect transition="in" filter="randombar(horizontal)">
                                      <p:cBhvr>
                                        <p:cTn id="55" dur="500"/>
                                        <p:tgtEl>
                                          <p:spTgt spid="8200"/>
                                        </p:tgtEl>
                                      </p:cBhvr>
                                    </p:animEffect>
                                  </p:childTnLst>
                                </p:cTn>
                              </p:par>
                              <p:par>
                                <p:cTn id="56" presetID="14" presetClass="entr" presetSubtype="10" fill="hold" nodeType="withEffect">
                                  <p:stCondLst>
                                    <p:cond delay="0"/>
                                  </p:stCondLst>
                                  <p:childTnLst>
                                    <p:set>
                                      <p:cBhvr>
                                        <p:cTn id="57" dur="1" fill="hold">
                                          <p:stCondLst>
                                            <p:cond delay="0"/>
                                          </p:stCondLst>
                                        </p:cTn>
                                        <p:tgtEl>
                                          <p:spTgt spid="8201"/>
                                        </p:tgtEl>
                                        <p:attrNameLst>
                                          <p:attrName>style.visibility</p:attrName>
                                        </p:attrNameLst>
                                      </p:cBhvr>
                                      <p:to>
                                        <p:strVal val="visible"/>
                                      </p:to>
                                    </p:set>
                                    <p:animEffect transition="in" filter="randombar(horizontal)">
                                      <p:cBhvr>
                                        <p:cTn id="58" dur="500"/>
                                        <p:tgtEl>
                                          <p:spTgt spid="8201"/>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randombar(horizontal)">
                                      <p:cBhvr>
                                        <p:cTn id="61" dur="500"/>
                                        <p:tgtEl>
                                          <p:spTgt spid="29"/>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randombar(horizontal)">
                                      <p:cBhvr>
                                        <p:cTn id="6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3" grpId="0"/>
      <p:bldP spid="35" grpId="0"/>
      <p:bldP spid="37" grpId="0"/>
      <p:bldP spid="39" grpId="0"/>
      <p:bldP spid="40" grpId="0" animBg="1"/>
      <p:bldP spid="41" grpId="0"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79"/>
          <p:cNvGrpSpPr>
            <a:grpSpLocks/>
          </p:cNvGrpSpPr>
          <p:nvPr/>
        </p:nvGrpSpPr>
        <p:grpSpPr bwMode="auto">
          <a:xfrm>
            <a:off x="869156" y="2961085"/>
            <a:ext cx="7372350" cy="7386638"/>
            <a:chOff x="6379729" y="2488774"/>
            <a:chExt cx="2513016" cy="2513016"/>
          </a:xfrm>
        </p:grpSpPr>
        <p:sp>
          <p:nvSpPr>
            <p:cNvPr id="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grpSp>
        <p:nvGrpSpPr>
          <p:cNvPr id="10243" name="组合 8"/>
          <p:cNvGrpSpPr>
            <a:grpSpLocks/>
          </p:cNvGrpSpPr>
          <p:nvPr/>
        </p:nvGrpSpPr>
        <p:grpSpPr bwMode="auto">
          <a:xfrm>
            <a:off x="6026944" y="1250157"/>
            <a:ext cx="2377679" cy="2299097"/>
            <a:chOff x="6659225" y="3452226"/>
            <a:chExt cx="1276528" cy="1233990"/>
          </a:xfrm>
        </p:grpSpPr>
        <p:sp>
          <p:nvSpPr>
            <p:cNvPr id="5" name="等腰三角形 31"/>
            <p:cNvSpPr/>
            <p:nvPr/>
          </p:nvSpPr>
          <p:spPr>
            <a:xfrm>
              <a:off x="6936009" y="3452226"/>
              <a:ext cx="999744" cy="1071673"/>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Lst>
              <a:ahLst/>
              <a:cxnLst>
                <a:cxn ang="0">
                  <a:pos x="connsiteX0" y="connsiteY0"/>
                </a:cxn>
                <a:cxn ang="0">
                  <a:pos x="connsiteX1" y="connsiteY1"/>
                </a:cxn>
                <a:cxn ang="0">
                  <a:pos x="connsiteX2" y="connsiteY2"/>
                </a:cxn>
                <a:cxn ang="0">
                  <a:pos x="connsiteX3" y="connsiteY3"/>
                </a:cxn>
              </a:cxnLst>
              <a:rect l="l" t="t" r="r" b="b"/>
              <a:pathLst>
                <a:path w="999976" h="1071590">
                  <a:moveTo>
                    <a:pt x="0" y="1071590"/>
                  </a:moveTo>
                  <a:lnTo>
                    <a:pt x="621522" y="0"/>
                  </a:lnTo>
                  <a:lnTo>
                    <a:pt x="999976" y="492856"/>
                  </a:lnTo>
                  <a:lnTo>
                    <a:pt x="0" y="1071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31"/>
            <p:cNvSpPr/>
            <p:nvPr/>
          </p:nvSpPr>
          <p:spPr>
            <a:xfrm rot="962341">
              <a:off x="7113073" y="4224189"/>
              <a:ext cx="778573" cy="462027"/>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Lst>
              <a:ahLst/>
              <a:cxnLst>
                <a:cxn ang="0">
                  <a:pos x="connsiteX0" y="connsiteY0"/>
                </a:cxn>
                <a:cxn ang="0">
                  <a:pos x="connsiteX1" y="connsiteY1"/>
                </a:cxn>
                <a:cxn ang="0">
                  <a:pos x="connsiteX2" y="connsiteY2"/>
                </a:cxn>
                <a:cxn ang="0">
                  <a:pos x="connsiteX3" y="connsiteY3"/>
                </a:cxn>
              </a:cxnLst>
              <a:rect l="l" t="t" r="r" b="b"/>
              <a:pathLst>
                <a:path w="1254028" h="706935">
                  <a:moveTo>
                    <a:pt x="1" y="706936"/>
                  </a:moveTo>
                  <a:lnTo>
                    <a:pt x="906240" y="1"/>
                  </a:lnTo>
                  <a:lnTo>
                    <a:pt x="1254028" y="519679"/>
                  </a:lnTo>
                  <a:lnTo>
                    <a:pt x="1" y="70693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等腰三角形 31"/>
            <p:cNvSpPr/>
            <p:nvPr/>
          </p:nvSpPr>
          <p:spPr>
            <a:xfrm rot="962341">
              <a:off x="6659225" y="3958986"/>
              <a:ext cx="339427" cy="502287"/>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 name="connsiteX0" fmla="*/ 1 w 752066"/>
                <a:gd name="connsiteY0" fmla="*/ 1016374 h 1016375"/>
                <a:gd name="connsiteX1" fmla="*/ 404278 w 752066"/>
                <a:gd name="connsiteY1" fmla="*/ -1 h 1016375"/>
                <a:gd name="connsiteX2" fmla="*/ 752066 w 752066"/>
                <a:gd name="connsiteY2" fmla="*/ 519677 h 1016375"/>
                <a:gd name="connsiteX3" fmla="*/ 1 w 752066"/>
                <a:gd name="connsiteY3" fmla="*/ 1016374 h 1016375"/>
                <a:gd name="connsiteX0" fmla="*/ 56784 w 808849"/>
                <a:gd name="connsiteY0" fmla="*/ 1055400 h 1055399"/>
                <a:gd name="connsiteX1" fmla="*/ 0 w 808849"/>
                <a:gd name="connsiteY1" fmla="*/ 1 h 1055399"/>
                <a:gd name="connsiteX2" fmla="*/ 808849 w 808849"/>
                <a:gd name="connsiteY2" fmla="*/ 558703 h 1055399"/>
                <a:gd name="connsiteX3" fmla="*/ 56784 w 808849"/>
                <a:gd name="connsiteY3" fmla="*/ 1055400 h 1055399"/>
                <a:gd name="connsiteX0" fmla="*/ 56784 w 400017"/>
                <a:gd name="connsiteY0" fmla="*/ 1055398 h 1055399"/>
                <a:gd name="connsiteX1" fmla="*/ 0 w 400017"/>
                <a:gd name="connsiteY1" fmla="*/ -1 h 1055399"/>
                <a:gd name="connsiteX2" fmla="*/ 400017 w 400017"/>
                <a:gd name="connsiteY2" fmla="*/ 320903 h 1055399"/>
                <a:gd name="connsiteX3" fmla="*/ 56784 w 400017"/>
                <a:gd name="connsiteY3" fmla="*/ 1055398 h 1055399"/>
                <a:gd name="connsiteX0" fmla="*/ 468575 w 811808"/>
                <a:gd name="connsiteY0" fmla="*/ 734495 h 734494"/>
                <a:gd name="connsiteX1" fmla="*/ 0 w 811808"/>
                <a:gd name="connsiteY1" fmla="*/ 73278 h 734494"/>
                <a:gd name="connsiteX2" fmla="*/ 811808 w 811808"/>
                <a:gd name="connsiteY2" fmla="*/ 0 h 734494"/>
                <a:gd name="connsiteX3" fmla="*/ 468575 w 811808"/>
                <a:gd name="connsiteY3" fmla="*/ 734495 h 734494"/>
                <a:gd name="connsiteX0" fmla="*/ 468575 w 546206"/>
                <a:gd name="connsiteY0" fmla="*/ 768694 h 768694"/>
                <a:gd name="connsiteX1" fmla="*/ 0 w 546206"/>
                <a:gd name="connsiteY1" fmla="*/ 107477 h 768694"/>
                <a:gd name="connsiteX2" fmla="*/ 546206 w 546206"/>
                <a:gd name="connsiteY2" fmla="*/ 0 h 768694"/>
                <a:gd name="connsiteX3" fmla="*/ 468575 w 546206"/>
                <a:gd name="connsiteY3" fmla="*/ 768694 h 768694"/>
              </a:gdLst>
              <a:ahLst/>
              <a:cxnLst>
                <a:cxn ang="0">
                  <a:pos x="connsiteX0" y="connsiteY0"/>
                </a:cxn>
                <a:cxn ang="0">
                  <a:pos x="connsiteX1" y="connsiteY1"/>
                </a:cxn>
                <a:cxn ang="0">
                  <a:pos x="connsiteX2" y="connsiteY2"/>
                </a:cxn>
                <a:cxn ang="0">
                  <a:pos x="connsiteX3" y="connsiteY3"/>
                </a:cxn>
              </a:cxnLst>
              <a:rect l="l" t="t" r="r" b="b"/>
              <a:pathLst>
                <a:path w="546206" h="768694">
                  <a:moveTo>
                    <a:pt x="468575" y="768694"/>
                  </a:moveTo>
                  <a:lnTo>
                    <a:pt x="0" y="107477"/>
                  </a:lnTo>
                  <a:lnTo>
                    <a:pt x="546206" y="0"/>
                  </a:lnTo>
                  <a:lnTo>
                    <a:pt x="468575" y="76869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4" name="文本框 7"/>
          <p:cNvSpPr txBox="1">
            <a:spLocks noChangeArrowheads="1"/>
          </p:cNvSpPr>
          <p:nvPr/>
        </p:nvSpPr>
        <p:spPr bwMode="auto">
          <a:xfrm>
            <a:off x="3454004" y="3313510"/>
            <a:ext cx="2235994"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14900" b="1" dirty="0">
                <a:solidFill>
                  <a:schemeClr val="accent1"/>
                </a:solidFill>
              </a:rPr>
              <a:t>2</a:t>
            </a:r>
            <a:endParaRPr lang="zh-CN" altLang="en-US" sz="14900" b="1" dirty="0">
              <a:solidFill>
                <a:schemeClr val="accent1"/>
              </a:solidFill>
            </a:endParaRPr>
          </a:p>
        </p:txBody>
      </p:sp>
      <p:sp>
        <p:nvSpPr>
          <p:cNvPr id="10245" name="文本框 9"/>
          <p:cNvSpPr txBox="1">
            <a:spLocks noChangeArrowheads="1"/>
          </p:cNvSpPr>
          <p:nvPr/>
        </p:nvSpPr>
        <p:spPr bwMode="auto">
          <a:xfrm>
            <a:off x="3439902" y="1704301"/>
            <a:ext cx="2190343"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zh-CN" altLang="en-US" sz="4000" b="1" dirty="0">
                <a:solidFill>
                  <a:schemeClr val="accent1"/>
                </a:solidFill>
              </a:rPr>
              <a:t>小组分工</a:t>
            </a:r>
          </a:p>
        </p:txBody>
      </p:sp>
      <p:sp>
        <p:nvSpPr>
          <p:cNvPr id="11" name="矩形 10"/>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
        <p:nvSpPr>
          <p:cNvPr id="12" name="TextBox 12"/>
          <p:cNvSpPr txBox="1"/>
          <p:nvPr/>
        </p:nvSpPr>
        <p:spPr>
          <a:xfrm>
            <a:off x="3448442" y="2355248"/>
            <a:ext cx="2282321" cy="377026"/>
          </a:xfrm>
          <a:prstGeom prst="rect">
            <a:avLst/>
          </a:prstGeom>
          <a:noFill/>
        </p:spPr>
        <p:txBody>
          <a:bodyPr wrap="square" lIns="68580" tIns="34290" rIns="68580" bIns="34290">
            <a:spAutoFit/>
          </a:bodyPr>
          <a:lstStyle/>
          <a:p>
            <a:pPr eaLnBrk="1" fontAlgn="auto" hangingPunct="1">
              <a:spcBef>
                <a:spcPts val="0"/>
              </a:spcBef>
              <a:spcAft>
                <a:spcPts val="0"/>
              </a:spcAft>
              <a:defRPr/>
            </a:pPr>
            <a:r>
              <a:rPr lang="en-US" sz="2000" b="1" dirty="0">
                <a:solidFill>
                  <a:schemeClr val="bg1"/>
                </a:solidFill>
                <a:latin typeface="+mj-lt"/>
                <a:ea typeface="+mn-ea"/>
              </a:rPr>
              <a:t>DIVISION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0243"/>
                                        </p:tgtEl>
                                        <p:attrNameLst>
                                          <p:attrName>r</p:attrName>
                                        </p:attrNameLst>
                                      </p:cBhvr>
                                    </p:animRot>
                                    <p:animRot by="-240000">
                                      <p:cBhvr>
                                        <p:cTn id="7" dur="200" fill="hold">
                                          <p:stCondLst>
                                            <p:cond delay="200"/>
                                          </p:stCondLst>
                                        </p:cTn>
                                        <p:tgtEl>
                                          <p:spTgt spid="10243"/>
                                        </p:tgtEl>
                                        <p:attrNameLst>
                                          <p:attrName>r</p:attrName>
                                        </p:attrNameLst>
                                      </p:cBhvr>
                                    </p:animRot>
                                    <p:animRot by="240000">
                                      <p:cBhvr>
                                        <p:cTn id="8" dur="200" fill="hold">
                                          <p:stCondLst>
                                            <p:cond delay="400"/>
                                          </p:stCondLst>
                                        </p:cTn>
                                        <p:tgtEl>
                                          <p:spTgt spid="10243"/>
                                        </p:tgtEl>
                                        <p:attrNameLst>
                                          <p:attrName>r</p:attrName>
                                        </p:attrNameLst>
                                      </p:cBhvr>
                                    </p:animRot>
                                    <p:animRot by="-240000">
                                      <p:cBhvr>
                                        <p:cTn id="9" dur="200" fill="hold">
                                          <p:stCondLst>
                                            <p:cond delay="600"/>
                                          </p:stCondLst>
                                        </p:cTn>
                                        <p:tgtEl>
                                          <p:spTgt spid="10243"/>
                                        </p:tgtEl>
                                        <p:attrNameLst>
                                          <p:attrName>r</p:attrName>
                                        </p:attrNameLst>
                                      </p:cBhvr>
                                    </p:animRot>
                                    <p:animRot by="120000">
                                      <p:cBhvr>
                                        <p:cTn id="10" dur="200" fill="hold">
                                          <p:stCondLst>
                                            <p:cond delay="800"/>
                                          </p:stCondLst>
                                        </p:cTn>
                                        <p:tgtEl>
                                          <p:spTgt spid="1024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10244">
                                            <p:txEl>
                                              <p:pRg st="0" end="0"/>
                                            </p:txEl>
                                          </p:spTgt>
                                        </p:tgtEl>
                                        <p:attrNameLst>
                                          <p:attrName>r</p:attrName>
                                        </p:attrNameLst>
                                      </p:cBhvr>
                                    </p:animRot>
                                    <p:animRot by="-240000">
                                      <p:cBhvr>
                                        <p:cTn id="15" dur="200" fill="hold">
                                          <p:stCondLst>
                                            <p:cond delay="200"/>
                                          </p:stCondLst>
                                        </p:cTn>
                                        <p:tgtEl>
                                          <p:spTgt spid="10244">
                                            <p:txEl>
                                              <p:pRg st="0" end="0"/>
                                            </p:txEl>
                                          </p:spTgt>
                                        </p:tgtEl>
                                        <p:attrNameLst>
                                          <p:attrName>r</p:attrName>
                                        </p:attrNameLst>
                                      </p:cBhvr>
                                    </p:animRot>
                                    <p:animRot by="240000">
                                      <p:cBhvr>
                                        <p:cTn id="16" dur="200" fill="hold">
                                          <p:stCondLst>
                                            <p:cond delay="400"/>
                                          </p:stCondLst>
                                        </p:cTn>
                                        <p:tgtEl>
                                          <p:spTgt spid="10244">
                                            <p:txEl>
                                              <p:pRg st="0" end="0"/>
                                            </p:txEl>
                                          </p:spTgt>
                                        </p:tgtEl>
                                        <p:attrNameLst>
                                          <p:attrName>r</p:attrName>
                                        </p:attrNameLst>
                                      </p:cBhvr>
                                    </p:animRot>
                                    <p:animRot by="-240000">
                                      <p:cBhvr>
                                        <p:cTn id="17" dur="200" fill="hold">
                                          <p:stCondLst>
                                            <p:cond delay="600"/>
                                          </p:stCondLst>
                                        </p:cTn>
                                        <p:tgtEl>
                                          <p:spTgt spid="10244">
                                            <p:txEl>
                                              <p:pRg st="0" end="0"/>
                                            </p:txEl>
                                          </p:spTgt>
                                        </p:tgtEl>
                                        <p:attrNameLst>
                                          <p:attrName>r</p:attrName>
                                        </p:attrNameLst>
                                      </p:cBhvr>
                                    </p:animRot>
                                    <p:animRot by="120000">
                                      <p:cBhvr>
                                        <p:cTn id="18" dur="200" fill="hold">
                                          <p:stCondLst>
                                            <p:cond delay="800"/>
                                          </p:stCondLst>
                                        </p:cTn>
                                        <p:tgtEl>
                                          <p:spTgt spid="10244">
                                            <p:txEl>
                                              <p:pRg st="0" end="0"/>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245"/>
                                        </p:tgtEl>
                                        <p:attrNameLst>
                                          <p:attrName>style.visibility</p:attrName>
                                        </p:attrNameLst>
                                      </p:cBhvr>
                                      <p:to>
                                        <p:strVal val="visible"/>
                                      </p:to>
                                    </p:set>
                                    <p:animEffect transition="in" filter="barn(inVertical)">
                                      <p:cBhvr>
                                        <p:cTn id="23" dur="500"/>
                                        <p:tgtEl>
                                          <p:spTgt spid="1024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3002973" y="1215736"/>
            <a:ext cx="3283527" cy="267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3733309" y="577054"/>
            <a:ext cx="1677382" cy="530915"/>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3000" b="1" dirty="0">
                <a:solidFill>
                  <a:schemeClr val="accent1"/>
                </a:solidFill>
                <a:latin typeface="+mj-lt"/>
                <a:ea typeface="+mn-ea"/>
              </a:rPr>
              <a:t>整体分工</a:t>
            </a:r>
            <a:endParaRPr lang="en-US" sz="3000" b="1" dirty="0">
              <a:solidFill>
                <a:schemeClr val="accent1"/>
              </a:solidFill>
              <a:latin typeface="+mj-lt"/>
              <a:ea typeface="+mn-ea"/>
            </a:endParaRPr>
          </a:p>
        </p:txBody>
      </p:sp>
      <p:sp>
        <p:nvSpPr>
          <p:cNvPr id="53" name="矩形 52"/>
          <p:cNvSpPr/>
          <p:nvPr/>
        </p:nvSpPr>
        <p:spPr>
          <a:xfrm>
            <a:off x="0" y="-31173"/>
            <a:ext cx="9144000" cy="29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t>CE BOOK  </a:t>
            </a:r>
            <a:r>
              <a:rPr lang="zh-CN" altLang="en-US" dirty="0"/>
              <a:t>项目成果展示</a:t>
            </a:r>
          </a:p>
        </p:txBody>
      </p:sp>
      <p:sp>
        <p:nvSpPr>
          <p:cNvPr id="56" name="TextBox 20"/>
          <p:cNvSpPr txBox="1"/>
          <p:nvPr/>
        </p:nvSpPr>
        <p:spPr>
          <a:xfrm>
            <a:off x="2337955" y="1717175"/>
            <a:ext cx="5792802" cy="2700739"/>
          </a:xfrm>
          <a:prstGeom prst="rect">
            <a:avLst/>
          </a:prstGeom>
          <a:noFill/>
        </p:spPr>
        <p:txBody>
          <a:bodyPr wrap="square" lIns="68580" tIns="34290" rIns="68580" bIns="34290">
            <a:spAutoFit/>
          </a:bodyPr>
          <a:lstStyle/>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UML ——</a:t>
            </a:r>
            <a:r>
              <a:rPr lang="zh-CN" altLang="en-US" sz="3200" b="1" dirty="0">
                <a:solidFill>
                  <a:schemeClr val="tx1">
                    <a:lumMod val="65000"/>
                    <a:lumOff val="35000"/>
                  </a:schemeClr>
                </a:solidFill>
                <a:latin typeface="黑体" panose="02010609060101010101" pitchFamily="49" charset="-122"/>
                <a:ea typeface="黑体" panose="02010609060101010101" pitchFamily="49" charset="-122"/>
              </a:rPr>
              <a:t>欧承忠、王安娜</a:t>
            </a:r>
            <a:endParaRPr lang="en-US" altLang="zh-CN" sz="3200" b="1" dirty="0">
              <a:solidFill>
                <a:schemeClr val="tx1">
                  <a:lumMod val="65000"/>
                  <a:lumOff val="35000"/>
                </a:schemeClr>
              </a:solidFill>
              <a:latin typeface="黑体" panose="02010609060101010101" pitchFamily="49" charset="-122"/>
              <a:ea typeface="黑体" panose="02010609060101010101" pitchFamily="49" charset="-122"/>
            </a:endParaRPr>
          </a:p>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UI——</a:t>
            </a:r>
            <a:r>
              <a:rPr lang="zh-CN" altLang="en-US" sz="3200" b="1" dirty="0">
                <a:solidFill>
                  <a:schemeClr val="tx1">
                    <a:lumMod val="65000"/>
                    <a:lumOff val="35000"/>
                  </a:schemeClr>
                </a:solidFill>
                <a:latin typeface="黑体" panose="02010609060101010101" pitchFamily="49" charset="-122"/>
                <a:ea typeface="黑体" panose="02010609060101010101" pitchFamily="49" charset="-122"/>
              </a:rPr>
              <a:t>张波、欧承忠、王安娜</a:t>
            </a:r>
          </a:p>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r>
              <a:rPr lang="zh-CN" altLang="en-US" sz="3200" b="1" dirty="0">
                <a:solidFill>
                  <a:schemeClr val="tx1">
                    <a:lumMod val="65000"/>
                    <a:lumOff val="35000"/>
                  </a:schemeClr>
                </a:solidFill>
                <a:latin typeface="黑体" panose="02010609060101010101" pitchFamily="49" charset="-122"/>
                <a:ea typeface="黑体" panose="02010609060101010101" pitchFamily="49" charset="-122"/>
              </a:rPr>
              <a:t>数据库</a:t>
            </a:r>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3200" b="1" dirty="0">
                <a:solidFill>
                  <a:schemeClr val="tx1">
                    <a:lumMod val="65000"/>
                    <a:lumOff val="35000"/>
                  </a:schemeClr>
                </a:solidFill>
                <a:latin typeface="黑体" panose="02010609060101010101" pitchFamily="49" charset="-122"/>
                <a:ea typeface="黑体" panose="02010609060101010101" pitchFamily="49" charset="-122"/>
              </a:rPr>
              <a:t>欧承忠</a:t>
            </a:r>
          </a:p>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PPT</a:t>
            </a:r>
            <a:r>
              <a:rPr lang="zh-CN" altLang="en-US" sz="3200" b="1" dirty="0">
                <a:solidFill>
                  <a:schemeClr val="tx1">
                    <a:lumMod val="65000"/>
                    <a:lumOff val="35000"/>
                  </a:schemeClr>
                </a:solidFill>
                <a:latin typeface="黑体" panose="02010609060101010101" pitchFamily="49" charset="-122"/>
                <a:ea typeface="黑体" panose="02010609060101010101" pitchFamily="49" charset="-122"/>
              </a:rPr>
              <a:t>制作</a:t>
            </a:r>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3200" b="1" dirty="0">
                <a:solidFill>
                  <a:schemeClr val="tx1">
                    <a:lumMod val="65000"/>
                    <a:lumOff val="35000"/>
                  </a:schemeClr>
                </a:solidFill>
                <a:latin typeface="黑体" panose="02010609060101010101" pitchFamily="49" charset="-122"/>
                <a:ea typeface="黑体" panose="02010609060101010101" pitchFamily="49" charset="-122"/>
              </a:rPr>
              <a:t>王安娜</a:t>
            </a:r>
          </a:p>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r>
              <a:rPr lang="zh-CN" altLang="en-US" sz="3200" b="1" dirty="0">
                <a:solidFill>
                  <a:schemeClr val="tx1">
                    <a:lumMod val="65000"/>
                    <a:lumOff val="35000"/>
                  </a:schemeClr>
                </a:solidFill>
                <a:latin typeface="黑体" panose="02010609060101010101" pitchFamily="49" charset="-122"/>
                <a:ea typeface="黑体" panose="02010609060101010101" pitchFamily="49" charset="-122"/>
              </a:rPr>
              <a:t>应用视频录制</a:t>
            </a:r>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3200" b="1" dirty="0">
                <a:solidFill>
                  <a:schemeClr val="tx1">
                    <a:lumMod val="65000"/>
                    <a:lumOff val="35000"/>
                  </a:schemeClr>
                </a:solidFill>
                <a:latin typeface="黑体" panose="02010609060101010101" pitchFamily="49" charset="-122"/>
                <a:ea typeface="黑体" panose="02010609060101010101" pitchFamily="49" charset="-122"/>
              </a:rPr>
              <a:t>张波</a:t>
            </a:r>
          </a:p>
          <a:p>
            <a:pPr marL="214313" indent="-214313" eaLnBrk="1" fontAlgn="auto" hangingPunct="1">
              <a:spcBef>
                <a:spcPts val="0"/>
              </a:spcBef>
              <a:spcAft>
                <a:spcPts val="0"/>
              </a:spcAft>
              <a:buClr>
                <a:schemeClr val="accent1"/>
              </a:buClr>
              <a:buSzPct val="120000"/>
              <a:buFont typeface="Courier New" panose="02070309020205020404" pitchFamily="49" charset="0"/>
              <a:buChar char="o"/>
              <a:defRPr/>
            </a:pPr>
            <a:endParaRPr lang="en-US" altLang="zh-CN" sz="1100" dirty="0">
              <a:solidFill>
                <a:schemeClr val="tx1">
                  <a:lumMod val="65000"/>
                  <a:lumOff val="35000"/>
                </a:schemeClr>
              </a:solidFill>
              <a:latin typeface="+mn-lt"/>
              <a:ea typeface="+mn-ea"/>
            </a:endParaRPr>
          </a:p>
        </p:txBody>
      </p:sp>
      <p:sp>
        <p:nvSpPr>
          <p:cNvPr id="6" name="五边形 5"/>
          <p:cNvSpPr/>
          <p:nvPr/>
        </p:nvSpPr>
        <p:spPr>
          <a:xfrm>
            <a:off x="176645" y="1589809"/>
            <a:ext cx="1756064" cy="716973"/>
          </a:xfrm>
          <a:prstGeom prst="homePlat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五边形 57"/>
          <p:cNvSpPr/>
          <p:nvPr/>
        </p:nvSpPr>
        <p:spPr>
          <a:xfrm>
            <a:off x="176645" y="2709057"/>
            <a:ext cx="1756064" cy="716973"/>
          </a:xfrm>
          <a:prstGeom prst="homePlat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grpId="0" nodeType="clickEffect">
                                  <p:stCondLst>
                                    <p:cond delay="0"/>
                                  </p:stCondLst>
                                  <p:childTnLst>
                                    <p:animRot by="120000">
                                      <p:cBhvr>
                                        <p:cTn id="18" dur="100" fill="hold">
                                          <p:stCondLst>
                                            <p:cond delay="0"/>
                                          </p:stCondLst>
                                        </p:cTn>
                                        <p:tgtEl>
                                          <p:spTgt spid="56"/>
                                        </p:tgtEl>
                                        <p:attrNameLst>
                                          <p:attrName>r</p:attrName>
                                        </p:attrNameLst>
                                      </p:cBhvr>
                                    </p:animRot>
                                    <p:animRot by="-240000">
                                      <p:cBhvr>
                                        <p:cTn id="19" dur="200" fill="hold">
                                          <p:stCondLst>
                                            <p:cond delay="200"/>
                                          </p:stCondLst>
                                        </p:cTn>
                                        <p:tgtEl>
                                          <p:spTgt spid="56"/>
                                        </p:tgtEl>
                                        <p:attrNameLst>
                                          <p:attrName>r</p:attrName>
                                        </p:attrNameLst>
                                      </p:cBhvr>
                                    </p:animRot>
                                    <p:animRot by="240000">
                                      <p:cBhvr>
                                        <p:cTn id="20" dur="200" fill="hold">
                                          <p:stCondLst>
                                            <p:cond delay="400"/>
                                          </p:stCondLst>
                                        </p:cTn>
                                        <p:tgtEl>
                                          <p:spTgt spid="56"/>
                                        </p:tgtEl>
                                        <p:attrNameLst>
                                          <p:attrName>r</p:attrName>
                                        </p:attrNameLst>
                                      </p:cBhvr>
                                    </p:animRot>
                                    <p:animRot by="-240000">
                                      <p:cBhvr>
                                        <p:cTn id="21" dur="200" fill="hold">
                                          <p:stCondLst>
                                            <p:cond delay="600"/>
                                          </p:stCondLst>
                                        </p:cTn>
                                        <p:tgtEl>
                                          <p:spTgt spid="56"/>
                                        </p:tgtEl>
                                        <p:attrNameLst>
                                          <p:attrName>r</p:attrName>
                                        </p:attrNameLst>
                                      </p:cBhvr>
                                    </p:animRot>
                                    <p:animRot by="120000">
                                      <p:cBhvr>
                                        <p:cTn id="22" dur="200" fill="hold">
                                          <p:stCondLst>
                                            <p:cond delay="800"/>
                                          </p:stCondLst>
                                        </p:cTn>
                                        <p:tgtEl>
                                          <p:spTgt spid="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 grpId="0" animBg="1"/>
      <p:bldP spid="5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bfbc1479c6794bc4499398d0a27afc55aeb8ac"/>
  <p:tag name="ISPRING_PRESENTATION_TITLE" val="falsh"/>
</p:tagLst>
</file>

<file path=ppt/theme/theme1.xml><?xml version="1.0" encoding="utf-8"?>
<a:theme xmlns:a="http://schemas.openxmlformats.org/drawingml/2006/main" name="第一PPT，www.1ppt.com">
  <a:themeElements>
    <a:clrScheme name="自定义 37">
      <a:dk1>
        <a:sysClr val="windowText" lastClr="000000"/>
      </a:dk1>
      <a:lt1>
        <a:sysClr val="window" lastClr="FFFFFF"/>
      </a:lt1>
      <a:dk2>
        <a:srgbClr val="000000"/>
      </a:dk2>
      <a:lt2>
        <a:srgbClr val="F8F8F8"/>
      </a:lt2>
      <a:accent1>
        <a:srgbClr val="188186"/>
      </a:accent1>
      <a:accent2>
        <a:srgbClr val="188186"/>
      </a:accent2>
      <a:accent3>
        <a:srgbClr val="188186"/>
      </a:accent3>
      <a:accent4>
        <a:srgbClr val="188186"/>
      </a:accent4>
      <a:accent5>
        <a:srgbClr val="188186"/>
      </a:accent5>
      <a:accent6>
        <a:srgbClr val="188186"/>
      </a:accent6>
      <a:hlink>
        <a:srgbClr val="5F5F5F"/>
      </a:hlink>
      <a:folHlink>
        <a:srgbClr val="919191"/>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514</Words>
  <Application>Microsoft Office PowerPoint</Application>
  <PresentationFormat>全屏显示(16:9)</PresentationFormat>
  <Paragraphs>136</Paragraphs>
  <Slides>18</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8" baseType="lpstr">
      <vt:lpstr>Franchise</vt:lpstr>
      <vt:lpstr>Signika Negative</vt:lpstr>
      <vt:lpstr>黑体</vt:lpstr>
      <vt:lpstr>宋体</vt:lpstr>
      <vt:lpstr>微软雅黑</vt:lpstr>
      <vt:lpstr>Arial</vt:lpstr>
      <vt:lpstr>Calibri</vt:lpstr>
      <vt:lpstr>Courier New</vt:lpstr>
      <vt:lpstr>第一PPT，www.1ppt.com</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第一PPT</dc:creator>
  <cp:keywords>www.1ppt.com</cp:keywords>
  <cp:lastModifiedBy>欧 承忠</cp:lastModifiedBy>
  <cp:revision>84</cp:revision>
  <dcterms:created xsi:type="dcterms:W3CDTF">2015-06-07T09:29:04Z</dcterms:created>
  <dcterms:modified xsi:type="dcterms:W3CDTF">2018-06-12T02:01:40Z</dcterms:modified>
</cp:coreProperties>
</file>