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9" r:id="rId3"/>
    <p:sldId id="333" r:id="rId5"/>
    <p:sldId id="266" r:id="rId6"/>
    <p:sldId id="362" r:id="rId7"/>
    <p:sldId id="325" r:id="rId8"/>
    <p:sldId id="280" r:id="rId9"/>
    <p:sldId id="394" r:id="rId10"/>
    <p:sldId id="395" r:id="rId11"/>
    <p:sldId id="259" r:id="rId12"/>
    <p:sldId id="391" r:id="rId13"/>
    <p:sldId id="392" r:id="rId14"/>
    <p:sldId id="287" r:id="rId15"/>
    <p:sldId id="309" r:id="rId16"/>
    <p:sldId id="397" r:id="rId17"/>
    <p:sldId id="398" r:id="rId18"/>
    <p:sldId id="295" r:id="rId19"/>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0" autoAdjust="0"/>
    <p:restoredTop sz="94660"/>
  </p:normalViewPr>
  <p:slideViewPr>
    <p:cSldViewPr showGuides="1">
      <p:cViewPr>
        <p:scale>
          <a:sx n="50" d="100"/>
          <a:sy n="50" d="100"/>
        </p:scale>
        <p:origin x="-468" y="-1434"/>
      </p:cViewPr>
      <p:guideLst>
        <p:guide orient="horz"/>
        <p:guide pos="76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D6B058F-3419-4783-A32B-A7489A7A24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microsoft.com/office/2007/relationships/hdphoto" Target="../media/hdphoto1.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圆角矩形 224"/>
          <p:cNvSpPr/>
          <p:nvPr/>
        </p:nvSpPr>
        <p:spPr>
          <a:xfrm>
            <a:off x="2162175" y="2797810"/>
            <a:ext cx="7795895" cy="921385"/>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4879340" y="2875915"/>
            <a:ext cx="2214880" cy="583565"/>
          </a:xfrm>
          <a:prstGeom prst="rect">
            <a:avLst/>
          </a:prstGeom>
          <a:noFill/>
        </p:spPr>
        <p:txBody>
          <a:bodyPr wrap="none" rtlCol="0">
            <a:spAutoFit/>
          </a:bodyPr>
          <a:lstStyle/>
          <a:p>
            <a:pPr algn="ctr"/>
            <a:r>
              <a:rPr lang="zh-CN" altLang="zh-CN" sz="3200" dirty="0">
                <a:solidFill>
                  <a:schemeClr val="tx1">
                    <a:lumMod val="65000"/>
                    <a:lumOff val="35000"/>
                  </a:schemeClr>
                </a:solidFill>
                <a:latin typeface="微软雅黑" panose="020B0503020204020204" pitchFamily="34" charset="-122"/>
                <a:ea typeface="微软雅黑" panose="020B0503020204020204" pitchFamily="34" charset="-122"/>
              </a:rPr>
              <a:t>走进脂肪锁</a:t>
            </a:r>
            <a:endParaRPr lang="zh-CN"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27" name="组合 226"/>
          <p:cNvGrpSpPr/>
          <p:nvPr/>
        </p:nvGrpSpPr>
        <p:grpSpPr>
          <a:xfrm rot="0">
            <a:off x="1941195" y="2732405"/>
            <a:ext cx="992505" cy="986790"/>
            <a:chOff x="899592" y="2377261"/>
            <a:chExt cx="720079" cy="574619"/>
          </a:xfrm>
          <a:effectLst>
            <a:outerShdw blurRad="50800" dist="38100" dir="2700000" algn="tl" rotWithShape="0">
              <a:prstClr val="black">
                <a:alpha val="40000"/>
              </a:prstClr>
            </a:outerShdw>
          </a:effectLst>
        </p:grpSpPr>
        <p:sp>
          <p:nvSpPr>
            <p:cNvPr id="228" name="圆角矩形 2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229" name="圆角矩形 2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grpSp>
      <p:pic>
        <p:nvPicPr>
          <p:cNvPr id="230" name="Picture 2" descr="C:\Users\Administrator\Desktop\手.png"/>
          <p:cNvPicPr>
            <a:picLocks noChangeAspect="1" noChangeArrowheads="1"/>
          </p:cNvPicPr>
          <p:nvPr/>
        </p:nvPicPr>
        <p:blipFill>
          <a:blip r:embed="rId1"/>
          <a:srcRect/>
          <a:stretch>
            <a:fillRect/>
          </a:stretch>
        </p:blipFill>
        <p:spPr bwMode="auto">
          <a:xfrm flipH="1">
            <a:off x="1777365" y="2896870"/>
            <a:ext cx="4079875" cy="3964305"/>
          </a:xfrm>
          <a:prstGeom prst="rect">
            <a:avLst/>
          </a:prstGeom>
          <a:noFill/>
        </p:spPr>
      </p:pic>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sp>
        <p:nvSpPr>
          <p:cNvPr id="5" name="文本框 4"/>
          <p:cNvSpPr txBox="1"/>
          <p:nvPr/>
        </p:nvSpPr>
        <p:spPr>
          <a:xfrm>
            <a:off x="8169910" y="5691505"/>
            <a:ext cx="3469005" cy="460375"/>
          </a:xfrm>
          <a:prstGeom prst="rect">
            <a:avLst/>
          </a:prstGeom>
          <a:noFill/>
        </p:spPr>
        <p:txBody>
          <a:bodyPr wrap="square" rtlCol="0">
            <a:spAutoFit/>
          </a:bodyPr>
          <a:p>
            <a:r>
              <a:rPr lang="zh-CN" altLang="en-US" sz="2400"/>
              <a:t>刘雨轩     叶岗    冯宇瑶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500" fill="hold"/>
                                        <p:tgtEl>
                                          <p:spTgt spid="230"/>
                                        </p:tgtEl>
                                        <p:attrNameLst>
                                          <p:attrName>ppt_x</p:attrName>
                                        </p:attrNameLst>
                                      </p:cBhvr>
                                      <p:tavLst>
                                        <p:tav tm="0">
                                          <p:val>
                                            <p:strVal val="#ppt_x"/>
                                          </p:val>
                                        </p:tav>
                                        <p:tav tm="100000">
                                          <p:val>
                                            <p:strVal val="#ppt_x"/>
                                          </p:val>
                                        </p:tav>
                                      </p:tavLst>
                                    </p:anim>
                                    <p:anim calcmode="lin" valueType="num">
                                      <p:cBhvr additive="base">
                                        <p:cTn id="8"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0000 0.000000 L 0.513720 0.000000 " pathEditMode="relative" ptsTypes="">
                                      <p:cBhvr>
                                        <p:cTn id="12" dur="2000" fill="hold"/>
                                        <p:tgtEl>
                                          <p:spTgt spid="230"/>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016454 -0.005648 L 0.526738 -0.005740 " pathEditMode="relative" rAng="0" ptsTypes="">
                                      <p:cBhvr>
                                        <p:cTn id="14" dur="2000" fill="hold"/>
                                        <p:tgtEl>
                                          <p:spTgt spid="227"/>
                                        </p:tgtEl>
                                        <p:attrNameLst>
                                          <p:attrName>ppt_x</p:attrName>
                                          <p:attrName>ppt_y</p:attrName>
                                        </p:attrNameLst>
                                      </p:cBhvr>
                                      <p:rCtr x="27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01420" y="613410"/>
            <a:ext cx="9476740" cy="5631180"/>
          </a:xfrm>
          <a:prstGeom prst="rect">
            <a:avLst/>
          </a:prstGeom>
          <a:noFill/>
        </p:spPr>
        <p:txBody>
          <a:bodyPr wrap="square" rtlCol="0">
            <a:spAutoFit/>
          </a:bodyPr>
          <a:p>
            <a:pPr fontAlgn="auto">
              <a:lnSpc>
                <a:spcPct val="150000"/>
              </a:lnSpc>
            </a:pPr>
            <a:r>
              <a:rPr lang="zh-CN" altLang="en-US" sz="4000"/>
              <a:t>目前项目实现了两个功能：</a:t>
            </a:r>
            <a:endParaRPr lang="zh-CN" altLang="en-US" sz="4000"/>
          </a:p>
          <a:p>
            <a:pPr fontAlgn="auto">
              <a:lnSpc>
                <a:spcPct val="150000"/>
              </a:lnSpc>
            </a:pPr>
            <a:r>
              <a:rPr lang="en-US" altLang="zh-CN" sz="4000"/>
              <a:t>1</a:t>
            </a:r>
            <a:r>
              <a:rPr lang="zh-CN" altLang="en-US" sz="4000"/>
              <a:t>、用户通过在记录体重的界面上点击</a:t>
            </a:r>
            <a:r>
              <a:rPr lang="en-US" altLang="zh-CN" sz="4000"/>
              <a:t>“</a:t>
            </a:r>
            <a:r>
              <a:rPr lang="zh-CN" altLang="en-US" sz="4000"/>
              <a:t>记录体重</a:t>
            </a:r>
            <a:r>
              <a:rPr lang="en-US" altLang="zh-CN" sz="4000"/>
              <a:t>”</a:t>
            </a:r>
            <a:r>
              <a:rPr lang="zh-CN" altLang="en-US" sz="4000"/>
              <a:t>来记录，并保存数据，在体重界面上显示出用户最近的体重。</a:t>
            </a:r>
            <a:endParaRPr lang="zh-CN" altLang="en-US" sz="4000"/>
          </a:p>
          <a:p>
            <a:pPr fontAlgn="auto">
              <a:lnSpc>
                <a:spcPct val="150000"/>
              </a:lnSpc>
            </a:pPr>
            <a:r>
              <a:rPr lang="en-US" altLang="zh-CN" sz="4000"/>
              <a:t>2</a:t>
            </a:r>
            <a:r>
              <a:rPr lang="zh-CN" altLang="en-US" sz="4000"/>
              <a:t>、</a:t>
            </a:r>
            <a:r>
              <a:rPr lang="zh-CN" altLang="en-US" sz="4000">
                <a:sym typeface="+mn-ea"/>
              </a:rPr>
              <a:t>用户通过在记录运动界面中根据不同的运动添加运动记录，并保存数据。</a:t>
            </a:r>
            <a:endParaRPr lang="zh-CN"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4945380" y="1217930"/>
            <a:ext cx="2448560" cy="2448560"/>
            <a:chOff x="7788" y="1918"/>
            <a:chExt cx="3856" cy="3856"/>
          </a:xfrm>
        </p:grpSpPr>
        <p:sp>
          <p:nvSpPr>
            <p:cNvPr id="2" name="椭圆 1"/>
            <p:cNvSpPr/>
            <p:nvPr/>
          </p:nvSpPr>
          <p:spPr>
            <a:xfrm>
              <a:off x="7788" y="1918"/>
              <a:ext cx="3856" cy="385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p:nvPr/>
          </p:nvSpPr>
          <p:spPr>
            <a:xfrm>
              <a:off x="7882" y="4379"/>
              <a:ext cx="3742" cy="74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第四章</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5" name="KSO_Shape"/>
            <p:cNvSpPr/>
            <p:nvPr/>
          </p:nvSpPr>
          <p:spPr bwMode="auto">
            <a:xfrm>
              <a:off x="8382" y="2496"/>
              <a:ext cx="2743" cy="188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6" name="椭圆 35"/>
            <p:cNvSpPr/>
            <p:nvPr/>
          </p:nvSpPr>
          <p:spPr>
            <a:xfrm>
              <a:off x="7989" y="2081"/>
              <a:ext cx="3529" cy="3529"/>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7"/>
          <p:cNvCxnSpPr/>
          <p:nvPr/>
        </p:nvCxnSpPr>
        <p:spPr>
          <a:xfrm>
            <a:off x="4836988" y="483030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73247" y="3997793"/>
            <a:ext cx="2273381" cy="396240"/>
          </a:xfrm>
          <a:prstGeom prst="rect">
            <a:avLst/>
          </a:prstGeom>
          <a:noFill/>
        </p:spPr>
        <p:txBody>
          <a:bodyPr wrap="square" rtlCol="0">
            <a:spAutoFit/>
          </a:bodyPr>
          <a:p>
            <a:pPr algn="just">
              <a:lnSpc>
                <a:spcPts val="2380"/>
              </a:lnSpc>
            </a:pPr>
            <a:r>
              <a:rPr lang="zh-CN" altLang="en-US" sz="2400" b="1" spc="190" dirty="0">
                <a:latin typeface="微软雅黑" panose="020B0503020204020204" pitchFamily="34" charset="-122"/>
                <a:ea typeface="微软雅黑" panose="020B0503020204020204" pitchFamily="34" charset="-122"/>
                <a:cs typeface="+mj-cs"/>
              </a:rPr>
              <a:t>完成项目展示</a:t>
            </a:r>
            <a:endParaRPr lang="zh-CN" altLang="en-US" sz="2400" b="1" spc="190" dirty="0">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4"/>
          <p:cNvSpPr txBox="1"/>
          <p:nvPr/>
        </p:nvSpPr>
        <p:spPr>
          <a:xfrm>
            <a:off x="4873704" y="381961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latin typeface="微软雅黑" panose="020B0503020204020204" pitchFamily="34" charset="-122"/>
                <a:ea typeface="微软雅黑" panose="020B0503020204020204" pitchFamily="34" charset="-122"/>
              </a:rPr>
              <a:t>项目总结</a:t>
            </a:r>
            <a:endParaRPr lang="zh-CN" altLang="en-US" sz="2400" b="1" dirty="0" smtClean="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第五章</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80236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KSO_Shape"/>
          <p:cNvSpPr/>
          <p:nvPr/>
        </p:nvSpPr>
        <p:spPr bwMode="auto">
          <a:xfrm>
            <a:off x="5382780" y="1505486"/>
            <a:ext cx="1327945" cy="1274829"/>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par>
                                <p:cTn id="16" presetID="53" presetClass="entr" presetSubtype="16" fill="hold" grpId="0" nodeType="withEffect">
                                  <p:stCondLst>
                                    <p:cond delay="1000"/>
                                  </p:stCondLst>
                                  <p:iterate type="lt">
                                    <p:tmPct val="0"/>
                                  </p:iterate>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53" presetClass="entr" presetSubtype="528" fill="hold" grpId="0" nodeType="withEffect">
                                  <p:stCondLst>
                                    <p:cond delay="100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animEffect transition="in" filter="fade">
                                      <p:cBhvr>
                                        <p:cTn id="25" dur="500"/>
                                        <p:tgtEl>
                                          <p:spTgt spid="50"/>
                                        </p:tgtEl>
                                      </p:cBhvr>
                                    </p:animEffect>
                                    <p:anim calcmode="lin" valueType="num">
                                      <p:cBhvr>
                                        <p:cTn id="26" dur="500" fill="hold"/>
                                        <p:tgtEl>
                                          <p:spTgt spid="50"/>
                                        </p:tgtEl>
                                        <p:attrNameLst>
                                          <p:attrName>ppt_x</p:attrName>
                                        </p:attrNameLst>
                                      </p:cBhvr>
                                      <p:tavLst>
                                        <p:tav tm="0">
                                          <p:val>
                                            <p:fltVal val="0.5"/>
                                          </p:val>
                                        </p:tav>
                                        <p:tav tm="100000">
                                          <p:val>
                                            <p:strVal val="#ppt_x"/>
                                          </p:val>
                                        </p:tav>
                                      </p:tavLst>
                                    </p:anim>
                                    <p:anim calcmode="lin" valueType="num">
                                      <p:cBhvr>
                                        <p:cTn id="27" dur="500" fill="hold"/>
                                        <p:tgtEl>
                                          <p:spTgt spid="50"/>
                                        </p:tgtEl>
                                        <p:attrNameLst>
                                          <p:attrName>ppt_y</p:attrName>
                                        </p:attrNameLst>
                                      </p:cBhvr>
                                      <p:tavLst>
                                        <p:tav tm="0">
                                          <p:val>
                                            <p:fltVal val="0.5"/>
                                          </p:val>
                                        </p:tav>
                                        <p:tav tm="100000">
                                          <p:val>
                                            <p:strVal val="#ppt_y"/>
                                          </p:val>
                                        </p:tav>
                                      </p:tavLst>
                                    </p:anim>
                                  </p:childTnLst>
                                </p:cTn>
                              </p:par>
                              <p:par>
                                <p:cTn id="28" presetID="53" presetClass="entr" presetSubtype="16" fill="hold" grpId="0" nodeType="withEffect">
                                  <p:stCondLst>
                                    <p:cond delay="2000"/>
                                  </p:stCondLst>
                                  <p:iterate type="lt">
                                    <p:tmPct val="0"/>
                                  </p:iterate>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ppt_w</p:attrName>
                                        </p:attrNameLst>
                                      </p:cBhvr>
                                      <p:tavLst>
                                        <p:tav tm="0">
                                          <p:val>
                                            <p:fltVal val="0"/>
                                          </p:val>
                                        </p:tav>
                                        <p:tav tm="100000">
                                          <p:val>
                                            <p:strVal val="#ppt_w"/>
                                          </p:val>
                                        </p:tav>
                                      </p:tavLst>
                                    </p:anim>
                                    <p:anim calcmode="lin" valueType="num">
                                      <p:cBhvr>
                                        <p:cTn id="31" dur="500" fill="hold"/>
                                        <p:tgtEl>
                                          <p:spTgt spid="23"/>
                                        </p:tgtEl>
                                        <p:attrNameLst>
                                          <p:attrName>ppt_h</p:attrName>
                                        </p:attrNameLst>
                                      </p:cBhvr>
                                      <p:tavLst>
                                        <p:tav tm="0">
                                          <p:val>
                                            <p:fltVal val="0"/>
                                          </p:val>
                                        </p:tav>
                                        <p:tav tm="100000">
                                          <p:val>
                                            <p:strVal val="#ppt_h"/>
                                          </p:val>
                                        </p:tav>
                                      </p:tavLst>
                                    </p:anim>
                                    <p:animEffect transition="in" filter="fade">
                                      <p:cBhvr>
                                        <p:cTn id="32" dur="500"/>
                                        <p:tgtEl>
                                          <p:spTgt spid="23"/>
                                        </p:tgtEl>
                                      </p:cBhvr>
                                    </p:animEffect>
                                  </p:childTnLst>
                                </p:cTn>
                              </p:par>
                              <p:par>
                                <p:cTn id="33" presetID="16" presetClass="entr" presetSubtype="21" fill="hold" nodeType="withEffect">
                                  <p:stCondLst>
                                    <p:cond delay="2000"/>
                                  </p:stCondLst>
                                  <p:childTnLst>
                                    <p:set>
                                      <p:cBhvr>
                                        <p:cTn id="34" dur="1" fill="hold">
                                          <p:stCondLst>
                                            <p:cond delay="0"/>
                                          </p:stCondLst>
                                        </p:cTn>
                                        <p:tgtEl>
                                          <p:spTgt spid="38"/>
                                        </p:tgtEl>
                                        <p:attrNameLst>
                                          <p:attrName>style.visibility</p:attrName>
                                        </p:attrNameLst>
                                      </p:cBhvr>
                                      <p:to>
                                        <p:strVal val="visible"/>
                                      </p:to>
                                    </p:set>
                                    <p:animEffect transition="in" filter="barn(inVertical)">
                                      <p:cBhvr>
                                        <p:cTn id="35" dur="500"/>
                                        <p:tgtEl>
                                          <p:spTgt spid="38"/>
                                        </p:tgtEl>
                                      </p:cBhvr>
                                    </p:animEffect>
                                  </p:childTnLst>
                                </p:cTn>
                              </p:par>
                            </p:childTnLst>
                          </p:cTn>
                        </p:par>
                        <p:par>
                          <p:cTn id="36" fill="hold">
                            <p:stCondLst>
                              <p:cond delay="3500"/>
                            </p:stCondLst>
                            <p:childTnLst>
                              <p:par>
                                <p:cTn id="37" presetID="10" presetClass="entr" presetSubtype="0" fill="hold" grpId="1"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1"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1"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par>
                          <p:cTn id="67" fill="hold">
                            <p:stCondLst>
                              <p:cond delay="4000"/>
                            </p:stCondLst>
                            <p:childTnLst>
                              <p:par>
                                <p:cTn id="68"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69" dur="2000" fill="hold"/>
                                        <p:tgtEl>
                                          <p:spTgt spid="24"/>
                                        </p:tgtEl>
                                        <p:attrNameLst>
                                          <p:attrName>ppt_x</p:attrName>
                                          <p:attrName>ppt_y</p:attrName>
                                        </p:attrNameLst>
                                      </p:cBhvr>
                                      <p:rCtr x="17" y="18981"/>
                                    </p:animMotion>
                                  </p:childTnLst>
                                </p:cTn>
                              </p:par>
                              <p:par>
                                <p:cTn id="70"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1" dur="2000" fill="hold"/>
                                        <p:tgtEl>
                                          <p:spTgt spid="25"/>
                                        </p:tgtEl>
                                        <p:attrNameLst>
                                          <p:attrName>ppt_x</p:attrName>
                                          <p:attrName>ppt_y</p:attrName>
                                        </p:attrNameLst>
                                      </p:cBhvr>
                                      <p:rCtr x="17" y="18981"/>
                                    </p:animMotion>
                                  </p:childTnLst>
                                </p:cTn>
                              </p:par>
                              <p:par>
                                <p:cTn id="72"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3" dur="2000" fill="hold"/>
                                        <p:tgtEl>
                                          <p:spTgt spid="26"/>
                                        </p:tgtEl>
                                        <p:attrNameLst>
                                          <p:attrName>ppt_x</p:attrName>
                                          <p:attrName>ppt_y</p:attrName>
                                        </p:attrNameLst>
                                      </p:cBhvr>
                                      <p:rCtr x="17" y="18981"/>
                                    </p:animMotion>
                                  </p:childTnLst>
                                </p:cTn>
                              </p:par>
                              <p:par>
                                <p:cTn id="74"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5" dur="2000" fill="hold"/>
                                        <p:tgtEl>
                                          <p:spTgt spid="27"/>
                                        </p:tgtEl>
                                        <p:attrNameLst>
                                          <p:attrName>ppt_x</p:attrName>
                                          <p:attrName>ppt_y</p:attrName>
                                        </p:attrNameLst>
                                      </p:cBhvr>
                                      <p:rCtr x="17" y="18981"/>
                                    </p:animMotion>
                                  </p:childTnLst>
                                </p:cTn>
                              </p:par>
                              <p:par>
                                <p:cTn id="76"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7" dur="2000" fill="hold"/>
                                        <p:tgtEl>
                                          <p:spTgt spid="28"/>
                                        </p:tgtEl>
                                        <p:attrNameLst>
                                          <p:attrName>ppt_x</p:attrName>
                                          <p:attrName>ppt_y</p:attrName>
                                        </p:attrNameLst>
                                      </p:cBhvr>
                                      <p:rCtr x="17" y="18981"/>
                                    </p:animMotion>
                                  </p:childTnLst>
                                </p:cTn>
                              </p:par>
                              <p:par>
                                <p:cTn id="78"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79" dur="2000" fill="hold"/>
                                        <p:tgtEl>
                                          <p:spTgt spid="29"/>
                                        </p:tgtEl>
                                        <p:attrNameLst>
                                          <p:attrName>ppt_x</p:attrName>
                                          <p:attrName>ppt_y</p:attrName>
                                        </p:attrNameLst>
                                      </p:cBhvr>
                                      <p:rCtr x="17" y="18981"/>
                                    </p:animMotion>
                                  </p:childTnLst>
                                </p:cTn>
                              </p:par>
                              <p:par>
                                <p:cTn id="80"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1" dur="2000" fill="hold"/>
                                        <p:tgtEl>
                                          <p:spTgt spid="30"/>
                                        </p:tgtEl>
                                        <p:attrNameLst>
                                          <p:attrName>ppt_x</p:attrName>
                                          <p:attrName>ppt_y</p:attrName>
                                        </p:attrNameLst>
                                      </p:cBhvr>
                                      <p:rCtr x="17" y="18981"/>
                                    </p:animMotion>
                                  </p:childTnLst>
                                </p:cTn>
                              </p:par>
                              <p:par>
                                <p:cTn id="82"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3" dur="2000" fill="hold"/>
                                        <p:tgtEl>
                                          <p:spTgt spid="31"/>
                                        </p:tgtEl>
                                        <p:attrNameLst>
                                          <p:attrName>ppt_x</p:attrName>
                                          <p:attrName>ppt_y</p:attrName>
                                        </p:attrNameLst>
                                      </p:cBhvr>
                                      <p:rCtr x="17" y="18981"/>
                                    </p:animMotion>
                                  </p:childTnLst>
                                </p:cTn>
                              </p:par>
                              <p:par>
                                <p:cTn id="84"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5" dur="2000" fill="hold"/>
                                        <p:tgtEl>
                                          <p:spTgt spid="32"/>
                                        </p:tgtEl>
                                        <p:attrNameLst>
                                          <p:attrName>ppt_x</p:attrName>
                                          <p:attrName>ppt_y</p:attrName>
                                        </p:attrNameLst>
                                      </p:cBhvr>
                                      <p:rCtr x="17" y="18981"/>
                                    </p:animMotion>
                                  </p:childTnLst>
                                </p:cTn>
                              </p:par>
                              <p:par>
                                <p:cTn id="86"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7" dur="2000" fill="hold"/>
                                        <p:tgtEl>
                                          <p:spTgt spid="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6" grpId="0" animBg="1"/>
      <p:bldP spid="5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p:cNvPicPr>
            <a:picLocks noChangeAspect="1"/>
          </p:cNvPicPr>
          <p:nvPr/>
        </p:nvPicPr>
        <p:blipFill>
          <a:blip r:embed="rId1" cstate="screen"/>
          <a:stretch>
            <a:fillRect/>
          </a:stretch>
        </p:blipFill>
        <p:spPr>
          <a:xfrm>
            <a:off x="3386021" y="2099128"/>
            <a:ext cx="5128746" cy="3511722"/>
          </a:xfrm>
          <a:prstGeom prst="rect">
            <a:avLst/>
          </a:prstGeom>
        </p:spPr>
      </p:pic>
      <p:cxnSp>
        <p:nvCxnSpPr>
          <p:cNvPr id="58" name="直接连接符 57"/>
          <p:cNvCxnSpPr/>
          <p:nvPr/>
        </p:nvCxnSpPr>
        <p:spPr>
          <a:xfrm>
            <a:off x="4883201" y="2194813"/>
            <a:ext cx="0" cy="686412"/>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59" name="直接连接符 58"/>
          <p:cNvCxnSpPr/>
          <p:nvPr/>
        </p:nvCxnSpPr>
        <p:spPr>
          <a:xfrm>
            <a:off x="4883201" y="3511783"/>
            <a:ext cx="0" cy="686412"/>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60" name="直接连接符 59"/>
          <p:cNvCxnSpPr/>
          <p:nvPr/>
        </p:nvCxnSpPr>
        <p:spPr>
          <a:xfrm>
            <a:off x="4883201" y="4841709"/>
            <a:ext cx="0" cy="686412"/>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61" name="文本框 32"/>
          <p:cNvSpPr txBox="1"/>
          <p:nvPr/>
        </p:nvSpPr>
        <p:spPr>
          <a:xfrm>
            <a:off x="5148995" y="2318235"/>
            <a:ext cx="1789734" cy="521970"/>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bg1"/>
                </a:solidFill>
                <a:effectLst/>
              </a:rPr>
              <a:t>刘雨轩</a:t>
            </a:r>
            <a:endParaRPr lang="zh-CN" altLang="en-US" sz="2800" dirty="0">
              <a:solidFill>
                <a:schemeClr val="bg1"/>
              </a:solidFill>
              <a:effectLst/>
            </a:endParaRPr>
          </a:p>
        </p:txBody>
      </p:sp>
      <p:sp>
        <p:nvSpPr>
          <p:cNvPr id="62" name="文本框 32"/>
          <p:cNvSpPr txBox="1"/>
          <p:nvPr/>
        </p:nvSpPr>
        <p:spPr>
          <a:xfrm>
            <a:off x="5148995" y="3635205"/>
            <a:ext cx="1789734" cy="521970"/>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bg1"/>
                </a:solidFill>
                <a:effectLst/>
              </a:rPr>
              <a:t>叶岗</a:t>
            </a:r>
            <a:endParaRPr lang="zh-CN" altLang="en-US" sz="2800" dirty="0">
              <a:solidFill>
                <a:schemeClr val="bg1"/>
              </a:solidFill>
              <a:effectLst/>
            </a:endParaRPr>
          </a:p>
        </p:txBody>
      </p:sp>
      <p:sp>
        <p:nvSpPr>
          <p:cNvPr id="63" name="文本框 32"/>
          <p:cNvSpPr txBox="1"/>
          <p:nvPr/>
        </p:nvSpPr>
        <p:spPr>
          <a:xfrm>
            <a:off x="5148995" y="4965130"/>
            <a:ext cx="1789734" cy="521970"/>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sz="2800" dirty="0">
                <a:solidFill>
                  <a:schemeClr val="bg1"/>
                </a:solidFill>
                <a:effectLst/>
              </a:rPr>
              <a:t>冯宇瑶</a:t>
            </a:r>
            <a:endParaRPr lang="zh-CN" altLang="en-US" sz="2800" dirty="0">
              <a:solidFill>
                <a:schemeClr val="bg1"/>
              </a:solidFill>
              <a:effectLst/>
            </a:endParaRPr>
          </a:p>
        </p:txBody>
      </p:sp>
      <p:grpSp>
        <p:nvGrpSpPr>
          <p:cNvPr id="64" name="组合 63"/>
          <p:cNvGrpSpPr/>
          <p:nvPr/>
        </p:nvGrpSpPr>
        <p:grpSpPr>
          <a:xfrm>
            <a:off x="1263606" y="2348683"/>
            <a:ext cx="2619825" cy="460375"/>
            <a:chOff x="8641357" y="2133650"/>
            <a:chExt cx="2620431" cy="460481"/>
          </a:xfrm>
        </p:grpSpPr>
        <p:sp>
          <p:nvSpPr>
            <p:cNvPr id="6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lumMod val="75000"/>
              </a:schemeClr>
            </a:solidFill>
            <a:ln>
              <a:noFill/>
            </a:ln>
          </p:spPr>
          <p:txBody>
            <a:bodyPr vert="horz" wrap="square" lIns="91419" tIns="45709" rIns="91419" bIns="45709" numCol="1" anchor="t" anchorCtr="0" compatLnSpc="1"/>
            <a:lstStyle/>
            <a:p>
              <a:endParaRPr lang="zh-CN" altLang="en-US"/>
            </a:p>
          </p:txBody>
        </p:sp>
        <p:sp>
          <p:nvSpPr>
            <p:cNvPr id="67" name="TextBox 66"/>
            <p:cNvSpPr txBox="1"/>
            <p:nvPr/>
          </p:nvSpPr>
          <p:spPr>
            <a:xfrm>
              <a:off x="8784483" y="2133650"/>
              <a:ext cx="2477305" cy="460481"/>
            </a:xfrm>
            <a:prstGeom prst="rect">
              <a:avLst/>
            </a:prstGeom>
            <a:noFill/>
          </p:spPr>
          <p:txBody>
            <a:bodyPr wrap="square" rtlCol="0">
              <a:spAutoFit/>
            </a:bodyPr>
            <a:lstStyle/>
            <a:p>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主要代码编写</a:t>
              </a:r>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8514947" y="5150564"/>
            <a:ext cx="2619825" cy="460375"/>
            <a:chOff x="8641357" y="2133650"/>
            <a:chExt cx="2620431" cy="460481"/>
          </a:xfrm>
        </p:grpSpPr>
        <p:sp>
          <p:nvSpPr>
            <p:cNvPr id="7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6">
                <a:lumMod val="75000"/>
              </a:schemeClr>
            </a:solidFill>
            <a:ln>
              <a:noFill/>
            </a:ln>
          </p:spPr>
          <p:txBody>
            <a:bodyPr vert="horz" wrap="square" lIns="91419" tIns="45709" rIns="91419" bIns="45709" numCol="1" anchor="t" anchorCtr="0" compatLnSpc="1"/>
            <a:lstStyle/>
            <a:p>
              <a:endParaRPr lang="zh-CN" altLang="en-US"/>
            </a:p>
          </p:txBody>
        </p:sp>
        <p:sp>
          <p:nvSpPr>
            <p:cNvPr id="71" name="TextBox 70"/>
            <p:cNvSpPr txBox="1"/>
            <p:nvPr/>
          </p:nvSpPr>
          <p:spPr>
            <a:xfrm>
              <a:off x="8784483" y="2133650"/>
              <a:ext cx="2477305" cy="460481"/>
            </a:xfrm>
            <a:prstGeom prst="rect">
              <a:avLst/>
            </a:prstGeom>
            <a:noFill/>
          </p:spPr>
          <p:txBody>
            <a:bodyPr wrap="square" rtlCol="0">
              <a:spAutoFit/>
            </a:bodyPr>
            <a:lstStyle/>
            <a:p>
              <a:r>
                <a:rPr lang="en-US" altLang="zh-CN" sz="2400" dirty="0">
                  <a:solidFill>
                    <a:srgbClr val="92D050"/>
                  </a:solidFill>
                  <a:latin typeface="微软雅黑" panose="020B0503020204020204" pitchFamily="34" charset="-122"/>
                  <a:ea typeface="微软雅黑" panose="020B0503020204020204" pitchFamily="34" charset="-122"/>
                </a:rPr>
                <a:t>UI   PPT</a:t>
              </a:r>
              <a:endParaRPr lang="en-US" altLang="zh-CN" sz="2400" dirty="0">
                <a:solidFill>
                  <a:srgbClr val="92D050"/>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9125397" y="3480849"/>
            <a:ext cx="2619825" cy="829945"/>
            <a:chOff x="8641357" y="2133650"/>
            <a:chExt cx="2620431" cy="830137"/>
          </a:xfrm>
        </p:grpSpPr>
        <p:sp>
          <p:nvSpPr>
            <p:cNvPr id="7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lumMod val="75000"/>
              </a:schemeClr>
            </a:solidFill>
            <a:ln>
              <a:noFill/>
            </a:ln>
          </p:spPr>
          <p:txBody>
            <a:bodyPr vert="horz" wrap="square" lIns="91419" tIns="45709" rIns="91419" bIns="45709" numCol="1" anchor="t" anchorCtr="0" compatLnSpc="1"/>
            <a:lstStyle/>
            <a:p>
              <a:endParaRPr lang="zh-CN" altLang="en-US"/>
            </a:p>
          </p:txBody>
        </p:sp>
        <p:sp>
          <p:nvSpPr>
            <p:cNvPr id="79" name="TextBox 78"/>
            <p:cNvSpPr txBox="1"/>
            <p:nvPr/>
          </p:nvSpPr>
          <p:spPr>
            <a:xfrm>
              <a:off x="8784483" y="2133650"/>
              <a:ext cx="2477305" cy="830137"/>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代码以及最终调试</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810" y="231775"/>
            <a:ext cx="12186920" cy="735965"/>
            <a:chOff x="6" y="365"/>
            <a:chExt cx="19192" cy="1159"/>
          </a:xfrm>
        </p:grpSpPr>
        <p:grpSp>
          <p:nvGrpSpPr>
            <p:cNvPr id="28" name="组合 27"/>
            <p:cNvGrpSpPr/>
            <p:nvPr/>
          </p:nvGrpSpPr>
          <p:grpSpPr>
            <a:xfrm>
              <a:off x="6" y="365"/>
              <a:ext cx="1195" cy="1092"/>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6" y="1452"/>
              <a:ext cx="19193" cy="72"/>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626" y="365"/>
              <a:ext cx="4853" cy="1016"/>
            </a:xfrm>
            <a:prstGeom prst="rect">
              <a:avLst/>
            </a:prstGeom>
            <a:noFill/>
          </p:spPr>
          <p:txBody>
            <a:bodyPr wrap="square" rtlCol="0">
              <a:spAutoFit/>
            </a:bodyPr>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项目分工</a:t>
              </a:r>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 calcmode="lin" valueType="num">
                                      <p:cBhvr>
                                        <p:cTn id="9" dur="500" fill="hold"/>
                                        <p:tgtEl>
                                          <p:spTgt spid="64"/>
                                        </p:tgtEl>
                                        <p:attrNameLst>
                                          <p:attrName>style.rotation</p:attrName>
                                        </p:attrNameLst>
                                      </p:cBhvr>
                                      <p:tavLst>
                                        <p:tav tm="0">
                                          <p:val>
                                            <p:fltVal val="90"/>
                                          </p:val>
                                        </p:tav>
                                        <p:tav tm="100000">
                                          <p:val>
                                            <p:fltVal val="0"/>
                                          </p:val>
                                        </p:tav>
                                      </p:tavLst>
                                    </p:anim>
                                    <p:animEffect transition="in" filter="fade">
                                      <p:cBhvr>
                                        <p:cTn id="10" dur="500"/>
                                        <p:tgtEl>
                                          <p:spTgt spid="6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anim calcmode="lin" valueType="num">
                                      <p:cBhvr>
                                        <p:cTn id="15" dur="500" fill="hold"/>
                                        <p:tgtEl>
                                          <p:spTgt spid="57"/>
                                        </p:tgtEl>
                                        <p:attrNameLst>
                                          <p:attrName>ppt_x</p:attrName>
                                        </p:attrNameLst>
                                      </p:cBhvr>
                                      <p:tavLst>
                                        <p:tav tm="0">
                                          <p:val>
                                            <p:strVal val="#ppt_x"/>
                                          </p:val>
                                        </p:tav>
                                        <p:tav tm="100000">
                                          <p:val>
                                            <p:strVal val="#ppt_x"/>
                                          </p:val>
                                        </p:tav>
                                      </p:tavLst>
                                    </p:anim>
                                    <p:anim calcmode="lin" valueType="num">
                                      <p:cBhvr>
                                        <p:cTn id="16" dur="500" fill="hold"/>
                                        <p:tgtEl>
                                          <p:spTgt spid="5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up)">
                                      <p:cBhvr>
                                        <p:cTn id="20" dur="250"/>
                                        <p:tgtEl>
                                          <p:spTgt spid="5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61"/>
                                        </p:tgtEl>
                                        <p:attrNameLst>
                                          <p:attrName>style.visibility</p:attrName>
                                        </p:attrNameLst>
                                      </p:cBhvr>
                                      <p:to>
                                        <p:strVal val="visible"/>
                                      </p:to>
                                    </p:set>
                                    <p:anim calcmode="lin" valueType="num">
                                      <p:cBhvr>
                                        <p:cTn id="24"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61"/>
                                        </p:tgtEl>
                                        <p:attrNameLst>
                                          <p:attrName>ppt_y</p:attrName>
                                        </p:attrNameLst>
                                      </p:cBhvr>
                                      <p:tavLst>
                                        <p:tav tm="0">
                                          <p:val>
                                            <p:strVal val="#ppt_y"/>
                                          </p:val>
                                        </p:tav>
                                        <p:tav tm="100000">
                                          <p:val>
                                            <p:strVal val="#ppt_y"/>
                                          </p:val>
                                        </p:tav>
                                      </p:tavLst>
                                    </p:anim>
                                    <p:anim calcmode="lin" valueType="num">
                                      <p:cBhvr>
                                        <p:cTn id="26"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61"/>
                                        </p:tgtEl>
                                      </p:cBhvr>
                                    </p:animEffect>
                                  </p:childTnLst>
                                </p:cTn>
                              </p:par>
                            </p:childTnLst>
                          </p:cTn>
                        </p:par>
                        <p:par>
                          <p:cTn id="29" fill="hold">
                            <p:stCondLst>
                              <p:cond delay="1850"/>
                            </p:stCondLst>
                            <p:childTnLst>
                              <p:par>
                                <p:cTn id="30" presetID="31" presetClass="entr" presetSubtype="0" fill="hold" nodeType="afterEffect">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p:cTn id="32" dur="500" fill="hold"/>
                                        <p:tgtEl>
                                          <p:spTgt spid="76"/>
                                        </p:tgtEl>
                                        <p:attrNameLst>
                                          <p:attrName>ppt_w</p:attrName>
                                        </p:attrNameLst>
                                      </p:cBhvr>
                                      <p:tavLst>
                                        <p:tav tm="0">
                                          <p:val>
                                            <p:fltVal val="0"/>
                                          </p:val>
                                        </p:tav>
                                        <p:tav tm="100000">
                                          <p:val>
                                            <p:strVal val="#ppt_w"/>
                                          </p:val>
                                        </p:tav>
                                      </p:tavLst>
                                    </p:anim>
                                    <p:anim calcmode="lin" valueType="num">
                                      <p:cBhvr>
                                        <p:cTn id="33" dur="500" fill="hold"/>
                                        <p:tgtEl>
                                          <p:spTgt spid="76"/>
                                        </p:tgtEl>
                                        <p:attrNameLst>
                                          <p:attrName>ppt_h</p:attrName>
                                        </p:attrNameLst>
                                      </p:cBhvr>
                                      <p:tavLst>
                                        <p:tav tm="0">
                                          <p:val>
                                            <p:fltVal val="0"/>
                                          </p:val>
                                        </p:tav>
                                        <p:tav tm="100000">
                                          <p:val>
                                            <p:strVal val="#ppt_h"/>
                                          </p:val>
                                        </p:tav>
                                      </p:tavLst>
                                    </p:anim>
                                    <p:anim calcmode="lin" valueType="num">
                                      <p:cBhvr>
                                        <p:cTn id="34" dur="500" fill="hold"/>
                                        <p:tgtEl>
                                          <p:spTgt spid="76"/>
                                        </p:tgtEl>
                                        <p:attrNameLst>
                                          <p:attrName>style.rotation</p:attrName>
                                        </p:attrNameLst>
                                      </p:cBhvr>
                                      <p:tavLst>
                                        <p:tav tm="0">
                                          <p:val>
                                            <p:fltVal val="90"/>
                                          </p:val>
                                        </p:tav>
                                        <p:tav tm="100000">
                                          <p:val>
                                            <p:fltVal val="0"/>
                                          </p:val>
                                        </p:tav>
                                      </p:tavLst>
                                    </p:anim>
                                    <p:animEffect transition="in" filter="fade">
                                      <p:cBhvr>
                                        <p:cTn id="35" dur="500"/>
                                        <p:tgtEl>
                                          <p:spTgt spid="76"/>
                                        </p:tgtEl>
                                      </p:cBhvr>
                                    </p:animEffect>
                                  </p:childTnLst>
                                </p:cTn>
                              </p:par>
                            </p:childTnLst>
                          </p:cTn>
                        </p:par>
                        <p:par>
                          <p:cTn id="36" fill="hold">
                            <p:stCondLst>
                              <p:cond delay="235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250"/>
                                        <p:tgtEl>
                                          <p:spTgt spid="59"/>
                                        </p:tgtEl>
                                      </p:cBhvr>
                                    </p:animEffect>
                                  </p:childTnLst>
                                </p:cTn>
                              </p:par>
                            </p:childTnLst>
                          </p:cTn>
                        </p:par>
                        <p:par>
                          <p:cTn id="40" fill="hold">
                            <p:stCondLst>
                              <p:cond delay="28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62"/>
                                        </p:tgtEl>
                                        <p:attrNameLst>
                                          <p:attrName>style.visibility</p:attrName>
                                        </p:attrNameLst>
                                      </p:cBhvr>
                                      <p:to>
                                        <p:strVal val="visible"/>
                                      </p:to>
                                    </p:set>
                                    <p:anim calcmode="lin" valueType="num">
                                      <p:cBhvr>
                                        <p:cTn id="43"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62"/>
                                        </p:tgtEl>
                                        <p:attrNameLst>
                                          <p:attrName>ppt_y</p:attrName>
                                        </p:attrNameLst>
                                      </p:cBhvr>
                                      <p:tavLst>
                                        <p:tav tm="0">
                                          <p:val>
                                            <p:strVal val="#ppt_y"/>
                                          </p:val>
                                        </p:tav>
                                        <p:tav tm="100000">
                                          <p:val>
                                            <p:strVal val="#ppt_y"/>
                                          </p:val>
                                        </p:tav>
                                      </p:tavLst>
                                    </p:anim>
                                    <p:anim calcmode="lin" valueType="num">
                                      <p:cBhvr>
                                        <p:cTn id="45"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62"/>
                                        </p:tgtEl>
                                      </p:cBhvr>
                                    </p:animEffect>
                                  </p:childTnLst>
                                </p:cTn>
                              </p:par>
                            </p:childTnLst>
                          </p:cTn>
                        </p:par>
                        <p:par>
                          <p:cTn id="48" fill="hold">
                            <p:stCondLst>
                              <p:cond delay="3150"/>
                            </p:stCondLst>
                            <p:childTnLst>
                              <p:par>
                                <p:cTn id="49" presetID="22" presetClass="entr" presetSubtype="1"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250"/>
                                        <p:tgtEl>
                                          <p:spTgt spid="60"/>
                                        </p:tgtEl>
                                      </p:cBhvr>
                                    </p:animEffect>
                                  </p:childTnLst>
                                </p:cTn>
                              </p:par>
                            </p:childTnLst>
                          </p:cTn>
                        </p:par>
                        <p:par>
                          <p:cTn id="52" fill="hold">
                            <p:stCondLst>
                              <p:cond delay="365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63"/>
                                        </p:tgtEl>
                                        <p:attrNameLst>
                                          <p:attrName>ppt_y</p:attrName>
                                        </p:attrNameLst>
                                      </p:cBhvr>
                                      <p:tavLst>
                                        <p:tav tm="0">
                                          <p:val>
                                            <p:strVal val="#ppt_y"/>
                                          </p:val>
                                        </p:tav>
                                        <p:tav tm="100000">
                                          <p:val>
                                            <p:strVal val="#ppt_y"/>
                                          </p:val>
                                        </p:tav>
                                      </p:tavLst>
                                    </p:anim>
                                    <p:anim calcmode="lin" valueType="num">
                                      <p:cBhvr>
                                        <p:cTn id="57"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63"/>
                                        </p:tgtEl>
                                      </p:cBhvr>
                                    </p:animEffect>
                                  </p:childTnLst>
                                </p:cTn>
                              </p:par>
                            </p:childTnLst>
                          </p:cTn>
                        </p:par>
                        <p:par>
                          <p:cTn id="60" fill="hold">
                            <p:stCondLst>
                              <p:cond delay="4000"/>
                            </p:stCondLst>
                            <p:childTnLst>
                              <p:par>
                                <p:cTn id="61" presetID="31" presetClass="entr" presetSubtype="0" fill="hold"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 calcmode="lin" valueType="num">
                                      <p:cBhvr>
                                        <p:cTn id="65" dur="500" fill="hold"/>
                                        <p:tgtEl>
                                          <p:spTgt spid="68"/>
                                        </p:tgtEl>
                                        <p:attrNameLst>
                                          <p:attrName>style.rotation</p:attrName>
                                        </p:attrNameLst>
                                      </p:cBhvr>
                                      <p:tavLst>
                                        <p:tav tm="0">
                                          <p:val>
                                            <p:fltVal val="90"/>
                                          </p:val>
                                        </p:tav>
                                        <p:tav tm="100000">
                                          <p:val>
                                            <p:fltVal val="0"/>
                                          </p:val>
                                        </p:tav>
                                      </p:tavLst>
                                    </p:anim>
                                    <p:animEffect transition="in" filter="fade">
                                      <p:cBhvr>
                                        <p:cTn id="6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810" y="231775"/>
            <a:ext cx="12187555" cy="735965"/>
            <a:chOff x="6" y="365"/>
            <a:chExt cx="19193" cy="1159"/>
          </a:xfrm>
        </p:grpSpPr>
        <p:grpSp>
          <p:nvGrpSpPr>
            <p:cNvPr id="28" name="组合 27"/>
            <p:cNvGrpSpPr/>
            <p:nvPr/>
          </p:nvGrpSpPr>
          <p:grpSpPr>
            <a:xfrm>
              <a:off x="6" y="365"/>
              <a:ext cx="1195" cy="1092"/>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6" y="1452"/>
              <a:ext cx="19193" cy="72"/>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626" y="365"/>
              <a:ext cx="6947" cy="1016"/>
            </a:xfrm>
            <a:prstGeom prst="rect">
              <a:avLst/>
            </a:prstGeom>
            <a:noFill/>
          </p:spPr>
          <p:txBody>
            <a:bodyPr wrap="square" rtlCol="0">
              <a:spAutoFit/>
            </a:bodyPr>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项目存在的不足</a:t>
              </a:r>
              <a:endParaRPr lang="zh-CN" altLang="en-US" sz="3200"/>
            </a:p>
          </p:txBody>
        </p:sp>
      </p:grpSp>
      <p:pic>
        <p:nvPicPr>
          <p:cNvPr id="2" name="图片 1" descr="QQ图片20180612090127"/>
          <p:cNvPicPr>
            <a:picLocks noChangeAspect="1"/>
          </p:cNvPicPr>
          <p:nvPr/>
        </p:nvPicPr>
        <p:blipFill>
          <a:blip r:embed="rId1"/>
          <a:srcRect t="20880" r="4109" b="48903"/>
          <a:stretch>
            <a:fillRect/>
          </a:stretch>
        </p:blipFill>
        <p:spPr>
          <a:xfrm>
            <a:off x="97790" y="1200150"/>
            <a:ext cx="6684645" cy="2644775"/>
          </a:xfrm>
          <a:prstGeom prst="rect">
            <a:avLst/>
          </a:prstGeom>
        </p:spPr>
      </p:pic>
      <p:sp>
        <p:nvSpPr>
          <p:cNvPr id="6" name="文本框 5"/>
          <p:cNvSpPr txBox="1"/>
          <p:nvPr/>
        </p:nvSpPr>
        <p:spPr>
          <a:xfrm>
            <a:off x="1303655" y="5013325"/>
            <a:ext cx="5902960" cy="583565"/>
          </a:xfrm>
          <a:prstGeom prst="rect">
            <a:avLst/>
          </a:prstGeom>
          <a:noFill/>
        </p:spPr>
        <p:txBody>
          <a:bodyPr wrap="square" rtlCol="0">
            <a:spAutoFit/>
          </a:bodyPr>
          <a:p>
            <a:r>
              <a:rPr lang="en-US" altLang="zh-CN" sz="3200"/>
              <a:t>2</a:t>
            </a:r>
            <a:r>
              <a:rPr lang="zh-CN" altLang="en-US" sz="3200"/>
              <a:t>、没有做出锁定软件的功能</a:t>
            </a:r>
            <a:endParaRPr lang="zh-CN" altLang="en-US" sz="3200"/>
          </a:p>
        </p:txBody>
      </p:sp>
      <p:sp>
        <p:nvSpPr>
          <p:cNvPr id="7" name="文本框 6"/>
          <p:cNvSpPr txBox="1"/>
          <p:nvPr/>
        </p:nvSpPr>
        <p:spPr>
          <a:xfrm>
            <a:off x="7044055" y="2230755"/>
            <a:ext cx="4991100" cy="583565"/>
          </a:xfrm>
          <a:prstGeom prst="rect">
            <a:avLst/>
          </a:prstGeom>
          <a:noFill/>
        </p:spPr>
        <p:txBody>
          <a:bodyPr wrap="square" rtlCol="0">
            <a:spAutoFit/>
          </a:bodyPr>
          <a:p>
            <a:r>
              <a:rPr lang="en-US" altLang="zh-CN" sz="3200"/>
              <a:t>1</a:t>
            </a:r>
            <a:r>
              <a:rPr lang="zh-CN" altLang="en-US" sz="3200"/>
              <a:t>、界面不够整洁、美观</a:t>
            </a:r>
            <a:endParaRPr lang="zh-CN" alt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810" y="231775"/>
            <a:ext cx="12187555" cy="735965"/>
            <a:chOff x="6" y="365"/>
            <a:chExt cx="19193" cy="1159"/>
          </a:xfrm>
        </p:grpSpPr>
        <p:grpSp>
          <p:nvGrpSpPr>
            <p:cNvPr id="28" name="组合 27"/>
            <p:cNvGrpSpPr/>
            <p:nvPr/>
          </p:nvGrpSpPr>
          <p:grpSpPr>
            <a:xfrm>
              <a:off x="6" y="365"/>
              <a:ext cx="1195" cy="1092"/>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4" name="组合 33"/>
            <p:cNvGrpSpPr/>
            <p:nvPr/>
          </p:nvGrpSpPr>
          <p:grpSpPr>
            <a:xfrm>
              <a:off x="6" y="1452"/>
              <a:ext cx="19193" cy="72"/>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 name="文本框 2"/>
            <p:cNvSpPr txBox="1"/>
            <p:nvPr/>
          </p:nvSpPr>
          <p:spPr>
            <a:xfrm>
              <a:off x="1626" y="365"/>
              <a:ext cx="6947" cy="1016"/>
            </a:xfrm>
            <a:prstGeom prst="rect">
              <a:avLst/>
            </a:prstGeom>
            <a:noFill/>
          </p:spPr>
          <p:txBody>
            <a:bodyPr wrap="square" rtlCol="0">
              <a:spAutoFit/>
            </a:bodyPr>
            <a:p>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教训总结</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1322070" y="1265555"/>
            <a:ext cx="8800465" cy="5077460"/>
          </a:xfrm>
          <a:prstGeom prst="rect">
            <a:avLst/>
          </a:prstGeom>
          <a:noFill/>
          <a:ln w="9525">
            <a:noFill/>
          </a:ln>
        </p:spPr>
        <p:txBody>
          <a:bodyPr wrap="square">
            <a:spAutoFit/>
          </a:bodyPr>
          <a:p>
            <a:pPr indent="0" fontAlgn="auto">
              <a:lnSpc>
                <a:spcPct val="150000"/>
              </a:lnSpc>
            </a:pPr>
            <a:r>
              <a:rPr sz="3600" b="0">
                <a:latin typeface="Calibri" panose="020F0502020204030204" pitchFamily="34" charset="0"/>
                <a:ea typeface="宋体" panose="02010600030101010101" pitchFamily="2" charset="-122"/>
              </a:rPr>
              <a:t>1.所开发语言和平台最好与以拥有知识储备相符或相联系</a:t>
            </a:r>
            <a:endParaRPr sz="3600" b="0">
              <a:latin typeface="Calibri" panose="020F0502020204030204" pitchFamily="34" charset="0"/>
              <a:ea typeface="宋体" panose="02010600030101010101" pitchFamily="2" charset="-122"/>
            </a:endParaRPr>
          </a:p>
          <a:p>
            <a:pPr indent="0" fontAlgn="auto">
              <a:lnSpc>
                <a:spcPct val="150000"/>
              </a:lnSpc>
            </a:pPr>
            <a:r>
              <a:rPr sz="3600" b="0">
                <a:latin typeface="Calibri" panose="020F0502020204030204" pitchFamily="34" charset="0"/>
                <a:ea typeface="宋体" panose="02010600030101010101" pitchFamily="2" charset="-122"/>
              </a:rPr>
              <a:t>2.分工一定要明确</a:t>
            </a:r>
            <a:endParaRPr sz="3600" b="0">
              <a:latin typeface="Calibri" panose="020F0502020204030204" pitchFamily="34" charset="0"/>
              <a:ea typeface="宋体" panose="02010600030101010101" pitchFamily="2" charset="-122"/>
            </a:endParaRPr>
          </a:p>
          <a:p>
            <a:pPr indent="0" fontAlgn="auto">
              <a:lnSpc>
                <a:spcPct val="150000"/>
              </a:lnSpc>
            </a:pPr>
            <a:r>
              <a:rPr lang="zh-CN" altLang="en-US" sz="3600"/>
              <a:t>3.硬件设施必须过关</a:t>
            </a:r>
            <a:endParaRPr lang="zh-CN" altLang="en-US" sz="3600"/>
          </a:p>
          <a:p>
            <a:pPr indent="0" fontAlgn="auto">
              <a:lnSpc>
                <a:spcPct val="150000"/>
              </a:lnSpc>
            </a:pPr>
            <a:r>
              <a:rPr lang="zh-CN" altLang="en-US" sz="3600"/>
              <a:t>4.UI和XML一定要先行</a:t>
            </a:r>
            <a:endParaRPr lang="zh-CN" altLang="en-US" sz="3600"/>
          </a:p>
          <a:p>
            <a:pPr indent="0" fontAlgn="auto">
              <a:lnSpc>
                <a:spcPct val="150000"/>
              </a:lnSpc>
            </a:pPr>
            <a:r>
              <a:rPr lang="zh-CN" altLang="en-US" sz="3600"/>
              <a:t>5.注意软件的兼容性问题</a:t>
            </a:r>
            <a:endParaRPr lang="zh-CN" alt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457282" y="1628929"/>
            <a:ext cx="6474128" cy="2338070"/>
          </a:xfrm>
          <a:prstGeom prst="rect">
            <a:avLst/>
          </a:prstGeom>
          <a:noFill/>
        </p:spPr>
        <p:txBody>
          <a:bodyPr wrap="square" rtlCol="0">
            <a:spAutoFit/>
          </a:bodyPr>
          <a:lstStyle/>
          <a:p>
            <a:endParaRPr lang="en-US" altLang="zh-CN" sz="6600" b="1" dirty="0" smtClean="0">
              <a:latin typeface="微软雅黑" panose="020B0503020204020204" pitchFamily="34" charset="-122"/>
              <a:ea typeface="微软雅黑" panose="020B0503020204020204" pitchFamily="34" charset="-122"/>
            </a:endParaRPr>
          </a:p>
          <a:p>
            <a:r>
              <a:rPr lang="zh-CN" altLang="en-US" sz="8000" b="1" dirty="0" smtClean="0">
                <a:latin typeface="微软雅黑" panose="020B0503020204020204" pitchFamily="34" charset="-122"/>
                <a:ea typeface="微软雅黑" panose="020B0503020204020204" pitchFamily="34" charset="-122"/>
              </a:rPr>
              <a:t>谢谢！</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2457644" y="685199"/>
            <a:ext cx="2803525" cy="55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en-US" altLang="zh-CN" sz="2800" b="1" dirty="0" smtClean="0">
                <a:latin typeface="Impact MT Std" pitchFamily="34" charset="0"/>
              </a:rPr>
              <a:t>THANK YOU </a:t>
            </a:r>
            <a:r>
              <a:rPr lang="zh-CN" altLang="en-US" sz="2800" b="1" dirty="0" smtClean="0">
                <a:latin typeface="Impact MT Std" pitchFamily="34" charset="0"/>
              </a:rPr>
              <a:t>！</a:t>
            </a:r>
            <a:endParaRPr lang="zh-CN" altLang="en-US" sz="2800" b="1" dirty="0" smtClean="0">
              <a:latin typeface="Impact MT Std"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screen">
            <a:lum bright="70000" contrast="-70000"/>
            <a:extLst>
              <a:ext uri="{BEBA8EAE-BF5A-486C-A8C5-ECC9F3942E4B}">
                <a14:imgProps xmlns:a14="http://schemas.microsoft.com/office/drawing/2010/main">
                  <a14:imgLayer r:embed="rId2">
                    <a14:imgEffect>
                      <a14:brightnessContrast bright="40000" contrast="-40000"/>
                    </a14:imgEffect>
                  </a14:imgLayer>
                </a14:imgProps>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5" b="1" spc="95" dirty="0">
                    <a:latin typeface="微软雅黑" panose="020B0503020204020204" pitchFamily="34" charset="-122"/>
                    <a:ea typeface="微软雅黑" panose="020B0503020204020204" pitchFamily="34" charset="-122"/>
                  </a:rPr>
                  <a:t>目录</a:t>
                </a:r>
                <a:endParaRPr lang="zh-CN" altLang="en-US" sz="4855" b="1" spc="95"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5" spc="95" dirty="0"/>
                  <a:t>CATALOG</a:t>
                </a:r>
                <a:endParaRPr lang="zh-CN" altLang="en-US" sz="1715"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96240"/>
          </a:xfrm>
          <a:prstGeom prst="rect">
            <a:avLst/>
          </a:prstGeom>
          <a:noFill/>
        </p:spPr>
        <p:txBody>
          <a:bodyPr wrap="square" rtlCol="0">
            <a:spAutoFit/>
          </a:bodyPr>
          <a:lstStyle/>
          <a:p>
            <a:pPr algn="just">
              <a:lnSpc>
                <a:spcPts val="2380"/>
              </a:lnSpc>
            </a:pPr>
            <a:r>
              <a:rPr lang="en-US" altLang="zh-CN" sz="1715" b="1" spc="190" dirty="0">
                <a:latin typeface="微软雅黑" panose="020B0503020204020204" pitchFamily="34" charset="-122"/>
                <a:ea typeface="微软雅黑" panose="020B0503020204020204" pitchFamily="34" charset="-122"/>
              </a:rPr>
              <a:t>1.</a:t>
            </a:r>
            <a:r>
              <a:rPr lang="zh-CN" altLang="en-US" sz="1715" b="1" spc="190" dirty="0">
                <a:latin typeface="微软雅黑" panose="020B0503020204020204" pitchFamily="34" charset="-122"/>
                <a:ea typeface="微软雅黑" panose="020B0503020204020204" pitchFamily="34" charset="-122"/>
              </a:rPr>
              <a:t>项目概述</a:t>
            </a:r>
            <a:endParaRPr lang="zh-CN" altLang="en-US" sz="1715"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3190105"/>
            <a:ext cx="2273381" cy="396240"/>
          </a:xfrm>
          <a:prstGeom prst="rect">
            <a:avLst/>
          </a:prstGeom>
          <a:noFill/>
        </p:spPr>
        <p:txBody>
          <a:bodyPr wrap="square" rtlCol="0">
            <a:spAutoFit/>
          </a:bodyPr>
          <a:lstStyle/>
          <a:p>
            <a:pPr algn="just">
              <a:lnSpc>
                <a:spcPts val="2380"/>
              </a:lnSpc>
            </a:pPr>
            <a:r>
              <a:rPr lang="en-US" altLang="zh-CN" sz="1715" b="1" spc="190" dirty="0">
                <a:latin typeface="微软雅黑" panose="020B0503020204020204" pitchFamily="34" charset="-122"/>
                <a:ea typeface="微软雅黑" panose="020B0503020204020204" pitchFamily="34" charset="-122"/>
              </a:rPr>
              <a:t>3.</a:t>
            </a:r>
            <a:r>
              <a:rPr lang="zh-CN" altLang="en-US" sz="1715" b="1" spc="190" dirty="0">
                <a:latin typeface="微软雅黑" panose="020B0503020204020204" pitchFamily="34" charset="-122"/>
                <a:ea typeface="微软雅黑" panose="020B0503020204020204" pitchFamily="34" charset="-122"/>
              </a:rPr>
              <a:t>项目完成情况</a:t>
            </a:r>
            <a:endParaRPr lang="zh-CN" altLang="en-US" sz="1715"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3983188"/>
            <a:ext cx="2273381" cy="396240"/>
          </a:xfrm>
          <a:prstGeom prst="rect">
            <a:avLst/>
          </a:prstGeom>
          <a:noFill/>
        </p:spPr>
        <p:txBody>
          <a:bodyPr wrap="square" rtlCol="0">
            <a:spAutoFit/>
          </a:bodyPr>
          <a:lstStyle/>
          <a:p>
            <a:pPr algn="just">
              <a:lnSpc>
                <a:spcPts val="2380"/>
              </a:lnSpc>
            </a:pPr>
            <a:r>
              <a:rPr lang="en-US" altLang="zh-CN" sz="1715" b="1" spc="190" dirty="0">
                <a:latin typeface="微软雅黑" panose="020B0503020204020204" pitchFamily="34" charset="-122"/>
                <a:ea typeface="微软雅黑" panose="020B0503020204020204" pitchFamily="34" charset="-122"/>
              </a:rPr>
              <a:t>4.</a:t>
            </a:r>
            <a:r>
              <a:rPr lang="zh-CN" altLang="en-US" sz="1715" b="1" spc="190" dirty="0">
                <a:latin typeface="微软雅黑" panose="020B0503020204020204" pitchFamily="34" charset="-122"/>
                <a:ea typeface="微软雅黑" panose="020B0503020204020204" pitchFamily="34" charset="-122"/>
              </a:rPr>
              <a:t>完成项目展示</a:t>
            </a:r>
            <a:endParaRPr lang="zh-CN" altLang="en-US" sz="1715" b="1" spc="190" dirty="0">
              <a:latin typeface="微软雅黑" panose="020B0503020204020204" pitchFamily="34" charset="-122"/>
              <a:ea typeface="微软雅黑" panose="020B0503020204020204" pitchFamily="34" charset="-122"/>
            </a:endParaRPr>
          </a:p>
        </p:txBody>
      </p:sp>
      <p:sp>
        <p:nvSpPr>
          <p:cNvPr id="53" name="TextBox 52"/>
          <p:cNvSpPr txBox="1"/>
          <p:nvPr/>
        </p:nvSpPr>
        <p:spPr>
          <a:xfrm>
            <a:off x="6082262" y="4750206"/>
            <a:ext cx="2273381" cy="396240"/>
          </a:xfrm>
          <a:prstGeom prst="rect">
            <a:avLst/>
          </a:prstGeom>
          <a:noFill/>
        </p:spPr>
        <p:txBody>
          <a:bodyPr wrap="square" rtlCol="0">
            <a:spAutoFit/>
          </a:bodyPr>
          <a:lstStyle/>
          <a:p>
            <a:pPr algn="just">
              <a:lnSpc>
                <a:spcPts val="2380"/>
              </a:lnSpc>
            </a:pPr>
            <a:r>
              <a:rPr lang="en-US" altLang="zh-CN" sz="1715" b="1" spc="190" dirty="0">
                <a:latin typeface="微软雅黑" panose="020B0503020204020204" pitchFamily="34" charset="-122"/>
                <a:ea typeface="微软雅黑" panose="020B0503020204020204" pitchFamily="34" charset="-122"/>
              </a:rPr>
              <a:t>5.</a:t>
            </a:r>
            <a:r>
              <a:rPr lang="zh-CN" altLang="en-US" sz="1715" b="1" spc="190" dirty="0">
                <a:latin typeface="微软雅黑" panose="020B0503020204020204" pitchFamily="34" charset="-122"/>
                <a:ea typeface="微软雅黑" panose="020B0503020204020204" pitchFamily="34" charset="-122"/>
              </a:rPr>
              <a:t>项目总结</a:t>
            </a:r>
            <a:endParaRPr lang="zh-CN" altLang="en-US" sz="1715"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340869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181697"/>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584553" y="492204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49"/>
          <p:cNvSpPr txBox="1"/>
          <p:nvPr/>
        </p:nvSpPr>
        <p:spPr>
          <a:xfrm>
            <a:off x="6082262" y="2483985"/>
            <a:ext cx="2273381" cy="396240"/>
          </a:xfrm>
          <a:prstGeom prst="rect">
            <a:avLst/>
          </a:prstGeom>
          <a:noFill/>
        </p:spPr>
        <p:txBody>
          <a:bodyPr wrap="square" rtlCol="0">
            <a:spAutoFit/>
          </a:bodyPr>
          <a:p>
            <a:pPr algn="just">
              <a:lnSpc>
                <a:spcPts val="2380"/>
              </a:lnSpc>
            </a:pPr>
            <a:r>
              <a:rPr lang="en-US" altLang="zh-CN" sz="1715" b="1" spc="190" dirty="0">
                <a:latin typeface="微软雅黑" panose="020B0503020204020204" pitchFamily="34" charset="-122"/>
                <a:ea typeface="微软雅黑" panose="020B0503020204020204" pitchFamily="34" charset="-122"/>
              </a:rPr>
              <a:t>2.</a:t>
            </a:r>
            <a:r>
              <a:rPr lang="zh-CN" altLang="en-US" sz="1715" b="1" spc="190" dirty="0">
                <a:latin typeface="微软雅黑" panose="020B0503020204020204" pitchFamily="34" charset="-122"/>
                <a:ea typeface="微软雅黑" panose="020B0503020204020204" pitchFamily="34" charset="-122"/>
              </a:rPr>
              <a:t>项目设计</a:t>
            </a:r>
            <a:endParaRPr lang="zh-CN" altLang="en-US" sz="1715" b="1" spc="190" dirty="0">
              <a:latin typeface="微软雅黑" panose="020B0503020204020204" pitchFamily="34" charset="-122"/>
              <a:ea typeface="微软雅黑" panose="020B0503020204020204" pitchFamily="34" charset="-122"/>
            </a:endParaRPr>
          </a:p>
        </p:txBody>
      </p:sp>
    </p:spTree>
  </p:cSld>
  <p:clrMapOvr>
    <a:masterClrMapping/>
  </p:clrMapOvr>
  <p:transition spd="slow" advTm="7399">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96063" y="1255182"/>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4"/>
          <p:cNvSpPr txBox="1"/>
          <p:nvPr/>
        </p:nvSpPr>
        <p:spPr>
          <a:xfrm>
            <a:off x="4996259" y="4173307"/>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smtClean="0">
              <a:latin typeface="微软雅黑" panose="020B0503020204020204" pitchFamily="34" charset="-122"/>
              <a:ea typeface="微软雅黑" panose="020B0503020204020204" pitchFamily="34" charset="-122"/>
            </a:endParaRPr>
          </a:p>
        </p:txBody>
      </p:sp>
      <p:sp>
        <p:nvSpPr>
          <p:cNvPr id="34" name="标题 4"/>
          <p:cNvSpPr txBox="1"/>
          <p:nvPr/>
        </p:nvSpPr>
        <p:spPr>
          <a:xfrm>
            <a:off x="5080714" y="2922533"/>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第一章</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5080769" y="135957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945573" y="4844911"/>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KSO_Shape"/>
          <p:cNvSpPr/>
          <p:nvPr/>
        </p:nvSpPr>
        <p:spPr bwMode="auto">
          <a:xfrm>
            <a:off x="5443180" y="1660293"/>
            <a:ext cx="1481536" cy="126177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8945" y="745490"/>
            <a:ext cx="11297285" cy="5367020"/>
          </a:xfrm>
          <a:prstGeom prst="rect">
            <a:avLst/>
          </a:prstGeom>
          <a:noFill/>
        </p:spPr>
        <p:txBody>
          <a:bodyPr wrap="square" rtlCol="0">
            <a:spAutoFit/>
          </a:bodyPr>
          <a:p>
            <a:pPr fontAlgn="auto">
              <a:lnSpc>
                <a:spcPct val="130000"/>
              </a:lnSpc>
            </a:pPr>
            <a:r>
              <a:rPr lang="zh-CN" altLang="en-US" sz="2400" b="1"/>
              <a:t>应用背景：</a:t>
            </a:r>
            <a:r>
              <a:rPr lang="zh-CN" altLang="en-US" sz="2400"/>
              <a:t>如今的现实生活中，大多数人们都对自己的身材不满，可却始终抵挡不了美食的诱惑，尤其在深夜，自制力不强的人们往往会打开美团外卖、饿了么等外卖软件或是去超市里买食物充饥。然而半夜吃东西无论是从健康角度讲还是从现代人健身塑型的角度看都不是一个好习惯。为了帮助人们管理健康和控制体重，我们产生了开发“脂肪锁”这一基于Android平台的微型应用的想法。</a:t>
            </a:r>
            <a:endParaRPr lang="zh-CN" altLang="en-US" sz="2400"/>
          </a:p>
          <a:p>
            <a:pPr fontAlgn="auto">
              <a:lnSpc>
                <a:spcPct val="130000"/>
              </a:lnSpc>
            </a:pPr>
            <a:r>
              <a:rPr lang="zh-CN" altLang="en-US" sz="2400" b="1"/>
              <a:t>应用目的：</a:t>
            </a:r>
            <a:r>
              <a:rPr lang="zh-CN" altLang="en-US" sz="2400"/>
              <a:t>帮助人们管理健康并且控制体重</a:t>
            </a:r>
            <a:endParaRPr lang="zh-CN" altLang="en-US" sz="2400"/>
          </a:p>
          <a:p>
            <a:pPr fontAlgn="auto">
              <a:lnSpc>
                <a:spcPct val="130000"/>
              </a:lnSpc>
            </a:pPr>
            <a:r>
              <a:rPr lang="zh-CN" altLang="en-US" sz="2400" b="1"/>
              <a:t>针对人群：</a:t>
            </a:r>
            <a:r>
              <a:rPr lang="zh-CN" altLang="en-US" sz="2400"/>
              <a:t>正在减肥、并且自制力弱的人群</a:t>
            </a:r>
            <a:endParaRPr lang="zh-CN" altLang="en-US" sz="2400"/>
          </a:p>
          <a:p>
            <a:pPr fontAlgn="auto">
              <a:lnSpc>
                <a:spcPct val="130000"/>
              </a:lnSpc>
            </a:pPr>
            <a:r>
              <a:rPr lang="zh-CN" altLang="en-US" sz="2400"/>
              <a:t>该“脂肪锁”应用软件主要包括以下两个</a:t>
            </a:r>
            <a:r>
              <a:rPr lang="zh-CN" altLang="en-US" sz="2400" b="1"/>
              <a:t>功能</a:t>
            </a:r>
            <a:r>
              <a:rPr lang="zh-CN" altLang="en-US" sz="2400"/>
              <a:t>：</a:t>
            </a:r>
            <a:endParaRPr lang="zh-CN" altLang="en-US" sz="2400"/>
          </a:p>
          <a:p>
            <a:pPr fontAlgn="auto">
              <a:lnSpc>
                <a:spcPct val="130000"/>
              </a:lnSpc>
            </a:pPr>
            <a:r>
              <a:rPr lang="zh-CN" altLang="en-US" sz="2400"/>
              <a:t>1、可由用户自定义锁定时间和锁定软件，在设定的时间范围内不可打开锁定软件；</a:t>
            </a:r>
            <a:endParaRPr lang="zh-CN" altLang="en-US" sz="2400"/>
          </a:p>
          <a:p>
            <a:pPr fontAlgn="auto">
              <a:lnSpc>
                <a:spcPct val="130000"/>
              </a:lnSpc>
            </a:pPr>
            <a:r>
              <a:rPr lang="zh-CN" altLang="en-US" sz="2400"/>
              <a:t>2、该软件包含体重记录功能，并可以将用户记录的体重数据制作成曲线图反馈给用户</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Freeform 58"/>
          <p:cNvSpPr>
            <a:spLocks noEditPoints="1"/>
          </p:cNvSpPr>
          <p:nvPr/>
        </p:nvSpPr>
        <p:spPr bwMode="auto">
          <a:xfrm>
            <a:off x="762635" y="1845945"/>
            <a:ext cx="10104755" cy="4084320"/>
          </a:xfrm>
          <a:custGeom>
            <a:avLst/>
            <a:gdLst>
              <a:gd name="T0" fmla="*/ 669 w 1588"/>
              <a:gd name="T1" fmla="*/ 1 h 644"/>
              <a:gd name="T2" fmla="*/ 550 w 1588"/>
              <a:gd name="T3" fmla="*/ 76 h 644"/>
              <a:gd name="T4" fmla="*/ 636 w 1588"/>
              <a:gd name="T5" fmla="*/ 94 h 644"/>
              <a:gd name="T6" fmla="*/ 560 w 1588"/>
              <a:gd name="T7" fmla="*/ 395 h 644"/>
              <a:gd name="T8" fmla="*/ 454 w 1588"/>
              <a:gd name="T9" fmla="*/ 344 h 644"/>
              <a:gd name="T10" fmla="*/ 360 w 1588"/>
              <a:gd name="T11" fmla="*/ 265 h 644"/>
              <a:gd name="T12" fmla="*/ 481 w 1588"/>
              <a:gd name="T13" fmla="*/ 197 h 644"/>
              <a:gd name="T14" fmla="*/ 525 w 1588"/>
              <a:gd name="T15" fmla="*/ 165 h 644"/>
              <a:gd name="T16" fmla="*/ 464 w 1588"/>
              <a:gd name="T17" fmla="*/ 122 h 644"/>
              <a:gd name="T18" fmla="*/ 384 w 1588"/>
              <a:gd name="T19" fmla="*/ 110 h 644"/>
              <a:gd name="T20" fmla="*/ 439 w 1588"/>
              <a:gd name="T21" fmla="*/ 94 h 644"/>
              <a:gd name="T22" fmla="*/ 507 w 1588"/>
              <a:gd name="T23" fmla="*/ 103 h 644"/>
              <a:gd name="T24" fmla="*/ 372 w 1588"/>
              <a:gd name="T25" fmla="*/ 81 h 644"/>
              <a:gd name="T26" fmla="*/ 273 w 1588"/>
              <a:gd name="T27" fmla="*/ 68 h 644"/>
              <a:gd name="T28" fmla="*/ 175 w 1588"/>
              <a:gd name="T29" fmla="*/ 86 h 644"/>
              <a:gd name="T30" fmla="*/ 38 w 1588"/>
              <a:gd name="T31" fmla="*/ 108 h 644"/>
              <a:gd name="T32" fmla="*/ 95 w 1588"/>
              <a:gd name="T33" fmla="*/ 136 h 644"/>
              <a:gd name="T34" fmla="*/ 227 w 1588"/>
              <a:gd name="T35" fmla="*/ 210 h 644"/>
              <a:gd name="T36" fmla="*/ 347 w 1588"/>
              <a:gd name="T37" fmla="*/ 324 h 644"/>
              <a:gd name="T38" fmla="*/ 453 w 1588"/>
              <a:gd name="T39" fmla="*/ 466 h 644"/>
              <a:gd name="T40" fmla="*/ 467 w 1588"/>
              <a:gd name="T41" fmla="*/ 634 h 644"/>
              <a:gd name="T42" fmla="*/ 523 w 1588"/>
              <a:gd name="T43" fmla="*/ 539 h 644"/>
              <a:gd name="T44" fmla="*/ 417 w 1588"/>
              <a:gd name="T45" fmla="*/ 208 h 644"/>
              <a:gd name="T46" fmla="*/ 383 w 1588"/>
              <a:gd name="T47" fmla="*/ 182 h 644"/>
              <a:gd name="T48" fmla="*/ 473 w 1588"/>
              <a:gd name="T49" fmla="*/ 315 h 644"/>
              <a:gd name="T50" fmla="*/ 371 w 1588"/>
              <a:gd name="T51" fmla="*/ 67 h 644"/>
              <a:gd name="T52" fmla="*/ 747 w 1588"/>
              <a:gd name="T53" fmla="*/ 148 h 644"/>
              <a:gd name="T54" fmla="*/ 771 w 1588"/>
              <a:gd name="T55" fmla="*/ 169 h 644"/>
              <a:gd name="T56" fmla="*/ 34 w 1588"/>
              <a:gd name="T57" fmla="*/ 158 h 644"/>
              <a:gd name="T58" fmla="*/ 296 w 1588"/>
              <a:gd name="T59" fmla="*/ 52 h 644"/>
              <a:gd name="T60" fmla="*/ 339 w 1588"/>
              <a:gd name="T61" fmla="*/ 62 h 644"/>
              <a:gd name="T62" fmla="*/ 1446 w 1588"/>
              <a:gd name="T63" fmla="*/ 433 h 644"/>
              <a:gd name="T64" fmla="*/ 1384 w 1588"/>
              <a:gd name="T65" fmla="*/ 243 h 644"/>
              <a:gd name="T66" fmla="*/ 1518 w 1588"/>
              <a:gd name="T67" fmla="*/ 83 h 644"/>
              <a:gd name="T68" fmla="*/ 1358 w 1588"/>
              <a:gd name="T69" fmla="*/ 73 h 644"/>
              <a:gd name="T70" fmla="*/ 1155 w 1588"/>
              <a:gd name="T71" fmla="*/ 76 h 644"/>
              <a:gd name="T72" fmla="*/ 1088 w 1588"/>
              <a:gd name="T73" fmla="*/ 72 h 644"/>
              <a:gd name="T74" fmla="*/ 947 w 1588"/>
              <a:gd name="T75" fmla="*/ 107 h 644"/>
              <a:gd name="T76" fmla="*/ 861 w 1588"/>
              <a:gd name="T77" fmla="*/ 118 h 644"/>
              <a:gd name="T78" fmla="*/ 819 w 1588"/>
              <a:gd name="T79" fmla="*/ 152 h 644"/>
              <a:gd name="T80" fmla="*/ 796 w 1588"/>
              <a:gd name="T81" fmla="*/ 210 h 644"/>
              <a:gd name="T82" fmla="*/ 899 w 1588"/>
              <a:gd name="T83" fmla="*/ 227 h 644"/>
              <a:gd name="T84" fmla="*/ 780 w 1588"/>
              <a:gd name="T85" fmla="*/ 234 h 644"/>
              <a:gd name="T86" fmla="*/ 826 w 1588"/>
              <a:gd name="T87" fmla="*/ 383 h 644"/>
              <a:gd name="T88" fmla="*/ 957 w 1588"/>
              <a:gd name="T89" fmla="*/ 471 h 644"/>
              <a:gd name="T90" fmla="*/ 968 w 1588"/>
              <a:gd name="T91" fmla="*/ 313 h 644"/>
              <a:gd name="T92" fmla="*/ 1085 w 1588"/>
              <a:gd name="T93" fmla="*/ 289 h 644"/>
              <a:gd name="T94" fmla="*/ 1230 w 1588"/>
              <a:gd name="T95" fmla="*/ 338 h 644"/>
              <a:gd name="T96" fmla="*/ 1316 w 1588"/>
              <a:gd name="T97" fmla="*/ 229 h 644"/>
              <a:gd name="T98" fmla="*/ 1422 w 1588"/>
              <a:gd name="T99" fmla="*/ 191 h 644"/>
              <a:gd name="T100" fmla="*/ 1480 w 1588"/>
              <a:gd name="T101" fmla="*/ 138 h 644"/>
              <a:gd name="T102" fmla="*/ 909 w 1588"/>
              <a:gd name="T103" fmla="*/ 200 h 644"/>
              <a:gd name="T104" fmla="*/ 989 w 1588"/>
              <a:gd name="T105" fmla="*/ 197 h 644"/>
              <a:gd name="T106" fmla="*/ 1392 w 1588"/>
              <a:gd name="T107" fmla="*/ 450 h 644"/>
              <a:gd name="T108" fmla="*/ 1332 w 1588"/>
              <a:gd name="T109" fmla="*/ 548 h 644"/>
              <a:gd name="T110" fmla="*/ 852 w 1588"/>
              <a:gd name="T111" fmla="*/ 228 h 644"/>
              <a:gd name="T112" fmla="*/ 1576 w 1588"/>
              <a:gd name="T113" fmla="*/ 568 h 644"/>
              <a:gd name="T114" fmla="*/ 1271 w 1588"/>
              <a:gd name="T115" fmla="*/ 427 h 644"/>
              <a:gd name="T116" fmla="*/ 1328 w 1588"/>
              <a:gd name="T117" fmla="*/ 408 h 644"/>
              <a:gd name="T118" fmla="*/ 1337 w 1588"/>
              <a:gd name="T119" fmla="*/ 332 h 644"/>
              <a:gd name="T120" fmla="*/ 1306 w 1588"/>
              <a:gd name="T121" fmla="*/ 365 h 644"/>
              <a:gd name="T122" fmla="*/ 977 w 1588"/>
              <a:gd name="T123" fmla="*/ 489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88" h="644">
                <a:moveTo>
                  <a:pt x="436" y="288"/>
                </a:moveTo>
                <a:cubicBezTo>
                  <a:pt x="440" y="287"/>
                  <a:pt x="437" y="284"/>
                  <a:pt x="434" y="284"/>
                </a:cubicBezTo>
                <a:cubicBezTo>
                  <a:pt x="431" y="284"/>
                  <a:pt x="431" y="289"/>
                  <a:pt x="436" y="288"/>
                </a:cubicBezTo>
                <a:close/>
                <a:moveTo>
                  <a:pt x="436" y="315"/>
                </a:moveTo>
                <a:cubicBezTo>
                  <a:pt x="432" y="316"/>
                  <a:pt x="433" y="323"/>
                  <a:pt x="437" y="322"/>
                </a:cubicBezTo>
                <a:cubicBezTo>
                  <a:pt x="442" y="320"/>
                  <a:pt x="439" y="315"/>
                  <a:pt x="436" y="315"/>
                </a:cubicBezTo>
                <a:close/>
                <a:moveTo>
                  <a:pt x="667" y="76"/>
                </a:moveTo>
                <a:cubicBezTo>
                  <a:pt x="668" y="76"/>
                  <a:pt x="673" y="77"/>
                  <a:pt x="673" y="79"/>
                </a:cubicBezTo>
                <a:cubicBezTo>
                  <a:pt x="673" y="82"/>
                  <a:pt x="675" y="85"/>
                  <a:pt x="680" y="84"/>
                </a:cubicBezTo>
                <a:cubicBezTo>
                  <a:pt x="685" y="83"/>
                  <a:pt x="684" y="79"/>
                  <a:pt x="683" y="78"/>
                </a:cubicBezTo>
                <a:cubicBezTo>
                  <a:pt x="682" y="77"/>
                  <a:pt x="681" y="75"/>
                  <a:pt x="680" y="73"/>
                </a:cubicBezTo>
                <a:cubicBezTo>
                  <a:pt x="679" y="71"/>
                  <a:pt x="680" y="69"/>
                  <a:pt x="685" y="68"/>
                </a:cubicBezTo>
                <a:cubicBezTo>
                  <a:pt x="690" y="68"/>
                  <a:pt x="697" y="70"/>
                  <a:pt x="697" y="66"/>
                </a:cubicBezTo>
                <a:cubicBezTo>
                  <a:pt x="697" y="62"/>
                  <a:pt x="697" y="58"/>
                  <a:pt x="699" y="56"/>
                </a:cubicBezTo>
                <a:cubicBezTo>
                  <a:pt x="700" y="53"/>
                  <a:pt x="703" y="52"/>
                  <a:pt x="702" y="51"/>
                </a:cubicBezTo>
                <a:cubicBezTo>
                  <a:pt x="700" y="50"/>
                  <a:pt x="698" y="52"/>
                  <a:pt x="696" y="48"/>
                </a:cubicBezTo>
                <a:cubicBezTo>
                  <a:pt x="694" y="45"/>
                  <a:pt x="697" y="42"/>
                  <a:pt x="699" y="40"/>
                </a:cubicBezTo>
                <a:cubicBezTo>
                  <a:pt x="701" y="39"/>
                  <a:pt x="712" y="29"/>
                  <a:pt x="718" y="27"/>
                </a:cubicBezTo>
                <a:cubicBezTo>
                  <a:pt x="724" y="26"/>
                  <a:pt x="728" y="20"/>
                  <a:pt x="724" y="19"/>
                </a:cubicBezTo>
                <a:cubicBezTo>
                  <a:pt x="720" y="18"/>
                  <a:pt x="712" y="15"/>
                  <a:pt x="706" y="19"/>
                </a:cubicBezTo>
                <a:cubicBezTo>
                  <a:pt x="701" y="23"/>
                  <a:pt x="698" y="27"/>
                  <a:pt x="692" y="26"/>
                </a:cubicBezTo>
                <a:cubicBezTo>
                  <a:pt x="686" y="25"/>
                  <a:pt x="687" y="26"/>
                  <a:pt x="686" y="19"/>
                </a:cubicBezTo>
                <a:cubicBezTo>
                  <a:pt x="686" y="12"/>
                  <a:pt x="680" y="0"/>
                  <a:pt x="674" y="0"/>
                </a:cubicBezTo>
                <a:cubicBezTo>
                  <a:pt x="669" y="1"/>
                  <a:pt x="669" y="1"/>
                  <a:pt x="669" y="1"/>
                </a:cubicBezTo>
                <a:cubicBezTo>
                  <a:pt x="669" y="1"/>
                  <a:pt x="576" y="1"/>
                  <a:pt x="573" y="4"/>
                </a:cubicBezTo>
                <a:cubicBezTo>
                  <a:pt x="570" y="7"/>
                  <a:pt x="567" y="14"/>
                  <a:pt x="564" y="12"/>
                </a:cubicBezTo>
                <a:cubicBezTo>
                  <a:pt x="562" y="10"/>
                  <a:pt x="561" y="5"/>
                  <a:pt x="558" y="7"/>
                </a:cubicBezTo>
                <a:cubicBezTo>
                  <a:pt x="554" y="9"/>
                  <a:pt x="557" y="14"/>
                  <a:pt x="554" y="18"/>
                </a:cubicBezTo>
                <a:cubicBezTo>
                  <a:pt x="551" y="21"/>
                  <a:pt x="543" y="21"/>
                  <a:pt x="540" y="20"/>
                </a:cubicBezTo>
                <a:cubicBezTo>
                  <a:pt x="538" y="18"/>
                  <a:pt x="535" y="17"/>
                  <a:pt x="525" y="18"/>
                </a:cubicBezTo>
                <a:cubicBezTo>
                  <a:pt x="515" y="18"/>
                  <a:pt x="504" y="21"/>
                  <a:pt x="506" y="24"/>
                </a:cubicBezTo>
                <a:cubicBezTo>
                  <a:pt x="508" y="27"/>
                  <a:pt x="502" y="29"/>
                  <a:pt x="500" y="28"/>
                </a:cubicBezTo>
                <a:cubicBezTo>
                  <a:pt x="498" y="26"/>
                  <a:pt x="490" y="29"/>
                  <a:pt x="491" y="33"/>
                </a:cubicBezTo>
                <a:cubicBezTo>
                  <a:pt x="491" y="36"/>
                  <a:pt x="489" y="39"/>
                  <a:pt x="485" y="38"/>
                </a:cubicBezTo>
                <a:cubicBezTo>
                  <a:pt x="481" y="38"/>
                  <a:pt x="478" y="40"/>
                  <a:pt x="477" y="43"/>
                </a:cubicBezTo>
                <a:cubicBezTo>
                  <a:pt x="477" y="45"/>
                  <a:pt x="468" y="47"/>
                  <a:pt x="467" y="47"/>
                </a:cubicBezTo>
                <a:cubicBezTo>
                  <a:pt x="466" y="47"/>
                  <a:pt x="454" y="47"/>
                  <a:pt x="458" y="50"/>
                </a:cubicBezTo>
                <a:cubicBezTo>
                  <a:pt x="461" y="52"/>
                  <a:pt x="463" y="50"/>
                  <a:pt x="467" y="51"/>
                </a:cubicBezTo>
                <a:cubicBezTo>
                  <a:pt x="471" y="52"/>
                  <a:pt x="474" y="57"/>
                  <a:pt x="476" y="58"/>
                </a:cubicBezTo>
                <a:cubicBezTo>
                  <a:pt x="478" y="59"/>
                  <a:pt x="480" y="58"/>
                  <a:pt x="482" y="57"/>
                </a:cubicBezTo>
                <a:cubicBezTo>
                  <a:pt x="483" y="55"/>
                  <a:pt x="485" y="50"/>
                  <a:pt x="485" y="50"/>
                </a:cubicBezTo>
                <a:cubicBezTo>
                  <a:pt x="485" y="50"/>
                  <a:pt x="485" y="55"/>
                  <a:pt x="488" y="56"/>
                </a:cubicBezTo>
                <a:cubicBezTo>
                  <a:pt x="491" y="57"/>
                  <a:pt x="498" y="55"/>
                  <a:pt x="500" y="55"/>
                </a:cubicBezTo>
                <a:cubicBezTo>
                  <a:pt x="502" y="56"/>
                  <a:pt x="514" y="57"/>
                  <a:pt x="518" y="59"/>
                </a:cubicBezTo>
                <a:cubicBezTo>
                  <a:pt x="521" y="60"/>
                  <a:pt x="529" y="61"/>
                  <a:pt x="531" y="65"/>
                </a:cubicBezTo>
                <a:cubicBezTo>
                  <a:pt x="533" y="68"/>
                  <a:pt x="534" y="79"/>
                  <a:pt x="535" y="80"/>
                </a:cubicBezTo>
                <a:cubicBezTo>
                  <a:pt x="536" y="82"/>
                  <a:pt x="541" y="76"/>
                  <a:pt x="542" y="75"/>
                </a:cubicBezTo>
                <a:cubicBezTo>
                  <a:pt x="543" y="74"/>
                  <a:pt x="548" y="75"/>
                  <a:pt x="550" y="76"/>
                </a:cubicBezTo>
                <a:cubicBezTo>
                  <a:pt x="551" y="78"/>
                  <a:pt x="555" y="82"/>
                  <a:pt x="555" y="84"/>
                </a:cubicBezTo>
                <a:cubicBezTo>
                  <a:pt x="555" y="86"/>
                  <a:pt x="554" y="89"/>
                  <a:pt x="553" y="88"/>
                </a:cubicBezTo>
                <a:cubicBezTo>
                  <a:pt x="551" y="87"/>
                  <a:pt x="549" y="87"/>
                  <a:pt x="550" y="85"/>
                </a:cubicBezTo>
                <a:cubicBezTo>
                  <a:pt x="551" y="83"/>
                  <a:pt x="551" y="79"/>
                  <a:pt x="549" y="79"/>
                </a:cubicBezTo>
                <a:cubicBezTo>
                  <a:pt x="547" y="79"/>
                  <a:pt x="545" y="79"/>
                  <a:pt x="545" y="79"/>
                </a:cubicBezTo>
                <a:cubicBezTo>
                  <a:pt x="545" y="79"/>
                  <a:pt x="542" y="78"/>
                  <a:pt x="539" y="81"/>
                </a:cubicBezTo>
                <a:cubicBezTo>
                  <a:pt x="536" y="85"/>
                  <a:pt x="538" y="89"/>
                  <a:pt x="540" y="89"/>
                </a:cubicBezTo>
                <a:cubicBezTo>
                  <a:pt x="542" y="89"/>
                  <a:pt x="546" y="89"/>
                  <a:pt x="546" y="90"/>
                </a:cubicBezTo>
                <a:cubicBezTo>
                  <a:pt x="546" y="91"/>
                  <a:pt x="542" y="94"/>
                  <a:pt x="542" y="96"/>
                </a:cubicBezTo>
                <a:cubicBezTo>
                  <a:pt x="542" y="98"/>
                  <a:pt x="546" y="104"/>
                  <a:pt x="547" y="105"/>
                </a:cubicBezTo>
                <a:cubicBezTo>
                  <a:pt x="548" y="106"/>
                  <a:pt x="553" y="107"/>
                  <a:pt x="554" y="108"/>
                </a:cubicBezTo>
                <a:cubicBezTo>
                  <a:pt x="556" y="108"/>
                  <a:pt x="551" y="108"/>
                  <a:pt x="552" y="110"/>
                </a:cubicBezTo>
                <a:cubicBezTo>
                  <a:pt x="553" y="112"/>
                  <a:pt x="555" y="116"/>
                  <a:pt x="558" y="117"/>
                </a:cubicBezTo>
                <a:cubicBezTo>
                  <a:pt x="561" y="118"/>
                  <a:pt x="569" y="123"/>
                  <a:pt x="570" y="125"/>
                </a:cubicBezTo>
                <a:cubicBezTo>
                  <a:pt x="571" y="127"/>
                  <a:pt x="577" y="123"/>
                  <a:pt x="578" y="123"/>
                </a:cubicBezTo>
                <a:cubicBezTo>
                  <a:pt x="579" y="123"/>
                  <a:pt x="579" y="128"/>
                  <a:pt x="583" y="128"/>
                </a:cubicBezTo>
                <a:cubicBezTo>
                  <a:pt x="586" y="129"/>
                  <a:pt x="587" y="128"/>
                  <a:pt x="590" y="126"/>
                </a:cubicBezTo>
                <a:cubicBezTo>
                  <a:pt x="593" y="123"/>
                  <a:pt x="593" y="120"/>
                  <a:pt x="593" y="118"/>
                </a:cubicBezTo>
                <a:cubicBezTo>
                  <a:pt x="593" y="116"/>
                  <a:pt x="593" y="114"/>
                  <a:pt x="596" y="115"/>
                </a:cubicBezTo>
                <a:cubicBezTo>
                  <a:pt x="600" y="116"/>
                  <a:pt x="601" y="114"/>
                  <a:pt x="601" y="112"/>
                </a:cubicBezTo>
                <a:cubicBezTo>
                  <a:pt x="601" y="109"/>
                  <a:pt x="598" y="106"/>
                  <a:pt x="603" y="105"/>
                </a:cubicBezTo>
                <a:cubicBezTo>
                  <a:pt x="609" y="105"/>
                  <a:pt x="611" y="101"/>
                  <a:pt x="615" y="101"/>
                </a:cubicBezTo>
                <a:cubicBezTo>
                  <a:pt x="618" y="101"/>
                  <a:pt x="627" y="103"/>
                  <a:pt x="628" y="101"/>
                </a:cubicBezTo>
                <a:cubicBezTo>
                  <a:pt x="629" y="100"/>
                  <a:pt x="633" y="94"/>
                  <a:pt x="636" y="94"/>
                </a:cubicBezTo>
                <a:cubicBezTo>
                  <a:pt x="639" y="94"/>
                  <a:pt x="646" y="93"/>
                  <a:pt x="653" y="92"/>
                </a:cubicBezTo>
                <a:cubicBezTo>
                  <a:pt x="659" y="91"/>
                  <a:pt x="666" y="88"/>
                  <a:pt x="669" y="88"/>
                </a:cubicBezTo>
                <a:cubicBezTo>
                  <a:pt x="671" y="88"/>
                  <a:pt x="676" y="88"/>
                  <a:pt x="675" y="86"/>
                </a:cubicBezTo>
                <a:cubicBezTo>
                  <a:pt x="673" y="85"/>
                  <a:pt x="670" y="81"/>
                  <a:pt x="667" y="81"/>
                </a:cubicBezTo>
                <a:cubicBezTo>
                  <a:pt x="663" y="81"/>
                  <a:pt x="666" y="76"/>
                  <a:pt x="667" y="76"/>
                </a:cubicBezTo>
                <a:close/>
                <a:moveTo>
                  <a:pt x="447" y="305"/>
                </a:moveTo>
                <a:cubicBezTo>
                  <a:pt x="447" y="304"/>
                  <a:pt x="443" y="300"/>
                  <a:pt x="440" y="300"/>
                </a:cubicBezTo>
                <a:cubicBezTo>
                  <a:pt x="437" y="300"/>
                  <a:pt x="432" y="297"/>
                  <a:pt x="429" y="295"/>
                </a:cubicBezTo>
                <a:cubicBezTo>
                  <a:pt x="426" y="292"/>
                  <a:pt x="420" y="292"/>
                  <a:pt x="418" y="292"/>
                </a:cubicBezTo>
                <a:cubicBezTo>
                  <a:pt x="416" y="292"/>
                  <a:pt x="406" y="295"/>
                  <a:pt x="406" y="295"/>
                </a:cubicBezTo>
                <a:cubicBezTo>
                  <a:pt x="406" y="298"/>
                  <a:pt x="410" y="297"/>
                  <a:pt x="414" y="297"/>
                </a:cubicBezTo>
                <a:cubicBezTo>
                  <a:pt x="419" y="297"/>
                  <a:pt x="427" y="297"/>
                  <a:pt x="428" y="298"/>
                </a:cubicBezTo>
                <a:cubicBezTo>
                  <a:pt x="430" y="300"/>
                  <a:pt x="437" y="303"/>
                  <a:pt x="439" y="305"/>
                </a:cubicBezTo>
                <a:cubicBezTo>
                  <a:pt x="440" y="306"/>
                  <a:pt x="447" y="307"/>
                  <a:pt x="447" y="305"/>
                </a:cubicBezTo>
                <a:close/>
                <a:moveTo>
                  <a:pt x="621" y="417"/>
                </a:moveTo>
                <a:cubicBezTo>
                  <a:pt x="618" y="416"/>
                  <a:pt x="612" y="415"/>
                  <a:pt x="610" y="412"/>
                </a:cubicBezTo>
                <a:cubicBezTo>
                  <a:pt x="608" y="409"/>
                  <a:pt x="601" y="406"/>
                  <a:pt x="599" y="407"/>
                </a:cubicBezTo>
                <a:cubicBezTo>
                  <a:pt x="597" y="408"/>
                  <a:pt x="593" y="409"/>
                  <a:pt x="590" y="407"/>
                </a:cubicBezTo>
                <a:cubicBezTo>
                  <a:pt x="587" y="405"/>
                  <a:pt x="582" y="402"/>
                  <a:pt x="580" y="401"/>
                </a:cubicBezTo>
                <a:cubicBezTo>
                  <a:pt x="578" y="399"/>
                  <a:pt x="573" y="398"/>
                  <a:pt x="571" y="398"/>
                </a:cubicBezTo>
                <a:cubicBezTo>
                  <a:pt x="569" y="398"/>
                  <a:pt x="569" y="397"/>
                  <a:pt x="566" y="401"/>
                </a:cubicBezTo>
                <a:cubicBezTo>
                  <a:pt x="562" y="406"/>
                  <a:pt x="566" y="407"/>
                  <a:pt x="560" y="407"/>
                </a:cubicBezTo>
                <a:cubicBezTo>
                  <a:pt x="554" y="406"/>
                  <a:pt x="560" y="406"/>
                  <a:pt x="564" y="401"/>
                </a:cubicBezTo>
                <a:cubicBezTo>
                  <a:pt x="567" y="396"/>
                  <a:pt x="563" y="394"/>
                  <a:pt x="560" y="395"/>
                </a:cubicBezTo>
                <a:cubicBezTo>
                  <a:pt x="556" y="396"/>
                  <a:pt x="559" y="398"/>
                  <a:pt x="552" y="399"/>
                </a:cubicBezTo>
                <a:cubicBezTo>
                  <a:pt x="546" y="401"/>
                  <a:pt x="546" y="397"/>
                  <a:pt x="550" y="396"/>
                </a:cubicBezTo>
                <a:cubicBezTo>
                  <a:pt x="554" y="395"/>
                  <a:pt x="561" y="392"/>
                  <a:pt x="561" y="390"/>
                </a:cubicBezTo>
                <a:cubicBezTo>
                  <a:pt x="561" y="389"/>
                  <a:pt x="560" y="385"/>
                  <a:pt x="557" y="385"/>
                </a:cubicBezTo>
                <a:cubicBezTo>
                  <a:pt x="554" y="385"/>
                  <a:pt x="555" y="381"/>
                  <a:pt x="550" y="376"/>
                </a:cubicBezTo>
                <a:cubicBezTo>
                  <a:pt x="546" y="371"/>
                  <a:pt x="540" y="368"/>
                  <a:pt x="535" y="369"/>
                </a:cubicBezTo>
                <a:cubicBezTo>
                  <a:pt x="531" y="370"/>
                  <a:pt x="528" y="371"/>
                  <a:pt x="525" y="367"/>
                </a:cubicBezTo>
                <a:cubicBezTo>
                  <a:pt x="523" y="362"/>
                  <a:pt x="520" y="362"/>
                  <a:pt x="519" y="359"/>
                </a:cubicBezTo>
                <a:cubicBezTo>
                  <a:pt x="517" y="357"/>
                  <a:pt x="514" y="359"/>
                  <a:pt x="512" y="358"/>
                </a:cubicBezTo>
                <a:cubicBezTo>
                  <a:pt x="511" y="357"/>
                  <a:pt x="511" y="357"/>
                  <a:pt x="511" y="357"/>
                </a:cubicBezTo>
                <a:cubicBezTo>
                  <a:pt x="511" y="357"/>
                  <a:pt x="506" y="358"/>
                  <a:pt x="509" y="355"/>
                </a:cubicBezTo>
                <a:cubicBezTo>
                  <a:pt x="512" y="351"/>
                  <a:pt x="513" y="345"/>
                  <a:pt x="512" y="345"/>
                </a:cubicBezTo>
                <a:cubicBezTo>
                  <a:pt x="510" y="346"/>
                  <a:pt x="509" y="351"/>
                  <a:pt x="507" y="351"/>
                </a:cubicBezTo>
                <a:cubicBezTo>
                  <a:pt x="505" y="350"/>
                  <a:pt x="506" y="350"/>
                  <a:pt x="503" y="347"/>
                </a:cubicBezTo>
                <a:cubicBezTo>
                  <a:pt x="499" y="345"/>
                  <a:pt x="493" y="347"/>
                  <a:pt x="493" y="349"/>
                </a:cubicBezTo>
                <a:cubicBezTo>
                  <a:pt x="493" y="351"/>
                  <a:pt x="491" y="352"/>
                  <a:pt x="491" y="352"/>
                </a:cubicBezTo>
                <a:cubicBezTo>
                  <a:pt x="491" y="352"/>
                  <a:pt x="490" y="351"/>
                  <a:pt x="489" y="349"/>
                </a:cubicBezTo>
                <a:cubicBezTo>
                  <a:pt x="487" y="346"/>
                  <a:pt x="482" y="346"/>
                  <a:pt x="479" y="348"/>
                </a:cubicBezTo>
                <a:cubicBezTo>
                  <a:pt x="477" y="351"/>
                  <a:pt x="475" y="343"/>
                  <a:pt x="473" y="343"/>
                </a:cubicBezTo>
                <a:cubicBezTo>
                  <a:pt x="472" y="343"/>
                  <a:pt x="468" y="345"/>
                  <a:pt x="466" y="348"/>
                </a:cubicBezTo>
                <a:cubicBezTo>
                  <a:pt x="464" y="351"/>
                  <a:pt x="465" y="356"/>
                  <a:pt x="463" y="356"/>
                </a:cubicBezTo>
                <a:cubicBezTo>
                  <a:pt x="462" y="356"/>
                  <a:pt x="461" y="349"/>
                  <a:pt x="462" y="347"/>
                </a:cubicBezTo>
                <a:cubicBezTo>
                  <a:pt x="462" y="345"/>
                  <a:pt x="466" y="341"/>
                  <a:pt x="463" y="340"/>
                </a:cubicBezTo>
                <a:cubicBezTo>
                  <a:pt x="460" y="339"/>
                  <a:pt x="456" y="344"/>
                  <a:pt x="454" y="344"/>
                </a:cubicBezTo>
                <a:cubicBezTo>
                  <a:pt x="452" y="345"/>
                  <a:pt x="448" y="347"/>
                  <a:pt x="446" y="350"/>
                </a:cubicBezTo>
                <a:cubicBezTo>
                  <a:pt x="444" y="353"/>
                  <a:pt x="442" y="355"/>
                  <a:pt x="440" y="356"/>
                </a:cubicBezTo>
                <a:cubicBezTo>
                  <a:pt x="438" y="357"/>
                  <a:pt x="434" y="356"/>
                  <a:pt x="435" y="355"/>
                </a:cubicBezTo>
                <a:cubicBezTo>
                  <a:pt x="436" y="354"/>
                  <a:pt x="429" y="350"/>
                  <a:pt x="428" y="351"/>
                </a:cubicBezTo>
                <a:cubicBezTo>
                  <a:pt x="426" y="353"/>
                  <a:pt x="423" y="354"/>
                  <a:pt x="420" y="356"/>
                </a:cubicBezTo>
                <a:cubicBezTo>
                  <a:pt x="416" y="357"/>
                  <a:pt x="413" y="354"/>
                  <a:pt x="412" y="352"/>
                </a:cubicBezTo>
                <a:cubicBezTo>
                  <a:pt x="412" y="351"/>
                  <a:pt x="410" y="350"/>
                  <a:pt x="410" y="345"/>
                </a:cubicBezTo>
                <a:cubicBezTo>
                  <a:pt x="409" y="340"/>
                  <a:pt x="411" y="335"/>
                  <a:pt x="412" y="332"/>
                </a:cubicBezTo>
                <a:cubicBezTo>
                  <a:pt x="413" y="329"/>
                  <a:pt x="406" y="323"/>
                  <a:pt x="403" y="323"/>
                </a:cubicBezTo>
                <a:cubicBezTo>
                  <a:pt x="401" y="324"/>
                  <a:pt x="398" y="326"/>
                  <a:pt x="395" y="326"/>
                </a:cubicBezTo>
                <a:cubicBezTo>
                  <a:pt x="393" y="326"/>
                  <a:pt x="394" y="325"/>
                  <a:pt x="390" y="325"/>
                </a:cubicBezTo>
                <a:cubicBezTo>
                  <a:pt x="386" y="325"/>
                  <a:pt x="389" y="324"/>
                  <a:pt x="390" y="321"/>
                </a:cubicBezTo>
                <a:cubicBezTo>
                  <a:pt x="391" y="317"/>
                  <a:pt x="388" y="313"/>
                  <a:pt x="392" y="310"/>
                </a:cubicBezTo>
                <a:cubicBezTo>
                  <a:pt x="397" y="307"/>
                  <a:pt x="395" y="300"/>
                  <a:pt x="392" y="299"/>
                </a:cubicBezTo>
                <a:cubicBezTo>
                  <a:pt x="390" y="299"/>
                  <a:pt x="385" y="300"/>
                  <a:pt x="381" y="300"/>
                </a:cubicBezTo>
                <a:cubicBezTo>
                  <a:pt x="378" y="300"/>
                  <a:pt x="375" y="303"/>
                  <a:pt x="377" y="306"/>
                </a:cubicBezTo>
                <a:cubicBezTo>
                  <a:pt x="378" y="309"/>
                  <a:pt x="375" y="312"/>
                  <a:pt x="374" y="311"/>
                </a:cubicBezTo>
                <a:cubicBezTo>
                  <a:pt x="372" y="311"/>
                  <a:pt x="371" y="309"/>
                  <a:pt x="367" y="312"/>
                </a:cubicBezTo>
                <a:cubicBezTo>
                  <a:pt x="363" y="315"/>
                  <a:pt x="361" y="314"/>
                  <a:pt x="357" y="311"/>
                </a:cubicBezTo>
                <a:cubicBezTo>
                  <a:pt x="353" y="307"/>
                  <a:pt x="348" y="304"/>
                  <a:pt x="347" y="298"/>
                </a:cubicBezTo>
                <a:cubicBezTo>
                  <a:pt x="347" y="293"/>
                  <a:pt x="346" y="288"/>
                  <a:pt x="348" y="285"/>
                </a:cubicBezTo>
                <a:cubicBezTo>
                  <a:pt x="349" y="282"/>
                  <a:pt x="349" y="276"/>
                  <a:pt x="347" y="276"/>
                </a:cubicBezTo>
                <a:cubicBezTo>
                  <a:pt x="345" y="275"/>
                  <a:pt x="350" y="271"/>
                  <a:pt x="352" y="270"/>
                </a:cubicBezTo>
                <a:cubicBezTo>
                  <a:pt x="355" y="270"/>
                  <a:pt x="359" y="266"/>
                  <a:pt x="360" y="265"/>
                </a:cubicBezTo>
                <a:cubicBezTo>
                  <a:pt x="361" y="263"/>
                  <a:pt x="364" y="264"/>
                  <a:pt x="369" y="264"/>
                </a:cubicBezTo>
                <a:cubicBezTo>
                  <a:pt x="373" y="264"/>
                  <a:pt x="374" y="264"/>
                  <a:pt x="378" y="266"/>
                </a:cubicBezTo>
                <a:cubicBezTo>
                  <a:pt x="382" y="268"/>
                  <a:pt x="383" y="265"/>
                  <a:pt x="383" y="264"/>
                </a:cubicBezTo>
                <a:cubicBezTo>
                  <a:pt x="383" y="262"/>
                  <a:pt x="384" y="260"/>
                  <a:pt x="389" y="261"/>
                </a:cubicBezTo>
                <a:cubicBezTo>
                  <a:pt x="393" y="261"/>
                  <a:pt x="400" y="259"/>
                  <a:pt x="401" y="260"/>
                </a:cubicBezTo>
                <a:cubicBezTo>
                  <a:pt x="402" y="261"/>
                  <a:pt x="404" y="266"/>
                  <a:pt x="406" y="264"/>
                </a:cubicBezTo>
                <a:cubicBezTo>
                  <a:pt x="409" y="263"/>
                  <a:pt x="409" y="260"/>
                  <a:pt x="410" y="265"/>
                </a:cubicBezTo>
                <a:cubicBezTo>
                  <a:pt x="411" y="269"/>
                  <a:pt x="413" y="276"/>
                  <a:pt x="416" y="277"/>
                </a:cubicBezTo>
                <a:cubicBezTo>
                  <a:pt x="420" y="278"/>
                  <a:pt x="418" y="283"/>
                  <a:pt x="421" y="283"/>
                </a:cubicBezTo>
                <a:cubicBezTo>
                  <a:pt x="425" y="284"/>
                  <a:pt x="426" y="276"/>
                  <a:pt x="425" y="273"/>
                </a:cubicBezTo>
                <a:cubicBezTo>
                  <a:pt x="424" y="271"/>
                  <a:pt x="422" y="263"/>
                  <a:pt x="420" y="261"/>
                </a:cubicBezTo>
                <a:cubicBezTo>
                  <a:pt x="418" y="259"/>
                  <a:pt x="418" y="254"/>
                  <a:pt x="422" y="253"/>
                </a:cubicBezTo>
                <a:cubicBezTo>
                  <a:pt x="425" y="251"/>
                  <a:pt x="434" y="244"/>
                  <a:pt x="437" y="241"/>
                </a:cubicBezTo>
                <a:cubicBezTo>
                  <a:pt x="440" y="239"/>
                  <a:pt x="447" y="237"/>
                  <a:pt x="445" y="234"/>
                </a:cubicBezTo>
                <a:cubicBezTo>
                  <a:pt x="442" y="231"/>
                  <a:pt x="442" y="229"/>
                  <a:pt x="442" y="227"/>
                </a:cubicBezTo>
                <a:cubicBezTo>
                  <a:pt x="442" y="225"/>
                  <a:pt x="444" y="225"/>
                  <a:pt x="445" y="227"/>
                </a:cubicBezTo>
                <a:cubicBezTo>
                  <a:pt x="446" y="228"/>
                  <a:pt x="451" y="225"/>
                  <a:pt x="450" y="223"/>
                </a:cubicBezTo>
                <a:cubicBezTo>
                  <a:pt x="448" y="221"/>
                  <a:pt x="449" y="218"/>
                  <a:pt x="451" y="219"/>
                </a:cubicBezTo>
                <a:cubicBezTo>
                  <a:pt x="454" y="219"/>
                  <a:pt x="455" y="217"/>
                  <a:pt x="454" y="215"/>
                </a:cubicBezTo>
                <a:cubicBezTo>
                  <a:pt x="453" y="214"/>
                  <a:pt x="456" y="212"/>
                  <a:pt x="459" y="213"/>
                </a:cubicBezTo>
                <a:cubicBezTo>
                  <a:pt x="462" y="213"/>
                  <a:pt x="468" y="212"/>
                  <a:pt x="470" y="211"/>
                </a:cubicBezTo>
                <a:cubicBezTo>
                  <a:pt x="471" y="209"/>
                  <a:pt x="467" y="208"/>
                  <a:pt x="467" y="205"/>
                </a:cubicBezTo>
                <a:cubicBezTo>
                  <a:pt x="467" y="202"/>
                  <a:pt x="472" y="199"/>
                  <a:pt x="475" y="199"/>
                </a:cubicBezTo>
                <a:cubicBezTo>
                  <a:pt x="477" y="198"/>
                  <a:pt x="481" y="199"/>
                  <a:pt x="481" y="197"/>
                </a:cubicBezTo>
                <a:cubicBezTo>
                  <a:pt x="481" y="196"/>
                  <a:pt x="485" y="193"/>
                  <a:pt x="486" y="196"/>
                </a:cubicBezTo>
                <a:cubicBezTo>
                  <a:pt x="486" y="199"/>
                  <a:pt x="486" y="203"/>
                  <a:pt x="489" y="203"/>
                </a:cubicBezTo>
                <a:cubicBezTo>
                  <a:pt x="492" y="203"/>
                  <a:pt x="495" y="200"/>
                  <a:pt x="496" y="199"/>
                </a:cubicBezTo>
                <a:cubicBezTo>
                  <a:pt x="498" y="199"/>
                  <a:pt x="505" y="197"/>
                  <a:pt x="506" y="197"/>
                </a:cubicBezTo>
                <a:cubicBezTo>
                  <a:pt x="508" y="197"/>
                  <a:pt x="517" y="196"/>
                  <a:pt x="516" y="193"/>
                </a:cubicBezTo>
                <a:cubicBezTo>
                  <a:pt x="515" y="191"/>
                  <a:pt x="514" y="188"/>
                  <a:pt x="512" y="187"/>
                </a:cubicBezTo>
                <a:cubicBezTo>
                  <a:pt x="511" y="186"/>
                  <a:pt x="510" y="187"/>
                  <a:pt x="509" y="189"/>
                </a:cubicBezTo>
                <a:cubicBezTo>
                  <a:pt x="507" y="191"/>
                  <a:pt x="504" y="191"/>
                  <a:pt x="504" y="189"/>
                </a:cubicBezTo>
                <a:cubicBezTo>
                  <a:pt x="503" y="188"/>
                  <a:pt x="504" y="183"/>
                  <a:pt x="501" y="185"/>
                </a:cubicBezTo>
                <a:cubicBezTo>
                  <a:pt x="499" y="186"/>
                  <a:pt x="498" y="188"/>
                  <a:pt x="497" y="187"/>
                </a:cubicBezTo>
                <a:cubicBezTo>
                  <a:pt x="495" y="186"/>
                  <a:pt x="494" y="184"/>
                  <a:pt x="494" y="184"/>
                </a:cubicBezTo>
                <a:cubicBezTo>
                  <a:pt x="494" y="184"/>
                  <a:pt x="498" y="182"/>
                  <a:pt x="495" y="178"/>
                </a:cubicBezTo>
                <a:cubicBezTo>
                  <a:pt x="492" y="175"/>
                  <a:pt x="489" y="176"/>
                  <a:pt x="485" y="178"/>
                </a:cubicBezTo>
                <a:cubicBezTo>
                  <a:pt x="481" y="180"/>
                  <a:pt x="481" y="179"/>
                  <a:pt x="477" y="180"/>
                </a:cubicBezTo>
                <a:cubicBezTo>
                  <a:pt x="472" y="181"/>
                  <a:pt x="470" y="183"/>
                  <a:pt x="470" y="183"/>
                </a:cubicBezTo>
                <a:cubicBezTo>
                  <a:pt x="470" y="183"/>
                  <a:pt x="476" y="179"/>
                  <a:pt x="479" y="177"/>
                </a:cubicBezTo>
                <a:cubicBezTo>
                  <a:pt x="481" y="174"/>
                  <a:pt x="485" y="173"/>
                  <a:pt x="487" y="171"/>
                </a:cubicBezTo>
                <a:cubicBezTo>
                  <a:pt x="489" y="169"/>
                  <a:pt x="495" y="172"/>
                  <a:pt x="495" y="172"/>
                </a:cubicBezTo>
                <a:cubicBezTo>
                  <a:pt x="495" y="172"/>
                  <a:pt x="498" y="169"/>
                  <a:pt x="498" y="171"/>
                </a:cubicBezTo>
                <a:cubicBezTo>
                  <a:pt x="498" y="173"/>
                  <a:pt x="498" y="178"/>
                  <a:pt x="500" y="178"/>
                </a:cubicBezTo>
                <a:cubicBezTo>
                  <a:pt x="502" y="178"/>
                  <a:pt x="509" y="175"/>
                  <a:pt x="506" y="174"/>
                </a:cubicBezTo>
                <a:cubicBezTo>
                  <a:pt x="503" y="173"/>
                  <a:pt x="510" y="174"/>
                  <a:pt x="512" y="172"/>
                </a:cubicBezTo>
                <a:cubicBezTo>
                  <a:pt x="515" y="170"/>
                  <a:pt x="518" y="170"/>
                  <a:pt x="520" y="169"/>
                </a:cubicBezTo>
                <a:cubicBezTo>
                  <a:pt x="521" y="169"/>
                  <a:pt x="522" y="165"/>
                  <a:pt x="525" y="165"/>
                </a:cubicBezTo>
                <a:cubicBezTo>
                  <a:pt x="528" y="165"/>
                  <a:pt x="529" y="169"/>
                  <a:pt x="525" y="171"/>
                </a:cubicBezTo>
                <a:cubicBezTo>
                  <a:pt x="521" y="173"/>
                  <a:pt x="521" y="179"/>
                  <a:pt x="519" y="180"/>
                </a:cubicBezTo>
                <a:cubicBezTo>
                  <a:pt x="517" y="182"/>
                  <a:pt x="518" y="184"/>
                  <a:pt x="521" y="183"/>
                </a:cubicBezTo>
                <a:cubicBezTo>
                  <a:pt x="524" y="183"/>
                  <a:pt x="527" y="184"/>
                  <a:pt x="529" y="183"/>
                </a:cubicBezTo>
                <a:cubicBezTo>
                  <a:pt x="532" y="182"/>
                  <a:pt x="534" y="184"/>
                  <a:pt x="534" y="185"/>
                </a:cubicBezTo>
                <a:cubicBezTo>
                  <a:pt x="535" y="186"/>
                  <a:pt x="537" y="184"/>
                  <a:pt x="537" y="184"/>
                </a:cubicBezTo>
                <a:cubicBezTo>
                  <a:pt x="537" y="184"/>
                  <a:pt x="542" y="183"/>
                  <a:pt x="544" y="185"/>
                </a:cubicBezTo>
                <a:cubicBezTo>
                  <a:pt x="545" y="186"/>
                  <a:pt x="546" y="183"/>
                  <a:pt x="545" y="181"/>
                </a:cubicBezTo>
                <a:cubicBezTo>
                  <a:pt x="544" y="180"/>
                  <a:pt x="543" y="178"/>
                  <a:pt x="542" y="175"/>
                </a:cubicBezTo>
                <a:cubicBezTo>
                  <a:pt x="540" y="173"/>
                  <a:pt x="539" y="172"/>
                  <a:pt x="536" y="173"/>
                </a:cubicBezTo>
                <a:cubicBezTo>
                  <a:pt x="533" y="174"/>
                  <a:pt x="532" y="172"/>
                  <a:pt x="530" y="171"/>
                </a:cubicBezTo>
                <a:cubicBezTo>
                  <a:pt x="528" y="170"/>
                  <a:pt x="527" y="173"/>
                  <a:pt x="528" y="170"/>
                </a:cubicBezTo>
                <a:cubicBezTo>
                  <a:pt x="530" y="167"/>
                  <a:pt x="531" y="167"/>
                  <a:pt x="532" y="164"/>
                </a:cubicBezTo>
                <a:cubicBezTo>
                  <a:pt x="533" y="162"/>
                  <a:pt x="538" y="158"/>
                  <a:pt x="533" y="157"/>
                </a:cubicBezTo>
                <a:cubicBezTo>
                  <a:pt x="528" y="156"/>
                  <a:pt x="526" y="155"/>
                  <a:pt x="526" y="153"/>
                </a:cubicBezTo>
                <a:cubicBezTo>
                  <a:pt x="525" y="150"/>
                  <a:pt x="519" y="146"/>
                  <a:pt x="518" y="146"/>
                </a:cubicBezTo>
                <a:cubicBezTo>
                  <a:pt x="516" y="146"/>
                  <a:pt x="511" y="146"/>
                  <a:pt x="510" y="144"/>
                </a:cubicBezTo>
                <a:cubicBezTo>
                  <a:pt x="510" y="143"/>
                  <a:pt x="506" y="138"/>
                  <a:pt x="504" y="136"/>
                </a:cubicBezTo>
                <a:cubicBezTo>
                  <a:pt x="503" y="135"/>
                  <a:pt x="495" y="126"/>
                  <a:pt x="494" y="125"/>
                </a:cubicBezTo>
                <a:cubicBezTo>
                  <a:pt x="493" y="125"/>
                  <a:pt x="492" y="125"/>
                  <a:pt x="488" y="130"/>
                </a:cubicBezTo>
                <a:cubicBezTo>
                  <a:pt x="485" y="134"/>
                  <a:pt x="482" y="135"/>
                  <a:pt x="479" y="134"/>
                </a:cubicBezTo>
                <a:cubicBezTo>
                  <a:pt x="476" y="133"/>
                  <a:pt x="476" y="133"/>
                  <a:pt x="473" y="130"/>
                </a:cubicBezTo>
                <a:cubicBezTo>
                  <a:pt x="471" y="127"/>
                  <a:pt x="476" y="127"/>
                  <a:pt x="475" y="125"/>
                </a:cubicBezTo>
                <a:cubicBezTo>
                  <a:pt x="474" y="123"/>
                  <a:pt x="468" y="122"/>
                  <a:pt x="464" y="122"/>
                </a:cubicBezTo>
                <a:cubicBezTo>
                  <a:pt x="460" y="121"/>
                  <a:pt x="458" y="117"/>
                  <a:pt x="452" y="117"/>
                </a:cubicBezTo>
                <a:cubicBezTo>
                  <a:pt x="446" y="116"/>
                  <a:pt x="439" y="118"/>
                  <a:pt x="437" y="118"/>
                </a:cubicBezTo>
                <a:cubicBezTo>
                  <a:pt x="436" y="118"/>
                  <a:pt x="436" y="120"/>
                  <a:pt x="435" y="124"/>
                </a:cubicBezTo>
                <a:cubicBezTo>
                  <a:pt x="434" y="129"/>
                  <a:pt x="437" y="130"/>
                  <a:pt x="434" y="130"/>
                </a:cubicBezTo>
                <a:cubicBezTo>
                  <a:pt x="431" y="131"/>
                  <a:pt x="429" y="132"/>
                  <a:pt x="433" y="133"/>
                </a:cubicBezTo>
                <a:cubicBezTo>
                  <a:pt x="436" y="135"/>
                  <a:pt x="440" y="141"/>
                  <a:pt x="440" y="141"/>
                </a:cubicBezTo>
                <a:cubicBezTo>
                  <a:pt x="440" y="141"/>
                  <a:pt x="440" y="144"/>
                  <a:pt x="438" y="146"/>
                </a:cubicBezTo>
                <a:cubicBezTo>
                  <a:pt x="435" y="148"/>
                  <a:pt x="433" y="150"/>
                  <a:pt x="431" y="147"/>
                </a:cubicBezTo>
                <a:cubicBezTo>
                  <a:pt x="429" y="145"/>
                  <a:pt x="425" y="146"/>
                  <a:pt x="426" y="148"/>
                </a:cubicBezTo>
                <a:cubicBezTo>
                  <a:pt x="428" y="150"/>
                  <a:pt x="430" y="151"/>
                  <a:pt x="430" y="153"/>
                </a:cubicBezTo>
                <a:cubicBezTo>
                  <a:pt x="430" y="156"/>
                  <a:pt x="433" y="161"/>
                  <a:pt x="431" y="163"/>
                </a:cubicBezTo>
                <a:cubicBezTo>
                  <a:pt x="429" y="165"/>
                  <a:pt x="426" y="164"/>
                  <a:pt x="424" y="164"/>
                </a:cubicBezTo>
                <a:cubicBezTo>
                  <a:pt x="422" y="164"/>
                  <a:pt x="420" y="161"/>
                  <a:pt x="422" y="160"/>
                </a:cubicBezTo>
                <a:cubicBezTo>
                  <a:pt x="423" y="160"/>
                  <a:pt x="422" y="154"/>
                  <a:pt x="422" y="154"/>
                </a:cubicBezTo>
                <a:cubicBezTo>
                  <a:pt x="422" y="154"/>
                  <a:pt x="417" y="160"/>
                  <a:pt x="417" y="157"/>
                </a:cubicBezTo>
                <a:cubicBezTo>
                  <a:pt x="418" y="153"/>
                  <a:pt x="416" y="153"/>
                  <a:pt x="416" y="150"/>
                </a:cubicBezTo>
                <a:cubicBezTo>
                  <a:pt x="416" y="148"/>
                  <a:pt x="413" y="147"/>
                  <a:pt x="410" y="147"/>
                </a:cubicBezTo>
                <a:cubicBezTo>
                  <a:pt x="406" y="148"/>
                  <a:pt x="402" y="146"/>
                  <a:pt x="396" y="145"/>
                </a:cubicBezTo>
                <a:cubicBezTo>
                  <a:pt x="389" y="144"/>
                  <a:pt x="387" y="143"/>
                  <a:pt x="381" y="141"/>
                </a:cubicBezTo>
                <a:cubicBezTo>
                  <a:pt x="376" y="138"/>
                  <a:pt x="374" y="140"/>
                  <a:pt x="372" y="140"/>
                </a:cubicBezTo>
                <a:cubicBezTo>
                  <a:pt x="369" y="141"/>
                  <a:pt x="370" y="135"/>
                  <a:pt x="367" y="134"/>
                </a:cubicBezTo>
                <a:cubicBezTo>
                  <a:pt x="363" y="133"/>
                  <a:pt x="361" y="135"/>
                  <a:pt x="361" y="130"/>
                </a:cubicBezTo>
                <a:cubicBezTo>
                  <a:pt x="360" y="125"/>
                  <a:pt x="362" y="124"/>
                  <a:pt x="370" y="119"/>
                </a:cubicBezTo>
                <a:cubicBezTo>
                  <a:pt x="378" y="113"/>
                  <a:pt x="377" y="111"/>
                  <a:pt x="384" y="110"/>
                </a:cubicBezTo>
                <a:cubicBezTo>
                  <a:pt x="390" y="110"/>
                  <a:pt x="393" y="111"/>
                  <a:pt x="393" y="109"/>
                </a:cubicBezTo>
                <a:cubicBezTo>
                  <a:pt x="393" y="107"/>
                  <a:pt x="395" y="100"/>
                  <a:pt x="395" y="104"/>
                </a:cubicBezTo>
                <a:cubicBezTo>
                  <a:pt x="395" y="107"/>
                  <a:pt x="402" y="108"/>
                  <a:pt x="399" y="110"/>
                </a:cubicBezTo>
                <a:cubicBezTo>
                  <a:pt x="395" y="113"/>
                  <a:pt x="397" y="113"/>
                  <a:pt x="400" y="113"/>
                </a:cubicBezTo>
                <a:cubicBezTo>
                  <a:pt x="403" y="113"/>
                  <a:pt x="408" y="111"/>
                  <a:pt x="408" y="111"/>
                </a:cubicBezTo>
                <a:cubicBezTo>
                  <a:pt x="408" y="111"/>
                  <a:pt x="414" y="108"/>
                  <a:pt x="415" y="110"/>
                </a:cubicBezTo>
                <a:cubicBezTo>
                  <a:pt x="417" y="113"/>
                  <a:pt x="417" y="115"/>
                  <a:pt x="419" y="115"/>
                </a:cubicBezTo>
                <a:cubicBezTo>
                  <a:pt x="422" y="115"/>
                  <a:pt x="428" y="112"/>
                  <a:pt x="423" y="109"/>
                </a:cubicBezTo>
                <a:cubicBezTo>
                  <a:pt x="418" y="107"/>
                  <a:pt x="415" y="107"/>
                  <a:pt x="412" y="104"/>
                </a:cubicBezTo>
                <a:cubicBezTo>
                  <a:pt x="409" y="101"/>
                  <a:pt x="409" y="102"/>
                  <a:pt x="406" y="103"/>
                </a:cubicBezTo>
                <a:cubicBezTo>
                  <a:pt x="403" y="104"/>
                  <a:pt x="403" y="102"/>
                  <a:pt x="401" y="102"/>
                </a:cubicBezTo>
                <a:cubicBezTo>
                  <a:pt x="400" y="102"/>
                  <a:pt x="398" y="102"/>
                  <a:pt x="398" y="101"/>
                </a:cubicBezTo>
                <a:cubicBezTo>
                  <a:pt x="397" y="99"/>
                  <a:pt x="398" y="99"/>
                  <a:pt x="402" y="99"/>
                </a:cubicBezTo>
                <a:cubicBezTo>
                  <a:pt x="406" y="99"/>
                  <a:pt x="410" y="100"/>
                  <a:pt x="410" y="100"/>
                </a:cubicBezTo>
                <a:cubicBezTo>
                  <a:pt x="410" y="100"/>
                  <a:pt x="415" y="99"/>
                  <a:pt x="416" y="98"/>
                </a:cubicBezTo>
                <a:cubicBezTo>
                  <a:pt x="417" y="98"/>
                  <a:pt x="423" y="97"/>
                  <a:pt x="422" y="94"/>
                </a:cubicBezTo>
                <a:cubicBezTo>
                  <a:pt x="421" y="90"/>
                  <a:pt x="417" y="90"/>
                  <a:pt x="416" y="89"/>
                </a:cubicBezTo>
                <a:cubicBezTo>
                  <a:pt x="415" y="88"/>
                  <a:pt x="418" y="86"/>
                  <a:pt x="420" y="86"/>
                </a:cubicBezTo>
                <a:cubicBezTo>
                  <a:pt x="422" y="85"/>
                  <a:pt x="427" y="86"/>
                  <a:pt x="427" y="86"/>
                </a:cubicBezTo>
                <a:cubicBezTo>
                  <a:pt x="427" y="86"/>
                  <a:pt x="431" y="86"/>
                  <a:pt x="431" y="85"/>
                </a:cubicBezTo>
                <a:cubicBezTo>
                  <a:pt x="431" y="83"/>
                  <a:pt x="430" y="81"/>
                  <a:pt x="432" y="82"/>
                </a:cubicBezTo>
                <a:cubicBezTo>
                  <a:pt x="434" y="83"/>
                  <a:pt x="432" y="87"/>
                  <a:pt x="436" y="86"/>
                </a:cubicBezTo>
                <a:cubicBezTo>
                  <a:pt x="439" y="85"/>
                  <a:pt x="440" y="86"/>
                  <a:pt x="442" y="87"/>
                </a:cubicBezTo>
                <a:cubicBezTo>
                  <a:pt x="444" y="88"/>
                  <a:pt x="441" y="93"/>
                  <a:pt x="439" y="94"/>
                </a:cubicBezTo>
                <a:cubicBezTo>
                  <a:pt x="437" y="94"/>
                  <a:pt x="434" y="96"/>
                  <a:pt x="439" y="96"/>
                </a:cubicBezTo>
                <a:cubicBezTo>
                  <a:pt x="443" y="97"/>
                  <a:pt x="446" y="97"/>
                  <a:pt x="446" y="97"/>
                </a:cubicBezTo>
                <a:cubicBezTo>
                  <a:pt x="446" y="97"/>
                  <a:pt x="448" y="94"/>
                  <a:pt x="450" y="92"/>
                </a:cubicBezTo>
                <a:cubicBezTo>
                  <a:pt x="451" y="90"/>
                  <a:pt x="453" y="91"/>
                  <a:pt x="454" y="92"/>
                </a:cubicBezTo>
                <a:cubicBezTo>
                  <a:pt x="456" y="93"/>
                  <a:pt x="461" y="94"/>
                  <a:pt x="456" y="95"/>
                </a:cubicBezTo>
                <a:cubicBezTo>
                  <a:pt x="451" y="97"/>
                  <a:pt x="450" y="99"/>
                  <a:pt x="448" y="100"/>
                </a:cubicBezTo>
                <a:cubicBezTo>
                  <a:pt x="447" y="102"/>
                  <a:pt x="447" y="104"/>
                  <a:pt x="442" y="102"/>
                </a:cubicBezTo>
                <a:cubicBezTo>
                  <a:pt x="437" y="101"/>
                  <a:pt x="434" y="102"/>
                  <a:pt x="433" y="104"/>
                </a:cubicBezTo>
                <a:cubicBezTo>
                  <a:pt x="432" y="105"/>
                  <a:pt x="433" y="111"/>
                  <a:pt x="435" y="111"/>
                </a:cubicBezTo>
                <a:cubicBezTo>
                  <a:pt x="437" y="110"/>
                  <a:pt x="439" y="110"/>
                  <a:pt x="441" y="109"/>
                </a:cubicBezTo>
                <a:cubicBezTo>
                  <a:pt x="443" y="108"/>
                  <a:pt x="452" y="110"/>
                  <a:pt x="454" y="110"/>
                </a:cubicBezTo>
                <a:cubicBezTo>
                  <a:pt x="457" y="109"/>
                  <a:pt x="461" y="113"/>
                  <a:pt x="462" y="113"/>
                </a:cubicBezTo>
                <a:cubicBezTo>
                  <a:pt x="463" y="112"/>
                  <a:pt x="465" y="114"/>
                  <a:pt x="467" y="116"/>
                </a:cubicBezTo>
                <a:cubicBezTo>
                  <a:pt x="470" y="117"/>
                  <a:pt x="469" y="112"/>
                  <a:pt x="473" y="115"/>
                </a:cubicBezTo>
                <a:cubicBezTo>
                  <a:pt x="477" y="118"/>
                  <a:pt x="475" y="118"/>
                  <a:pt x="477" y="118"/>
                </a:cubicBezTo>
                <a:cubicBezTo>
                  <a:pt x="479" y="118"/>
                  <a:pt x="484" y="119"/>
                  <a:pt x="484" y="119"/>
                </a:cubicBezTo>
                <a:cubicBezTo>
                  <a:pt x="484" y="119"/>
                  <a:pt x="485" y="115"/>
                  <a:pt x="489" y="116"/>
                </a:cubicBezTo>
                <a:cubicBezTo>
                  <a:pt x="492" y="116"/>
                  <a:pt x="496" y="121"/>
                  <a:pt x="495" y="118"/>
                </a:cubicBezTo>
                <a:cubicBezTo>
                  <a:pt x="495" y="115"/>
                  <a:pt x="496" y="112"/>
                  <a:pt x="493" y="110"/>
                </a:cubicBezTo>
                <a:cubicBezTo>
                  <a:pt x="490" y="108"/>
                  <a:pt x="485" y="106"/>
                  <a:pt x="484" y="105"/>
                </a:cubicBezTo>
                <a:cubicBezTo>
                  <a:pt x="483" y="104"/>
                  <a:pt x="482" y="102"/>
                  <a:pt x="484" y="102"/>
                </a:cubicBezTo>
                <a:cubicBezTo>
                  <a:pt x="485" y="101"/>
                  <a:pt x="490" y="102"/>
                  <a:pt x="493" y="104"/>
                </a:cubicBezTo>
                <a:cubicBezTo>
                  <a:pt x="496" y="106"/>
                  <a:pt x="499" y="108"/>
                  <a:pt x="501" y="106"/>
                </a:cubicBezTo>
                <a:cubicBezTo>
                  <a:pt x="503" y="105"/>
                  <a:pt x="506" y="104"/>
                  <a:pt x="507" y="103"/>
                </a:cubicBezTo>
                <a:cubicBezTo>
                  <a:pt x="508" y="102"/>
                  <a:pt x="511" y="98"/>
                  <a:pt x="511" y="98"/>
                </a:cubicBezTo>
                <a:cubicBezTo>
                  <a:pt x="511" y="98"/>
                  <a:pt x="500" y="97"/>
                  <a:pt x="498" y="95"/>
                </a:cubicBezTo>
                <a:cubicBezTo>
                  <a:pt x="496" y="93"/>
                  <a:pt x="491" y="90"/>
                  <a:pt x="490" y="90"/>
                </a:cubicBezTo>
                <a:cubicBezTo>
                  <a:pt x="488" y="90"/>
                  <a:pt x="484" y="93"/>
                  <a:pt x="482" y="89"/>
                </a:cubicBezTo>
                <a:cubicBezTo>
                  <a:pt x="481" y="85"/>
                  <a:pt x="481" y="81"/>
                  <a:pt x="479" y="80"/>
                </a:cubicBezTo>
                <a:cubicBezTo>
                  <a:pt x="478" y="80"/>
                  <a:pt x="462" y="78"/>
                  <a:pt x="460" y="77"/>
                </a:cubicBezTo>
                <a:cubicBezTo>
                  <a:pt x="458" y="76"/>
                  <a:pt x="448" y="73"/>
                  <a:pt x="445" y="71"/>
                </a:cubicBezTo>
                <a:cubicBezTo>
                  <a:pt x="442" y="69"/>
                  <a:pt x="437" y="66"/>
                  <a:pt x="434" y="66"/>
                </a:cubicBezTo>
                <a:cubicBezTo>
                  <a:pt x="431" y="66"/>
                  <a:pt x="418" y="68"/>
                  <a:pt x="416" y="68"/>
                </a:cubicBezTo>
                <a:cubicBezTo>
                  <a:pt x="414" y="67"/>
                  <a:pt x="407" y="68"/>
                  <a:pt x="404" y="69"/>
                </a:cubicBezTo>
                <a:cubicBezTo>
                  <a:pt x="401" y="69"/>
                  <a:pt x="408" y="74"/>
                  <a:pt x="402" y="75"/>
                </a:cubicBezTo>
                <a:cubicBezTo>
                  <a:pt x="396" y="76"/>
                  <a:pt x="397" y="77"/>
                  <a:pt x="398" y="71"/>
                </a:cubicBezTo>
                <a:cubicBezTo>
                  <a:pt x="399" y="66"/>
                  <a:pt x="394" y="64"/>
                  <a:pt x="389" y="66"/>
                </a:cubicBezTo>
                <a:cubicBezTo>
                  <a:pt x="384" y="69"/>
                  <a:pt x="377" y="70"/>
                  <a:pt x="378" y="73"/>
                </a:cubicBezTo>
                <a:cubicBezTo>
                  <a:pt x="380" y="76"/>
                  <a:pt x="378" y="77"/>
                  <a:pt x="382" y="80"/>
                </a:cubicBezTo>
                <a:cubicBezTo>
                  <a:pt x="386" y="83"/>
                  <a:pt x="387" y="83"/>
                  <a:pt x="392" y="83"/>
                </a:cubicBezTo>
                <a:cubicBezTo>
                  <a:pt x="397" y="83"/>
                  <a:pt x="402" y="84"/>
                  <a:pt x="402" y="84"/>
                </a:cubicBezTo>
                <a:cubicBezTo>
                  <a:pt x="402" y="84"/>
                  <a:pt x="402" y="88"/>
                  <a:pt x="400" y="89"/>
                </a:cubicBezTo>
                <a:cubicBezTo>
                  <a:pt x="398" y="90"/>
                  <a:pt x="395" y="90"/>
                  <a:pt x="394" y="92"/>
                </a:cubicBezTo>
                <a:cubicBezTo>
                  <a:pt x="394" y="94"/>
                  <a:pt x="390" y="96"/>
                  <a:pt x="390" y="94"/>
                </a:cubicBezTo>
                <a:cubicBezTo>
                  <a:pt x="390" y="93"/>
                  <a:pt x="392" y="90"/>
                  <a:pt x="389" y="88"/>
                </a:cubicBezTo>
                <a:cubicBezTo>
                  <a:pt x="386" y="86"/>
                  <a:pt x="386" y="85"/>
                  <a:pt x="383" y="87"/>
                </a:cubicBezTo>
                <a:cubicBezTo>
                  <a:pt x="380" y="89"/>
                  <a:pt x="379" y="90"/>
                  <a:pt x="378" y="87"/>
                </a:cubicBezTo>
                <a:cubicBezTo>
                  <a:pt x="376" y="84"/>
                  <a:pt x="372" y="81"/>
                  <a:pt x="372" y="81"/>
                </a:cubicBezTo>
                <a:cubicBezTo>
                  <a:pt x="372" y="81"/>
                  <a:pt x="369" y="77"/>
                  <a:pt x="366" y="76"/>
                </a:cubicBezTo>
                <a:cubicBezTo>
                  <a:pt x="364" y="74"/>
                  <a:pt x="360" y="74"/>
                  <a:pt x="360" y="76"/>
                </a:cubicBezTo>
                <a:cubicBezTo>
                  <a:pt x="359" y="78"/>
                  <a:pt x="360" y="80"/>
                  <a:pt x="362" y="83"/>
                </a:cubicBezTo>
                <a:cubicBezTo>
                  <a:pt x="363" y="86"/>
                  <a:pt x="365" y="93"/>
                  <a:pt x="362" y="93"/>
                </a:cubicBezTo>
                <a:cubicBezTo>
                  <a:pt x="360" y="94"/>
                  <a:pt x="359" y="94"/>
                  <a:pt x="356" y="95"/>
                </a:cubicBezTo>
                <a:cubicBezTo>
                  <a:pt x="354" y="96"/>
                  <a:pt x="353" y="94"/>
                  <a:pt x="353" y="91"/>
                </a:cubicBezTo>
                <a:cubicBezTo>
                  <a:pt x="353" y="88"/>
                  <a:pt x="352" y="85"/>
                  <a:pt x="352" y="84"/>
                </a:cubicBezTo>
                <a:cubicBezTo>
                  <a:pt x="353" y="83"/>
                  <a:pt x="349" y="85"/>
                  <a:pt x="346" y="84"/>
                </a:cubicBezTo>
                <a:cubicBezTo>
                  <a:pt x="342" y="83"/>
                  <a:pt x="339" y="85"/>
                  <a:pt x="342" y="86"/>
                </a:cubicBezTo>
                <a:cubicBezTo>
                  <a:pt x="346" y="88"/>
                  <a:pt x="347" y="92"/>
                  <a:pt x="344" y="93"/>
                </a:cubicBezTo>
                <a:cubicBezTo>
                  <a:pt x="340" y="94"/>
                  <a:pt x="327" y="93"/>
                  <a:pt x="323" y="93"/>
                </a:cubicBezTo>
                <a:cubicBezTo>
                  <a:pt x="319" y="93"/>
                  <a:pt x="313" y="94"/>
                  <a:pt x="312" y="92"/>
                </a:cubicBezTo>
                <a:cubicBezTo>
                  <a:pt x="311" y="90"/>
                  <a:pt x="315" y="88"/>
                  <a:pt x="318" y="88"/>
                </a:cubicBezTo>
                <a:cubicBezTo>
                  <a:pt x="321" y="88"/>
                  <a:pt x="328" y="89"/>
                  <a:pt x="331" y="85"/>
                </a:cubicBezTo>
                <a:cubicBezTo>
                  <a:pt x="335" y="80"/>
                  <a:pt x="328" y="80"/>
                  <a:pt x="325" y="80"/>
                </a:cubicBezTo>
                <a:cubicBezTo>
                  <a:pt x="322" y="80"/>
                  <a:pt x="319" y="79"/>
                  <a:pt x="316" y="75"/>
                </a:cubicBezTo>
                <a:cubicBezTo>
                  <a:pt x="313" y="72"/>
                  <a:pt x="318" y="69"/>
                  <a:pt x="317" y="68"/>
                </a:cubicBezTo>
                <a:cubicBezTo>
                  <a:pt x="317" y="66"/>
                  <a:pt x="313" y="68"/>
                  <a:pt x="310" y="68"/>
                </a:cubicBezTo>
                <a:cubicBezTo>
                  <a:pt x="306" y="68"/>
                  <a:pt x="301" y="65"/>
                  <a:pt x="301" y="68"/>
                </a:cubicBezTo>
                <a:cubicBezTo>
                  <a:pt x="301" y="71"/>
                  <a:pt x="305" y="80"/>
                  <a:pt x="302" y="78"/>
                </a:cubicBezTo>
                <a:cubicBezTo>
                  <a:pt x="300" y="76"/>
                  <a:pt x="300" y="73"/>
                  <a:pt x="298" y="71"/>
                </a:cubicBezTo>
                <a:cubicBezTo>
                  <a:pt x="296" y="69"/>
                  <a:pt x="293" y="69"/>
                  <a:pt x="289" y="69"/>
                </a:cubicBezTo>
                <a:cubicBezTo>
                  <a:pt x="286" y="70"/>
                  <a:pt x="279" y="71"/>
                  <a:pt x="277" y="71"/>
                </a:cubicBezTo>
                <a:cubicBezTo>
                  <a:pt x="275" y="70"/>
                  <a:pt x="277" y="70"/>
                  <a:pt x="273" y="68"/>
                </a:cubicBezTo>
                <a:cubicBezTo>
                  <a:pt x="269" y="66"/>
                  <a:pt x="267" y="67"/>
                  <a:pt x="264" y="65"/>
                </a:cubicBezTo>
                <a:cubicBezTo>
                  <a:pt x="261" y="63"/>
                  <a:pt x="263" y="62"/>
                  <a:pt x="258" y="62"/>
                </a:cubicBezTo>
                <a:cubicBezTo>
                  <a:pt x="253" y="62"/>
                  <a:pt x="253" y="65"/>
                  <a:pt x="248" y="64"/>
                </a:cubicBezTo>
                <a:cubicBezTo>
                  <a:pt x="243" y="63"/>
                  <a:pt x="241" y="64"/>
                  <a:pt x="236" y="64"/>
                </a:cubicBezTo>
                <a:cubicBezTo>
                  <a:pt x="230" y="63"/>
                  <a:pt x="228" y="63"/>
                  <a:pt x="227" y="66"/>
                </a:cubicBezTo>
                <a:cubicBezTo>
                  <a:pt x="226" y="68"/>
                  <a:pt x="225" y="73"/>
                  <a:pt x="223" y="73"/>
                </a:cubicBezTo>
                <a:cubicBezTo>
                  <a:pt x="220" y="73"/>
                  <a:pt x="218" y="76"/>
                  <a:pt x="225" y="76"/>
                </a:cubicBezTo>
                <a:cubicBezTo>
                  <a:pt x="232" y="76"/>
                  <a:pt x="228" y="80"/>
                  <a:pt x="234" y="79"/>
                </a:cubicBezTo>
                <a:cubicBezTo>
                  <a:pt x="241" y="79"/>
                  <a:pt x="246" y="79"/>
                  <a:pt x="248" y="76"/>
                </a:cubicBezTo>
                <a:cubicBezTo>
                  <a:pt x="249" y="73"/>
                  <a:pt x="251" y="73"/>
                  <a:pt x="251" y="74"/>
                </a:cubicBezTo>
                <a:cubicBezTo>
                  <a:pt x="252" y="75"/>
                  <a:pt x="258" y="82"/>
                  <a:pt x="258" y="82"/>
                </a:cubicBezTo>
                <a:cubicBezTo>
                  <a:pt x="258" y="82"/>
                  <a:pt x="261" y="85"/>
                  <a:pt x="263" y="86"/>
                </a:cubicBezTo>
                <a:cubicBezTo>
                  <a:pt x="265" y="86"/>
                  <a:pt x="261" y="90"/>
                  <a:pt x="258" y="88"/>
                </a:cubicBezTo>
                <a:cubicBezTo>
                  <a:pt x="255" y="86"/>
                  <a:pt x="250" y="86"/>
                  <a:pt x="247" y="85"/>
                </a:cubicBezTo>
                <a:cubicBezTo>
                  <a:pt x="245" y="83"/>
                  <a:pt x="235" y="83"/>
                  <a:pt x="232" y="83"/>
                </a:cubicBezTo>
                <a:cubicBezTo>
                  <a:pt x="230" y="83"/>
                  <a:pt x="225" y="82"/>
                  <a:pt x="224" y="82"/>
                </a:cubicBezTo>
                <a:cubicBezTo>
                  <a:pt x="222" y="82"/>
                  <a:pt x="217" y="86"/>
                  <a:pt x="217" y="86"/>
                </a:cubicBezTo>
                <a:cubicBezTo>
                  <a:pt x="217" y="86"/>
                  <a:pt x="215" y="83"/>
                  <a:pt x="214" y="81"/>
                </a:cubicBezTo>
                <a:cubicBezTo>
                  <a:pt x="213" y="80"/>
                  <a:pt x="211" y="83"/>
                  <a:pt x="210" y="83"/>
                </a:cubicBezTo>
                <a:cubicBezTo>
                  <a:pt x="208" y="83"/>
                  <a:pt x="204" y="80"/>
                  <a:pt x="199" y="82"/>
                </a:cubicBezTo>
                <a:cubicBezTo>
                  <a:pt x="195" y="83"/>
                  <a:pt x="196" y="85"/>
                  <a:pt x="190" y="84"/>
                </a:cubicBezTo>
                <a:cubicBezTo>
                  <a:pt x="183" y="84"/>
                  <a:pt x="182" y="83"/>
                  <a:pt x="179" y="83"/>
                </a:cubicBezTo>
                <a:cubicBezTo>
                  <a:pt x="177" y="83"/>
                  <a:pt x="177" y="83"/>
                  <a:pt x="177" y="83"/>
                </a:cubicBezTo>
                <a:cubicBezTo>
                  <a:pt x="177" y="83"/>
                  <a:pt x="177" y="85"/>
                  <a:pt x="175" y="86"/>
                </a:cubicBezTo>
                <a:cubicBezTo>
                  <a:pt x="172" y="88"/>
                  <a:pt x="170" y="90"/>
                  <a:pt x="168" y="88"/>
                </a:cubicBezTo>
                <a:cubicBezTo>
                  <a:pt x="166" y="85"/>
                  <a:pt x="165" y="85"/>
                  <a:pt x="164" y="85"/>
                </a:cubicBezTo>
                <a:cubicBezTo>
                  <a:pt x="163" y="85"/>
                  <a:pt x="161" y="83"/>
                  <a:pt x="156" y="84"/>
                </a:cubicBezTo>
                <a:cubicBezTo>
                  <a:pt x="151" y="85"/>
                  <a:pt x="143" y="82"/>
                  <a:pt x="142" y="82"/>
                </a:cubicBezTo>
                <a:cubicBezTo>
                  <a:pt x="140" y="82"/>
                  <a:pt x="127" y="82"/>
                  <a:pt x="124" y="81"/>
                </a:cubicBezTo>
                <a:cubicBezTo>
                  <a:pt x="121" y="80"/>
                  <a:pt x="113" y="80"/>
                  <a:pt x="110" y="80"/>
                </a:cubicBezTo>
                <a:cubicBezTo>
                  <a:pt x="107" y="81"/>
                  <a:pt x="99" y="81"/>
                  <a:pt x="99" y="81"/>
                </a:cubicBezTo>
                <a:cubicBezTo>
                  <a:pt x="99" y="81"/>
                  <a:pt x="93" y="77"/>
                  <a:pt x="92" y="77"/>
                </a:cubicBezTo>
                <a:cubicBezTo>
                  <a:pt x="91" y="77"/>
                  <a:pt x="87" y="79"/>
                  <a:pt x="85" y="77"/>
                </a:cubicBezTo>
                <a:cubicBezTo>
                  <a:pt x="83" y="75"/>
                  <a:pt x="80" y="74"/>
                  <a:pt x="80" y="74"/>
                </a:cubicBezTo>
                <a:cubicBezTo>
                  <a:pt x="80" y="74"/>
                  <a:pt x="78" y="78"/>
                  <a:pt x="76" y="79"/>
                </a:cubicBezTo>
                <a:cubicBezTo>
                  <a:pt x="73" y="80"/>
                  <a:pt x="67" y="81"/>
                  <a:pt x="66" y="80"/>
                </a:cubicBezTo>
                <a:cubicBezTo>
                  <a:pt x="65" y="80"/>
                  <a:pt x="55" y="83"/>
                  <a:pt x="55" y="83"/>
                </a:cubicBezTo>
                <a:cubicBezTo>
                  <a:pt x="55" y="83"/>
                  <a:pt x="49" y="88"/>
                  <a:pt x="48" y="88"/>
                </a:cubicBezTo>
                <a:cubicBezTo>
                  <a:pt x="46" y="88"/>
                  <a:pt x="40" y="87"/>
                  <a:pt x="41" y="88"/>
                </a:cubicBezTo>
                <a:cubicBezTo>
                  <a:pt x="42" y="90"/>
                  <a:pt x="41" y="93"/>
                  <a:pt x="47" y="93"/>
                </a:cubicBezTo>
                <a:cubicBezTo>
                  <a:pt x="53" y="93"/>
                  <a:pt x="53" y="95"/>
                  <a:pt x="56" y="96"/>
                </a:cubicBezTo>
                <a:cubicBezTo>
                  <a:pt x="58" y="96"/>
                  <a:pt x="59" y="96"/>
                  <a:pt x="61" y="98"/>
                </a:cubicBezTo>
                <a:cubicBezTo>
                  <a:pt x="64" y="100"/>
                  <a:pt x="64" y="102"/>
                  <a:pt x="61" y="102"/>
                </a:cubicBezTo>
                <a:cubicBezTo>
                  <a:pt x="57" y="102"/>
                  <a:pt x="53" y="101"/>
                  <a:pt x="51" y="99"/>
                </a:cubicBezTo>
                <a:cubicBezTo>
                  <a:pt x="49" y="97"/>
                  <a:pt x="49" y="97"/>
                  <a:pt x="49" y="97"/>
                </a:cubicBezTo>
                <a:cubicBezTo>
                  <a:pt x="45" y="99"/>
                  <a:pt x="45" y="99"/>
                  <a:pt x="45" y="99"/>
                </a:cubicBezTo>
                <a:cubicBezTo>
                  <a:pt x="39" y="99"/>
                  <a:pt x="33" y="102"/>
                  <a:pt x="33" y="102"/>
                </a:cubicBezTo>
                <a:cubicBezTo>
                  <a:pt x="33" y="102"/>
                  <a:pt x="34" y="105"/>
                  <a:pt x="38" y="108"/>
                </a:cubicBezTo>
                <a:cubicBezTo>
                  <a:pt x="41" y="110"/>
                  <a:pt x="50" y="110"/>
                  <a:pt x="50" y="110"/>
                </a:cubicBezTo>
                <a:cubicBezTo>
                  <a:pt x="50" y="110"/>
                  <a:pt x="55" y="110"/>
                  <a:pt x="58" y="108"/>
                </a:cubicBezTo>
                <a:cubicBezTo>
                  <a:pt x="60" y="107"/>
                  <a:pt x="62" y="107"/>
                  <a:pt x="64" y="107"/>
                </a:cubicBezTo>
                <a:cubicBezTo>
                  <a:pt x="65" y="108"/>
                  <a:pt x="63" y="113"/>
                  <a:pt x="59" y="112"/>
                </a:cubicBezTo>
                <a:cubicBezTo>
                  <a:pt x="54" y="112"/>
                  <a:pt x="50" y="113"/>
                  <a:pt x="46" y="115"/>
                </a:cubicBezTo>
                <a:cubicBezTo>
                  <a:pt x="43" y="118"/>
                  <a:pt x="40" y="118"/>
                  <a:pt x="41" y="121"/>
                </a:cubicBezTo>
                <a:cubicBezTo>
                  <a:pt x="43" y="124"/>
                  <a:pt x="48" y="128"/>
                  <a:pt x="49" y="130"/>
                </a:cubicBezTo>
                <a:cubicBezTo>
                  <a:pt x="49" y="132"/>
                  <a:pt x="56" y="129"/>
                  <a:pt x="56" y="127"/>
                </a:cubicBezTo>
                <a:cubicBezTo>
                  <a:pt x="57" y="125"/>
                  <a:pt x="61" y="125"/>
                  <a:pt x="60" y="129"/>
                </a:cubicBezTo>
                <a:cubicBezTo>
                  <a:pt x="59" y="133"/>
                  <a:pt x="64" y="134"/>
                  <a:pt x="64" y="134"/>
                </a:cubicBezTo>
                <a:cubicBezTo>
                  <a:pt x="64" y="134"/>
                  <a:pt x="66" y="130"/>
                  <a:pt x="67" y="131"/>
                </a:cubicBezTo>
                <a:cubicBezTo>
                  <a:pt x="68" y="132"/>
                  <a:pt x="72" y="135"/>
                  <a:pt x="72" y="135"/>
                </a:cubicBezTo>
                <a:cubicBezTo>
                  <a:pt x="72" y="135"/>
                  <a:pt x="77" y="132"/>
                  <a:pt x="78" y="134"/>
                </a:cubicBezTo>
                <a:cubicBezTo>
                  <a:pt x="80" y="136"/>
                  <a:pt x="76" y="138"/>
                  <a:pt x="74" y="139"/>
                </a:cubicBezTo>
                <a:cubicBezTo>
                  <a:pt x="72" y="141"/>
                  <a:pt x="63" y="144"/>
                  <a:pt x="61" y="145"/>
                </a:cubicBezTo>
                <a:cubicBezTo>
                  <a:pt x="59" y="146"/>
                  <a:pt x="52" y="149"/>
                  <a:pt x="50" y="149"/>
                </a:cubicBezTo>
                <a:cubicBezTo>
                  <a:pt x="48" y="149"/>
                  <a:pt x="48" y="154"/>
                  <a:pt x="51" y="153"/>
                </a:cubicBezTo>
                <a:cubicBezTo>
                  <a:pt x="54" y="153"/>
                  <a:pt x="64" y="150"/>
                  <a:pt x="67" y="149"/>
                </a:cubicBezTo>
                <a:cubicBezTo>
                  <a:pt x="69" y="147"/>
                  <a:pt x="68" y="150"/>
                  <a:pt x="75" y="147"/>
                </a:cubicBezTo>
                <a:cubicBezTo>
                  <a:pt x="82" y="143"/>
                  <a:pt x="86" y="140"/>
                  <a:pt x="88" y="141"/>
                </a:cubicBezTo>
                <a:cubicBezTo>
                  <a:pt x="90" y="141"/>
                  <a:pt x="90" y="144"/>
                  <a:pt x="93" y="144"/>
                </a:cubicBezTo>
                <a:cubicBezTo>
                  <a:pt x="96" y="145"/>
                  <a:pt x="99" y="142"/>
                  <a:pt x="101" y="141"/>
                </a:cubicBezTo>
                <a:cubicBezTo>
                  <a:pt x="103" y="140"/>
                  <a:pt x="104" y="135"/>
                  <a:pt x="102" y="136"/>
                </a:cubicBezTo>
                <a:cubicBezTo>
                  <a:pt x="100" y="136"/>
                  <a:pt x="95" y="136"/>
                  <a:pt x="95" y="136"/>
                </a:cubicBezTo>
                <a:cubicBezTo>
                  <a:pt x="95" y="136"/>
                  <a:pt x="101" y="133"/>
                  <a:pt x="101" y="131"/>
                </a:cubicBezTo>
                <a:cubicBezTo>
                  <a:pt x="101" y="129"/>
                  <a:pt x="101" y="126"/>
                  <a:pt x="104" y="125"/>
                </a:cubicBezTo>
                <a:cubicBezTo>
                  <a:pt x="107" y="124"/>
                  <a:pt x="107" y="124"/>
                  <a:pt x="106" y="129"/>
                </a:cubicBezTo>
                <a:cubicBezTo>
                  <a:pt x="104" y="133"/>
                  <a:pt x="109" y="132"/>
                  <a:pt x="112" y="130"/>
                </a:cubicBezTo>
                <a:cubicBezTo>
                  <a:pt x="114" y="128"/>
                  <a:pt x="115" y="129"/>
                  <a:pt x="120" y="127"/>
                </a:cubicBezTo>
                <a:cubicBezTo>
                  <a:pt x="124" y="124"/>
                  <a:pt x="124" y="122"/>
                  <a:pt x="126" y="122"/>
                </a:cubicBezTo>
                <a:cubicBezTo>
                  <a:pt x="128" y="122"/>
                  <a:pt x="132" y="127"/>
                  <a:pt x="135" y="125"/>
                </a:cubicBezTo>
                <a:cubicBezTo>
                  <a:pt x="137" y="124"/>
                  <a:pt x="143" y="127"/>
                  <a:pt x="147" y="127"/>
                </a:cubicBezTo>
                <a:cubicBezTo>
                  <a:pt x="151" y="127"/>
                  <a:pt x="163" y="132"/>
                  <a:pt x="165" y="132"/>
                </a:cubicBezTo>
                <a:cubicBezTo>
                  <a:pt x="168" y="132"/>
                  <a:pt x="174" y="135"/>
                  <a:pt x="175" y="139"/>
                </a:cubicBezTo>
                <a:cubicBezTo>
                  <a:pt x="175" y="144"/>
                  <a:pt x="177" y="144"/>
                  <a:pt x="180" y="144"/>
                </a:cubicBezTo>
                <a:cubicBezTo>
                  <a:pt x="182" y="144"/>
                  <a:pt x="187" y="146"/>
                  <a:pt x="187" y="148"/>
                </a:cubicBezTo>
                <a:cubicBezTo>
                  <a:pt x="187" y="150"/>
                  <a:pt x="186" y="157"/>
                  <a:pt x="190" y="159"/>
                </a:cubicBezTo>
                <a:cubicBezTo>
                  <a:pt x="193" y="161"/>
                  <a:pt x="197" y="164"/>
                  <a:pt x="198" y="163"/>
                </a:cubicBezTo>
                <a:cubicBezTo>
                  <a:pt x="200" y="163"/>
                  <a:pt x="198" y="157"/>
                  <a:pt x="196" y="156"/>
                </a:cubicBezTo>
                <a:cubicBezTo>
                  <a:pt x="195" y="155"/>
                  <a:pt x="196" y="152"/>
                  <a:pt x="195" y="151"/>
                </a:cubicBezTo>
                <a:cubicBezTo>
                  <a:pt x="194" y="149"/>
                  <a:pt x="197" y="149"/>
                  <a:pt x="198" y="152"/>
                </a:cubicBezTo>
                <a:cubicBezTo>
                  <a:pt x="199" y="155"/>
                  <a:pt x="202" y="160"/>
                  <a:pt x="204" y="160"/>
                </a:cubicBezTo>
                <a:cubicBezTo>
                  <a:pt x="206" y="160"/>
                  <a:pt x="210" y="164"/>
                  <a:pt x="209" y="167"/>
                </a:cubicBezTo>
                <a:cubicBezTo>
                  <a:pt x="208" y="169"/>
                  <a:pt x="210" y="173"/>
                  <a:pt x="214" y="173"/>
                </a:cubicBezTo>
                <a:cubicBezTo>
                  <a:pt x="217" y="173"/>
                  <a:pt x="221" y="178"/>
                  <a:pt x="223" y="179"/>
                </a:cubicBezTo>
                <a:cubicBezTo>
                  <a:pt x="224" y="179"/>
                  <a:pt x="226" y="181"/>
                  <a:pt x="226" y="182"/>
                </a:cubicBezTo>
                <a:cubicBezTo>
                  <a:pt x="226" y="183"/>
                  <a:pt x="228" y="190"/>
                  <a:pt x="228" y="192"/>
                </a:cubicBezTo>
                <a:cubicBezTo>
                  <a:pt x="228" y="195"/>
                  <a:pt x="227" y="206"/>
                  <a:pt x="227" y="210"/>
                </a:cubicBezTo>
                <a:cubicBezTo>
                  <a:pt x="226" y="214"/>
                  <a:pt x="230" y="221"/>
                  <a:pt x="233" y="225"/>
                </a:cubicBezTo>
                <a:cubicBezTo>
                  <a:pt x="237" y="229"/>
                  <a:pt x="241" y="236"/>
                  <a:pt x="243" y="238"/>
                </a:cubicBezTo>
                <a:cubicBezTo>
                  <a:pt x="245" y="239"/>
                  <a:pt x="247" y="243"/>
                  <a:pt x="250" y="243"/>
                </a:cubicBezTo>
                <a:cubicBezTo>
                  <a:pt x="254" y="242"/>
                  <a:pt x="256" y="245"/>
                  <a:pt x="259" y="250"/>
                </a:cubicBezTo>
                <a:cubicBezTo>
                  <a:pt x="262" y="256"/>
                  <a:pt x="265" y="264"/>
                  <a:pt x="267" y="265"/>
                </a:cubicBezTo>
                <a:cubicBezTo>
                  <a:pt x="269" y="266"/>
                  <a:pt x="273" y="269"/>
                  <a:pt x="271" y="270"/>
                </a:cubicBezTo>
                <a:cubicBezTo>
                  <a:pt x="269" y="272"/>
                  <a:pt x="266" y="276"/>
                  <a:pt x="270" y="276"/>
                </a:cubicBezTo>
                <a:cubicBezTo>
                  <a:pt x="273" y="276"/>
                  <a:pt x="274" y="275"/>
                  <a:pt x="277" y="278"/>
                </a:cubicBezTo>
                <a:cubicBezTo>
                  <a:pt x="280" y="281"/>
                  <a:pt x="283" y="283"/>
                  <a:pt x="283" y="286"/>
                </a:cubicBezTo>
                <a:cubicBezTo>
                  <a:pt x="282" y="288"/>
                  <a:pt x="286" y="289"/>
                  <a:pt x="287" y="289"/>
                </a:cubicBezTo>
                <a:cubicBezTo>
                  <a:pt x="289" y="289"/>
                  <a:pt x="292" y="296"/>
                  <a:pt x="296" y="293"/>
                </a:cubicBezTo>
                <a:cubicBezTo>
                  <a:pt x="299" y="290"/>
                  <a:pt x="291" y="286"/>
                  <a:pt x="289" y="284"/>
                </a:cubicBezTo>
                <a:cubicBezTo>
                  <a:pt x="286" y="282"/>
                  <a:pt x="289" y="278"/>
                  <a:pt x="283" y="273"/>
                </a:cubicBezTo>
                <a:cubicBezTo>
                  <a:pt x="278" y="269"/>
                  <a:pt x="279" y="266"/>
                  <a:pt x="275" y="263"/>
                </a:cubicBezTo>
                <a:cubicBezTo>
                  <a:pt x="271" y="260"/>
                  <a:pt x="268" y="258"/>
                  <a:pt x="272" y="255"/>
                </a:cubicBezTo>
                <a:cubicBezTo>
                  <a:pt x="276" y="252"/>
                  <a:pt x="276" y="258"/>
                  <a:pt x="278" y="261"/>
                </a:cubicBezTo>
                <a:cubicBezTo>
                  <a:pt x="279" y="264"/>
                  <a:pt x="287" y="271"/>
                  <a:pt x="291" y="274"/>
                </a:cubicBezTo>
                <a:cubicBezTo>
                  <a:pt x="294" y="277"/>
                  <a:pt x="300" y="288"/>
                  <a:pt x="302" y="288"/>
                </a:cubicBezTo>
                <a:cubicBezTo>
                  <a:pt x="304" y="288"/>
                  <a:pt x="309" y="294"/>
                  <a:pt x="309" y="294"/>
                </a:cubicBezTo>
                <a:cubicBezTo>
                  <a:pt x="309" y="294"/>
                  <a:pt x="312" y="299"/>
                  <a:pt x="311" y="300"/>
                </a:cubicBezTo>
                <a:cubicBezTo>
                  <a:pt x="310" y="302"/>
                  <a:pt x="313" y="307"/>
                  <a:pt x="315" y="309"/>
                </a:cubicBezTo>
                <a:cubicBezTo>
                  <a:pt x="318" y="311"/>
                  <a:pt x="328" y="315"/>
                  <a:pt x="330" y="316"/>
                </a:cubicBezTo>
                <a:cubicBezTo>
                  <a:pt x="331" y="317"/>
                  <a:pt x="335" y="323"/>
                  <a:pt x="339" y="323"/>
                </a:cubicBezTo>
                <a:cubicBezTo>
                  <a:pt x="343" y="323"/>
                  <a:pt x="346" y="323"/>
                  <a:pt x="347" y="324"/>
                </a:cubicBezTo>
                <a:cubicBezTo>
                  <a:pt x="348" y="325"/>
                  <a:pt x="352" y="330"/>
                  <a:pt x="354" y="327"/>
                </a:cubicBezTo>
                <a:cubicBezTo>
                  <a:pt x="356" y="325"/>
                  <a:pt x="356" y="323"/>
                  <a:pt x="360" y="323"/>
                </a:cubicBezTo>
                <a:cubicBezTo>
                  <a:pt x="363" y="323"/>
                  <a:pt x="365" y="326"/>
                  <a:pt x="367" y="328"/>
                </a:cubicBezTo>
                <a:cubicBezTo>
                  <a:pt x="369" y="330"/>
                  <a:pt x="374" y="335"/>
                  <a:pt x="377" y="334"/>
                </a:cubicBezTo>
                <a:cubicBezTo>
                  <a:pt x="379" y="334"/>
                  <a:pt x="383" y="337"/>
                  <a:pt x="384" y="336"/>
                </a:cubicBezTo>
                <a:cubicBezTo>
                  <a:pt x="386" y="335"/>
                  <a:pt x="389" y="337"/>
                  <a:pt x="391" y="338"/>
                </a:cubicBezTo>
                <a:cubicBezTo>
                  <a:pt x="392" y="339"/>
                  <a:pt x="398" y="341"/>
                  <a:pt x="397" y="346"/>
                </a:cubicBezTo>
                <a:cubicBezTo>
                  <a:pt x="397" y="350"/>
                  <a:pt x="400" y="351"/>
                  <a:pt x="403" y="353"/>
                </a:cubicBezTo>
                <a:cubicBezTo>
                  <a:pt x="405" y="354"/>
                  <a:pt x="408" y="356"/>
                  <a:pt x="410" y="358"/>
                </a:cubicBezTo>
                <a:cubicBezTo>
                  <a:pt x="412" y="360"/>
                  <a:pt x="416" y="360"/>
                  <a:pt x="417" y="362"/>
                </a:cubicBezTo>
                <a:cubicBezTo>
                  <a:pt x="418" y="363"/>
                  <a:pt x="419" y="365"/>
                  <a:pt x="422" y="363"/>
                </a:cubicBezTo>
                <a:cubicBezTo>
                  <a:pt x="426" y="361"/>
                  <a:pt x="425" y="358"/>
                  <a:pt x="425" y="358"/>
                </a:cubicBezTo>
                <a:cubicBezTo>
                  <a:pt x="425" y="358"/>
                  <a:pt x="429" y="357"/>
                  <a:pt x="431" y="359"/>
                </a:cubicBezTo>
                <a:cubicBezTo>
                  <a:pt x="433" y="360"/>
                  <a:pt x="434" y="365"/>
                  <a:pt x="435" y="366"/>
                </a:cubicBezTo>
                <a:cubicBezTo>
                  <a:pt x="436" y="367"/>
                  <a:pt x="438" y="372"/>
                  <a:pt x="437" y="376"/>
                </a:cubicBezTo>
                <a:cubicBezTo>
                  <a:pt x="435" y="381"/>
                  <a:pt x="436" y="385"/>
                  <a:pt x="434" y="385"/>
                </a:cubicBezTo>
                <a:cubicBezTo>
                  <a:pt x="433" y="385"/>
                  <a:pt x="431" y="390"/>
                  <a:pt x="428" y="391"/>
                </a:cubicBezTo>
                <a:cubicBezTo>
                  <a:pt x="426" y="392"/>
                  <a:pt x="420" y="397"/>
                  <a:pt x="420" y="399"/>
                </a:cubicBezTo>
                <a:cubicBezTo>
                  <a:pt x="421" y="401"/>
                  <a:pt x="424" y="407"/>
                  <a:pt x="423" y="409"/>
                </a:cubicBezTo>
                <a:cubicBezTo>
                  <a:pt x="423" y="412"/>
                  <a:pt x="418" y="415"/>
                  <a:pt x="419" y="419"/>
                </a:cubicBezTo>
                <a:cubicBezTo>
                  <a:pt x="420" y="423"/>
                  <a:pt x="428" y="424"/>
                  <a:pt x="428" y="428"/>
                </a:cubicBezTo>
                <a:cubicBezTo>
                  <a:pt x="429" y="432"/>
                  <a:pt x="434" y="440"/>
                  <a:pt x="435" y="444"/>
                </a:cubicBezTo>
                <a:cubicBezTo>
                  <a:pt x="436" y="448"/>
                  <a:pt x="442" y="452"/>
                  <a:pt x="442" y="457"/>
                </a:cubicBezTo>
                <a:cubicBezTo>
                  <a:pt x="442" y="463"/>
                  <a:pt x="451" y="466"/>
                  <a:pt x="453" y="466"/>
                </a:cubicBezTo>
                <a:cubicBezTo>
                  <a:pt x="455" y="467"/>
                  <a:pt x="459" y="470"/>
                  <a:pt x="461" y="471"/>
                </a:cubicBezTo>
                <a:cubicBezTo>
                  <a:pt x="464" y="472"/>
                  <a:pt x="466" y="475"/>
                  <a:pt x="468" y="478"/>
                </a:cubicBezTo>
                <a:cubicBezTo>
                  <a:pt x="470" y="481"/>
                  <a:pt x="470" y="485"/>
                  <a:pt x="470" y="486"/>
                </a:cubicBezTo>
                <a:cubicBezTo>
                  <a:pt x="470" y="488"/>
                  <a:pt x="468" y="499"/>
                  <a:pt x="467" y="506"/>
                </a:cubicBezTo>
                <a:cubicBezTo>
                  <a:pt x="466" y="513"/>
                  <a:pt x="469" y="518"/>
                  <a:pt x="467" y="520"/>
                </a:cubicBezTo>
                <a:cubicBezTo>
                  <a:pt x="464" y="522"/>
                  <a:pt x="461" y="524"/>
                  <a:pt x="464" y="526"/>
                </a:cubicBezTo>
                <a:cubicBezTo>
                  <a:pt x="466" y="529"/>
                  <a:pt x="461" y="530"/>
                  <a:pt x="461" y="531"/>
                </a:cubicBezTo>
                <a:cubicBezTo>
                  <a:pt x="461" y="532"/>
                  <a:pt x="464" y="538"/>
                  <a:pt x="462" y="541"/>
                </a:cubicBezTo>
                <a:cubicBezTo>
                  <a:pt x="461" y="544"/>
                  <a:pt x="460" y="547"/>
                  <a:pt x="459" y="550"/>
                </a:cubicBezTo>
                <a:cubicBezTo>
                  <a:pt x="458" y="552"/>
                  <a:pt x="455" y="554"/>
                  <a:pt x="456" y="558"/>
                </a:cubicBezTo>
                <a:cubicBezTo>
                  <a:pt x="456" y="561"/>
                  <a:pt x="453" y="560"/>
                  <a:pt x="453" y="563"/>
                </a:cubicBezTo>
                <a:cubicBezTo>
                  <a:pt x="453" y="567"/>
                  <a:pt x="456" y="565"/>
                  <a:pt x="455" y="569"/>
                </a:cubicBezTo>
                <a:cubicBezTo>
                  <a:pt x="454" y="574"/>
                  <a:pt x="453" y="575"/>
                  <a:pt x="453" y="578"/>
                </a:cubicBezTo>
                <a:cubicBezTo>
                  <a:pt x="453" y="581"/>
                  <a:pt x="454" y="585"/>
                  <a:pt x="454" y="586"/>
                </a:cubicBezTo>
                <a:cubicBezTo>
                  <a:pt x="454" y="587"/>
                  <a:pt x="453" y="591"/>
                  <a:pt x="450" y="594"/>
                </a:cubicBezTo>
                <a:cubicBezTo>
                  <a:pt x="447" y="597"/>
                  <a:pt x="445" y="599"/>
                  <a:pt x="446" y="601"/>
                </a:cubicBezTo>
                <a:cubicBezTo>
                  <a:pt x="446" y="603"/>
                  <a:pt x="449" y="605"/>
                  <a:pt x="448" y="606"/>
                </a:cubicBezTo>
                <a:cubicBezTo>
                  <a:pt x="448" y="607"/>
                  <a:pt x="445" y="611"/>
                  <a:pt x="445" y="614"/>
                </a:cubicBezTo>
                <a:cubicBezTo>
                  <a:pt x="445" y="616"/>
                  <a:pt x="449" y="615"/>
                  <a:pt x="450" y="617"/>
                </a:cubicBezTo>
                <a:cubicBezTo>
                  <a:pt x="450" y="619"/>
                  <a:pt x="445" y="620"/>
                  <a:pt x="447" y="622"/>
                </a:cubicBezTo>
                <a:cubicBezTo>
                  <a:pt x="450" y="624"/>
                  <a:pt x="453" y="624"/>
                  <a:pt x="452" y="628"/>
                </a:cubicBezTo>
                <a:cubicBezTo>
                  <a:pt x="451" y="633"/>
                  <a:pt x="456" y="634"/>
                  <a:pt x="457" y="635"/>
                </a:cubicBezTo>
                <a:cubicBezTo>
                  <a:pt x="458" y="636"/>
                  <a:pt x="461" y="639"/>
                  <a:pt x="462" y="639"/>
                </a:cubicBezTo>
                <a:cubicBezTo>
                  <a:pt x="464" y="639"/>
                  <a:pt x="466" y="638"/>
                  <a:pt x="467" y="634"/>
                </a:cubicBezTo>
                <a:cubicBezTo>
                  <a:pt x="467" y="630"/>
                  <a:pt x="473" y="633"/>
                  <a:pt x="469" y="636"/>
                </a:cubicBezTo>
                <a:cubicBezTo>
                  <a:pt x="465" y="639"/>
                  <a:pt x="463" y="641"/>
                  <a:pt x="464" y="641"/>
                </a:cubicBezTo>
                <a:cubicBezTo>
                  <a:pt x="465" y="641"/>
                  <a:pt x="471" y="644"/>
                  <a:pt x="474" y="644"/>
                </a:cubicBezTo>
                <a:cubicBezTo>
                  <a:pt x="477" y="644"/>
                  <a:pt x="483" y="642"/>
                  <a:pt x="484" y="642"/>
                </a:cubicBezTo>
                <a:cubicBezTo>
                  <a:pt x="486" y="641"/>
                  <a:pt x="494" y="640"/>
                  <a:pt x="495" y="639"/>
                </a:cubicBezTo>
                <a:cubicBezTo>
                  <a:pt x="495" y="638"/>
                  <a:pt x="488" y="638"/>
                  <a:pt x="485" y="637"/>
                </a:cubicBezTo>
                <a:cubicBezTo>
                  <a:pt x="481" y="636"/>
                  <a:pt x="475" y="630"/>
                  <a:pt x="475" y="628"/>
                </a:cubicBezTo>
                <a:cubicBezTo>
                  <a:pt x="474" y="626"/>
                  <a:pt x="474" y="621"/>
                  <a:pt x="476" y="620"/>
                </a:cubicBezTo>
                <a:cubicBezTo>
                  <a:pt x="479" y="618"/>
                  <a:pt x="486" y="613"/>
                  <a:pt x="487" y="612"/>
                </a:cubicBezTo>
                <a:cubicBezTo>
                  <a:pt x="489" y="611"/>
                  <a:pt x="491" y="605"/>
                  <a:pt x="490" y="605"/>
                </a:cubicBezTo>
                <a:cubicBezTo>
                  <a:pt x="489" y="604"/>
                  <a:pt x="483" y="605"/>
                  <a:pt x="482" y="603"/>
                </a:cubicBezTo>
                <a:cubicBezTo>
                  <a:pt x="481" y="602"/>
                  <a:pt x="481" y="601"/>
                  <a:pt x="485" y="598"/>
                </a:cubicBezTo>
                <a:cubicBezTo>
                  <a:pt x="489" y="595"/>
                  <a:pt x="491" y="592"/>
                  <a:pt x="492" y="591"/>
                </a:cubicBezTo>
                <a:cubicBezTo>
                  <a:pt x="494" y="589"/>
                  <a:pt x="497" y="587"/>
                  <a:pt x="498" y="585"/>
                </a:cubicBezTo>
                <a:cubicBezTo>
                  <a:pt x="499" y="582"/>
                  <a:pt x="497" y="583"/>
                  <a:pt x="495" y="583"/>
                </a:cubicBezTo>
                <a:cubicBezTo>
                  <a:pt x="492" y="583"/>
                  <a:pt x="491" y="579"/>
                  <a:pt x="491" y="577"/>
                </a:cubicBezTo>
                <a:cubicBezTo>
                  <a:pt x="491" y="575"/>
                  <a:pt x="497" y="578"/>
                  <a:pt x="501" y="579"/>
                </a:cubicBezTo>
                <a:cubicBezTo>
                  <a:pt x="505" y="580"/>
                  <a:pt x="503" y="577"/>
                  <a:pt x="503" y="575"/>
                </a:cubicBezTo>
                <a:cubicBezTo>
                  <a:pt x="503" y="572"/>
                  <a:pt x="504" y="569"/>
                  <a:pt x="506" y="570"/>
                </a:cubicBezTo>
                <a:cubicBezTo>
                  <a:pt x="508" y="571"/>
                  <a:pt x="520" y="569"/>
                  <a:pt x="521" y="569"/>
                </a:cubicBezTo>
                <a:cubicBezTo>
                  <a:pt x="523" y="569"/>
                  <a:pt x="527" y="562"/>
                  <a:pt x="529" y="560"/>
                </a:cubicBezTo>
                <a:cubicBezTo>
                  <a:pt x="530" y="558"/>
                  <a:pt x="531" y="556"/>
                  <a:pt x="529" y="555"/>
                </a:cubicBezTo>
                <a:cubicBezTo>
                  <a:pt x="527" y="554"/>
                  <a:pt x="524" y="550"/>
                  <a:pt x="524" y="549"/>
                </a:cubicBezTo>
                <a:cubicBezTo>
                  <a:pt x="523" y="547"/>
                  <a:pt x="523" y="541"/>
                  <a:pt x="523" y="539"/>
                </a:cubicBezTo>
                <a:cubicBezTo>
                  <a:pt x="524" y="537"/>
                  <a:pt x="523" y="550"/>
                  <a:pt x="529" y="551"/>
                </a:cubicBezTo>
                <a:cubicBezTo>
                  <a:pt x="534" y="553"/>
                  <a:pt x="537" y="553"/>
                  <a:pt x="542" y="549"/>
                </a:cubicBezTo>
                <a:cubicBezTo>
                  <a:pt x="547" y="544"/>
                  <a:pt x="551" y="541"/>
                  <a:pt x="551" y="538"/>
                </a:cubicBezTo>
                <a:cubicBezTo>
                  <a:pt x="551" y="535"/>
                  <a:pt x="552" y="532"/>
                  <a:pt x="554" y="531"/>
                </a:cubicBezTo>
                <a:cubicBezTo>
                  <a:pt x="556" y="530"/>
                  <a:pt x="557" y="534"/>
                  <a:pt x="560" y="529"/>
                </a:cubicBezTo>
                <a:cubicBezTo>
                  <a:pt x="562" y="524"/>
                  <a:pt x="564" y="525"/>
                  <a:pt x="566" y="521"/>
                </a:cubicBezTo>
                <a:cubicBezTo>
                  <a:pt x="569" y="516"/>
                  <a:pt x="563" y="511"/>
                  <a:pt x="567" y="508"/>
                </a:cubicBezTo>
                <a:cubicBezTo>
                  <a:pt x="572" y="505"/>
                  <a:pt x="580" y="501"/>
                  <a:pt x="580" y="501"/>
                </a:cubicBezTo>
                <a:cubicBezTo>
                  <a:pt x="580" y="501"/>
                  <a:pt x="582" y="500"/>
                  <a:pt x="587" y="499"/>
                </a:cubicBezTo>
                <a:cubicBezTo>
                  <a:pt x="591" y="498"/>
                  <a:pt x="596" y="499"/>
                  <a:pt x="598" y="496"/>
                </a:cubicBezTo>
                <a:cubicBezTo>
                  <a:pt x="599" y="494"/>
                  <a:pt x="601" y="489"/>
                  <a:pt x="603" y="486"/>
                </a:cubicBezTo>
                <a:cubicBezTo>
                  <a:pt x="605" y="484"/>
                  <a:pt x="608" y="480"/>
                  <a:pt x="607" y="478"/>
                </a:cubicBezTo>
                <a:cubicBezTo>
                  <a:pt x="605" y="476"/>
                  <a:pt x="610" y="468"/>
                  <a:pt x="609" y="465"/>
                </a:cubicBezTo>
                <a:cubicBezTo>
                  <a:pt x="609" y="463"/>
                  <a:pt x="605" y="458"/>
                  <a:pt x="611" y="453"/>
                </a:cubicBezTo>
                <a:cubicBezTo>
                  <a:pt x="617" y="449"/>
                  <a:pt x="623" y="442"/>
                  <a:pt x="623" y="440"/>
                </a:cubicBezTo>
                <a:cubicBezTo>
                  <a:pt x="624" y="438"/>
                  <a:pt x="628" y="430"/>
                  <a:pt x="628" y="426"/>
                </a:cubicBezTo>
                <a:cubicBezTo>
                  <a:pt x="627" y="423"/>
                  <a:pt x="623" y="418"/>
                  <a:pt x="621" y="417"/>
                </a:cubicBezTo>
                <a:close/>
                <a:moveTo>
                  <a:pt x="434" y="195"/>
                </a:moveTo>
                <a:cubicBezTo>
                  <a:pt x="435" y="196"/>
                  <a:pt x="443" y="194"/>
                  <a:pt x="444" y="196"/>
                </a:cubicBezTo>
                <a:cubicBezTo>
                  <a:pt x="446" y="198"/>
                  <a:pt x="443" y="199"/>
                  <a:pt x="439" y="200"/>
                </a:cubicBezTo>
                <a:cubicBezTo>
                  <a:pt x="435" y="202"/>
                  <a:pt x="434" y="201"/>
                  <a:pt x="433" y="203"/>
                </a:cubicBezTo>
                <a:cubicBezTo>
                  <a:pt x="431" y="205"/>
                  <a:pt x="426" y="206"/>
                  <a:pt x="424" y="208"/>
                </a:cubicBezTo>
                <a:cubicBezTo>
                  <a:pt x="422" y="210"/>
                  <a:pt x="417" y="212"/>
                  <a:pt x="417" y="210"/>
                </a:cubicBezTo>
                <a:cubicBezTo>
                  <a:pt x="416" y="208"/>
                  <a:pt x="417" y="209"/>
                  <a:pt x="417" y="208"/>
                </a:cubicBezTo>
                <a:cubicBezTo>
                  <a:pt x="418" y="206"/>
                  <a:pt x="425" y="204"/>
                  <a:pt x="425" y="204"/>
                </a:cubicBezTo>
                <a:cubicBezTo>
                  <a:pt x="425" y="204"/>
                  <a:pt x="433" y="195"/>
                  <a:pt x="434" y="195"/>
                </a:cubicBezTo>
                <a:close/>
                <a:moveTo>
                  <a:pt x="413" y="187"/>
                </a:moveTo>
                <a:cubicBezTo>
                  <a:pt x="414" y="186"/>
                  <a:pt x="420" y="186"/>
                  <a:pt x="422" y="187"/>
                </a:cubicBezTo>
                <a:cubicBezTo>
                  <a:pt x="425" y="187"/>
                  <a:pt x="429" y="194"/>
                  <a:pt x="427" y="194"/>
                </a:cubicBezTo>
                <a:cubicBezTo>
                  <a:pt x="425" y="195"/>
                  <a:pt x="422" y="193"/>
                  <a:pt x="422" y="190"/>
                </a:cubicBezTo>
                <a:cubicBezTo>
                  <a:pt x="422" y="188"/>
                  <a:pt x="419" y="195"/>
                  <a:pt x="421" y="197"/>
                </a:cubicBezTo>
                <a:cubicBezTo>
                  <a:pt x="422" y="200"/>
                  <a:pt x="418" y="202"/>
                  <a:pt x="416" y="202"/>
                </a:cubicBezTo>
                <a:cubicBezTo>
                  <a:pt x="415" y="202"/>
                  <a:pt x="414" y="199"/>
                  <a:pt x="414" y="195"/>
                </a:cubicBezTo>
                <a:cubicBezTo>
                  <a:pt x="414" y="192"/>
                  <a:pt x="412" y="189"/>
                  <a:pt x="408" y="189"/>
                </a:cubicBezTo>
                <a:cubicBezTo>
                  <a:pt x="403" y="190"/>
                  <a:pt x="401" y="193"/>
                  <a:pt x="400" y="194"/>
                </a:cubicBezTo>
                <a:cubicBezTo>
                  <a:pt x="398" y="195"/>
                  <a:pt x="398" y="202"/>
                  <a:pt x="399" y="203"/>
                </a:cubicBezTo>
                <a:cubicBezTo>
                  <a:pt x="399" y="205"/>
                  <a:pt x="399" y="210"/>
                  <a:pt x="395" y="210"/>
                </a:cubicBezTo>
                <a:cubicBezTo>
                  <a:pt x="392" y="209"/>
                  <a:pt x="393" y="203"/>
                  <a:pt x="393" y="201"/>
                </a:cubicBezTo>
                <a:cubicBezTo>
                  <a:pt x="394" y="199"/>
                  <a:pt x="392" y="193"/>
                  <a:pt x="394" y="190"/>
                </a:cubicBezTo>
                <a:cubicBezTo>
                  <a:pt x="395" y="187"/>
                  <a:pt x="400" y="186"/>
                  <a:pt x="403" y="185"/>
                </a:cubicBezTo>
                <a:cubicBezTo>
                  <a:pt x="406" y="185"/>
                  <a:pt x="412" y="187"/>
                  <a:pt x="413" y="187"/>
                </a:cubicBezTo>
                <a:close/>
                <a:moveTo>
                  <a:pt x="384" y="177"/>
                </a:moveTo>
                <a:cubicBezTo>
                  <a:pt x="389" y="175"/>
                  <a:pt x="394" y="169"/>
                  <a:pt x="396" y="172"/>
                </a:cubicBezTo>
                <a:cubicBezTo>
                  <a:pt x="398" y="174"/>
                  <a:pt x="403" y="177"/>
                  <a:pt x="405" y="177"/>
                </a:cubicBezTo>
                <a:cubicBezTo>
                  <a:pt x="408" y="177"/>
                  <a:pt x="405" y="182"/>
                  <a:pt x="403" y="182"/>
                </a:cubicBezTo>
                <a:cubicBezTo>
                  <a:pt x="402" y="183"/>
                  <a:pt x="398" y="181"/>
                  <a:pt x="395" y="181"/>
                </a:cubicBezTo>
                <a:cubicBezTo>
                  <a:pt x="391" y="181"/>
                  <a:pt x="392" y="179"/>
                  <a:pt x="391" y="180"/>
                </a:cubicBezTo>
                <a:cubicBezTo>
                  <a:pt x="389" y="180"/>
                  <a:pt x="386" y="181"/>
                  <a:pt x="383" y="182"/>
                </a:cubicBezTo>
                <a:cubicBezTo>
                  <a:pt x="381" y="183"/>
                  <a:pt x="377" y="183"/>
                  <a:pt x="377" y="181"/>
                </a:cubicBezTo>
                <a:cubicBezTo>
                  <a:pt x="377" y="178"/>
                  <a:pt x="379" y="178"/>
                  <a:pt x="384" y="177"/>
                </a:cubicBezTo>
                <a:close/>
                <a:moveTo>
                  <a:pt x="235" y="183"/>
                </a:moveTo>
                <a:cubicBezTo>
                  <a:pt x="233" y="183"/>
                  <a:pt x="232" y="179"/>
                  <a:pt x="231" y="177"/>
                </a:cubicBezTo>
                <a:cubicBezTo>
                  <a:pt x="231" y="175"/>
                  <a:pt x="227" y="175"/>
                  <a:pt x="225" y="174"/>
                </a:cubicBezTo>
                <a:cubicBezTo>
                  <a:pt x="223" y="173"/>
                  <a:pt x="219" y="167"/>
                  <a:pt x="222" y="168"/>
                </a:cubicBezTo>
                <a:cubicBezTo>
                  <a:pt x="223" y="169"/>
                  <a:pt x="226" y="171"/>
                  <a:pt x="227" y="171"/>
                </a:cubicBezTo>
                <a:cubicBezTo>
                  <a:pt x="228" y="171"/>
                  <a:pt x="233" y="175"/>
                  <a:pt x="235" y="177"/>
                </a:cubicBezTo>
                <a:cubicBezTo>
                  <a:pt x="237" y="178"/>
                  <a:pt x="237" y="183"/>
                  <a:pt x="235" y="183"/>
                </a:cubicBezTo>
                <a:close/>
                <a:moveTo>
                  <a:pt x="424" y="119"/>
                </a:moveTo>
                <a:cubicBezTo>
                  <a:pt x="420" y="120"/>
                  <a:pt x="423" y="123"/>
                  <a:pt x="426" y="122"/>
                </a:cubicBezTo>
                <a:cubicBezTo>
                  <a:pt x="428" y="121"/>
                  <a:pt x="427" y="118"/>
                  <a:pt x="424" y="119"/>
                </a:cubicBezTo>
                <a:close/>
                <a:moveTo>
                  <a:pt x="41" y="127"/>
                </a:moveTo>
                <a:cubicBezTo>
                  <a:pt x="38" y="127"/>
                  <a:pt x="39" y="127"/>
                  <a:pt x="36" y="128"/>
                </a:cubicBezTo>
                <a:cubicBezTo>
                  <a:pt x="34" y="129"/>
                  <a:pt x="38" y="131"/>
                  <a:pt x="40" y="131"/>
                </a:cubicBezTo>
                <a:cubicBezTo>
                  <a:pt x="41" y="131"/>
                  <a:pt x="44" y="127"/>
                  <a:pt x="41" y="127"/>
                </a:cubicBezTo>
                <a:close/>
                <a:moveTo>
                  <a:pt x="486" y="311"/>
                </a:moveTo>
                <a:cubicBezTo>
                  <a:pt x="482" y="312"/>
                  <a:pt x="483" y="319"/>
                  <a:pt x="487" y="317"/>
                </a:cubicBezTo>
                <a:cubicBezTo>
                  <a:pt x="492" y="316"/>
                  <a:pt x="489" y="311"/>
                  <a:pt x="486" y="311"/>
                </a:cubicBezTo>
                <a:close/>
                <a:moveTo>
                  <a:pt x="460" y="307"/>
                </a:moveTo>
                <a:cubicBezTo>
                  <a:pt x="458" y="307"/>
                  <a:pt x="451" y="313"/>
                  <a:pt x="451" y="313"/>
                </a:cubicBezTo>
                <a:cubicBezTo>
                  <a:pt x="451" y="313"/>
                  <a:pt x="456" y="314"/>
                  <a:pt x="458" y="314"/>
                </a:cubicBezTo>
                <a:cubicBezTo>
                  <a:pt x="461" y="314"/>
                  <a:pt x="462" y="315"/>
                  <a:pt x="465" y="316"/>
                </a:cubicBezTo>
                <a:cubicBezTo>
                  <a:pt x="467" y="317"/>
                  <a:pt x="471" y="315"/>
                  <a:pt x="473" y="315"/>
                </a:cubicBezTo>
                <a:cubicBezTo>
                  <a:pt x="474" y="315"/>
                  <a:pt x="476" y="319"/>
                  <a:pt x="476" y="314"/>
                </a:cubicBezTo>
                <a:cubicBezTo>
                  <a:pt x="477" y="309"/>
                  <a:pt x="472" y="307"/>
                  <a:pt x="469" y="306"/>
                </a:cubicBezTo>
                <a:cubicBezTo>
                  <a:pt x="466" y="306"/>
                  <a:pt x="462" y="306"/>
                  <a:pt x="460" y="307"/>
                </a:cubicBezTo>
                <a:close/>
                <a:moveTo>
                  <a:pt x="409" y="116"/>
                </a:moveTo>
                <a:cubicBezTo>
                  <a:pt x="408" y="117"/>
                  <a:pt x="414" y="119"/>
                  <a:pt x="415" y="118"/>
                </a:cubicBezTo>
                <a:cubicBezTo>
                  <a:pt x="416" y="116"/>
                  <a:pt x="412" y="113"/>
                  <a:pt x="409" y="116"/>
                </a:cubicBezTo>
                <a:close/>
                <a:moveTo>
                  <a:pt x="709" y="111"/>
                </a:moveTo>
                <a:cubicBezTo>
                  <a:pt x="710" y="109"/>
                  <a:pt x="717" y="109"/>
                  <a:pt x="717" y="109"/>
                </a:cubicBezTo>
                <a:cubicBezTo>
                  <a:pt x="717" y="109"/>
                  <a:pt x="722" y="105"/>
                  <a:pt x="720" y="103"/>
                </a:cubicBezTo>
                <a:cubicBezTo>
                  <a:pt x="718" y="101"/>
                  <a:pt x="713" y="100"/>
                  <a:pt x="711" y="100"/>
                </a:cubicBezTo>
                <a:cubicBezTo>
                  <a:pt x="709" y="99"/>
                  <a:pt x="707" y="101"/>
                  <a:pt x="701" y="101"/>
                </a:cubicBezTo>
                <a:cubicBezTo>
                  <a:pt x="696" y="101"/>
                  <a:pt x="693" y="103"/>
                  <a:pt x="691" y="101"/>
                </a:cubicBezTo>
                <a:cubicBezTo>
                  <a:pt x="689" y="99"/>
                  <a:pt x="681" y="98"/>
                  <a:pt x="680" y="100"/>
                </a:cubicBezTo>
                <a:cubicBezTo>
                  <a:pt x="679" y="101"/>
                  <a:pt x="677" y="101"/>
                  <a:pt x="679" y="105"/>
                </a:cubicBezTo>
                <a:cubicBezTo>
                  <a:pt x="681" y="108"/>
                  <a:pt x="683" y="110"/>
                  <a:pt x="684" y="110"/>
                </a:cubicBezTo>
                <a:cubicBezTo>
                  <a:pt x="686" y="110"/>
                  <a:pt x="692" y="110"/>
                  <a:pt x="693" y="112"/>
                </a:cubicBezTo>
                <a:cubicBezTo>
                  <a:pt x="694" y="114"/>
                  <a:pt x="696" y="116"/>
                  <a:pt x="700" y="114"/>
                </a:cubicBezTo>
                <a:cubicBezTo>
                  <a:pt x="704" y="113"/>
                  <a:pt x="708" y="112"/>
                  <a:pt x="709" y="111"/>
                </a:cubicBezTo>
                <a:close/>
                <a:moveTo>
                  <a:pt x="363" y="61"/>
                </a:moveTo>
                <a:cubicBezTo>
                  <a:pt x="362" y="58"/>
                  <a:pt x="356" y="57"/>
                  <a:pt x="355" y="60"/>
                </a:cubicBezTo>
                <a:cubicBezTo>
                  <a:pt x="353" y="63"/>
                  <a:pt x="365" y="64"/>
                  <a:pt x="363" y="61"/>
                </a:cubicBezTo>
                <a:close/>
                <a:moveTo>
                  <a:pt x="361" y="72"/>
                </a:moveTo>
                <a:cubicBezTo>
                  <a:pt x="364" y="72"/>
                  <a:pt x="369" y="71"/>
                  <a:pt x="371" y="71"/>
                </a:cubicBezTo>
                <a:cubicBezTo>
                  <a:pt x="374" y="71"/>
                  <a:pt x="374" y="67"/>
                  <a:pt x="371" y="67"/>
                </a:cubicBezTo>
                <a:cubicBezTo>
                  <a:pt x="369" y="66"/>
                  <a:pt x="367" y="64"/>
                  <a:pt x="365" y="65"/>
                </a:cubicBezTo>
                <a:cubicBezTo>
                  <a:pt x="362" y="66"/>
                  <a:pt x="355" y="69"/>
                  <a:pt x="355" y="71"/>
                </a:cubicBezTo>
                <a:cubicBezTo>
                  <a:pt x="356" y="71"/>
                  <a:pt x="358" y="73"/>
                  <a:pt x="361" y="72"/>
                </a:cubicBezTo>
                <a:close/>
                <a:moveTo>
                  <a:pt x="349" y="49"/>
                </a:moveTo>
                <a:cubicBezTo>
                  <a:pt x="352" y="51"/>
                  <a:pt x="357" y="53"/>
                  <a:pt x="360" y="54"/>
                </a:cubicBezTo>
                <a:cubicBezTo>
                  <a:pt x="363" y="55"/>
                  <a:pt x="369" y="56"/>
                  <a:pt x="371" y="58"/>
                </a:cubicBezTo>
                <a:cubicBezTo>
                  <a:pt x="374" y="61"/>
                  <a:pt x="380" y="63"/>
                  <a:pt x="380" y="63"/>
                </a:cubicBezTo>
                <a:cubicBezTo>
                  <a:pt x="388" y="64"/>
                  <a:pt x="388" y="64"/>
                  <a:pt x="388" y="64"/>
                </a:cubicBezTo>
                <a:cubicBezTo>
                  <a:pt x="388" y="64"/>
                  <a:pt x="394" y="62"/>
                  <a:pt x="400" y="63"/>
                </a:cubicBezTo>
                <a:cubicBezTo>
                  <a:pt x="406" y="63"/>
                  <a:pt x="414" y="64"/>
                  <a:pt x="419" y="64"/>
                </a:cubicBezTo>
                <a:cubicBezTo>
                  <a:pt x="424" y="64"/>
                  <a:pt x="424" y="62"/>
                  <a:pt x="425" y="61"/>
                </a:cubicBezTo>
                <a:cubicBezTo>
                  <a:pt x="425" y="60"/>
                  <a:pt x="416" y="58"/>
                  <a:pt x="414" y="58"/>
                </a:cubicBezTo>
                <a:cubicBezTo>
                  <a:pt x="412" y="58"/>
                  <a:pt x="399" y="58"/>
                  <a:pt x="395" y="58"/>
                </a:cubicBezTo>
                <a:cubicBezTo>
                  <a:pt x="391" y="58"/>
                  <a:pt x="386" y="58"/>
                  <a:pt x="383" y="58"/>
                </a:cubicBezTo>
                <a:cubicBezTo>
                  <a:pt x="380" y="58"/>
                  <a:pt x="378" y="56"/>
                  <a:pt x="376" y="55"/>
                </a:cubicBezTo>
                <a:cubicBezTo>
                  <a:pt x="374" y="54"/>
                  <a:pt x="368" y="50"/>
                  <a:pt x="365" y="49"/>
                </a:cubicBezTo>
                <a:cubicBezTo>
                  <a:pt x="362" y="49"/>
                  <a:pt x="363" y="49"/>
                  <a:pt x="357" y="47"/>
                </a:cubicBezTo>
                <a:cubicBezTo>
                  <a:pt x="353" y="46"/>
                  <a:pt x="348" y="45"/>
                  <a:pt x="348" y="45"/>
                </a:cubicBezTo>
                <a:cubicBezTo>
                  <a:pt x="348" y="44"/>
                  <a:pt x="346" y="48"/>
                  <a:pt x="349" y="49"/>
                </a:cubicBezTo>
                <a:close/>
                <a:moveTo>
                  <a:pt x="741" y="167"/>
                </a:moveTo>
                <a:cubicBezTo>
                  <a:pt x="744" y="167"/>
                  <a:pt x="747" y="165"/>
                  <a:pt x="750" y="164"/>
                </a:cubicBezTo>
                <a:cubicBezTo>
                  <a:pt x="752" y="163"/>
                  <a:pt x="756" y="161"/>
                  <a:pt x="756" y="157"/>
                </a:cubicBezTo>
                <a:cubicBezTo>
                  <a:pt x="756" y="154"/>
                  <a:pt x="755" y="151"/>
                  <a:pt x="754" y="149"/>
                </a:cubicBezTo>
                <a:cubicBezTo>
                  <a:pt x="752" y="148"/>
                  <a:pt x="750" y="147"/>
                  <a:pt x="747" y="148"/>
                </a:cubicBezTo>
                <a:cubicBezTo>
                  <a:pt x="744" y="148"/>
                  <a:pt x="744" y="152"/>
                  <a:pt x="741" y="152"/>
                </a:cubicBezTo>
                <a:cubicBezTo>
                  <a:pt x="739" y="152"/>
                  <a:pt x="736" y="153"/>
                  <a:pt x="737" y="155"/>
                </a:cubicBezTo>
                <a:cubicBezTo>
                  <a:pt x="738" y="158"/>
                  <a:pt x="739" y="160"/>
                  <a:pt x="737" y="161"/>
                </a:cubicBezTo>
                <a:cubicBezTo>
                  <a:pt x="735" y="162"/>
                  <a:pt x="738" y="167"/>
                  <a:pt x="741" y="167"/>
                </a:cubicBezTo>
                <a:close/>
                <a:moveTo>
                  <a:pt x="1012" y="77"/>
                </a:moveTo>
                <a:cubicBezTo>
                  <a:pt x="1015" y="77"/>
                  <a:pt x="1019" y="78"/>
                  <a:pt x="1024" y="80"/>
                </a:cubicBezTo>
                <a:cubicBezTo>
                  <a:pt x="1028" y="82"/>
                  <a:pt x="1034" y="83"/>
                  <a:pt x="1037" y="80"/>
                </a:cubicBezTo>
                <a:cubicBezTo>
                  <a:pt x="1039" y="78"/>
                  <a:pt x="1037" y="74"/>
                  <a:pt x="1035" y="74"/>
                </a:cubicBezTo>
                <a:cubicBezTo>
                  <a:pt x="1033" y="74"/>
                  <a:pt x="1032" y="71"/>
                  <a:pt x="1037" y="68"/>
                </a:cubicBezTo>
                <a:cubicBezTo>
                  <a:pt x="1042" y="65"/>
                  <a:pt x="1047" y="62"/>
                  <a:pt x="1053" y="61"/>
                </a:cubicBezTo>
                <a:cubicBezTo>
                  <a:pt x="1058" y="60"/>
                  <a:pt x="1071" y="60"/>
                  <a:pt x="1076" y="61"/>
                </a:cubicBezTo>
                <a:cubicBezTo>
                  <a:pt x="1080" y="62"/>
                  <a:pt x="1087" y="56"/>
                  <a:pt x="1089" y="54"/>
                </a:cubicBezTo>
                <a:cubicBezTo>
                  <a:pt x="1091" y="51"/>
                  <a:pt x="1083" y="49"/>
                  <a:pt x="1081" y="52"/>
                </a:cubicBezTo>
                <a:cubicBezTo>
                  <a:pt x="1078" y="55"/>
                  <a:pt x="1068" y="54"/>
                  <a:pt x="1065" y="54"/>
                </a:cubicBezTo>
                <a:cubicBezTo>
                  <a:pt x="1063" y="53"/>
                  <a:pt x="1045" y="57"/>
                  <a:pt x="1041" y="57"/>
                </a:cubicBezTo>
                <a:cubicBezTo>
                  <a:pt x="1037" y="57"/>
                  <a:pt x="1036" y="61"/>
                  <a:pt x="1030" y="63"/>
                </a:cubicBezTo>
                <a:cubicBezTo>
                  <a:pt x="1025" y="66"/>
                  <a:pt x="1018" y="69"/>
                  <a:pt x="1015" y="70"/>
                </a:cubicBezTo>
                <a:cubicBezTo>
                  <a:pt x="1013" y="71"/>
                  <a:pt x="1010" y="76"/>
                  <a:pt x="1012" y="77"/>
                </a:cubicBezTo>
                <a:close/>
                <a:moveTo>
                  <a:pt x="759" y="151"/>
                </a:moveTo>
                <a:cubicBezTo>
                  <a:pt x="763" y="152"/>
                  <a:pt x="771" y="154"/>
                  <a:pt x="768" y="155"/>
                </a:cubicBezTo>
                <a:cubicBezTo>
                  <a:pt x="765" y="157"/>
                  <a:pt x="759" y="161"/>
                  <a:pt x="759" y="163"/>
                </a:cubicBezTo>
                <a:cubicBezTo>
                  <a:pt x="758" y="166"/>
                  <a:pt x="765" y="168"/>
                  <a:pt x="765" y="168"/>
                </a:cubicBezTo>
                <a:cubicBezTo>
                  <a:pt x="765" y="168"/>
                  <a:pt x="763" y="171"/>
                  <a:pt x="765" y="171"/>
                </a:cubicBezTo>
                <a:cubicBezTo>
                  <a:pt x="767" y="172"/>
                  <a:pt x="768" y="169"/>
                  <a:pt x="771" y="169"/>
                </a:cubicBezTo>
                <a:cubicBezTo>
                  <a:pt x="774" y="169"/>
                  <a:pt x="780" y="171"/>
                  <a:pt x="783" y="171"/>
                </a:cubicBezTo>
                <a:cubicBezTo>
                  <a:pt x="786" y="171"/>
                  <a:pt x="791" y="166"/>
                  <a:pt x="791" y="164"/>
                </a:cubicBezTo>
                <a:cubicBezTo>
                  <a:pt x="790" y="161"/>
                  <a:pt x="786" y="157"/>
                  <a:pt x="783" y="155"/>
                </a:cubicBezTo>
                <a:cubicBezTo>
                  <a:pt x="780" y="154"/>
                  <a:pt x="776" y="147"/>
                  <a:pt x="774" y="146"/>
                </a:cubicBezTo>
                <a:cubicBezTo>
                  <a:pt x="771" y="144"/>
                  <a:pt x="776" y="140"/>
                  <a:pt x="773" y="138"/>
                </a:cubicBezTo>
                <a:cubicBezTo>
                  <a:pt x="770" y="135"/>
                  <a:pt x="769" y="135"/>
                  <a:pt x="766" y="133"/>
                </a:cubicBezTo>
                <a:cubicBezTo>
                  <a:pt x="763" y="132"/>
                  <a:pt x="760" y="134"/>
                  <a:pt x="758" y="136"/>
                </a:cubicBezTo>
                <a:cubicBezTo>
                  <a:pt x="756" y="138"/>
                  <a:pt x="754" y="136"/>
                  <a:pt x="752" y="136"/>
                </a:cubicBezTo>
                <a:cubicBezTo>
                  <a:pt x="748" y="137"/>
                  <a:pt x="750" y="141"/>
                  <a:pt x="751" y="143"/>
                </a:cubicBezTo>
                <a:cubicBezTo>
                  <a:pt x="753" y="145"/>
                  <a:pt x="755" y="149"/>
                  <a:pt x="759" y="151"/>
                </a:cubicBezTo>
                <a:close/>
                <a:moveTo>
                  <a:pt x="11" y="161"/>
                </a:moveTo>
                <a:cubicBezTo>
                  <a:pt x="6" y="161"/>
                  <a:pt x="2" y="161"/>
                  <a:pt x="1" y="163"/>
                </a:cubicBezTo>
                <a:cubicBezTo>
                  <a:pt x="0" y="164"/>
                  <a:pt x="5" y="165"/>
                  <a:pt x="8" y="165"/>
                </a:cubicBezTo>
                <a:cubicBezTo>
                  <a:pt x="11" y="165"/>
                  <a:pt x="17" y="163"/>
                  <a:pt x="16" y="163"/>
                </a:cubicBezTo>
                <a:cubicBezTo>
                  <a:pt x="15" y="163"/>
                  <a:pt x="11" y="161"/>
                  <a:pt x="11" y="161"/>
                </a:cubicBezTo>
                <a:close/>
                <a:moveTo>
                  <a:pt x="337" y="68"/>
                </a:moveTo>
                <a:cubicBezTo>
                  <a:pt x="335" y="69"/>
                  <a:pt x="330" y="67"/>
                  <a:pt x="327" y="68"/>
                </a:cubicBezTo>
                <a:cubicBezTo>
                  <a:pt x="325" y="69"/>
                  <a:pt x="326" y="73"/>
                  <a:pt x="329" y="73"/>
                </a:cubicBezTo>
                <a:cubicBezTo>
                  <a:pt x="332" y="74"/>
                  <a:pt x="336" y="72"/>
                  <a:pt x="337" y="73"/>
                </a:cubicBezTo>
                <a:cubicBezTo>
                  <a:pt x="337" y="75"/>
                  <a:pt x="339" y="81"/>
                  <a:pt x="344" y="79"/>
                </a:cubicBezTo>
                <a:cubicBezTo>
                  <a:pt x="348" y="77"/>
                  <a:pt x="348" y="75"/>
                  <a:pt x="349" y="75"/>
                </a:cubicBezTo>
                <a:cubicBezTo>
                  <a:pt x="351" y="74"/>
                  <a:pt x="349" y="69"/>
                  <a:pt x="347" y="68"/>
                </a:cubicBezTo>
                <a:cubicBezTo>
                  <a:pt x="345" y="66"/>
                  <a:pt x="338" y="67"/>
                  <a:pt x="337" y="68"/>
                </a:cubicBezTo>
                <a:close/>
                <a:moveTo>
                  <a:pt x="34" y="158"/>
                </a:moveTo>
                <a:cubicBezTo>
                  <a:pt x="30" y="159"/>
                  <a:pt x="26" y="161"/>
                  <a:pt x="29" y="162"/>
                </a:cubicBezTo>
                <a:cubicBezTo>
                  <a:pt x="32" y="163"/>
                  <a:pt x="39" y="161"/>
                  <a:pt x="39" y="160"/>
                </a:cubicBezTo>
                <a:cubicBezTo>
                  <a:pt x="40" y="159"/>
                  <a:pt x="41" y="153"/>
                  <a:pt x="40" y="153"/>
                </a:cubicBezTo>
                <a:cubicBezTo>
                  <a:pt x="36" y="151"/>
                  <a:pt x="38" y="158"/>
                  <a:pt x="34" y="158"/>
                </a:cubicBezTo>
                <a:close/>
                <a:moveTo>
                  <a:pt x="278" y="50"/>
                </a:moveTo>
                <a:cubicBezTo>
                  <a:pt x="280" y="50"/>
                  <a:pt x="285" y="49"/>
                  <a:pt x="287" y="50"/>
                </a:cubicBezTo>
                <a:cubicBezTo>
                  <a:pt x="288" y="51"/>
                  <a:pt x="292" y="50"/>
                  <a:pt x="292" y="49"/>
                </a:cubicBezTo>
                <a:cubicBezTo>
                  <a:pt x="292" y="48"/>
                  <a:pt x="293" y="43"/>
                  <a:pt x="290" y="42"/>
                </a:cubicBezTo>
                <a:cubicBezTo>
                  <a:pt x="287" y="42"/>
                  <a:pt x="283" y="45"/>
                  <a:pt x="278" y="47"/>
                </a:cubicBezTo>
                <a:cubicBezTo>
                  <a:pt x="275" y="48"/>
                  <a:pt x="276" y="50"/>
                  <a:pt x="278" y="50"/>
                </a:cubicBezTo>
                <a:close/>
                <a:moveTo>
                  <a:pt x="241" y="58"/>
                </a:moveTo>
                <a:cubicBezTo>
                  <a:pt x="244" y="58"/>
                  <a:pt x="250" y="58"/>
                  <a:pt x="251" y="58"/>
                </a:cubicBezTo>
                <a:cubicBezTo>
                  <a:pt x="253" y="57"/>
                  <a:pt x="260" y="55"/>
                  <a:pt x="260" y="57"/>
                </a:cubicBezTo>
                <a:cubicBezTo>
                  <a:pt x="260" y="60"/>
                  <a:pt x="263" y="63"/>
                  <a:pt x="265" y="63"/>
                </a:cubicBezTo>
                <a:cubicBezTo>
                  <a:pt x="267" y="62"/>
                  <a:pt x="270" y="59"/>
                  <a:pt x="272" y="60"/>
                </a:cubicBezTo>
                <a:cubicBezTo>
                  <a:pt x="274" y="62"/>
                  <a:pt x="274" y="65"/>
                  <a:pt x="276" y="65"/>
                </a:cubicBezTo>
                <a:cubicBezTo>
                  <a:pt x="277" y="66"/>
                  <a:pt x="282" y="66"/>
                  <a:pt x="284" y="65"/>
                </a:cubicBezTo>
                <a:cubicBezTo>
                  <a:pt x="287" y="65"/>
                  <a:pt x="293" y="65"/>
                  <a:pt x="296" y="65"/>
                </a:cubicBezTo>
                <a:cubicBezTo>
                  <a:pt x="299" y="66"/>
                  <a:pt x="307" y="67"/>
                  <a:pt x="307" y="66"/>
                </a:cubicBezTo>
                <a:cubicBezTo>
                  <a:pt x="308" y="64"/>
                  <a:pt x="310" y="64"/>
                  <a:pt x="311" y="62"/>
                </a:cubicBezTo>
                <a:cubicBezTo>
                  <a:pt x="311" y="61"/>
                  <a:pt x="312" y="56"/>
                  <a:pt x="312" y="56"/>
                </a:cubicBezTo>
                <a:cubicBezTo>
                  <a:pt x="312" y="56"/>
                  <a:pt x="311" y="53"/>
                  <a:pt x="308" y="54"/>
                </a:cubicBezTo>
                <a:cubicBezTo>
                  <a:pt x="306" y="56"/>
                  <a:pt x="305" y="56"/>
                  <a:pt x="303" y="56"/>
                </a:cubicBezTo>
                <a:cubicBezTo>
                  <a:pt x="300" y="55"/>
                  <a:pt x="300" y="51"/>
                  <a:pt x="296" y="52"/>
                </a:cubicBezTo>
                <a:cubicBezTo>
                  <a:pt x="292" y="53"/>
                  <a:pt x="292" y="55"/>
                  <a:pt x="290" y="56"/>
                </a:cubicBezTo>
                <a:cubicBezTo>
                  <a:pt x="289" y="57"/>
                  <a:pt x="286" y="58"/>
                  <a:pt x="285" y="57"/>
                </a:cubicBezTo>
                <a:cubicBezTo>
                  <a:pt x="284" y="57"/>
                  <a:pt x="278" y="54"/>
                  <a:pt x="278" y="54"/>
                </a:cubicBezTo>
                <a:cubicBezTo>
                  <a:pt x="278" y="54"/>
                  <a:pt x="266" y="53"/>
                  <a:pt x="266" y="52"/>
                </a:cubicBezTo>
                <a:cubicBezTo>
                  <a:pt x="265" y="50"/>
                  <a:pt x="263" y="48"/>
                  <a:pt x="258" y="48"/>
                </a:cubicBezTo>
                <a:cubicBezTo>
                  <a:pt x="252" y="49"/>
                  <a:pt x="243" y="52"/>
                  <a:pt x="241" y="52"/>
                </a:cubicBezTo>
                <a:cubicBezTo>
                  <a:pt x="240" y="52"/>
                  <a:pt x="243" y="55"/>
                  <a:pt x="241" y="55"/>
                </a:cubicBezTo>
                <a:cubicBezTo>
                  <a:pt x="239" y="55"/>
                  <a:pt x="236" y="55"/>
                  <a:pt x="235" y="57"/>
                </a:cubicBezTo>
                <a:cubicBezTo>
                  <a:pt x="235" y="59"/>
                  <a:pt x="238" y="58"/>
                  <a:pt x="241" y="58"/>
                </a:cubicBezTo>
                <a:close/>
                <a:moveTo>
                  <a:pt x="317" y="47"/>
                </a:moveTo>
                <a:cubicBezTo>
                  <a:pt x="321" y="47"/>
                  <a:pt x="327" y="45"/>
                  <a:pt x="328" y="46"/>
                </a:cubicBezTo>
                <a:cubicBezTo>
                  <a:pt x="328" y="48"/>
                  <a:pt x="327" y="49"/>
                  <a:pt x="331" y="49"/>
                </a:cubicBezTo>
                <a:cubicBezTo>
                  <a:pt x="334" y="50"/>
                  <a:pt x="336" y="50"/>
                  <a:pt x="338" y="50"/>
                </a:cubicBezTo>
                <a:cubicBezTo>
                  <a:pt x="340" y="50"/>
                  <a:pt x="339" y="47"/>
                  <a:pt x="337" y="45"/>
                </a:cubicBezTo>
                <a:cubicBezTo>
                  <a:pt x="336" y="42"/>
                  <a:pt x="336" y="43"/>
                  <a:pt x="332" y="41"/>
                </a:cubicBezTo>
                <a:cubicBezTo>
                  <a:pt x="327" y="40"/>
                  <a:pt x="323" y="40"/>
                  <a:pt x="320" y="40"/>
                </a:cubicBezTo>
                <a:cubicBezTo>
                  <a:pt x="316" y="41"/>
                  <a:pt x="313" y="40"/>
                  <a:pt x="312" y="43"/>
                </a:cubicBezTo>
                <a:cubicBezTo>
                  <a:pt x="312" y="45"/>
                  <a:pt x="314" y="47"/>
                  <a:pt x="317" y="47"/>
                </a:cubicBezTo>
                <a:close/>
                <a:moveTo>
                  <a:pt x="317" y="55"/>
                </a:moveTo>
                <a:cubicBezTo>
                  <a:pt x="316" y="57"/>
                  <a:pt x="317" y="62"/>
                  <a:pt x="317" y="62"/>
                </a:cubicBezTo>
                <a:cubicBezTo>
                  <a:pt x="316" y="63"/>
                  <a:pt x="317" y="65"/>
                  <a:pt x="319" y="65"/>
                </a:cubicBezTo>
                <a:cubicBezTo>
                  <a:pt x="321" y="64"/>
                  <a:pt x="322" y="59"/>
                  <a:pt x="324" y="59"/>
                </a:cubicBezTo>
                <a:cubicBezTo>
                  <a:pt x="325" y="59"/>
                  <a:pt x="333" y="57"/>
                  <a:pt x="334" y="60"/>
                </a:cubicBezTo>
                <a:cubicBezTo>
                  <a:pt x="335" y="63"/>
                  <a:pt x="335" y="62"/>
                  <a:pt x="339" y="62"/>
                </a:cubicBezTo>
                <a:cubicBezTo>
                  <a:pt x="342" y="62"/>
                  <a:pt x="345" y="59"/>
                  <a:pt x="346" y="57"/>
                </a:cubicBezTo>
                <a:cubicBezTo>
                  <a:pt x="346" y="56"/>
                  <a:pt x="344" y="53"/>
                  <a:pt x="339" y="54"/>
                </a:cubicBezTo>
                <a:cubicBezTo>
                  <a:pt x="334" y="54"/>
                  <a:pt x="320" y="53"/>
                  <a:pt x="317" y="55"/>
                </a:cubicBezTo>
                <a:close/>
                <a:moveTo>
                  <a:pt x="1527" y="494"/>
                </a:moveTo>
                <a:cubicBezTo>
                  <a:pt x="1527" y="492"/>
                  <a:pt x="1526" y="490"/>
                  <a:pt x="1519" y="488"/>
                </a:cubicBezTo>
                <a:cubicBezTo>
                  <a:pt x="1512" y="486"/>
                  <a:pt x="1517" y="489"/>
                  <a:pt x="1519" y="493"/>
                </a:cubicBezTo>
                <a:cubicBezTo>
                  <a:pt x="1521" y="496"/>
                  <a:pt x="1526" y="498"/>
                  <a:pt x="1527" y="494"/>
                </a:cubicBezTo>
                <a:close/>
                <a:moveTo>
                  <a:pt x="1423" y="198"/>
                </a:moveTo>
                <a:cubicBezTo>
                  <a:pt x="1421" y="198"/>
                  <a:pt x="1419" y="194"/>
                  <a:pt x="1416" y="194"/>
                </a:cubicBezTo>
                <a:cubicBezTo>
                  <a:pt x="1413" y="195"/>
                  <a:pt x="1412" y="199"/>
                  <a:pt x="1412" y="200"/>
                </a:cubicBezTo>
                <a:cubicBezTo>
                  <a:pt x="1412" y="201"/>
                  <a:pt x="1401" y="203"/>
                  <a:pt x="1405" y="206"/>
                </a:cubicBezTo>
                <a:cubicBezTo>
                  <a:pt x="1408" y="209"/>
                  <a:pt x="1412" y="207"/>
                  <a:pt x="1417" y="207"/>
                </a:cubicBezTo>
                <a:cubicBezTo>
                  <a:pt x="1422" y="206"/>
                  <a:pt x="1427" y="205"/>
                  <a:pt x="1427" y="205"/>
                </a:cubicBezTo>
                <a:cubicBezTo>
                  <a:pt x="1427" y="205"/>
                  <a:pt x="1435" y="205"/>
                  <a:pt x="1434" y="202"/>
                </a:cubicBezTo>
                <a:cubicBezTo>
                  <a:pt x="1433" y="198"/>
                  <a:pt x="1424" y="197"/>
                  <a:pt x="1423" y="198"/>
                </a:cubicBezTo>
                <a:close/>
                <a:moveTo>
                  <a:pt x="1402" y="428"/>
                </a:moveTo>
                <a:cubicBezTo>
                  <a:pt x="1399" y="428"/>
                  <a:pt x="1396" y="432"/>
                  <a:pt x="1398" y="432"/>
                </a:cubicBezTo>
                <a:cubicBezTo>
                  <a:pt x="1400" y="432"/>
                  <a:pt x="1407" y="431"/>
                  <a:pt x="1407" y="432"/>
                </a:cubicBezTo>
                <a:cubicBezTo>
                  <a:pt x="1408" y="433"/>
                  <a:pt x="1412" y="440"/>
                  <a:pt x="1415" y="440"/>
                </a:cubicBezTo>
                <a:cubicBezTo>
                  <a:pt x="1419" y="440"/>
                  <a:pt x="1421" y="433"/>
                  <a:pt x="1423" y="431"/>
                </a:cubicBezTo>
                <a:cubicBezTo>
                  <a:pt x="1425" y="429"/>
                  <a:pt x="1433" y="428"/>
                  <a:pt x="1433" y="431"/>
                </a:cubicBezTo>
                <a:cubicBezTo>
                  <a:pt x="1434" y="435"/>
                  <a:pt x="1437" y="438"/>
                  <a:pt x="1441" y="440"/>
                </a:cubicBezTo>
                <a:cubicBezTo>
                  <a:pt x="1446" y="443"/>
                  <a:pt x="1451" y="445"/>
                  <a:pt x="1451" y="443"/>
                </a:cubicBezTo>
                <a:cubicBezTo>
                  <a:pt x="1452" y="441"/>
                  <a:pt x="1449" y="434"/>
                  <a:pt x="1446" y="433"/>
                </a:cubicBezTo>
                <a:cubicBezTo>
                  <a:pt x="1443" y="432"/>
                  <a:pt x="1438" y="425"/>
                  <a:pt x="1438" y="423"/>
                </a:cubicBezTo>
                <a:cubicBezTo>
                  <a:pt x="1438" y="420"/>
                  <a:pt x="1433" y="419"/>
                  <a:pt x="1431" y="417"/>
                </a:cubicBezTo>
                <a:cubicBezTo>
                  <a:pt x="1429" y="415"/>
                  <a:pt x="1427" y="410"/>
                  <a:pt x="1421" y="409"/>
                </a:cubicBezTo>
                <a:cubicBezTo>
                  <a:pt x="1415" y="408"/>
                  <a:pt x="1414" y="406"/>
                  <a:pt x="1408" y="403"/>
                </a:cubicBezTo>
                <a:cubicBezTo>
                  <a:pt x="1402" y="400"/>
                  <a:pt x="1388" y="400"/>
                  <a:pt x="1388" y="402"/>
                </a:cubicBezTo>
                <a:cubicBezTo>
                  <a:pt x="1387" y="404"/>
                  <a:pt x="1388" y="402"/>
                  <a:pt x="1383" y="400"/>
                </a:cubicBezTo>
                <a:cubicBezTo>
                  <a:pt x="1379" y="399"/>
                  <a:pt x="1375" y="400"/>
                  <a:pt x="1374" y="398"/>
                </a:cubicBezTo>
                <a:cubicBezTo>
                  <a:pt x="1373" y="395"/>
                  <a:pt x="1370" y="394"/>
                  <a:pt x="1367" y="398"/>
                </a:cubicBezTo>
                <a:cubicBezTo>
                  <a:pt x="1364" y="400"/>
                  <a:pt x="1363" y="401"/>
                  <a:pt x="1369" y="402"/>
                </a:cubicBezTo>
                <a:cubicBezTo>
                  <a:pt x="1376" y="403"/>
                  <a:pt x="1377" y="403"/>
                  <a:pt x="1375" y="406"/>
                </a:cubicBezTo>
                <a:cubicBezTo>
                  <a:pt x="1372" y="409"/>
                  <a:pt x="1370" y="413"/>
                  <a:pt x="1373" y="413"/>
                </a:cubicBezTo>
                <a:cubicBezTo>
                  <a:pt x="1375" y="413"/>
                  <a:pt x="1382" y="412"/>
                  <a:pt x="1382" y="413"/>
                </a:cubicBezTo>
                <a:cubicBezTo>
                  <a:pt x="1383" y="415"/>
                  <a:pt x="1381" y="415"/>
                  <a:pt x="1388" y="416"/>
                </a:cubicBezTo>
                <a:cubicBezTo>
                  <a:pt x="1396" y="417"/>
                  <a:pt x="1398" y="420"/>
                  <a:pt x="1399" y="421"/>
                </a:cubicBezTo>
                <a:cubicBezTo>
                  <a:pt x="1401" y="423"/>
                  <a:pt x="1405" y="428"/>
                  <a:pt x="1402" y="428"/>
                </a:cubicBezTo>
                <a:close/>
                <a:moveTo>
                  <a:pt x="1398" y="231"/>
                </a:moveTo>
                <a:cubicBezTo>
                  <a:pt x="1396" y="231"/>
                  <a:pt x="1388" y="234"/>
                  <a:pt x="1386" y="236"/>
                </a:cubicBezTo>
                <a:cubicBezTo>
                  <a:pt x="1384" y="238"/>
                  <a:pt x="1373" y="234"/>
                  <a:pt x="1371" y="236"/>
                </a:cubicBezTo>
                <a:cubicBezTo>
                  <a:pt x="1370" y="238"/>
                  <a:pt x="1367" y="240"/>
                  <a:pt x="1365" y="242"/>
                </a:cubicBezTo>
                <a:cubicBezTo>
                  <a:pt x="1363" y="243"/>
                  <a:pt x="1358" y="242"/>
                  <a:pt x="1359" y="247"/>
                </a:cubicBezTo>
                <a:cubicBezTo>
                  <a:pt x="1360" y="251"/>
                  <a:pt x="1363" y="255"/>
                  <a:pt x="1365" y="255"/>
                </a:cubicBezTo>
                <a:cubicBezTo>
                  <a:pt x="1367" y="255"/>
                  <a:pt x="1370" y="254"/>
                  <a:pt x="1370" y="250"/>
                </a:cubicBezTo>
                <a:cubicBezTo>
                  <a:pt x="1370" y="245"/>
                  <a:pt x="1376" y="250"/>
                  <a:pt x="1378" y="249"/>
                </a:cubicBezTo>
                <a:cubicBezTo>
                  <a:pt x="1381" y="249"/>
                  <a:pt x="1382" y="246"/>
                  <a:pt x="1384" y="243"/>
                </a:cubicBezTo>
                <a:cubicBezTo>
                  <a:pt x="1384" y="243"/>
                  <a:pt x="1384" y="243"/>
                  <a:pt x="1384" y="242"/>
                </a:cubicBezTo>
                <a:cubicBezTo>
                  <a:pt x="1384" y="243"/>
                  <a:pt x="1384" y="245"/>
                  <a:pt x="1387" y="246"/>
                </a:cubicBezTo>
                <a:cubicBezTo>
                  <a:pt x="1391" y="247"/>
                  <a:pt x="1393" y="244"/>
                  <a:pt x="1393" y="243"/>
                </a:cubicBezTo>
                <a:cubicBezTo>
                  <a:pt x="1393" y="242"/>
                  <a:pt x="1401" y="240"/>
                  <a:pt x="1402" y="239"/>
                </a:cubicBezTo>
                <a:cubicBezTo>
                  <a:pt x="1404" y="238"/>
                  <a:pt x="1410" y="236"/>
                  <a:pt x="1410" y="234"/>
                </a:cubicBezTo>
                <a:cubicBezTo>
                  <a:pt x="1411" y="233"/>
                  <a:pt x="1410" y="224"/>
                  <a:pt x="1412" y="223"/>
                </a:cubicBezTo>
                <a:cubicBezTo>
                  <a:pt x="1414" y="222"/>
                  <a:pt x="1417" y="222"/>
                  <a:pt x="1414" y="217"/>
                </a:cubicBezTo>
                <a:cubicBezTo>
                  <a:pt x="1411" y="212"/>
                  <a:pt x="1411" y="207"/>
                  <a:pt x="1407" y="209"/>
                </a:cubicBezTo>
                <a:cubicBezTo>
                  <a:pt x="1404" y="211"/>
                  <a:pt x="1406" y="217"/>
                  <a:pt x="1404" y="222"/>
                </a:cubicBezTo>
                <a:cubicBezTo>
                  <a:pt x="1401" y="227"/>
                  <a:pt x="1399" y="231"/>
                  <a:pt x="1398" y="231"/>
                </a:cubicBezTo>
                <a:close/>
                <a:moveTo>
                  <a:pt x="1523" y="126"/>
                </a:moveTo>
                <a:cubicBezTo>
                  <a:pt x="1534" y="126"/>
                  <a:pt x="1530" y="127"/>
                  <a:pt x="1539" y="127"/>
                </a:cubicBezTo>
                <a:cubicBezTo>
                  <a:pt x="1549" y="126"/>
                  <a:pt x="1552" y="122"/>
                  <a:pt x="1561" y="119"/>
                </a:cubicBezTo>
                <a:cubicBezTo>
                  <a:pt x="1569" y="117"/>
                  <a:pt x="1576" y="116"/>
                  <a:pt x="1579" y="117"/>
                </a:cubicBezTo>
                <a:cubicBezTo>
                  <a:pt x="1581" y="118"/>
                  <a:pt x="1586" y="117"/>
                  <a:pt x="1583" y="115"/>
                </a:cubicBezTo>
                <a:cubicBezTo>
                  <a:pt x="1580" y="112"/>
                  <a:pt x="1574" y="108"/>
                  <a:pt x="1577" y="107"/>
                </a:cubicBezTo>
                <a:cubicBezTo>
                  <a:pt x="1580" y="107"/>
                  <a:pt x="1583" y="106"/>
                  <a:pt x="1584" y="103"/>
                </a:cubicBezTo>
                <a:cubicBezTo>
                  <a:pt x="1586" y="100"/>
                  <a:pt x="1580" y="95"/>
                  <a:pt x="1583" y="92"/>
                </a:cubicBezTo>
                <a:cubicBezTo>
                  <a:pt x="1586" y="89"/>
                  <a:pt x="1581" y="85"/>
                  <a:pt x="1577" y="84"/>
                </a:cubicBezTo>
                <a:cubicBezTo>
                  <a:pt x="1573" y="83"/>
                  <a:pt x="1559" y="85"/>
                  <a:pt x="1556" y="83"/>
                </a:cubicBezTo>
                <a:cubicBezTo>
                  <a:pt x="1553" y="82"/>
                  <a:pt x="1548" y="80"/>
                  <a:pt x="1546" y="81"/>
                </a:cubicBezTo>
                <a:cubicBezTo>
                  <a:pt x="1545" y="82"/>
                  <a:pt x="1541" y="88"/>
                  <a:pt x="1541" y="88"/>
                </a:cubicBezTo>
                <a:cubicBezTo>
                  <a:pt x="1541" y="88"/>
                  <a:pt x="1539" y="89"/>
                  <a:pt x="1536" y="86"/>
                </a:cubicBezTo>
                <a:cubicBezTo>
                  <a:pt x="1534" y="82"/>
                  <a:pt x="1522" y="83"/>
                  <a:pt x="1518" y="83"/>
                </a:cubicBezTo>
                <a:cubicBezTo>
                  <a:pt x="1514" y="83"/>
                  <a:pt x="1510" y="83"/>
                  <a:pt x="1506" y="84"/>
                </a:cubicBezTo>
                <a:cubicBezTo>
                  <a:pt x="1502" y="84"/>
                  <a:pt x="1499" y="85"/>
                  <a:pt x="1496" y="83"/>
                </a:cubicBezTo>
                <a:cubicBezTo>
                  <a:pt x="1493" y="80"/>
                  <a:pt x="1489" y="79"/>
                  <a:pt x="1488" y="78"/>
                </a:cubicBezTo>
                <a:cubicBezTo>
                  <a:pt x="1486" y="77"/>
                  <a:pt x="1478" y="77"/>
                  <a:pt x="1471" y="77"/>
                </a:cubicBezTo>
                <a:cubicBezTo>
                  <a:pt x="1465" y="78"/>
                  <a:pt x="1458" y="78"/>
                  <a:pt x="1458" y="78"/>
                </a:cubicBezTo>
                <a:cubicBezTo>
                  <a:pt x="1458" y="78"/>
                  <a:pt x="1455" y="77"/>
                  <a:pt x="1451" y="74"/>
                </a:cubicBezTo>
                <a:cubicBezTo>
                  <a:pt x="1446" y="72"/>
                  <a:pt x="1442" y="70"/>
                  <a:pt x="1440" y="70"/>
                </a:cubicBezTo>
                <a:cubicBezTo>
                  <a:pt x="1439" y="70"/>
                  <a:pt x="1427" y="72"/>
                  <a:pt x="1424" y="70"/>
                </a:cubicBezTo>
                <a:cubicBezTo>
                  <a:pt x="1422" y="68"/>
                  <a:pt x="1419" y="67"/>
                  <a:pt x="1417" y="67"/>
                </a:cubicBezTo>
                <a:cubicBezTo>
                  <a:pt x="1415" y="67"/>
                  <a:pt x="1414" y="64"/>
                  <a:pt x="1416" y="64"/>
                </a:cubicBezTo>
                <a:cubicBezTo>
                  <a:pt x="1418" y="64"/>
                  <a:pt x="1429" y="61"/>
                  <a:pt x="1429" y="61"/>
                </a:cubicBezTo>
                <a:cubicBezTo>
                  <a:pt x="1429" y="61"/>
                  <a:pt x="1426" y="57"/>
                  <a:pt x="1422" y="57"/>
                </a:cubicBezTo>
                <a:cubicBezTo>
                  <a:pt x="1418" y="57"/>
                  <a:pt x="1412" y="55"/>
                  <a:pt x="1410" y="55"/>
                </a:cubicBezTo>
                <a:cubicBezTo>
                  <a:pt x="1408" y="55"/>
                  <a:pt x="1409" y="57"/>
                  <a:pt x="1405" y="56"/>
                </a:cubicBezTo>
                <a:cubicBezTo>
                  <a:pt x="1402" y="55"/>
                  <a:pt x="1398" y="54"/>
                  <a:pt x="1396" y="55"/>
                </a:cubicBezTo>
                <a:cubicBezTo>
                  <a:pt x="1393" y="57"/>
                  <a:pt x="1388" y="59"/>
                  <a:pt x="1394" y="60"/>
                </a:cubicBezTo>
                <a:cubicBezTo>
                  <a:pt x="1399" y="62"/>
                  <a:pt x="1405" y="60"/>
                  <a:pt x="1406" y="63"/>
                </a:cubicBezTo>
                <a:cubicBezTo>
                  <a:pt x="1408" y="65"/>
                  <a:pt x="1406" y="66"/>
                  <a:pt x="1406" y="68"/>
                </a:cubicBezTo>
                <a:cubicBezTo>
                  <a:pt x="1406" y="69"/>
                  <a:pt x="1403" y="73"/>
                  <a:pt x="1401" y="74"/>
                </a:cubicBezTo>
                <a:cubicBezTo>
                  <a:pt x="1399" y="75"/>
                  <a:pt x="1397" y="73"/>
                  <a:pt x="1393" y="75"/>
                </a:cubicBezTo>
                <a:cubicBezTo>
                  <a:pt x="1390" y="77"/>
                  <a:pt x="1380" y="75"/>
                  <a:pt x="1379" y="76"/>
                </a:cubicBezTo>
                <a:cubicBezTo>
                  <a:pt x="1378" y="77"/>
                  <a:pt x="1376" y="73"/>
                  <a:pt x="1374" y="74"/>
                </a:cubicBezTo>
                <a:cubicBezTo>
                  <a:pt x="1372" y="75"/>
                  <a:pt x="1367" y="80"/>
                  <a:pt x="1364" y="79"/>
                </a:cubicBezTo>
                <a:cubicBezTo>
                  <a:pt x="1362" y="79"/>
                  <a:pt x="1358" y="76"/>
                  <a:pt x="1358" y="73"/>
                </a:cubicBezTo>
                <a:cubicBezTo>
                  <a:pt x="1358" y="70"/>
                  <a:pt x="1357" y="66"/>
                  <a:pt x="1356" y="66"/>
                </a:cubicBezTo>
                <a:cubicBezTo>
                  <a:pt x="1355" y="65"/>
                  <a:pt x="1346" y="65"/>
                  <a:pt x="1343" y="65"/>
                </a:cubicBezTo>
                <a:cubicBezTo>
                  <a:pt x="1340" y="65"/>
                  <a:pt x="1331" y="66"/>
                  <a:pt x="1329" y="68"/>
                </a:cubicBezTo>
                <a:cubicBezTo>
                  <a:pt x="1328" y="69"/>
                  <a:pt x="1324" y="70"/>
                  <a:pt x="1321" y="70"/>
                </a:cubicBezTo>
                <a:cubicBezTo>
                  <a:pt x="1318" y="70"/>
                  <a:pt x="1316" y="68"/>
                  <a:pt x="1310" y="67"/>
                </a:cubicBezTo>
                <a:cubicBezTo>
                  <a:pt x="1305" y="66"/>
                  <a:pt x="1292" y="66"/>
                  <a:pt x="1291" y="66"/>
                </a:cubicBezTo>
                <a:cubicBezTo>
                  <a:pt x="1289" y="66"/>
                  <a:pt x="1284" y="65"/>
                  <a:pt x="1286" y="64"/>
                </a:cubicBezTo>
                <a:cubicBezTo>
                  <a:pt x="1288" y="62"/>
                  <a:pt x="1294" y="57"/>
                  <a:pt x="1290" y="55"/>
                </a:cubicBezTo>
                <a:cubicBezTo>
                  <a:pt x="1287" y="53"/>
                  <a:pt x="1279" y="53"/>
                  <a:pt x="1276" y="52"/>
                </a:cubicBezTo>
                <a:cubicBezTo>
                  <a:pt x="1273" y="52"/>
                  <a:pt x="1269" y="51"/>
                  <a:pt x="1264" y="52"/>
                </a:cubicBezTo>
                <a:cubicBezTo>
                  <a:pt x="1259" y="53"/>
                  <a:pt x="1258" y="55"/>
                  <a:pt x="1255" y="53"/>
                </a:cubicBezTo>
                <a:cubicBezTo>
                  <a:pt x="1253" y="51"/>
                  <a:pt x="1261" y="54"/>
                  <a:pt x="1253" y="51"/>
                </a:cubicBezTo>
                <a:cubicBezTo>
                  <a:pt x="1245" y="48"/>
                  <a:pt x="1241" y="48"/>
                  <a:pt x="1239" y="49"/>
                </a:cubicBezTo>
                <a:cubicBezTo>
                  <a:pt x="1237" y="50"/>
                  <a:pt x="1239" y="50"/>
                  <a:pt x="1233" y="52"/>
                </a:cubicBezTo>
                <a:cubicBezTo>
                  <a:pt x="1227" y="54"/>
                  <a:pt x="1224" y="55"/>
                  <a:pt x="1222" y="56"/>
                </a:cubicBezTo>
                <a:cubicBezTo>
                  <a:pt x="1221" y="56"/>
                  <a:pt x="1211" y="54"/>
                  <a:pt x="1210" y="53"/>
                </a:cubicBezTo>
                <a:cubicBezTo>
                  <a:pt x="1209" y="52"/>
                  <a:pt x="1205" y="54"/>
                  <a:pt x="1201" y="55"/>
                </a:cubicBezTo>
                <a:cubicBezTo>
                  <a:pt x="1197" y="57"/>
                  <a:pt x="1195" y="59"/>
                  <a:pt x="1191" y="58"/>
                </a:cubicBezTo>
                <a:cubicBezTo>
                  <a:pt x="1187" y="57"/>
                  <a:pt x="1181" y="57"/>
                  <a:pt x="1177" y="59"/>
                </a:cubicBezTo>
                <a:cubicBezTo>
                  <a:pt x="1174" y="60"/>
                  <a:pt x="1171" y="60"/>
                  <a:pt x="1167" y="63"/>
                </a:cubicBezTo>
                <a:cubicBezTo>
                  <a:pt x="1163" y="66"/>
                  <a:pt x="1156" y="67"/>
                  <a:pt x="1156" y="67"/>
                </a:cubicBezTo>
                <a:cubicBezTo>
                  <a:pt x="1156" y="67"/>
                  <a:pt x="1150" y="67"/>
                  <a:pt x="1146" y="67"/>
                </a:cubicBezTo>
                <a:cubicBezTo>
                  <a:pt x="1143" y="67"/>
                  <a:pt x="1138" y="67"/>
                  <a:pt x="1141" y="69"/>
                </a:cubicBezTo>
                <a:cubicBezTo>
                  <a:pt x="1144" y="72"/>
                  <a:pt x="1153" y="75"/>
                  <a:pt x="1155" y="76"/>
                </a:cubicBezTo>
                <a:cubicBezTo>
                  <a:pt x="1156" y="78"/>
                  <a:pt x="1157" y="82"/>
                  <a:pt x="1155" y="83"/>
                </a:cubicBezTo>
                <a:cubicBezTo>
                  <a:pt x="1153" y="85"/>
                  <a:pt x="1150" y="84"/>
                  <a:pt x="1150" y="81"/>
                </a:cubicBezTo>
                <a:cubicBezTo>
                  <a:pt x="1150" y="77"/>
                  <a:pt x="1149" y="77"/>
                  <a:pt x="1145" y="76"/>
                </a:cubicBezTo>
                <a:cubicBezTo>
                  <a:pt x="1140" y="74"/>
                  <a:pt x="1141" y="75"/>
                  <a:pt x="1137" y="72"/>
                </a:cubicBezTo>
                <a:cubicBezTo>
                  <a:pt x="1133" y="68"/>
                  <a:pt x="1129" y="69"/>
                  <a:pt x="1127" y="71"/>
                </a:cubicBezTo>
                <a:cubicBezTo>
                  <a:pt x="1125" y="73"/>
                  <a:pt x="1126" y="78"/>
                  <a:pt x="1124" y="78"/>
                </a:cubicBezTo>
                <a:cubicBezTo>
                  <a:pt x="1122" y="79"/>
                  <a:pt x="1119" y="80"/>
                  <a:pt x="1119" y="77"/>
                </a:cubicBezTo>
                <a:cubicBezTo>
                  <a:pt x="1118" y="73"/>
                  <a:pt x="1118" y="67"/>
                  <a:pt x="1116" y="71"/>
                </a:cubicBezTo>
                <a:cubicBezTo>
                  <a:pt x="1113" y="74"/>
                  <a:pt x="1112" y="74"/>
                  <a:pt x="1112" y="76"/>
                </a:cubicBezTo>
                <a:cubicBezTo>
                  <a:pt x="1112" y="78"/>
                  <a:pt x="1114" y="80"/>
                  <a:pt x="1113" y="83"/>
                </a:cubicBezTo>
                <a:cubicBezTo>
                  <a:pt x="1113" y="87"/>
                  <a:pt x="1113" y="89"/>
                  <a:pt x="1114" y="89"/>
                </a:cubicBezTo>
                <a:cubicBezTo>
                  <a:pt x="1115" y="89"/>
                  <a:pt x="1117" y="86"/>
                  <a:pt x="1121" y="85"/>
                </a:cubicBezTo>
                <a:cubicBezTo>
                  <a:pt x="1124" y="84"/>
                  <a:pt x="1130" y="82"/>
                  <a:pt x="1131" y="86"/>
                </a:cubicBezTo>
                <a:cubicBezTo>
                  <a:pt x="1131" y="89"/>
                  <a:pt x="1135" y="90"/>
                  <a:pt x="1131" y="92"/>
                </a:cubicBezTo>
                <a:cubicBezTo>
                  <a:pt x="1127" y="93"/>
                  <a:pt x="1123" y="93"/>
                  <a:pt x="1122" y="90"/>
                </a:cubicBezTo>
                <a:cubicBezTo>
                  <a:pt x="1122" y="88"/>
                  <a:pt x="1119" y="88"/>
                  <a:pt x="1116" y="90"/>
                </a:cubicBezTo>
                <a:cubicBezTo>
                  <a:pt x="1114" y="92"/>
                  <a:pt x="1108" y="99"/>
                  <a:pt x="1108" y="99"/>
                </a:cubicBezTo>
                <a:cubicBezTo>
                  <a:pt x="1108" y="99"/>
                  <a:pt x="1099" y="103"/>
                  <a:pt x="1098" y="102"/>
                </a:cubicBezTo>
                <a:cubicBezTo>
                  <a:pt x="1097" y="101"/>
                  <a:pt x="1101" y="97"/>
                  <a:pt x="1104" y="95"/>
                </a:cubicBezTo>
                <a:cubicBezTo>
                  <a:pt x="1107" y="93"/>
                  <a:pt x="1109" y="89"/>
                  <a:pt x="1108" y="88"/>
                </a:cubicBezTo>
                <a:cubicBezTo>
                  <a:pt x="1107" y="87"/>
                  <a:pt x="1105" y="80"/>
                  <a:pt x="1106" y="78"/>
                </a:cubicBezTo>
                <a:cubicBezTo>
                  <a:pt x="1107" y="76"/>
                  <a:pt x="1110" y="73"/>
                  <a:pt x="1107" y="71"/>
                </a:cubicBezTo>
                <a:cubicBezTo>
                  <a:pt x="1103" y="69"/>
                  <a:pt x="1100" y="67"/>
                  <a:pt x="1097" y="66"/>
                </a:cubicBezTo>
                <a:cubicBezTo>
                  <a:pt x="1094" y="65"/>
                  <a:pt x="1091" y="71"/>
                  <a:pt x="1088" y="72"/>
                </a:cubicBezTo>
                <a:cubicBezTo>
                  <a:pt x="1085" y="74"/>
                  <a:pt x="1086" y="76"/>
                  <a:pt x="1082" y="76"/>
                </a:cubicBezTo>
                <a:cubicBezTo>
                  <a:pt x="1079" y="76"/>
                  <a:pt x="1077" y="81"/>
                  <a:pt x="1082" y="83"/>
                </a:cubicBezTo>
                <a:cubicBezTo>
                  <a:pt x="1088" y="86"/>
                  <a:pt x="1090" y="88"/>
                  <a:pt x="1088" y="90"/>
                </a:cubicBezTo>
                <a:cubicBezTo>
                  <a:pt x="1087" y="91"/>
                  <a:pt x="1080" y="89"/>
                  <a:pt x="1080" y="89"/>
                </a:cubicBezTo>
                <a:cubicBezTo>
                  <a:pt x="1080" y="89"/>
                  <a:pt x="1075" y="86"/>
                  <a:pt x="1072" y="86"/>
                </a:cubicBezTo>
                <a:cubicBezTo>
                  <a:pt x="1069" y="86"/>
                  <a:pt x="1066" y="85"/>
                  <a:pt x="1063" y="84"/>
                </a:cubicBezTo>
                <a:cubicBezTo>
                  <a:pt x="1060" y="84"/>
                  <a:pt x="1054" y="84"/>
                  <a:pt x="1052" y="85"/>
                </a:cubicBezTo>
                <a:cubicBezTo>
                  <a:pt x="1051" y="87"/>
                  <a:pt x="1047" y="91"/>
                  <a:pt x="1044" y="90"/>
                </a:cubicBezTo>
                <a:cubicBezTo>
                  <a:pt x="1041" y="88"/>
                  <a:pt x="1041" y="87"/>
                  <a:pt x="1037" y="88"/>
                </a:cubicBezTo>
                <a:cubicBezTo>
                  <a:pt x="1032" y="90"/>
                  <a:pt x="1028" y="87"/>
                  <a:pt x="1026" y="90"/>
                </a:cubicBezTo>
                <a:cubicBezTo>
                  <a:pt x="1024" y="92"/>
                  <a:pt x="1026" y="92"/>
                  <a:pt x="1018" y="90"/>
                </a:cubicBezTo>
                <a:cubicBezTo>
                  <a:pt x="1011" y="87"/>
                  <a:pt x="1013" y="91"/>
                  <a:pt x="1006" y="92"/>
                </a:cubicBezTo>
                <a:cubicBezTo>
                  <a:pt x="999" y="93"/>
                  <a:pt x="995" y="91"/>
                  <a:pt x="993" y="93"/>
                </a:cubicBezTo>
                <a:cubicBezTo>
                  <a:pt x="991" y="96"/>
                  <a:pt x="988" y="100"/>
                  <a:pt x="987" y="97"/>
                </a:cubicBezTo>
                <a:cubicBezTo>
                  <a:pt x="986" y="94"/>
                  <a:pt x="991" y="90"/>
                  <a:pt x="989" y="88"/>
                </a:cubicBezTo>
                <a:cubicBezTo>
                  <a:pt x="987" y="87"/>
                  <a:pt x="979" y="88"/>
                  <a:pt x="978" y="89"/>
                </a:cubicBezTo>
                <a:cubicBezTo>
                  <a:pt x="977" y="90"/>
                  <a:pt x="978" y="94"/>
                  <a:pt x="979" y="96"/>
                </a:cubicBezTo>
                <a:cubicBezTo>
                  <a:pt x="979" y="97"/>
                  <a:pt x="981" y="103"/>
                  <a:pt x="978" y="102"/>
                </a:cubicBezTo>
                <a:cubicBezTo>
                  <a:pt x="976" y="101"/>
                  <a:pt x="976" y="97"/>
                  <a:pt x="974" y="97"/>
                </a:cubicBezTo>
                <a:cubicBezTo>
                  <a:pt x="972" y="98"/>
                  <a:pt x="969" y="99"/>
                  <a:pt x="968" y="100"/>
                </a:cubicBezTo>
                <a:cubicBezTo>
                  <a:pt x="967" y="100"/>
                  <a:pt x="962" y="100"/>
                  <a:pt x="961" y="102"/>
                </a:cubicBezTo>
                <a:cubicBezTo>
                  <a:pt x="960" y="104"/>
                  <a:pt x="962" y="108"/>
                  <a:pt x="960" y="108"/>
                </a:cubicBezTo>
                <a:cubicBezTo>
                  <a:pt x="958" y="108"/>
                  <a:pt x="956" y="110"/>
                  <a:pt x="952" y="107"/>
                </a:cubicBezTo>
                <a:cubicBezTo>
                  <a:pt x="948" y="105"/>
                  <a:pt x="948" y="106"/>
                  <a:pt x="947" y="107"/>
                </a:cubicBezTo>
                <a:cubicBezTo>
                  <a:pt x="946" y="108"/>
                  <a:pt x="940" y="111"/>
                  <a:pt x="940" y="107"/>
                </a:cubicBezTo>
                <a:cubicBezTo>
                  <a:pt x="940" y="104"/>
                  <a:pt x="941" y="103"/>
                  <a:pt x="937" y="100"/>
                </a:cubicBezTo>
                <a:cubicBezTo>
                  <a:pt x="934" y="98"/>
                  <a:pt x="937" y="98"/>
                  <a:pt x="941" y="100"/>
                </a:cubicBezTo>
                <a:cubicBezTo>
                  <a:pt x="946" y="101"/>
                  <a:pt x="951" y="102"/>
                  <a:pt x="960" y="99"/>
                </a:cubicBezTo>
                <a:cubicBezTo>
                  <a:pt x="968" y="97"/>
                  <a:pt x="971" y="96"/>
                  <a:pt x="968" y="94"/>
                </a:cubicBezTo>
                <a:cubicBezTo>
                  <a:pt x="965" y="93"/>
                  <a:pt x="961" y="91"/>
                  <a:pt x="956" y="90"/>
                </a:cubicBezTo>
                <a:cubicBezTo>
                  <a:pt x="951" y="90"/>
                  <a:pt x="943" y="90"/>
                  <a:pt x="935" y="86"/>
                </a:cubicBezTo>
                <a:cubicBezTo>
                  <a:pt x="927" y="83"/>
                  <a:pt x="925" y="82"/>
                  <a:pt x="921" y="82"/>
                </a:cubicBezTo>
                <a:cubicBezTo>
                  <a:pt x="918" y="81"/>
                  <a:pt x="897" y="77"/>
                  <a:pt x="888" y="79"/>
                </a:cubicBezTo>
                <a:cubicBezTo>
                  <a:pt x="878" y="80"/>
                  <a:pt x="852" y="87"/>
                  <a:pt x="851" y="88"/>
                </a:cubicBezTo>
                <a:cubicBezTo>
                  <a:pt x="849" y="90"/>
                  <a:pt x="847" y="94"/>
                  <a:pt x="842" y="98"/>
                </a:cubicBezTo>
                <a:cubicBezTo>
                  <a:pt x="837" y="102"/>
                  <a:pt x="828" y="110"/>
                  <a:pt x="821" y="112"/>
                </a:cubicBezTo>
                <a:cubicBezTo>
                  <a:pt x="814" y="113"/>
                  <a:pt x="805" y="119"/>
                  <a:pt x="805" y="121"/>
                </a:cubicBezTo>
                <a:cubicBezTo>
                  <a:pt x="805" y="122"/>
                  <a:pt x="808" y="128"/>
                  <a:pt x="808" y="129"/>
                </a:cubicBezTo>
                <a:cubicBezTo>
                  <a:pt x="807" y="130"/>
                  <a:pt x="809" y="136"/>
                  <a:pt x="813" y="138"/>
                </a:cubicBezTo>
                <a:cubicBezTo>
                  <a:pt x="817" y="139"/>
                  <a:pt x="825" y="139"/>
                  <a:pt x="825" y="136"/>
                </a:cubicBezTo>
                <a:cubicBezTo>
                  <a:pt x="825" y="134"/>
                  <a:pt x="831" y="129"/>
                  <a:pt x="831" y="133"/>
                </a:cubicBezTo>
                <a:cubicBezTo>
                  <a:pt x="832" y="136"/>
                  <a:pt x="836" y="141"/>
                  <a:pt x="835" y="144"/>
                </a:cubicBezTo>
                <a:cubicBezTo>
                  <a:pt x="834" y="146"/>
                  <a:pt x="835" y="148"/>
                  <a:pt x="837" y="148"/>
                </a:cubicBezTo>
                <a:cubicBezTo>
                  <a:pt x="840" y="147"/>
                  <a:pt x="854" y="144"/>
                  <a:pt x="854" y="144"/>
                </a:cubicBezTo>
                <a:cubicBezTo>
                  <a:pt x="854" y="144"/>
                  <a:pt x="859" y="143"/>
                  <a:pt x="858" y="139"/>
                </a:cubicBezTo>
                <a:cubicBezTo>
                  <a:pt x="857" y="136"/>
                  <a:pt x="863" y="132"/>
                  <a:pt x="864" y="131"/>
                </a:cubicBezTo>
                <a:cubicBezTo>
                  <a:pt x="865" y="130"/>
                  <a:pt x="869" y="125"/>
                  <a:pt x="864" y="124"/>
                </a:cubicBezTo>
                <a:cubicBezTo>
                  <a:pt x="859" y="122"/>
                  <a:pt x="856" y="122"/>
                  <a:pt x="861" y="118"/>
                </a:cubicBezTo>
                <a:cubicBezTo>
                  <a:pt x="866" y="113"/>
                  <a:pt x="870" y="118"/>
                  <a:pt x="876" y="111"/>
                </a:cubicBezTo>
                <a:cubicBezTo>
                  <a:pt x="883" y="104"/>
                  <a:pt x="875" y="102"/>
                  <a:pt x="882" y="102"/>
                </a:cubicBezTo>
                <a:cubicBezTo>
                  <a:pt x="889" y="101"/>
                  <a:pt x="897" y="101"/>
                  <a:pt x="895" y="103"/>
                </a:cubicBezTo>
                <a:cubicBezTo>
                  <a:pt x="894" y="105"/>
                  <a:pt x="885" y="110"/>
                  <a:pt x="880" y="113"/>
                </a:cubicBezTo>
                <a:cubicBezTo>
                  <a:pt x="875" y="115"/>
                  <a:pt x="876" y="119"/>
                  <a:pt x="878" y="121"/>
                </a:cubicBezTo>
                <a:cubicBezTo>
                  <a:pt x="880" y="124"/>
                  <a:pt x="881" y="129"/>
                  <a:pt x="884" y="128"/>
                </a:cubicBezTo>
                <a:cubicBezTo>
                  <a:pt x="887" y="127"/>
                  <a:pt x="892" y="125"/>
                  <a:pt x="895" y="125"/>
                </a:cubicBezTo>
                <a:cubicBezTo>
                  <a:pt x="899" y="125"/>
                  <a:pt x="907" y="125"/>
                  <a:pt x="908" y="125"/>
                </a:cubicBezTo>
                <a:cubicBezTo>
                  <a:pt x="909" y="125"/>
                  <a:pt x="914" y="130"/>
                  <a:pt x="911" y="131"/>
                </a:cubicBezTo>
                <a:cubicBezTo>
                  <a:pt x="908" y="132"/>
                  <a:pt x="904" y="131"/>
                  <a:pt x="898" y="132"/>
                </a:cubicBezTo>
                <a:cubicBezTo>
                  <a:pt x="892" y="132"/>
                  <a:pt x="884" y="132"/>
                  <a:pt x="884" y="133"/>
                </a:cubicBezTo>
                <a:cubicBezTo>
                  <a:pt x="884" y="134"/>
                  <a:pt x="893" y="137"/>
                  <a:pt x="890" y="139"/>
                </a:cubicBezTo>
                <a:cubicBezTo>
                  <a:pt x="887" y="141"/>
                  <a:pt x="884" y="138"/>
                  <a:pt x="880" y="138"/>
                </a:cubicBezTo>
                <a:cubicBezTo>
                  <a:pt x="876" y="138"/>
                  <a:pt x="874" y="143"/>
                  <a:pt x="873" y="146"/>
                </a:cubicBezTo>
                <a:cubicBezTo>
                  <a:pt x="872" y="149"/>
                  <a:pt x="875" y="154"/>
                  <a:pt x="869" y="152"/>
                </a:cubicBezTo>
                <a:cubicBezTo>
                  <a:pt x="864" y="150"/>
                  <a:pt x="859" y="150"/>
                  <a:pt x="858" y="151"/>
                </a:cubicBezTo>
                <a:cubicBezTo>
                  <a:pt x="856" y="152"/>
                  <a:pt x="852" y="153"/>
                  <a:pt x="848" y="155"/>
                </a:cubicBezTo>
                <a:cubicBezTo>
                  <a:pt x="844" y="156"/>
                  <a:pt x="846" y="153"/>
                  <a:pt x="841" y="153"/>
                </a:cubicBezTo>
                <a:cubicBezTo>
                  <a:pt x="836" y="153"/>
                  <a:pt x="836" y="153"/>
                  <a:pt x="836" y="153"/>
                </a:cubicBezTo>
                <a:cubicBezTo>
                  <a:pt x="833" y="153"/>
                  <a:pt x="833" y="153"/>
                  <a:pt x="833" y="153"/>
                </a:cubicBezTo>
                <a:cubicBezTo>
                  <a:pt x="833" y="153"/>
                  <a:pt x="830" y="151"/>
                  <a:pt x="830" y="148"/>
                </a:cubicBezTo>
                <a:cubicBezTo>
                  <a:pt x="829" y="145"/>
                  <a:pt x="831" y="142"/>
                  <a:pt x="829" y="141"/>
                </a:cubicBezTo>
                <a:cubicBezTo>
                  <a:pt x="827" y="140"/>
                  <a:pt x="820" y="141"/>
                  <a:pt x="819" y="144"/>
                </a:cubicBezTo>
                <a:cubicBezTo>
                  <a:pt x="818" y="146"/>
                  <a:pt x="817" y="150"/>
                  <a:pt x="819" y="152"/>
                </a:cubicBezTo>
                <a:cubicBezTo>
                  <a:pt x="820" y="154"/>
                  <a:pt x="825" y="158"/>
                  <a:pt x="820" y="157"/>
                </a:cubicBezTo>
                <a:cubicBezTo>
                  <a:pt x="816" y="155"/>
                  <a:pt x="811" y="155"/>
                  <a:pt x="808" y="157"/>
                </a:cubicBezTo>
                <a:cubicBezTo>
                  <a:pt x="805" y="160"/>
                  <a:pt x="800" y="164"/>
                  <a:pt x="800" y="164"/>
                </a:cubicBezTo>
                <a:cubicBezTo>
                  <a:pt x="800" y="164"/>
                  <a:pt x="790" y="165"/>
                  <a:pt x="790" y="167"/>
                </a:cubicBezTo>
                <a:cubicBezTo>
                  <a:pt x="790" y="170"/>
                  <a:pt x="790" y="173"/>
                  <a:pt x="787" y="173"/>
                </a:cubicBezTo>
                <a:cubicBezTo>
                  <a:pt x="783" y="174"/>
                  <a:pt x="779" y="175"/>
                  <a:pt x="774" y="175"/>
                </a:cubicBezTo>
                <a:cubicBezTo>
                  <a:pt x="770" y="176"/>
                  <a:pt x="770" y="178"/>
                  <a:pt x="765" y="178"/>
                </a:cubicBezTo>
                <a:cubicBezTo>
                  <a:pt x="759" y="179"/>
                  <a:pt x="759" y="181"/>
                  <a:pt x="764" y="182"/>
                </a:cubicBezTo>
                <a:cubicBezTo>
                  <a:pt x="769" y="183"/>
                  <a:pt x="776" y="186"/>
                  <a:pt x="777" y="189"/>
                </a:cubicBezTo>
                <a:cubicBezTo>
                  <a:pt x="777" y="192"/>
                  <a:pt x="776" y="196"/>
                  <a:pt x="774" y="200"/>
                </a:cubicBezTo>
                <a:cubicBezTo>
                  <a:pt x="773" y="202"/>
                  <a:pt x="765" y="200"/>
                  <a:pt x="761" y="200"/>
                </a:cubicBezTo>
                <a:cubicBezTo>
                  <a:pt x="756" y="200"/>
                  <a:pt x="747" y="199"/>
                  <a:pt x="743" y="200"/>
                </a:cubicBezTo>
                <a:cubicBezTo>
                  <a:pt x="739" y="202"/>
                  <a:pt x="740" y="209"/>
                  <a:pt x="741" y="213"/>
                </a:cubicBezTo>
                <a:cubicBezTo>
                  <a:pt x="742" y="216"/>
                  <a:pt x="741" y="218"/>
                  <a:pt x="739" y="219"/>
                </a:cubicBezTo>
                <a:cubicBezTo>
                  <a:pt x="738" y="220"/>
                  <a:pt x="738" y="224"/>
                  <a:pt x="739" y="225"/>
                </a:cubicBezTo>
                <a:cubicBezTo>
                  <a:pt x="741" y="227"/>
                  <a:pt x="743" y="230"/>
                  <a:pt x="744" y="231"/>
                </a:cubicBezTo>
                <a:cubicBezTo>
                  <a:pt x="746" y="231"/>
                  <a:pt x="751" y="230"/>
                  <a:pt x="753" y="231"/>
                </a:cubicBezTo>
                <a:cubicBezTo>
                  <a:pt x="755" y="233"/>
                  <a:pt x="756" y="238"/>
                  <a:pt x="758" y="237"/>
                </a:cubicBezTo>
                <a:cubicBezTo>
                  <a:pt x="759" y="236"/>
                  <a:pt x="760" y="231"/>
                  <a:pt x="762" y="232"/>
                </a:cubicBezTo>
                <a:cubicBezTo>
                  <a:pt x="764" y="233"/>
                  <a:pt x="769" y="231"/>
                  <a:pt x="772" y="231"/>
                </a:cubicBezTo>
                <a:cubicBezTo>
                  <a:pt x="775" y="231"/>
                  <a:pt x="777" y="227"/>
                  <a:pt x="781" y="225"/>
                </a:cubicBezTo>
                <a:cubicBezTo>
                  <a:pt x="784" y="223"/>
                  <a:pt x="782" y="223"/>
                  <a:pt x="781" y="221"/>
                </a:cubicBezTo>
                <a:cubicBezTo>
                  <a:pt x="780" y="219"/>
                  <a:pt x="784" y="216"/>
                  <a:pt x="787" y="213"/>
                </a:cubicBezTo>
                <a:cubicBezTo>
                  <a:pt x="790" y="211"/>
                  <a:pt x="795" y="213"/>
                  <a:pt x="796" y="210"/>
                </a:cubicBezTo>
                <a:cubicBezTo>
                  <a:pt x="797" y="207"/>
                  <a:pt x="797" y="202"/>
                  <a:pt x="800" y="202"/>
                </a:cubicBezTo>
                <a:cubicBezTo>
                  <a:pt x="803" y="202"/>
                  <a:pt x="808" y="204"/>
                  <a:pt x="810" y="204"/>
                </a:cubicBezTo>
                <a:cubicBezTo>
                  <a:pt x="813" y="204"/>
                  <a:pt x="819" y="200"/>
                  <a:pt x="820" y="199"/>
                </a:cubicBezTo>
                <a:cubicBezTo>
                  <a:pt x="822" y="199"/>
                  <a:pt x="827" y="199"/>
                  <a:pt x="828" y="202"/>
                </a:cubicBezTo>
                <a:cubicBezTo>
                  <a:pt x="829" y="206"/>
                  <a:pt x="835" y="210"/>
                  <a:pt x="837" y="211"/>
                </a:cubicBezTo>
                <a:cubicBezTo>
                  <a:pt x="838" y="211"/>
                  <a:pt x="848" y="214"/>
                  <a:pt x="850" y="216"/>
                </a:cubicBezTo>
                <a:cubicBezTo>
                  <a:pt x="851" y="217"/>
                  <a:pt x="853" y="220"/>
                  <a:pt x="854" y="223"/>
                </a:cubicBezTo>
                <a:cubicBezTo>
                  <a:pt x="855" y="226"/>
                  <a:pt x="858" y="226"/>
                  <a:pt x="858" y="223"/>
                </a:cubicBezTo>
                <a:cubicBezTo>
                  <a:pt x="858" y="221"/>
                  <a:pt x="856" y="216"/>
                  <a:pt x="859" y="216"/>
                </a:cubicBezTo>
                <a:cubicBezTo>
                  <a:pt x="861" y="217"/>
                  <a:pt x="864" y="216"/>
                  <a:pt x="864" y="216"/>
                </a:cubicBezTo>
                <a:cubicBezTo>
                  <a:pt x="864" y="216"/>
                  <a:pt x="857" y="211"/>
                  <a:pt x="854" y="209"/>
                </a:cubicBezTo>
                <a:cubicBezTo>
                  <a:pt x="852" y="208"/>
                  <a:pt x="847" y="206"/>
                  <a:pt x="845" y="202"/>
                </a:cubicBezTo>
                <a:cubicBezTo>
                  <a:pt x="842" y="199"/>
                  <a:pt x="837" y="198"/>
                  <a:pt x="837" y="194"/>
                </a:cubicBezTo>
                <a:cubicBezTo>
                  <a:pt x="837" y="190"/>
                  <a:pt x="843" y="192"/>
                  <a:pt x="846" y="195"/>
                </a:cubicBezTo>
                <a:cubicBezTo>
                  <a:pt x="849" y="199"/>
                  <a:pt x="856" y="203"/>
                  <a:pt x="859" y="205"/>
                </a:cubicBezTo>
                <a:cubicBezTo>
                  <a:pt x="862" y="208"/>
                  <a:pt x="866" y="209"/>
                  <a:pt x="867" y="213"/>
                </a:cubicBezTo>
                <a:cubicBezTo>
                  <a:pt x="868" y="216"/>
                  <a:pt x="872" y="220"/>
                  <a:pt x="873" y="221"/>
                </a:cubicBezTo>
                <a:cubicBezTo>
                  <a:pt x="874" y="223"/>
                  <a:pt x="878" y="231"/>
                  <a:pt x="879" y="233"/>
                </a:cubicBezTo>
                <a:cubicBezTo>
                  <a:pt x="880" y="235"/>
                  <a:pt x="884" y="233"/>
                  <a:pt x="886" y="231"/>
                </a:cubicBezTo>
                <a:cubicBezTo>
                  <a:pt x="887" y="230"/>
                  <a:pt x="891" y="229"/>
                  <a:pt x="891" y="226"/>
                </a:cubicBezTo>
                <a:cubicBezTo>
                  <a:pt x="892" y="223"/>
                  <a:pt x="887" y="220"/>
                  <a:pt x="885" y="219"/>
                </a:cubicBezTo>
                <a:cubicBezTo>
                  <a:pt x="884" y="218"/>
                  <a:pt x="889" y="217"/>
                  <a:pt x="891" y="216"/>
                </a:cubicBezTo>
                <a:cubicBezTo>
                  <a:pt x="893" y="214"/>
                  <a:pt x="896" y="211"/>
                  <a:pt x="898" y="214"/>
                </a:cubicBezTo>
                <a:cubicBezTo>
                  <a:pt x="899" y="216"/>
                  <a:pt x="898" y="225"/>
                  <a:pt x="899" y="227"/>
                </a:cubicBezTo>
                <a:cubicBezTo>
                  <a:pt x="900" y="228"/>
                  <a:pt x="907" y="230"/>
                  <a:pt x="909" y="232"/>
                </a:cubicBezTo>
                <a:cubicBezTo>
                  <a:pt x="910" y="234"/>
                  <a:pt x="917" y="235"/>
                  <a:pt x="918" y="234"/>
                </a:cubicBezTo>
                <a:cubicBezTo>
                  <a:pt x="919" y="233"/>
                  <a:pt x="925" y="234"/>
                  <a:pt x="927" y="235"/>
                </a:cubicBezTo>
                <a:cubicBezTo>
                  <a:pt x="928" y="235"/>
                  <a:pt x="933" y="234"/>
                  <a:pt x="936" y="233"/>
                </a:cubicBezTo>
                <a:cubicBezTo>
                  <a:pt x="939" y="233"/>
                  <a:pt x="942" y="230"/>
                  <a:pt x="942" y="235"/>
                </a:cubicBezTo>
                <a:cubicBezTo>
                  <a:pt x="941" y="240"/>
                  <a:pt x="940" y="248"/>
                  <a:pt x="936" y="251"/>
                </a:cubicBezTo>
                <a:cubicBezTo>
                  <a:pt x="932" y="255"/>
                  <a:pt x="934" y="257"/>
                  <a:pt x="930" y="257"/>
                </a:cubicBezTo>
                <a:cubicBezTo>
                  <a:pt x="928" y="257"/>
                  <a:pt x="927" y="257"/>
                  <a:pt x="926" y="258"/>
                </a:cubicBezTo>
                <a:cubicBezTo>
                  <a:pt x="924" y="256"/>
                  <a:pt x="923" y="254"/>
                  <a:pt x="920" y="255"/>
                </a:cubicBezTo>
                <a:cubicBezTo>
                  <a:pt x="916" y="256"/>
                  <a:pt x="910" y="256"/>
                  <a:pt x="906" y="261"/>
                </a:cubicBezTo>
                <a:cubicBezTo>
                  <a:pt x="903" y="265"/>
                  <a:pt x="901" y="265"/>
                  <a:pt x="900" y="264"/>
                </a:cubicBezTo>
                <a:cubicBezTo>
                  <a:pt x="900" y="262"/>
                  <a:pt x="911" y="256"/>
                  <a:pt x="910" y="254"/>
                </a:cubicBezTo>
                <a:cubicBezTo>
                  <a:pt x="908" y="252"/>
                  <a:pt x="899" y="253"/>
                  <a:pt x="894" y="253"/>
                </a:cubicBezTo>
                <a:cubicBezTo>
                  <a:pt x="889" y="253"/>
                  <a:pt x="885" y="250"/>
                  <a:pt x="881" y="249"/>
                </a:cubicBezTo>
                <a:cubicBezTo>
                  <a:pt x="878" y="248"/>
                  <a:pt x="873" y="253"/>
                  <a:pt x="869" y="257"/>
                </a:cubicBezTo>
                <a:cubicBezTo>
                  <a:pt x="865" y="261"/>
                  <a:pt x="862" y="258"/>
                  <a:pt x="859" y="258"/>
                </a:cubicBezTo>
                <a:cubicBezTo>
                  <a:pt x="856" y="258"/>
                  <a:pt x="849" y="253"/>
                  <a:pt x="849" y="253"/>
                </a:cubicBezTo>
                <a:cubicBezTo>
                  <a:pt x="849" y="253"/>
                  <a:pt x="843" y="250"/>
                  <a:pt x="840" y="250"/>
                </a:cubicBezTo>
                <a:cubicBezTo>
                  <a:pt x="837" y="250"/>
                  <a:pt x="832" y="245"/>
                  <a:pt x="831" y="245"/>
                </a:cubicBezTo>
                <a:cubicBezTo>
                  <a:pt x="829" y="245"/>
                  <a:pt x="825" y="242"/>
                  <a:pt x="828" y="241"/>
                </a:cubicBezTo>
                <a:cubicBezTo>
                  <a:pt x="831" y="239"/>
                  <a:pt x="834" y="242"/>
                  <a:pt x="831" y="234"/>
                </a:cubicBezTo>
                <a:cubicBezTo>
                  <a:pt x="828" y="225"/>
                  <a:pt x="821" y="227"/>
                  <a:pt x="819" y="228"/>
                </a:cubicBezTo>
                <a:cubicBezTo>
                  <a:pt x="816" y="230"/>
                  <a:pt x="797" y="229"/>
                  <a:pt x="795" y="229"/>
                </a:cubicBezTo>
                <a:cubicBezTo>
                  <a:pt x="794" y="229"/>
                  <a:pt x="783" y="233"/>
                  <a:pt x="780" y="234"/>
                </a:cubicBezTo>
                <a:cubicBezTo>
                  <a:pt x="776" y="236"/>
                  <a:pt x="770" y="238"/>
                  <a:pt x="769" y="239"/>
                </a:cubicBezTo>
                <a:cubicBezTo>
                  <a:pt x="767" y="239"/>
                  <a:pt x="759" y="237"/>
                  <a:pt x="756" y="239"/>
                </a:cubicBezTo>
                <a:cubicBezTo>
                  <a:pt x="751" y="242"/>
                  <a:pt x="747" y="245"/>
                  <a:pt x="746" y="245"/>
                </a:cubicBezTo>
                <a:cubicBezTo>
                  <a:pt x="745" y="245"/>
                  <a:pt x="741" y="248"/>
                  <a:pt x="739" y="254"/>
                </a:cubicBezTo>
                <a:cubicBezTo>
                  <a:pt x="737" y="259"/>
                  <a:pt x="739" y="264"/>
                  <a:pt x="735" y="266"/>
                </a:cubicBezTo>
                <a:cubicBezTo>
                  <a:pt x="731" y="268"/>
                  <a:pt x="724" y="272"/>
                  <a:pt x="721" y="275"/>
                </a:cubicBezTo>
                <a:cubicBezTo>
                  <a:pt x="717" y="278"/>
                  <a:pt x="714" y="289"/>
                  <a:pt x="710" y="294"/>
                </a:cubicBezTo>
                <a:cubicBezTo>
                  <a:pt x="706" y="299"/>
                  <a:pt x="710" y="303"/>
                  <a:pt x="711" y="306"/>
                </a:cubicBezTo>
                <a:cubicBezTo>
                  <a:pt x="711" y="309"/>
                  <a:pt x="714" y="315"/>
                  <a:pt x="710" y="320"/>
                </a:cubicBezTo>
                <a:cubicBezTo>
                  <a:pt x="706" y="326"/>
                  <a:pt x="706" y="328"/>
                  <a:pt x="704" y="329"/>
                </a:cubicBezTo>
                <a:cubicBezTo>
                  <a:pt x="702" y="329"/>
                  <a:pt x="706" y="331"/>
                  <a:pt x="707" y="334"/>
                </a:cubicBezTo>
                <a:cubicBezTo>
                  <a:pt x="708" y="338"/>
                  <a:pt x="703" y="342"/>
                  <a:pt x="711" y="345"/>
                </a:cubicBezTo>
                <a:cubicBezTo>
                  <a:pt x="718" y="349"/>
                  <a:pt x="721" y="352"/>
                  <a:pt x="723" y="356"/>
                </a:cubicBezTo>
                <a:cubicBezTo>
                  <a:pt x="725" y="361"/>
                  <a:pt x="735" y="368"/>
                  <a:pt x="735" y="368"/>
                </a:cubicBezTo>
                <a:cubicBezTo>
                  <a:pt x="735" y="368"/>
                  <a:pt x="741" y="374"/>
                  <a:pt x="745" y="377"/>
                </a:cubicBezTo>
                <a:cubicBezTo>
                  <a:pt x="748" y="380"/>
                  <a:pt x="749" y="378"/>
                  <a:pt x="750" y="376"/>
                </a:cubicBezTo>
                <a:cubicBezTo>
                  <a:pt x="751" y="373"/>
                  <a:pt x="755" y="373"/>
                  <a:pt x="761" y="373"/>
                </a:cubicBezTo>
                <a:cubicBezTo>
                  <a:pt x="766" y="373"/>
                  <a:pt x="770" y="374"/>
                  <a:pt x="775" y="373"/>
                </a:cubicBezTo>
                <a:cubicBezTo>
                  <a:pt x="780" y="372"/>
                  <a:pt x="786" y="369"/>
                  <a:pt x="788" y="368"/>
                </a:cubicBezTo>
                <a:cubicBezTo>
                  <a:pt x="789" y="367"/>
                  <a:pt x="796" y="363"/>
                  <a:pt x="801" y="366"/>
                </a:cubicBezTo>
                <a:cubicBezTo>
                  <a:pt x="806" y="369"/>
                  <a:pt x="805" y="373"/>
                  <a:pt x="808" y="376"/>
                </a:cubicBezTo>
                <a:cubicBezTo>
                  <a:pt x="810" y="379"/>
                  <a:pt x="815" y="377"/>
                  <a:pt x="818" y="374"/>
                </a:cubicBezTo>
                <a:cubicBezTo>
                  <a:pt x="822" y="372"/>
                  <a:pt x="820" y="373"/>
                  <a:pt x="824" y="375"/>
                </a:cubicBezTo>
                <a:cubicBezTo>
                  <a:pt x="828" y="378"/>
                  <a:pt x="830" y="380"/>
                  <a:pt x="826" y="383"/>
                </a:cubicBezTo>
                <a:cubicBezTo>
                  <a:pt x="823" y="387"/>
                  <a:pt x="825" y="392"/>
                  <a:pt x="823" y="397"/>
                </a:cubicBezTo>
                <a:cubicBezTo>
                  <a:pt x="820" y="402"/>
                  <a:pt x="821" y="403"/>
                  <a:pt x="825" y="406"/>
                </a:cubicBezTo>
                <a:cubicBezTo>
                  <a:pt x="829" y="408"/>
                  <a:pt x="837" y="422"/>
                  <a:pt x="839" y="424"/>
                </a:cubicBezTo>
                <a:cubicBezTo>
                  <a:pt x="841" y="427"/>
                  <a:pt x="838" y="435"/>
                  <a:pt x="841" y="439"/>
                </a:cubicBezTo>
                <a:cubicBezTo>
                  <a:pt x="844" y="444"/>
                  <a:pt x="846" y="447"/>
                  <a:pt x="843" y="449"/>
                </a:cubicBezTo>
                <a:cubicBezTo>
                  <a:pt x="840" y="451"/>
                  <a:pt x="835" y="455"/>
                  <a:pt x="834" y="463"/>
                </a:cubicBezTo>
                <a:cubicBezTo>
                  <a:pt x="834" y="471"/>
                  <a:pt x="836" y="476"/>
                  <a:pt x="837" y="479"/>
                </a:cubicBezTo>
                <a:cubicBezTo>
                  <a:pt x="839" y="481"/>
                  <a:pt x="843" y="488"/>
                  <a:pt x="845" y="491"/>
                </a:cubicBezTo>
                <a:cubicBezTo>
                  <a:pt x="847" y="494"/>
                  <a:pt x="849" y="500"/>
                  <a:pt x="849" y="504"/>
                </a:cubicBezTo>
                <a:cubicBezTo>
                  <a:pt x="850" y="508"/>
                  <a:pt x="848" y="513"/>
                  <a:pt x="850" y="516"/>
                </a:cubicBezTo>
                <a:cubicBezTo>
                  <a:pt x="852" y="518"/>
                  <a:pt x="853" y="521"/>
                  <a:pt x="857" y="524"/>
                </a:cubicBezTo>
                <a:cubicBezTo>
                  <a:pt x="860" y="527"/>
                  <a:pt x="861" y="534"/>
                  <a:pt x="861" y="534"/>
                </a:cubicBezTo>
                <a:cubicBezTo>
                  <a:pt x="861" y="534"/>
                  <a:pt x="862" y="536"/>
                  <a:pt x="863" y="541"/>
                </a:cubicBezTo>
                <a:cubicBezTo>
                  <a:pt x="863" y="545"/>
                  <a:pt x="864" y="547"/>
                  <a:pt x="867" y="549"/>
                </a:cubicBezTo>
                <a:cubicBezTo>
                  <a:pt x="871" y="551"/>
                  <a:pt x="874" y="552"/>
                  <a:pt x="876" y="550"/>
                </a:cubicBezTo>
                <a:cubicBezTo>
                  <a:pt x="878" y="548"/>
                  <a:pt x="887" y="547"/>
                  <a:pt x="892" y="548"/>
                </a:cubicBezTo>
                <a:cubicBezTo>
                  <a:pt x="897" y="548"/>
                  <a:pt x="903" y="546"/>
                  <a:pt x="907" y="542"/>
                </a:cubicBezTo>
                <a:cubicBezTo>
                  <a:pt x="912" y="539"/>
                  <a:pt x="920" y="530"/>
                  <a:pt x="922" y="527"/>
                </a:cubicBezTo>
                <a:cubicBezTo>
                  <a:pt x="925" y="524"/>
                  <a:pt x="931" y="519"/>
                  <a:pt x="930" y="516"/>
                </a:cubicBezTo>
                <a:cubicBezTo>
                  <a:pt x="929" y="513"/>
                  <a:pt x="928" y="510"/>
                  <a:pt x="931" y="509"/>
                </a:cubicBezTo>
                <a:cubicBezTo>
                  <a:pt x="934" y="507"/>
                  <a:pt x="941" y="504"/>
                  <a:pt x="942" y="502"/>
                </a:cubicBezTo>
                <a:cubicBezTo>
                  <a:pt x="942" y="500"/>
                  <a:pt x="939" y="490"/>
                  <a:pt x="938" y="488"/>
                </a:cubicBezTo>
                <a:cubicBezTo>
                  <a:pt x="937" y="486"/>
                  <a:pt x="940" y="483"/>
                  <a:pt x="943" y="479"/>
                </a:cubicBezTo>
                <a:cubicBezTo>
                  <a:pt x="946" y="476"/>
                  <a:pt x="956" y="473"/>
                  <a:pt x="957" y="471"/>
                </a:cubicBezTo>
                <a:cubicBezTo>
                  <a:pt x="959" y="470"/>
                  <a:pt x="963" y="463"/>
                  <a:pt x="963" y="458"/>
                </a:cubicBezTo>
                <a:cubicBezTo>
                  <a:pt x="964" y="454"/>
                  <a:pt x="962" y="448"/>
                  <a:pt x="963" y="445"/>
                </a:cubicBezTo>
                <a:cubicBezTo>
                  <a:pt x="965" y="442"/>
                  <a:pt x="964" y="440"/>
                  <a:pt x="960" y="437"/>
                </a:cubicBezTo>
                <a:cubicBezTo>
                  <a:pt x="957" y="434"/>
                  <a:pt x="958" y="425"/>
                  <a:pt x="957" y="423"/>
                </a:cubicBezTo>
                <a:cubicBezTo>
                  <a:pt x="956" y="422"/>
                  <a:pt x="956" y="414"/>
                  <a:pt x="959" y="413"/>
                </a:cubicBezTo>
                <a:cubicBezTo>
                  <a:pt x="961" y="412"/>
                  <a:pt x="966" y="405"/>
                  <a:pt x="969" y="401"/>
                </a:cubicBezTo>
                <a:cubicBezTo>
                  <a:pt x="972" y="398"/>
                  <a:pt x="981" y="387"/>
                  <a:pt x="985" y="387"/>
                </a:cubicBezTo>
                <a:cubicBezTo>
                  <a:pt x="989" y="386"/>
                  <a:pt x="995" y="380"/>
                  <a:pt x="996" y="376"/>
                </a:cubicBezTo>
                <a:cubicBezTo>
                  <a:pt x="996" y="373"/>
                  <a:pt x="1007" y="360"/>
                  <a:pt x="1007" y="357"/>
                </a:cubicBezTo>
                <a:cubicBezTo>
                  <a:pt x="1008" y="355"/>
                  <a:pt x="1012" y="345"/>
                  <a:pt x="1010" y="343"/>
                </a:cubicBezTo>
                <a:cubicBezTo>
                  <a:pt x="1009" y="340"/>
                  <a:pt x="994" y="346"/>
                  <a:pt x="992" y="347"/>
                </a:cubicBezTo>
                <a:cubicBezTo>
                  <a:pt x="990" y="348"/>
                  <a:pt x="985" y="351"/>
                  <a:pt x="979" y="350"/>
                </a:cubicBezTo>
                <a:cubicBezTo>
                  <a:pt x="973" y="350"/>
                  <a:pt x="975" y="345"/>
                  <a:pt x="975" y="343"/>
                </a:cubicBezTo>
                <a:cubicBezTo>
                  <a:pt x="974" y="340"/>
                  <a:pt x="968" y="332"/>
                  <a:pt x="967" y="331"/>
                </a:cubicBezTo>
                <a:cubicBezTo>
                  <a:pt x="965" y="331"/>
                  <a:pt x="960" y="326"/>
                  <a:pt x="959" y="322"/>
                </a:cubicBezTo>
                <a:cubicBezTo>
                  <a:pt x="957" y="317"/>
                  <a:pt x="954" y="312"/>
                  <a:pt x="951" y="308"/>
                </a:cubicBezTo>
                <a:cubicBezTo>
                  <a:pt x="948" y="305"/>
                  <a:pt x="946" y="297"/>
                  <a:pt x="943" y="292"/>
                </a:cubicBezTo>
                <a:cubicBezTo>
                  <a:pt x="940" y="286"/>
                  <a:pt x="937" y="279"/>
                  <a:pt x="935" y="275"/>
                </a:cubicBezTo>
                <a:cubicBezTo>
                  <a:pt x="934" y="273"/>
                  <a:pt x="933" y="272"/>
                  <a:pt x="933" y="271"/>
                </a:cubicBezTo>
                <a:cubicBezTo>
                  <a:pt x="936" y="270"/>
                  <a:pt x="941" y="269"/>
                  <a:pt x="942" y="271"/>
                </a:cubicBezTo>
                <a:cubicBezTo>
                  <a:pt x="943" y="273"/>
                  <a:pt x="947" y="279"/>
                  <a:pt x="948" y="283"/>
                </a:cubicBezTo>
                <a:cubicBezTo>
                  <a:pt x="948" y="287"/>
                  <a:pt x="952" y="286"/>
                  <a:pt x="953" y="290"/>
                </a:cubicBezTo>
                <a:cubicBezTo>
                  <a:pt x="953" y="294"/>
                  <a:pt x="957" y="303"/>
                  <a:pt x="959" y="304"/>
                </a:cubicBezTo>
                <a:cubicBezTo>
                  <a:pt x="960" y="305"/>
                  <a:pt x="967" y="311"/>
                  <a:pt x="968" y="313"/>
                </a:cubicBezTo>
                <a:cubicBezTo>
                  <a:pt x="969" y="315"/>
                  <a:pt x="971" y="318"/>
                  <a:pt x="972" y="324"/>
                </a:cubicBezTo>
                <a:cubicBezTo>
                  <a:pt x="973" y="330"/>
                  <a:pt x="974" y="337"/>
                  <a:pt x="977" y="339"/>
                </a:cubicBezTo>
                <a:cubicBezTo>
                  <a:pt x="980" y="340"/>
                  <a:pt x="990" y="337"/>
                  <a:pt x="992" y="336"/>
                </a:cubicBezTo>
                <a:cubicBezTo>
                  <a:pt x="994" y="334"/>
                  <a:pt x="1007" y="328"/>
                  <a:pt x="1011" y="328"/>
                </a:cubicBezTo>
                <a:cubicBezTo>
                  <a:pt x="1016" y="328"/>
                  <a:pt x="1016" y="325"/>
                  <a:pt x="1022" y="323"/>
                </a:cubicBezTo>
                <a:cubicBezTo>
                  <a:pt x="1028" y="322"/>
                  <a:pt x="1032" y="318"/>
                  <a:pt x="1036" y="315"/>
                </a:cubicBezTo>
                <a:cubicBezTo>
                  <a:pt x="1040" y="312"/>
                  <a:pt x="1044" y="304"/>
                  <a:pt x="1046" y="302"/>
                </a:cubicBezTo>
                <a:cubicBezTo>
                  <a:pt x="1047" y="299"/>
                  <a:pt x="1051" y="297"/>
                  <a:pt x="1049" y="294"/>
                </a:cubicBezTo>
                <a:cubicBezTo>
                  <a:pt x="1047" y="291"/>
                  <a:pt x="1039" y="287"/>
                  <a:pt x="1036" y="286"/>
                </a:cubicBezTo>
                <a:cubicBezTo>
                  <a:pt x="1033" y="286"/>
                  <a:pt x="1033" y="281"/>
                  <a:pt x="1032" y="281"/>
                </a:cubicBezTo>
                <a:cubicBezTo>
                  <a:pt x="1030" y="281"/>
                  <a:pt x="1030" y="284"/>
                  <a:pt x="1026" y="286"/>
                </a:cubicBezTo>
                <a:cubicBezTo>
                  <a:pt x="1023" y="287"/>
                  <a:pt x="1019" y="291"/>
                  <a:pt x="1016" y="290"/>
                </a:cubicBezTo>
                <a:cubicBezTo>
                  <a:pt x="1013" y="290"/>
                  <a:pt x="1017" y="288"/>
                  <a:pt x="1013" y="284"/>
                </a:cubicBezTo>
                <a:cubicBezTo>
                  <a:pt x="1009" y="281"/>
                  <a:pt x="1007" y="280"/>
                  <a:pt x="1007" y="278"/>
                </a:cubicBezTo>
                <a:cubicBezTo>
                  <a:pt x="1007" y="275"/>
                  <a:pt x="999" y="270"/>
                  <a:pt x="998" y="266"/>
                </a:cubicBezTo>
                <a:cubicBezTo>
                  <a:pt x="997" y="262"/>
                  <a:pt x="1004" y="257"/>
                  <a:pt x="1005" y="261"/>
                </a:cubicBezTo>
                <a:cubicBezTo>
                  <a:pt x="1007" y="264"/>
                  <a:pt x="1009" y="269"/>
                  <a:pt x="1014" y="272"/>
                </a:cubicBezTo>
                <a:cubicBezTo>
                  <a:pt x="1019" y="274"/>
                  <a:pt x="1023" y="278"/>
                  <a:pt x="1026" y="278"/>
                </a:cubicBezTo>
                <a:cubicBezTo>
                  <a:pt x="1028" y="279"/>
                  <a:pt x="1033" y="274"/>
                  <a:pt x="1035" y="275"/>
                </a:cubicBezTo>
                <a:cubicBezTo>
                  <a:pt x="1037" y="276"/>
                  <a:pt x="1041" y="283"/>
                  <a:pt x="1044" y="284"/>
                </a:cubicBezTo>
                <a:cubicBezTo>
                  <a:pt x="1048" y="285"/>
                  <a:pt x="1059" y="285"/>
                  <a:pt x="1061" y="285"/>
                </a:cubicBezTo>
                <a:cubicBezTo>
                  <a:pt x="1063" y="285"/>
                  <a:pt x="1071" y="286"/>
                  <a:pt x="1072" y="283"/>
                </a:cubicBezTo>
                <a:cubicBezTo>
                  <a:pt x="1074" y="281"/>
                  <a:pt x="1075" y="281"/>
                  <a:pt x="1077" y="281"/>
                </a:cubicBezTo>
                <a:cubicBezTo>
                  <a:pt x="1079" y="281"/>
                  <a:pt x="1082" y="288"/>
                  <a:pt x="1085" y="289"/>
                </a:cubicBezTo>
                <a:cubicBezTo>
                  <a:pt x="1088" y="289"/>
                  <a:pt x="1093" y="289"/>
                  <a:pt x="1092" y="294"/>
                </a:cubicBezTo>
                <a:cubicBezTo>
                  <a:pt x="1092" y="299"/>
                  <a:pt x="1094" y="303"/>
                  <a:pt x="1097" y="303"/>
                </a:cubicBezTo>
                <a:cubicBezTo>
                  <a:pt x="1100" y="304"/>
                  <a:pt x="1106" y="298"/>
                  <a:pt x="1106" y="298"/>
                </a:cubicBezTo>
                <a:cubicBezTo>
                  <a:pt x="1106" y="298"/>
                  <a:pt x="1106" y="307"/>
                  <a:pt x="1105" y="311"/>
                </a:cubicBezTo>
                <a:cubicBezTo>
                  <a:pt x="1105" y="314"/>
                  <a:pt x="1110" y="326"/>
                  <a:pt x="1110" y="326"/>
                </a:cubicBezTo>
                <a:cubicBezTo>
                  <a:pt x="1110" y="326"/>
                  <a:pt x="1115" y="338"/>
                  <a:pt x="1117" y="341"/>
                </a:cubicBezTo>
                <a:cubicBezTo>
                  <a:pt x="1118" y="343"/>
                  <a:pt x="1125" y="351"/>
                  <a:pt x="1125" y="355"/>
                </a:cubicBezTo>
                <a:cubicBezTo>
                  <a:pt x="1125" y="358"/>
                  <a:pt x="1125" y="364"/>
                  <a:pt x="1128" y="364"/>
                </a:cubicBezTo>
                <a:cubicBezTo>
                  <a:pt x="1130" y="364"/>
                  <a:pt x="1132" y="357"/>
                  <a:pt x="1135" y="354"/>
                </a:cubicBezTo>
                <a:cubicBezTo>
                  <a:pt x="1138" y="350"/>
                  <a:pt x="1138" y="345"/>
                  <a:pt x="1139" y="341"/>
                </a:cubicBezTo>
                <a:cubicBezTo>
                  <a:pt x="1141" y="337"/>
                  <a:pt x="1141" y="330"/>
                  <a:pt x="1141" y="328"/>
                </a:cubicBezTo>
                <a:cubicBezTo>
                  <a:pt x="1141" y="325"/>
                  <a:pt x="1143" y="323"/>
                  <a:pt x="1148" y="320"/>
                </a:cubicBezTo>
                <a:cubicBezTo>
                  <a:pt x="1153" y="318"/>
                  <a:pt x="1157" y="312"/>
                  <a:pt x="1162" y="308"/>
                </a:cubicBezTo>
                <a:cubicBezTo>
                  <a:pt x="1166" y="305"/>
                  <a:pt x="1166" y="299"/>
                  <a:pt x="1175" y="299"/>
                </a:cubicBezTo>
                <a:cubicBezTo>
                  <a:pt x="1184" y="299"/>
                  <a:pt x="1183" y="299"/>
                  <a:pt x="1186" y="297"/>
                </a:cubicBezTo>
                <a:cubicBezTo>
                  <a:pt x="1188" y="295"/>
                  <a:pt x="1190" y="293"/>
                  <a:pt x="1191" y="297"/>
                </a:cubicBezTo>
                <a:cubicBezTo>
                  <a:pt x="1192" y="301"/>
                  <a:pt x="1199" y="307"/>
                  <a:pt x="1200" y="309"/>
                </a:cubicBezTo>
                <a:cubicBezTo>
                  <a:pt x="1201" y="311"/>
                  <a:pt x="1203" y="315"/>
                  <a:pt x="1203" y="319"/>
                </a:cubicBezTo>
                <a:cubicBezTo>
                  <a:pt x="1203" y="324"/>
                  <a:pt x="1203" y="329"/>
                  <a:pt x="1205" y="329"/>
                </a:cubicBezTo>
                <a:cubicBezTo>
                  <a:pt x="1207" y="329"/>
                  <a:pt x="1211" y="323"/>
                  <a:pt x="1211" y="323"/>
                </a:cubicBezTo>
                <a:cubicBezTo>
                  <a:pt x="1211" y="323"/>
                  <a:pt x="1219" y="317"/>
                  <a:pt x="1219" y="323"/>
                </a:cubicBezTo>
                <a:cubicBezTo>
                  <a:pt x="1219" y="329"/>
                  <a:pt x="1220" y="336"/>
                  <a:pt x="1220" y="339"/>
                </a:cubicBezTo>
                <a:cubicBezTo>
                  <a:pt x="1220" y="343"/>
                  <a:pt x="1227" y="352"/>
                  <a:pt x="1227" y="350"/>
                </a:cubicBezTo>
                <a:cubicBezTo>
                  <a:pt x="1227" y="348"/>
                  <a:pt x="1230" y="341"/>
                  <a:pt x="1230" y="338"/>
                </a:cubicBezTo>
                <a:cubicBezTo>
                  <a:pt x="1230" y="334"/>
                  <a:pt x="1231" y="336"/>
                  <a:pt x="1236" y="339"/>
                </a:cubicBezTo>
                <a:cubicBezTo>
                  <a:pt x="1241" y="343"/>
                  <a:pt x="1245" y="350"/>
                  <a:pt x="1245" y="350"/>
                </a:cubicBezTo>
                <a:cubicBezTo>
                  <a:pt x="1245" y="350"/>
                  <a:pt x="1250" y="354"/>
                  <a:pt x="1250" y="356"/>
                </a:cubicBezTo>
                <a:cubicBezTo>
                  <a:pt x="1251" y="358"/>
                  <a:pt x="1256" y="355"/>
                  <a:pt x="1258" y="353"/>
                </a:cubicBezTo>
                <a:cubicBezTo>
                  <a:pt x="1259" y="351"/>
                  <a:pt x="1259" y="350"/>
                  <a:pt x="1262" y="349"/>
                </a:cubicBezTo>
                <a:cubicBezTo>
                  <a:pt x="1265" y="348"/>
                  <a:pt x="1269" y="348"/>
                  <a:pt x="1270" y="344"/>
                </a:cubicBezTo>
                <a:cubicBezTo>
                  <a:pt x="1272" y="340"/>
                  <a:pt x="1275" y="335"/>
                  <a:pt x="1270" y="329"/>
                </a:cubicBezTo>
                <a:cubicBezTo>
                  <a:pt x="1266" y="323"/>
                  <a:pt x="1264" y="320"/>
                  <a:pt x="1260" y="317"/>
                </a:cubicBezTo>
                <a:cubicBezTo>
                  <a:pt x="1257" y="314"/>
                  <a:pt x="1254" y="307"/>
                  <a:pt x="1254" y="307"/>
                </a:cubicBezTo>
                <a:cubicBezTo>
                  <a:pt x="1254" y="307"/>
                  <a:pt x="1261" y="301"/>
                  <a:pt x="1264" y="299"/>
                </a:cubicBezTo>
                <a:cubicBezTo>
                  <a:pt x="1266" y="297"/>
                  <a:pt x="1269" y="298"/>
                  <a:pt x="1270" y="301"/>
                </a:cubicBezTo>
                <a:cubicBezTo>
                  <a:pt x="1270" y="303"/>
                  <a:pt x="1266" y="306"/>
                  <a:pt x="1265" y="311"/>
                </a:cubicBezTo>
                <a:cubicBezTo>
                  <a:pt x="1265" y="317"/>
                  <a:pt x="1270" y="319"/>
                  <a:pt x="1272" y="317"/>
                </a:cubicBezTo>
                <a:cubicBezTo>
                  <a:pt x="1273" y="315"/>
                  <a:pt x="1277" y="311"/>
                  <a:pt x="1277" y="309"/>
                </a:cubicBezTo>
                <a:cubicBezTo>
                  <a:pt x="1277" y="308"/>
                  <a:pt x="1274" y="309"/>
                  <a:pt x="1274" y="304"/>
                </a:cubicBezTo>
                <a:cubicBezTo>
                  <a:pt x="1273" y="300"/>
                  <a:pt x="1279" y="297"/>
                  <a:pt x="1281" y="298"/>
                </a:cubicBezTo>
                <a:cubicBezTo>
                  <a:pt x="1282" y="300"/>
                  <a:pt x="1295" y="297"/>
                  <a:pt x="1300" y="294"/>
                </a:cubicBezTo>
                <a:cubicBezTo>
                  <a:pt x="1306" y="291"/>
                  <a:pt x="1309" y="284"/>
                  <a:pt x="1313" y="282"/>
                </a:cubicBezTo>
                <a:cubicBezTo>
                  <a:pt x="1316" y="279"/>
                  <a:pt x="1328" y="270"/>
                  <a:pt x="1327" y="266"/>
                </a:cubicBezTo>
                <a:cubicBezTo>
                  <a:pt x="1326" y="262"/>
                  <a:pt x="1328" y="256"/>
                  <a:pt x="1324" y="251"/>
                </a:cubicBezTo>
                <a:cubicBezTo>
                  <a:pt x="1321" y="246"/>
                  <a:pt x="1318" y="242"/>
                  <a:pt x="1316" y="240"/>
                </a:cubicBezTo>
                <a:cubicBezTo>
                  <a:pt x="1315" y="238"/>
                  <a:pt x="1323" y="238"/>
                  <a:pt x="1326" y="234"/>
                </a:cubicBezTo>
                <a:cubicBezTo>
                  <a:pt x="1330" y="231"/>
                  <a:pt x="1326" y="228"/>
                  <a:pt x="1324" y="228"/>
                </a:cubicBezTo>
                <a:cubicBezTo>
                  <a:pt x="1323" y="228"/>
                  <a:pt x="1318" y="230"/>
                  <a:pt x="1316" y="229"/>
                </a:cubicBezTo>
                <a:cubicBezTo>
                  <a:pt x="1314" y="229"/>
                  <a:pt x="1313" y="227"/>
                  <a:pt x="1310" y="225"/>
                </a:cubicBezTo>
                <a:cubicBezTo>
                  <a:pt x="1307" y="222"/>
                  <a:pt x="1310" y="219"/>
                  <a:pt x="1312" y="219"/>
                </a:cubicBezTo>
                <a:cubicBezTo>
                  <a:pt x="1314" y="220"/>
                  <a:pt x="1319" y="216"/>
                  <a:pt x="1321" y="214"/>
                </a:cubicBezTo>
                <a:cubicBezTo>
                  <a:pt x="1324" y="212"/>
                  <a:pt x="1327" y="210"/>
                  <a:pt x="1326" y="212"/>
                </a:cubicBezTo>
                <a:cubicBezTo>
                  <a:pt x="1325" y="214"/>
                  <a:pt x="1322" y="221"/>
                  <a:pt x="1325" y="221"/>
                </a:cubicBezTo>
                <a:cubicBezTo>
                  <a:pt x="1328" y="222"/>
                  <a:pt x="1335" y="216"/>
                  <a:pt x="1337" y="216"/>
                </a:cubicBezTo>
                <a:cubicBezTo>
                  <a:pt x="1338" y="216"/>
                  <a:pt x="1340" y="221"/>
                  <a:pt x="1339" y="223"/>
                </a:cubicBezTo>
                <a:cubicBezTo>
                  <a:pt x="1337" y="226"/>
                  <a:pt x="1337" y="230"/>
                  <a:pt x="1339" y="229"/>
                </a:cubicBezTo>
                <a:cubicBezTo>
                  <a:pt x="1340" y="229"/>
                  <a:pt x="1343" y="225"/>
                  <a:pt x="1344" y="227"/>
                </a:cubicBezTo>
                <a:cubicBezTo>
                  <a:pt x="1345" y="228"/>
                  <a:pt x="1349" y="230"/>
                  <a:pt x="1347" y="234"/>
                </a:cubicBezTo>
                <a:cubicBezTo>
                  <a:pt x="1345" y="238"/>
                  <a:pt x="1341" y="240"/>
                  <a:pt x="1346" y="242"/>
                </a:cubicBezTo>
                <a:cubicBezTo>
                  <a:pt x="1350" y="245"/>
                  <a:pt x="1352" y="243"/>
                  <a:pt x="1355" y="241"/>
                </a:cubicBezTo>
                <a:cubicBezTo>
                  <a:pt x="1359" y="239"/>
                  <a:pt x="1361" y="231"/>
                  <a:pt x="1359" y="228"/>
                </a:cubicBezTo>
                <a:cubicBezTo>
                  <a:pt x="1357" y="225"/>
                  <a:pt x="1353" y="220"/>
                  <a:pt x="1353" y="218"/>
                </a:cubicBezTo>
                <a:cubicBezTo>
                  <a:pt x="1353" y="216"/>
                  <a:pt x="1360" y="216"/>
                  <a:pt x="1360" y="213"/>
                </a:cubicBezTo>
                <a:cubicBezTo>
                  <a:pt x="1360" y="210"/>
                  <a:pt x="1363" y="208"/>
                  <a:pt x="1365" y="207"/>
                </a:cubicBezTo>
                <a:cubicBezTo>
                  <a:pt x="1368" y="206"/>
                  <a:pt x="1371" y="201"/>
                  <a:pt x="1373" y="202"/>
                </a:cubicBezTo>
                <a:cubicBezTo>
                  <a:pt x="1374" y="204"/>
                  <a:pt x="1381" y="206"/>
                  <a:pt x="1382" y="203"/>
                </a:cubicBezTo>
                <a:cubicBezTo>
                  <a:pt x="1384" y="201"/>
                  <a:pt x="1394" y="193"/>
                  <a:pt x="1400" y="188"/>
                </a:cubicBezTo>
                <a:cubicBezTo>
                  <a:pt x="1406" y="184"/>
                  <a:pt x="1409" y="178"/>
                  <a:pt x="1410" y="173"/>
                </a:cubicBezTo>
                <a:cubicBezTo>
                  <a:pt x="1412" y="168"/>
                  <a:pt x="1414" y="164"/>
                  <a:pt x="1413" y="160"/>
                </a:cubicBezTo>
                <a:cubicBezTo>
                  <a:pt x="1415" y="166"/>
                  <a:pt x="1416" y="169"/>
                  <a:pt x="1415" y="174"/>
                </a:cubicBezTo>
                <a:cubicBezTo>
                  <a:pt x="1415" y="178"/>
                  <a:pt x="1415" y="186"/>
                  <a:pt x="1416" y="188"/>
                </a:cubicBezTo>
                <a:cubicBezTo>
                  <a:pt x="1417" y="189"/>
                  <a:pt x="1420" y="191"/>
                  <a:pt x="1422" y="191"/>
                </a:cubicBezTo>
                <a:cubicBezTo>
                  <a:pt x="1424" y="190"/>
                  <a:pt x="1421" y="182"/>
                  <a:pt x="1421" y="181"/>
                </a:cubicBezTo>
                <a:cubicBezTo>
                  <a:pt x="1421" y="179"/>
                  <a:pt x="1424" y="177"/>
                  <a:pt x="1425" y="177"/>
                </a:cubicBezTo>
                <a:cubicBezTo>
                  <a:pt x="1427" y="176"/>
                  <a:pt x="1425" y="170"/>
                  <a:pt x="1423" y="167"/>
                </a:cubicBezTo>
                <a:cubicBezTo>
                  <a:pt x="1421" y="164"/>
                  <a:pt x="1419" y="163"/>
                  <a:pt x="1420" y="163"/>
                </a:cubicBezTo>
                <a:cubicBezTo>
                  <a:pt x="1422" y="162"/>
                  <a:pt x="1424" y="159"/>
                  <a:pt x="1423" y="158"/>
                </a:cubicBezTo>
                <a:cubicBezTo>
                  <a:pt x="1421" y="158"/>
                  <a:pt x="1422" y="155"/>
                  <a:pt x="1419" y="156"/>
                </a:cubicBezTo>
                <a:cubicBezTo>
                  <a:pt x="1418" y="156"/>
                  <a:pt x="1412" y="155"/>
                  <a:pt x="1413" y="159"/>
                </a:cubicBezTo>
                <a:cubicBezTo>
                  <a:pt x="1411" y="155"/>
                  <a:pt x="1409" y="153"/>
                  <a:pt x="1406" y="153"/>
                </a:cubicBezTo>
                <a:cubicBezTo>
                  <a:pt x="1403" y="154"/>
                  <a:pt x="1401" y="156"/>
                  <a:pt x="1398" y="156"/>
                </a:cubicBezTo>
                <a:cubicBezTo>
                  <a:pt x="1394" y="156"/>
                  <a:pt x="1397" y="150"/>
                  <a:pt x="1395" y="150"/>
                </a:cubicBezTo>
                <a:cubicBezTo>
                  <a:pt x="1394" y="150"/>
                  <a:pt x="1390" y="155"/>
                  <a:pt x="1388" y="153"/>
                </a:cubicBezTo>
                <a:cubicBezTo>
                  <a:pt x="1387" y="150"/>
                  <a:pt x="1394" y="147"/>
                  <a:pt x="1399" y="145"/>
                </a:cubicBezTo>
                <a:cubicBezTo>
                  <a:pt x="1405" y="143"/>
                  <a:pt x="1415" y="132"/>
                  <a:pt x="1418" y="132"/>
                </a:cubicBezTo>
                <a:cubicBezTo>
                  <a:pt x="1422" y="131"/>
                  <a:pt x="1432" y="132"/>
                  <a:pt x="1440" y="132"/>
                </a:cubicBezTo>
                <a:cubicBezTo>
                  <a:pt x="1448" y="132"/>
                  <a:pt x="1451" y="128"/>
                  <a:pt x="1454" y="130"/>
                </a:cubicBezTo>
                <a:cubicBezTo>
                  <a:pt x="1456" y="132"/>
                  <a:pt x="1462" y="134"/>
                  <a:pt x="1465" y="134"/>
                </a:cubicBezTo>
                <a:cubicBezTo>
                  <a:pt x="1469" y="133"/>
                  <a:pt x="1467" y="134"/>
                  <a:pt x="1472" y="130"/>
                </a:cubicBezTo>
                <a:cubicBezTo>
                  <a:pt x="1478" y="126"/>
                  <a:pt x="1483" y="124"/>
                  <a:pt x="1485" y="121"/>
                </a:cubicBezTo>
                <a:cubicBezTo>
                  <a:pt x="1488" y="118"/>
                  <a:pt x="1495" y="116"/>
                  <a:pt x="1496" y="119"/>
                </a:cubicBezTo>
                <a:cubicBezTo>
                  <a:pt x="1496" y="122"/>
                  <a:pt x="1495" y="125"/>
                  <a:pt x="1498" y="125"/>
                </a:cubicBezTo>
                <a:cubicBezTo>
                  <a:pt x="1501" y="125"/>
                  <a:pt x="1505" y="122"/>
                  <a:pt x="1509" y="121"/>
                </a:cubicBezTo>
                <a:cubicBezTo>
                  <a:pt x="1513" y="119"/>
                  <a:pt x="1516" y="117"/>
                  <a:pt x="1516" y="117"/>
                </a:cubicBezTo>
                <a:cubicBezTo>
                  <a:pt x="1516" y="117"/>
                  <a:pt x="1500" y="128"/>
                  <a:pt x="1497" y="130"/>
                </a:cubicBezTo>
                <a:cubicBezTo>
                  <a:pt x="1493" y="132"/>
                  <a:pt x="1484" y="134"/>
                  <a:pt x="1480" y="138"/>
                </a:cubicBezTo>
                <a:cubicBezTo>
                  <a:pt x="1476" y="143"/>
                  <a:pt x="1474" y="144"/>
                  <a:pt x="1474" y="149"/>
                </a:cubicBezTo>
                <a:cubicBezTo>
                  <a:pt x="1475" y="154"/>
                  <a:pt x="1481" y="161"/>
                  <a:pt x="1478" y="165"/>
                </a:cubicBezTo>
                <a:cubicBezTo>
                  <a:pt x="1475" y="170"/>
                  <a:pt x="1474" y="176"/>
                  <a:pt x="1474" y="176"/>
                </a:cubicBezTo>
                <a:cubicBezTo>
                  <a:pt x="1474" y="176"/>
                  <a:pt x="1479" y="170"/>
                  <a:pt x="1485" y="166"/>
                </a:cubicBezTo>
                <a:cubicBezTo>
                  <a:pt x="1491" y="161"/>
                  <a:pt x="1495" y="156"/>
                  <a:pt x="1497" y="153"/>
                </a:cubicBezTo>
                <a:cubicBezTo>
                  <a:pt x="1500" y="151"/>
                  <a:pt x="1507" y="151"/>
                  <a:pt x="1507" y="148"/>
                </a:cubicBezTo>
                <a:cubicBezTo>
                  <a:pt x="1507" y="146"/>
                  <a:pt x="1508" y="142"/>
                  <a:pt x="1510" y="139"/>
                </a:cubicBezTo>
                <a:cubicBezTo>
                  <a:pt x="1511" y="136"/>
                  <a:pt x="1507" y="137"/>
                  <a:pt x="1510" y="133"/>
                </a:cubicBezTo>
                <a:cubicBezTo>
                  <a:pt x="1512" y="129"/>
                  <a:pt x="1511" y="126"/>
                  <a:pt x="1523" y="126"/>
                </a:cubicBezTo>
                <a:close/>
                <a:moveTo>
                  <a:pt x="934" y="394"/>
                </a:moveTo>
                <a:cubicBezTo>
                  <a:pt x="936" y="397"/>
                  <a:pt x="930" y="407"/>
                  <a:pt x="926" y="406"/>
                </a:cubicBezTo>
                <a:cubicBezTo>
                  <a:pt x="923" y="406"/>
                  <a:pt x="924" y="397"/>
                  <a:pt x="925" y="395"/>
                </a:cubicBezTo>
                <a:cubicBezTo>
                  <a:pt x="926" y="393"/>
                  <a:pt x="933" y="393"/>
                  <a:pt x="934" y="394"/>
                </a:cubicBezTo>
                <a:close/>
                <a:moveTo>
                  <a:pt x="919" y="122"/>
                </a:moveTo>
                <a:cubicBezTo>
                  <a:pt x="921" y="117"/>
                  <a:pt x="932" y="124"/>
                  <a:pt x="930" y="126"/>
                </a:cubicBezTo>
                <a:cubicBezTo>
                  <a:pt x="928" y="129"/>
                  <a:pt x="918" y="126"/>
                  <a:pt x="919" y="122"/>
                </a:cubicBezTo>
                <a:close/>
                <a:moveTo>
                  <a:pt x="967" y="211"/>
                </a:moveTo>
                <a:cubicBezTo>
                  <a:pt x="963" y="212"/>
                  <a:pt x="954" y="213"/>
                  <a:pt x="951" y="213"/>
                </a:cubicBezTo>
                <a:cubicBezTo>
                  <a:pt x="948" y="212"/>
                  <a:pt x="943" y="209"/>
                  <a:pt x="939" y="208"/>
                </a:cubicBezTo>
                <a:cubicBezTo>
                  <a:pt x="934" y="207"/>
                  <a:pt x="928" y="208"/>
                  <a:pt x="926" y="210"/>
                </a:cubicBezTo>
                <a:cubicBezTo>
                  <a:pt x="924" y="213"/>
                  <a:pt x="917" y="212"/>
                  <a:pt x="914" y="212"/>
                </a:cubicBezTo>
                <a:cubicBezTo>
                  <a:pt x="911" y="212"/>
                  <a:pt x="907" y="216"/>
                  <a:pt x="906" y="214"/>
                </a:cubicBezTo>
                <a:cubicBezTo>
                  <a:pt x="906" y="214"/>
                  <a:pt x="909" y="207"/>
                  <a:pt x="906" y="206"/>
                </a:cubicBezTo>
                <a:cubicBezTo>
                  <a:pt x="904" y="206"/>
                  <a:pt x="907" y="201"/>
                  <a:pt x="909" y="200"/>
                </a:cubicBezTo>
                <a:cubicBezTo>
                  <a:pt x="912" y="198"/>
                  <a:pt x="914" y="194"/>
                  <a:pt x="917" y="191"/>
                </a:cubicBezTo>
                <a:cubicBezTo>
                  <a:pt x="919" y="187"/>
                  <a:pt x="922" y="186"/>
                  <a:pt x="924" y="187"/>
                </a:cubicBezTo>
                <a:cubicBezTo>
                  <a:pt x="926" y="187"/>
                  <a:pt x="930" y="194"/>
                  <a:pt x="931" y="196"/>
                </a:cubicBezTo>
                <a:cubicBezTo>
                  <a:pt x="932" y="199"/>
                  <a:pt x="936" y="195"/>
                  <a:pt x="937" y="195"/>
                </a:cubicBezTo>
                <a:cubicBezTo>
                  <a:pt x="939" y="194"/>
                  <a:pt x="941" y="192"/>
                  <a:pt x="942" y="190"/>
                </a:cubicBezTo>
                <a:cubicBezTo>
                  <a:pt x="942" y="188"/>
                  <a:pt x="945" y="187"/>
                  <a:pt x="949" y="187"/>
                </a:cubicBezTo>
                <a:cubicBezTo>
                  <a:pt x="953" y="187"/>
                  <a:pt x="949" y="190"/>
                  <a:pt x="947" y="191"/>
                </a:cubicBezTo>
                <a:cubicBezTo>
                  <a:pt x="944" y="191"/>
                  <a:pt x="946" y="193"/>
                  <a:pt x="950" y="194"/>
                </a:cubicBezTo>
                <a:cubicBezTo>
                  <a:pt x="955" y="196"/>
                  <a:pt x="959" y="200"/>
                  <a:pt x="964" y="203"/>
                </a:cubicBezTo>
                <a:cubicBezTo>
                  <a:pt x="969" y="205"/>
                  <a:pt x="970" y="211"/>
                  <a:pt x="967" y="211"/>
                </a:cubicBezTo>
                <a:close/>
                <a:moveTo>
                  <a:pt x="1026" y="193"/>
                </a:moveTo>
                <a:cubicBezTo>
                  <a:pt x="1024" y="194"/>
                  <a:pt x="1017" y="195"/>
                  <a:pt x="1015" y="193"/>
                </a:cubicBezTo>
                <a:cubicBezTo>
                  <a:pt x="1013" y="191"/>
                  <a:pt x="1007" y="193"/>
                  <a:pt x="1007" y="197"/>
                </a:cubicBezTo>
                <a:cubicBezTo>
                  <a:pt x="1007" y="202"/>
                  <a:pt x="1009" y="199"/>
                  <a:pt x="1011" y="200"/>
                </a:cubicBezTo>
                <a:cubicBezTo>
                  <a:pt x="1013" y="202"/>
                  <a:pt x="1014" y="204"/>
                  <a:pt x="1015" y="206"/>
                </a:cubicBezTo>
                <a:cubicBezTo>
                  <a:pt x="1017" y="208"/>
                  <a:pt x="1019" y="208"/>
                  <a:pt x="1021" y="209"/>
                </a:cubicBezTo>
                <a:cubicBezTo>
                  <a:pt x="1023" y="211"/>
                  <a:pt x="1016" y="214"/>
                  <a:pt x="1019" y="216"/>
                </a:cubicBezTo>
                <a:cubicBezTo>
                  <a:pt x="1022" y="218"/>
                  <a:pt x="1024" y="227"/>
                  <a:pt x="1024" y="230"/>
                </a:cubicBezTo>
                <a:cubicBezTo>
                  <a:pt x="1024" y="232"/>
                  <a:pt x="1016" y="233"/>
                  <a:pt x="1013" y="233"/>
                </a:cubicBezTo>
                <a:cubicBezTo>
                  <a:pt x="1010" y="232"/>
                  <a:pt x="1002" y="230"/>
                  <a:pt x="1000" y="229"/>
                </a:cubicBezTo>
                <a:cubicBezTo>
                  <a:pt x="997" y="228"/>
                  <a:pt x="996" y="219"/>
                  <a:pt x="999" y="219"/>
                </a:cubicBezTo>
                <a:cubicBezTo>
                  <a:pt x="1002" y="219"/>
                  <a:pt x="1003" y="218"/>
                  <a:pt x="1007" y="215"/>
                </a:cubicBezTo>
                <a:cubicBezTo>
                  <a:pt x="1011" y="211"/>
                  <a:pt x="1001" y="210"/>
                  <a:pt x="999" y="209"/>
                </a:cubicBezTo>
                <a:cubicBezTo>
                  <a:pt x="996" y="208"/>
                  <a:pt x="991" y="200"/>
                  <a:pt x="989" y="197"/>
                </a:cubicBezTo>
                <a:cubicBezTo>
                  <a:pt x="987" y="195"/>
                  <a:pt x="988" y="191"/>
                  <a:pt x="993" y="188"/>
                </a:cubicBezTo>
                <a:cubicBezTo>
                  <a:pt x="995" y="186"/>
                  <a:pt x="1001" y="189"/>
                  <a:pt x="1004" y="188"/>
                </a:cubicBezTo>
                <a:cubicBezTo>
                  <a:pt x="1007" y="186"/>
                  <a:pt x="1010" y="183"/>
                  <a:pt x="1012" y="183"/>
                </a:cubicBezTo>
                <a:cubicBezTo>
                  <a:pt x="1013" y="182"/>
                  <a:pt x="1020" y="184"/>
                  <a:pt x="1021" y="186"/>
                </a:cubicBezTo>
                <a:cubicBezTo>
                  <a:pt x="1023" y="188"/>
                  <a:pt x="1027" y="192"/>
                  <a:pt x="1026" y="193"/>
                </a:cubicBezTo>
                <a:close/>
                <a:moveTo>
                  <a:pt x="1434" y="581"/>
                </a:moveTo>
                <a:cubicBezTo>
                  <a:pt x="1432" y="580"/>
                  <a:pt x="1428" y="579"/>
                  <a:pt x="1428" y="579"/>
                </a:cubicBezTo>
                <a:cubicBezTo>
                  <a:pt x="1424" y="583"/>
                  <a:pt x="1432" y="583"/>
                  <a:pt x="1431" y="587"/>
                </a:cubicBezTo>
                <a:cubicBezTo>
                  <a:pt x="1430" y="591"/>
                  <a:pt x="1437" y="590"/>
                  <a:pt x="1438" y="589"/>
                </a:cubicBezTo>
                <a:cubicBezTo>
                  <a:pt x="1440" y="588"/>
                  <a:pt x="1445" y="580"/>
                  <a:pt x="1444" y="577"/>
                </a:cubicBezTo>
                <a:cubicBezTo>
                  <a:pt x="1443" y="575"/>
                  <a:pt x="1436" y="581"/>
                  <a:pt x="1434" y="581"/>
                </a:cubicBezTo>
                <a:close/>
                <a:moveTo>
                  <a:pt x="1357" y="385"/>
                </a:moveTo>
                <a:cubicBezTo>
                  <a:pt x="1354" y="384"/>
                  <a:pt x="1348" y="398"/>
                  <a:pt x="1352" y="399"/>
                </a:cubicBezTo>
                <a:cubicBezTo>
                  <a:pt x="1357" y="400"/>
                  <a:pt x="1360" y="386"/>
                  <a:pt x="1357" y="385"/>
                </a:cubicBezTo>
                <a:close/>
                <a:moveTo>
                  <a:pt x="1448" y="488"/>
                </a:moveTo>
                <a:cubicBezTo>
                  <a:pt x="1448" y="485"/>
                  <a:pt x="1441" y="485"/>
                  <a:pt x="1438" y="482"/>
                </a:cubicBezTo>
                <a:cubicBezTo>
                  <a:pt x="1435" y="479"/>
                  <a:pt x="1434" y="471"/>
                  <a:pt x="1432" y="467"/>
                </a:cubicBezTo>
                <a:cubicBezTo>
                  <a:pt x="1430" y="462"/>
                  <a:pt x="1427" y="459"/>
                  <a:pt x="1423" y="455"/>
                </a:cubicBezTo>
                <a:cubicBezTo>
                  <a:pt x="1419" y="451"/>
                  <a:pt x="1417" y="441"/>
                  <a:pt x="1416" y="442"/>
                </a:cubicBezTo>
                <a:cubicBezTo>
                  <a:pt x="1415" y="443"/>
                  <a:pt x="1412" y="454"/>
                  <a:pt x="1414" y="457"/>
                </a:cubicBezTo>
                <a:cubicBezTo>
                  <a:pt x="1417" y="461"/>
                  <a:pt x="1413" y="468"/>
                  <a:pt x="1411" y="472"/>
                </a:cubicBezTo>
                <a:cubicBezTo>
                  <a:pt x="1409" y="477"/>
                  <a:pt x="1405" y="471"/>
                  <a:pt x="1401" y="469"/>
                </a:cubicBezTo>
                <a:cubicBezTo>
                  <a:pt x="1397" y="467"/>
                  <a:pt x="1392" y="465"/>
                  <a:pt x="1389" y="463"/>
                </a:cubicBezTo>
                <a:cubicBezTo>
                  <a:pt x="1387" y="460"/>
                  <a:pt x="1394" y="453"/>
                  <a:pt x="1392" y="450"/>
                </a:cubicBezTo>
                <a:cubicBezTo>
                  <a:pt x="1390" y="448"/>
                  <a:pt x="1380" y="450"/>
                  <a:pt x="1379" y="450"/>
                </a:cubicBezTo>
                <a:cubicBezTo>
                  <a:pt x="1377" y="450"/>
                  <a:pt x="1375" y="446"/>
                  <a:pt x="1373" y="446"/>
                </a:cubicBezTo>
                <a:cubicBezTo>
                  <a:pt x="1371" y="446"/>
                  <a:pt x="1371" y="454"/>
                  <a:pt x="1371" y="454"/>
                </a:cubicBezTo>
                <a:cubicBezTo>
                  <a:pt x="1371" y="454"/>
                  <a:pt x="1369" y="451"/>
                  <a:pt x="1365" y="448"/>
                </a:cubicBezTo>
                <a:cubicBezTo>
                  <a:pt x="1362" y="444"/>
                  <a:pt x="1366" y="450"/>
                  <a:pt x="1362" y="453"/>
                </a:cubicBezTo>
                <a:cubicBezTo>
                  <a:pt x="1359" y="457"/>
                  <a:pt x="1360" y="455"/>
                  <a:pt x="1359" y="459"/>
                </a:cubicBezTo>
                <a:cubicBezTo>
                  <a:pt x="1357" y="463"/>
                  <a:pt x="1354" y="462"/>
                  <a:pt x="1350" y="458"/>
                </a:cubicBezTo>
                <a:cubicBezTo>
                  <a:pt x="1347" y="454"/>
                  <a:pt x="1345" y="457"/>
                  <a:pt x="1343" y="458"/>
                </a:cubicBezTo>
                <a:cubicBezTo>
                  <a:pt x="1340" y="459"/>
                  <a:pt x="1339" y="465"/>
                  <a:pt x="1337" y="467"/>
                </a:cubicBezTo>
                <a:cubicBezTo>
                  <a:pt x="1336" y="468"/>
                  <a:pt x="1328" y="470"/>
                  <a:pt x="1326" y="472"/>
                </a:cubicBezTo>
                <a:cubicBezTo>
                  <a:pt x="1324" y="474"/>
                  <a:pt x="1324" y="480"/>
                  <a:pt x="1324" y="482"/>
                </a:cubicBezTo>
                <a:cubicBezTo>
                  <a:pt x="1324" y="483"/>
                  <a:pt x="1316" y="482"/>
                  <a:pt x="1313" y="484"/>
                </a:cubicBezTo>
                <a:cubicBezTo>
                  <a:pt x="1310" y="486"/>
                  <a:pt x="1306" y="485"/>
                  <a:pt x="1304" y="485"/>
                </a:cubicBezTo>
                <a:cubicBezTo>
                  <a:pt x="1301" y="485"/>
                  <a:pt x="1292" y="492"/>
                  <a:pt x="1289" y="494"/>
                </a:cubicBezTo>
                <a:cubicBezTo>
                  <a:pt x="1286" y="496"/>
                  <a:pt x="1286" y="503"/>
                  <a:pt x="1287" y="505"/>
                </a:cubicBezTo>
                <a:cubicBezTo>
                  <a:pt x="1289" y="507"/>
                  <a:pt x="1292" y="511"/>
                  <a:pt x="1290" y="512"/>
                </a:cubicBezTo>
                <a:cubicBezTo>
                  <a:pt x="1288" y="513"/>
                  <a:pt x="1287" y="518"/>
                  <a:pt x="1292" y="522"/>
                </a:cubicBezTo>
                <a:cubicBezTo>
                  <a:pt x="1296" y="527"/>
                  <a:pt x="1295" y="528"/>
                  <a:pt x="1295" y="530"/>
                </a:cubicBezTo>
                <a:cubicBezTo>
                  <a:pt x="1295" y="533"/>
                  <a:pt x="1297" y="533"/>
                  <a:pt x="1300" y="537"/>
                </a:cubicBezTo>
                <a:cubicBezTo>
                  <a:pt x="1303" y="541"/>
                  <a:pt x="1295" y="544"/>
                  <a:pt x="1294" y="546"/>
                </a:cubicBezTo>
                <a:cubicBezTo>
                  <a:pt x="1293" y="549"/>
                  <a:pt x="1296" y="552"/>
                  <a:pt x="1299" y="554"/>
                </a:cubicBezTo>
                <a:cubicBezTo>
                  <a:pt x="1301" y="556"/>
                  <a:pt x="1307" y="555"/>
                  <a:pt x="1310" y="553"/>
                </a:cubicBezTo>
                <a:cubicBezTo>
                  <a:pt x="1314" y="552"/>
                  <a:pt x="1317" y="549"/>
                  <a:pt x="1320" y="549"/>
                </a:cubicBezTo>
                <a:cubicBezTo>
                  <a:pt x="1322" y="549"/>
                  <a:pt x="1332" y="548"/>
                  <a:pt x="1332" y="548"/>
                </a:cubicBezTo>
                <a:cubicBezTo>
                  <a:pt x="1332" y="548"/>
                  <a:pt x="1336" y="543"/>
                  <a:pt x="1339" y="539"/>
                </a:cubicBezTo>
                <a:cubicBezTo>
                  <a:pt x="1342" y="536"/>
                  <a:pt x="1350" y="539"/>
                  <a:pt x="1350" y="539"/>
                </a:cubicBezTo>
                <a:cubicBezTo>
                  <a:pt x="1350" y="539"/>
                  <a:pt x="1353" y="537"/>
                  <a:pt x="1362" y="535"/>
                </a:cubicBezTo>
                <a:cubicBezTo>
                  <a:pt x="1371" y="533"/>
                  <a:pt x="1368" y="537"/>
                  <a:pt x="1371" y="538"/>
                </a:cubicBezTo>
                <a:cubicBezTo>
                  <a:pt x="1374" y="539"/>
                  <a:pt x="1379" y="540"/>
                  <a:pt x="1382" y="542"/>
                </a:cubicBezTo>
                <a:cubicBezTo>
                  <a:pt x="1384" y="544"/>
                  <a:pt x="1382" y="548"/>
                  <a:pt x="1381" y="550"/>
                </a:cubicBezTo>
                <a:cubicBezTo>
                  <a:pt x="1381" y="552"/>
                  <a:pt x="1388" y="551"/>
                  <a:pt x="1388" y="549"/>
                </a:cubicBezTo>
                <a:cubicBezTo>
                  <a:pt x="1388" y="547"/>
                  <a:pt x="1390" y="546"/>
                  <a:pt x="1394" y="543"/>
                </a:cubicBezTo>
                <a:cubicBezTo>
                  <a:pt x="1398" y="541"/>
                  <a:pt x="1395" y="547"/>
                  <a:pt x="1396" y="550"/>
                </a:cubicBezTo>
                <a:cubicBezTo>
                  <a:pt x="1398" y="553"/>
                  <a:pt x="1400" y="545"/>
                  <a:pt x="1400" y="549"/>
                </a:cubicBezTo>
                <a:cubicBezTo>
                  <a:pt x="1400" y="550"/>
                  <a:pt x="1401" y="552"/>
                  <a:pt x="1402" y="553"/>
                </a:cubicBezTo>
                <a:cubicBezTo>
                  <a:pt x="1402" y="554"/>
                  <a:pt x="1407" y="554"/>
                  <a:pt x="1407" y="558"/>
                </a:cubicBezTo>
                <a:cubicBezTo>
                  <a:pt x="1407" y="562"/>
                  <a:pt x="1407" y="564"/>
                  <a:pt x="1408" y="565"/>
                </a:cubicBezTo>
                <a:cubicBezTo>
                  <a:pt x="1409" y="566"/>
                  <a:pt x="1415" y="565"/>
                  <a:pt x="1418" y="569"/>
                </a:cubicBezTo>
                <a:cubicBezTo>
                  <a:pt x="1421" y="574"/>
                  <a:pt x="1423" y="570"/>
                  <a:pt x="1424" y="568"/>
                </a:cubicBezTo>
                <a:cubicBezTo>
                  <a:pt x="1426" y="566"/>
                  <a:pt x="1431" y="569"/>
                  <a:pt x="1432" y="570"/>
                </a:cubicBezTo>
                <a:cubicBezTo>
                  <a:pt x="1434" y="572"/>
                  <a:pt x="1438" y="567"/>
                  <a:pt x="1444" y="566"/>
                </a:cubicBezTo>
                <a:cubicBezTo>
                  <a:pt x="1449" y="564"/>
                  <a:pt x="1449" y="564"/>
                  <a:pt x="1450" y="562"/>
                </a:cubicBezTo>
                <a:cubicBezTo>
                  <a:pt x="1452" y="560"/>
                  <a:pt x="1453" y="554"/>
                  <a:pt x="1456" y="549"/>
                </a:cubicBezTo>
                <a:cubicBezTo>
                  <a:pt x="1460" y="545"/>
                  <a:pt x="1464" y="537"/>
                  <a:pt x="1464" y="531"/>
                </a:cubicBezTo>
                <a:cubicBezTo>
                  <a:pt x="1464" y="525"/>
                  <a:pt x="1464" y="511"/>
                  <a:pt x="1460" y="504"/>
                </a:cubicBezTo>
                <a:cubicBezTo>
                  <a:pt x="1455" y="498"/>
                  <a:pt x="1447" y="491"/>
                  <a:pt x="1448" y="488"/>
                </a:cubicBezTo>
                <a:close/>
                <a:moveTo>
                  <a:pt x="847" y="232"/>
                </a:moveTo>
                <a:cubicBezTo>
                  <a:pt x="848" y="232"/>
                  <a:pt x="853" y="232"/>
                  <a:pt x="852" y="228"/>
                </a:cubicBezTo>
                <a:cubicBezTo>
                  <a:pt x="850" y="224"/>
                  <a:pt x="847" y="224"/>
                  <a:pt x="846" y="224"/>
                </a:cubicBezTo>
                <a:cubicBezTo>
                  <a:pt x="845" y="224"/>
                  <a:pt x="840" y="223"/>
                  <a:pt x="838" y="224"/>
                </a:cubicBezTo>
                <a:cubicBezTo>
                  <a:pt x="836" y="225"/>
                  <a:pt x="840" y="228"/>
                  <a:pt x="842" y="228"/>
                </a:cubicBezTo>
                <a:cubicBezTo>
                  <a:pt x="844" y="229"/>
                  <a:pt x="845" y="231"/>
                  <a:pt x="847" y="232"/>
                </a:cubicBezTo>
                <a:close/>
                <a:moveTo>
                  <a:pt x="1554" y="576"/>
                </a:moveTo>
                <a:cubicBezTo>
                  <a:pt x="1554" y="578"/>
                  <a:pt x="1550" y="578"/>
                  <a:pt x="1548" y="580"/>
                </a:cubicBezTo>
                <a:cubicBezTo>
                  <a:pt x="1546" y="582"/>
                  <a:pt x="1548" y="583"/>
                  <a:pt x="1542" y="586"/>
                </a:cubicBezTo>
                <a:cubicBezTo>
                  <a:pt x="1535" y="590"/>
                  <a:pt x="1527" y="594"/>
                  <a:pt x="1526" y="598"/>
                </a:cubicBezTo>
                <a:cubicBezTo>
                  <a:pt x="1524" y="601"/>
                  <a:pt x="1527" y="603"/>
                  <a:pt x="1533" y="603"/>
                </a:cubicBezTo>
                <a:cubicBezTo>
                  <a:pt x="1539" y="604"/>
                  <a:pt x="1538" y="605"/>
                  <a:pt x="1542" y="600"/>
                </a:cubicBezTo>
                <a:cubicBezTo>
                  <a:pt x="1546" y="596"/>
                  <a:pt x="1550" y="593"/>
                  <a:pt x="1555" y="589"/>
                </a:cubicBezTo>
                <a:cubicBezTo>
                  <a:pt x="1560" y="586"/>
                  <a:pt x="1560" y="580"/>
                  <a:pt x="1560" y="580"/>
                </a:cubicBezTo>
                <a:cubicBezTo>
                  <a:pt x="1560" y="580"/>
                  <a:pt x="1555" y="575"/>
                  <a:pt x="1554" y="576"/>
                </a:cubicBezTo>
                <a:close/>
                <a:moveTo>
                  <a:pt x="1574" y="563"/>
                </a:moveTo>
                <a:cubicBezTo>
                  <a:pt x="1573" y="563"/>
                  <a:pt x="1572" y="565"/>
                  <a:pt x="1569" y="563"/>
                </a:cubicBezTo>
                <a:cubicBezTo>
                  <a:pt x="1565" y="561"/>
                  <a:pt x="1566" y="562"/>
                  <a:pt x="1564" y="558"/>
                </a:cubicBezTo>
                <a:cubicBezTo>
                  <a:pt x="1561" y="555"/>
                  <a:pt x="1561" y="550"/>
                  <a:pt x="1557" y="552"/>
                </a:cubicBezTo>
                <a:cubicBezTo>
                  <a:pt x="1556" y="552"/>
                  <a:pt x="1557" y="557"/>
                  <a:pt x="1559" y="558"/>
                </a:cubicBezTo>
                <a:cubicBezTo>
                  <a:pt x="1560" y="560"/>
                  <a:pt x="1561" y="565"/>
                  <a:pt x="1561" y="566"/>
                </a:cubicBezTo>
                <a:cubicBezTo>
                  <a:pt x="1560" y="568"/>
                  <a:pt x="1554" y="570"/>
                  <a:pt x="1557" y="572"/>
                </a:cubicBezTo>
                <a:cubicBezTo>
                  <a:pt x="1560" y="574"/>
                  <a:pt x="1566" y="572"/>
                  <a:pt x="1565" y="574"/>
                </a:cubicBezTo>
                <a:cubicBezTo>
                  <a:pt x="1564" y="576"/>
                  <a:pt x="1561" y="579"/>
                  <a:pt x="1564" y="580"/>
                </a:cubicBezTo>
                <a:cubicBezTo>
                  <a:pt x="1568" y="581"/>
                  <a:pt x="1569" y="577"/>
                  <a:pt x="1570" y="575"/>
                </a:cubicBezTo>
                <a:cubicBezTo>
                  <a:pt x="1572" y="572"/>
                  <a:pt x="1573" y="570"/>
                  <a:pt x="1576" y="568"/>
                </a:cubicBezTo>
                <a:cubicBezTo>
                  <a:pt x="1578" y="567"/>
                  <a:pt x="1576" y="563"/>
                  <a:pt x="1574" y="563"/>
                </a:cubicBezTo>
                <a:close/>
                <a:moveTo>
                  <a:pt x="1585" y="467"/>
                </a:moveTo>
                <a:cubicBezTo>
                  <a:pt x="1581" y="466"/>
                  <a:pt x="1575" y="475"/>
                  <a:pt x="1575" y="475"/>
                </a:cubicBezTo>
                <a:cubicBezTo>
                  <a:pt x="1580" y="477"/>
                  <a:pt x="1588" y="468"/>
                  <a:pt x="1585" y="467"/>
                </a:cubicBezTo>
                <a:close/>
                <a:moveTo>
                  <a:pt x="825" y="218"/>
                </a:moveTo>
                <a:cubicBezTo>
                  <a:pt x="827" y="216"/>
                  <a:pt x="823" y="212"/>
                  <a:pt x="822" y="212"/>
                </a:cubicBezTo>
                <a:cubicBezTo>
                  <a:pt x="818" y="212"/>
                  <a:pt x="816" y="217"/>
                  <a:pt x="819" y="219"/>
                </a:cubicBezTo>
                <a:cubicBezTo>
                  <a:pt x="821" y="221"/>
                  <a:pt x="823" y="221"/>
                  <a:pt x="825" y="218"/>
                </a:cubicBezTo>
                <a:close/>
                <a:moveTo>
                  <a:pt x="797" y="218"/>
                </a:moveTo>
                <a:cubicBezTo>
                  <a:pt x="797" y="217"/>
                  <a:pt x="795" y="214"/>
                  <a:pt x="793" y="218"/>
                </a:cubicBezTo>
                <a:cubicBezTo>
                  <a:pt x="792" y="219"/>
                  <a:pt x="796" y="220"/>
                  <a:pt x="797" y="218"/>
                </a:cubicBezTo>
                <a:close/>
                <a:moveTo>
                  <a:pt x="1313" y="438"/>
                </a:moveTo>
                <a:cubicBezTo>
                  <a:pt x="1312" y="441"/>
                  <a:pt x="1319" y="443"/>
                  <a:pt x="1319" y="439"/>
                </a:cubicBezTo>
                <a:cubicBezTo>
                  <a:pt x="1320" y="435"/>
                  <a:pt x="1314" y="435"/>
                  <a:pt x="1313" y="438"/>
                </a:cubicBezTo>
                <a:close/>
                <a:moveTo>
                  <a:pt x="1340" y="389"/>
                </a:moveTo>
                <a:cubicBezTo>
                  <a:pt x="1339" y="389"/>
                  <a:pt x="1328" y="391"/>
                  <a:pt x="1327" y="391"/>
                </a:cubicBezTo>
                <a:cubicBezTo>
                  <a:pt x="1326" y="392"/>
                  <a:pt x="1319" y="390"/>
                  <a:pt x="1319" y="390"/>
                </a:cubicBezTo>
                <a:cubicBezTo>
                  <a:pt x="1316" y="393"/>
                  <a:pt x="1318" y="396"/>
                  <a:pt x="1322" y="395"/>
                </a:cubicBezTo>
                <a:cubicBezTo>
                  <a:pt x="1326" y="395"/>
                  <a:pt x="1335" y="394"/>
                  <a:pt x="1337" y="394"/>
                </a:cubicBezTo>
                <a:cubicBezTo>
                  <a:pt x="1339" y="394"/>
                  <a:pt x="1342" y="389"/>
                  <a:pt x="1340" y="389"/>
                </a:cubicBezTo>
                <a:close/>
                <a:moveTo>
                  <a:pt x="1293" y="433"/>
                </a:moveTo>
                <a:cubicBezTo>
                  <a:pt x="1294" y="431"/>
                  <a:pt x="1289" y="427"/>
                  <a:pt x="1287" y="427"/>
                </a:cubicBezTo>
                <a:cubicBezTo>
                  <a:pt x="1286" y="427"/>
                  <a:pt x="1276" y="425"/>
                  <a:pt x="1276" y="425"/>
                </a:cubicBezTo>
                <a:cubicBezTo>
                  <a:pt x="1274" y="426"/>
                  <a:pt x="1272" y="426"/>
                  <a:pt x="1271" y="427"/>
                </a:cubicBezTo>
                <a:cubicBezTo>
                  <a:pt x="1271" y="427"/>
                  <a:pt x="1271" y="427"/>
                  <a:pt x="1270" y="426"/>
                </a:cubicBezTo>
                <a:cubicBezTo>
                  <a:pt x="1266" y="424"/>
                  <a:pt x="1261" y="426"/>
                  <a:pt x="1259" y="423"/>
                </a:cubicBezTo>
                <a:cubicBezTo>
                  <a:pt x="1258" y="420"/>
                  <a:pt x="1256" y="420"/>
                  <a:pt x="1254" y="422"/>
                </a:cubicBezTo>
                <a:cubicBezTo>
                  <a:pt x="1251" y="426"/>
                  <a:pt x="1255" y="428"/>
                  <a:pt x="1256" y="429"/>
                </a:cubicBezTo>
                <a:cubicBezTo>
                  <a:pt x="1257" y="430"/>
                  <a:pt x="1261" y="430"/>
                  <a:pt x="1265" y="430"/>
                </a:cubicBezTo>
                <a:cubicBezTo>
                  <a:pt x="1268" y="430"/>
                  <a:pt x="1271" y="429"/>
                  <a:pt x="1271" y="428"/>
                </a:cubicBezTo>
                <a:cubicBezTo>
                  <a:pt x="1271" y="429"/>
                  <a:pt x="1272" y="429"/>
                  <a:pt x="1272" y="430"/>
                </a:cubicBezTo>
                <a:cubicBezTo>
                  <a:pt x="1275" y="432"/>
                  <a:pt x="1277" y="434"/>
                  <a:pt x="1282" y="433"/>
                </a:cubicBezTo>
                <a:cubicBezTo>
                  <a:pt x="1286" y="433"/>
                  <a:pt x="1293" y="435"/>
                  <a:pt x="1293" y="433"/>
                </a:cubicBezTo>
                <a:close/>
                <a:moveTo>
                  <a:pt x="1227" y="366"/>
                </a:moveTo>
                <a:cubicBezTo>
                  <a:pt x="1229" y="373"/>
                  <a:pt x="1233" y="380"/>
                  <a:pt x="1234" y="382"/>
                </a:cubicBezTo>
                <a:cubicBezTo>
                  <a:pt x="1236" y="385"/>
                  <a:pt x="1242" y="389"/>
                  <a:pt x="1245" y="391"/>
                </a:cubicBezTo>
                <a:cubicBezTo>
                  <a:pt x="1247" y="393"/>
                  <a:pt x="1250" y="390"/>
                  <a:pt x="1249" y="388"/>
                </a:cubicBezTo>
                <a:cubicBezTo>
                  <a:pt x="1247" y="385"/>
                  <a:pt x="1244" y="382"/>
                  <a:pt x="1244" y="379"/>
                </a:cubicBezTo>
                <a:cubicBezTo>
                  <a:pt x="1244" y="377"/>
                  <a:pt x="1242" y="373"/>
                  <a:pt x="1239" y="368"/>
                </a:cubicBezTo>
                <a:cubicBezTo>
                  <a:pt x="1236" y="364"/>
                  <a:pt x="1233" y="362"/>
                  <a:pt x="1231" y="359"/>
                </a:cubicBezTo>
                <a:cubicBezTo>
                  <a:pt x="1229" y="356"/>
                  <a:pt x="1222" y="351"/>
                  <a:pt x="1222" y="351"/>
                </a:cubicBezTo>
                <a:cubicBezTo>
                  <a:pt x="1219" y="351"/>
                  <a:pt x="1219" y="357"/>
                  <a:pt x="1221" y="359"/>
                </a:cubicBezTo>
                <a:cubicBezTo>
                  <a:pt x="1222" y="360"/>
                  <a:pt x="1225" y="359"/>
                  <a:pt x="1227" y="366"/>
                </a:cubicBezTo>
                <a:close/>
                <a:moveTo>
                  <a:pt x="1313" y="413"/>
                </a:moveTo>
                <a:cubicBezTo>
                  <a:pt x="1316" y="415"/>
                  <a:pt x="1321" y="406"/>
                  <a:pt x="1323" y="409"/>
                </a:cubicBezTo>
                <a:cubicBezTo>
                  <a:pt x="1324" y="412"/>
                  <a:pt x="1323" y="413"/>
                  <a:pt x="1325" y="416"/>
                </a:cubicBezTo>
                <a:cubicBezTo>
                  <a:pt x="1328" y="420"/>
                  <a:pt x="1333" y="419"/>
                  <a:pt x="1333" y="419"/>
                </a:cubicBezTo>
                <a:cubicBezTo>
                  <a:pt x="1333" y="419"/>
                  <a:pt x="1332" y="410"/>
                  <a:pt x="1328" y="408"/>
                </a:cubicBezTo>
                <a:cubicBezTo>
                  <a:pt x="1324" y="406"/>
                  <a:pt x="1321" y="403"/>
                  <a:pt x="1326" y="404"/>
                </a:cubicBezTo>
                <a:cubicBezTo>
                  <a:pt x="1331" y="404"/>
                  <a:pt x="1334" y="402"/>
                  <a:pt x="1333" y="400"/>
                </a:cubicBezTo>
                <a:cubicBezTo>
                  <a:pt x="1332" y="398"/>
                  <a:pt x="1324" y="399"/>
                  <a:pt x="1322" y="399"/>
                </a:cubicBezTo>
                <a:cubicBezTo>
                  <a:pt x="1320" y="400"/>
                  <a:pt x="1317" y="398"/>
                  <a:pt x="1317" y="398"/>
                </a:cubicBezTo>
                <a:cubicBezTo>
                  <a:pt x="1314" y="399"/>
                  <a:pt x="1315" y="401"/>
                  <a:pt x="1314" y="404"/>
                </a:cubicBezTo>
                <a:cubicBezTo>
                  <a:pt x="1313" y="408"/>
                  <a:pt x="1310" y="411"/>
                  <a:pt x="1313" y="413"/>
                </a:cubicBezTo>
                <a:close/>
                <a:moveTo>
                  <a:pt x="1256" y="409"/>
                </a:moveTo>
                <a:cubicBezTo>
                  <a:pt x="1258" y="407"/>
                  <a:pt x="1257" y="403"/>
                  <a:pt x="1254" y="404"/>
                </a:cubicBezTo>
                <a:cubicBezTo>
                  <a:pt x="1251" y="404"/>
                  <a:pt x="1248" y="399"/>
                  <a:pt x="1244" y="395"/>
                </a:cubicBezTo>
                <a:cubicBezTo>
                  <a:pt x="1239" y="392"/>
                  <a:pt x="1235" y="390"/>
                  <a:pt x="1230" y="385"/>
                </a:cubicBezTo>
                <a:cubicBezTo>
                  <a:pt x="1226" y="380"/>
                  <a:pt x="1220" y="377"/>
                  <a:pt x="1217" y="374"/>
                </a:cubicBezTo>
                <a:cubicBezTo>
                  <a:pt x="1214" y="371"/>
                  <a:pt x="1209" y="370"/>
                  <a:pt x="1208" y="371"/>
                </a:cubicBezTo>
                <a:cubicBezTo>
                  <a:pt x="1203" y="372"/>
                  <a:pt x="1214" y="380"/>
                  <a:pt x="1216" y="381"/>
                </a:cubicBezTo>
                <a:cubicBezTo>
                  <a:pt x="1217" y="382"/>
                  <a:pt x="1227" y="391"/>
                  <a:pt x="1227" y="395"/>
                </a:cubicBezTo>
                <a:cubicBezTo>
                  <a:pt x="1227" y="399"/>
                  <a:pt x="1234" y="409"/>
                  <a:pt x="1236" y="410"/>
                </a:cubicBezTo>
                <a:cubicBezTo>
                  <a:pt x="1237" y="412"/>
                  <a:pt x="1247" y="418"/>
                  <a:pt x="1248" y="421"/>
                </a:cubicBezTo>
                <a:cubicBezTo>
                  <a:pt x="1250" y="424"/>
                  <a:pt x="1253" y="424"/>
                  <a:pt x="1253" y="420"/>
                </a:cubicBezTo>
                <a:cubicBezTo>
                  <a:pt x="1253" y="416"/>
                  <a:pt x="1254" y="411"/>
                  <a:pt x="1256" y="409"/>
                </a:cubicBezTo>
                <a:close/>
                <a:moveTo>
                  <a:pt x="1315" y="327"/>
                </a:moveTo>
                <a:cubicBezTo>
                  <a:pt x="1317" y="331"/>
                  <a:pt x="1325" y="335"/>
                  <a:pt x="1323" y="337"/>
                </a:cubicBezTo>
                <a:cubicBezTo>
                  <a:pt x="1321" y="339"/>
                  <a:pt x="1316" y="342"/>
                  <a:pt x="1315" y="346"/>
                </a:cubicBezTo>
                <a:cubicBezTo>
                  <a:pt x="1314" y="349"/>
                  <a:pt x="1324" y="340"/>
                  <a:pt x="1327" y="337"/>
                </a:cubicBezTo>
                <a:cubicBezTo>
                  <a:pt x="1329" y="334"/>
                  <a:pt x="1335" y="336"/>
                  <a:pt x="1336" y="334"/>
                </a:cubicBezTo>
                <a:cubicBezTo>
                  <a:pt x="1337" y="332"/>
                  <a:pt x="1337" y="332"/>
                  <a:pt x="1337" y="332"/>
                </a:cubicBezTo>
                <a:cubicBezTo>
                  <a:pt x="1337" y="332"/>
                  <a:pt x="1333" y="331"/>
                  <a:pt x="1329" y="330"/>
                </a:cubicBezTo>
                <a:cubicBezTo>
                  <a:pt x="1326" y="329"/>
                  <a:pt x="1322" y="333"/>
                  <a:pt x="1324" y="327"/>
                </a:cubicBezTo>
                <a:cubicBezTo>
                  <a:pt x="1326" y="321"/>
                  <a:pt x="1331" y="322"/>
                  <a:pt x="1330" y="317"/>
                </a:cubicBezTo>
                <a:cubicBezTo>
                  <a:pt x="1329" y="313"/>
                  <a:pt x="1325" y="312"/>
                  <a:pt x="1324" y="312"/>
                </a:cubicBezTo>
                <a:cubicBezTo>
                  <a:pt x="1321" y="312"/>
                  <a:pt x="1324" y="316"/>
                  <a:pt x="1321" y="318"/>
                </a:cubicBezTo>
                <a:cubicBezTo>
                  <a:pt x="1317" y="321"/>
                  <a:pt x="1313" y="322"/>
                  <a:pt x="1315" y="327"/>
                </a:cubicBezTo>
                <a:close/>
                <a:moveTo>
                  <a:pt x="1140" y="353"/>
                </a:moveTo>
                <a:cubicBezTo>
                  <a:pt x="1138" y="354"/>
                  <a:pt x="1136" y="367"/>
                  <a:pt x="1140" y="368"/>
                </a:cubicBezTo>
                <a:cubicBezTo>
                  <a:pt x="1145" y="370"/>
                  <a:pt x="1147" y="362"/>
                  <a:pt x="1146" y="360"/>
                </a:cubicBezTo>
                <a:cubicBezTo>
                  <a:pt x="1144" y="359"/>
                  <a:pt x="1144" y="351"/>
                  <a:pt x="1140" y="353"/>
                </a:cubicBezTo>
                <a:close/>
                <a:moveTo>
                  <a:pt x="1296" y="373"/>
                </a:moveTo>
                <a:cubicBezTo>
                  <a:pt x="1289" y="373"/>
                  <a:pt x="1289" y="379"/>
                  <a:pt x="1287" y="380"/>
                </a:cubicBezTo>
                <a:cubicBezTo>
                  <a:pt x="1286" y="381"/>
                  <a:pt x="1284" y="382"/>
                  <a:pt x="1281" y="382"/>
                </a:cubicBezTo>
                <a:cubicBezTo>
                  <a:pt x="1278" y="383"/>
                  <a:pt x="1277" y="386"/>
                  <a:pt x="1276" y="388"/>
                </a:cubicBezTo>
                <a:cubicBezTo>
                  <a:pt x="1276" y="390"/>
                  <a:pt x="1270" y="385"/>
                  <a:pt x="1269" y="386"/>
                </a:cubicBezTo>
                <a:cubicBezTo>
                  <a:pt x="1267" y="388"/>
                  <a:pt x="1268" y="395"/>
                  <a:pt x="1271" y="401"/>
                </a:cubicBezTo>
                <a:cubicBezTo>
                  <a:pt x="1274" y="407"/>
                  <a:pt x="1281" y="411"/>
                  <a:pt x="1282" y="411"/>
                </a:cubicBezTo>
                <a:cubicBezTo>
                  <a:pt x="1284" y="411"/>
                  <a:pt x="1288" y="411"/>
                  <a:pt x="1291" y="412"/>
                </a:cubicBezTo>
                <a:cubicBezTo>
                  <a:pt x="1293" y="412"/>
                  <a:pt x="1302" y="413"/>
                  <a:pt x="1302" y="410"/>
                </a:cubicBezTo>
                <a:cubicBezTo>
                  <a:pt x="1301" y="406"/>
                  <a:pt x="1301" y="401"/>
                  <a:pt x="1304" y="398"/>
                </a:cubicBezTo>
                <a:cubicBezTo>
                  <a:pt x="1308" y="394"/>
                  <a:pt x="1312" y="392"/>
                  <a:pt x="1310" y="387"/>
                </a:cubicBezTo>
                <a:cubicBezTo>
                  <a:pt x="1308" y="382"/>
                  <a:pt x="1304" y="379"/>
                  <a:pt x="1307" y="377"/>
                </a:cubicBezTo>
                <a:cubicBezTo>
                  <a:pt x="1310" y="375"/>
                  <a:pt x="1313" y="374"/>
                  <a:pt x="1313" y="372"/>
                </a:cubicBezTo>
                <a:cubicBezTo>
                  <a:pt x="1313" y="370"/>
                  <a:pt x="1306" y="378"/>
                  <a:pt x="1306" y="365"/>
                </a:cubicBezTo>
                <a:cubicBezTo>
                  <a:pt x="1305" y="362"/>
                  <a:pt x="1300" y="366"/>
                  <a:pt x="1299" y="368"/>
                </a:cubicBezTo>
                <a:cubicBezTo>
                  <a:pt x="1299" y="371"/>
                  <a:pt x="1303" y="373"/>
                  <a:pt x="1296" y="373"/>
                </a:cubicBezTo>
                <a:close/>
                <a:moveTo>
                  <a:pt x="1337" y="351"/>
                </a:moveTo>
                <a:cubicBezTo>
                  <a:pt x="1335" y="349"/>
                  <a:pt x="1332" y="343"/>
                  <a:pt x="1328" y="345"/>
                </a:cubicBezTo>
                <a:cubicBezTo>
                  <a:pt x="1326" y="345"/>
                  <a:pt x="1323" y="352"/>
                  <a:pt x="1327" y="352"/>
                </a:cubicBezTo>
                <a:cubicBezTo>
                  <a:pt x="1331" y="352"/>
                  <a:pt x="1339" y="353"/>
                  <a:pt x="1337" y="351"/>
                </a:cubicBezTo>
                <a:close/>
                <a:moveTo>
                  <a:pt x="1341" y="353"/>
                </a:moveTo>
                <a:cubicBezTo>
                  <a:pt x="1336" y="360"/>
                  <a:pt x="1336" y="358"/>
                  <a:pt x="1332" y="357"/>
                </a:cubicBezTo>
                <a:cubicBezTo>
                  <a:pt x="1329" y="355"/>
                  <a:pt x="1323" y="360"/>
                  <a:pt x="1324" y="362"/>
                </a:cubicBezTo>
                <a:cubicBezTo>
                  <a:pt x="1325" y="364"/>
                  <a:pt x="1333" y="362"/>
                  <a:pt x="1335" y="365"/>
                </a:cubicBezTo>
                <a:cubicBezTo>
                  <a:pt x="1337" y="368"/>
                  <a:pt x="1337" y="369"/>
                  <a:pt x="1341" y="368"/>
                </a:cubicBezTo>
                <a:cubicBezTo>
                  <a:pt x="1345" y="367"/>
                  <a:pt x="1348" y="362"/>
                  <a:pt x="1347" y="359"/>
                </a:cubicBezTo>
                <a:cubicBezTo>
                  <a:pt x="1346" y="357"/>
                  <a:pt x="1341" y="353"/>
                  <a:pt x="1341" y="353"/>
                </a:cubicBezTo>
                <a:close/>
                <a:moveTo>
                  <a:pt x="1340" y="339"/>
                </a:moveTo>
                <a:cubicBezTo>
                  <a:pt x="1339" y="339"/>
                  <a:pt x="1334" y="347"/>
                  <a:pt x="1340" y="346"/>
                </a:cubicBezTo>
                <a:cubicBezTo>
                  <a:pt x="1347" y="346"/>
                  <a:pt x="1345" y="339"/>
                  <a:pt x="1340" y="339"/>
                </a:cubicBezTo>
                <a:close/>
                <a:moveTo>
                  <a:pt x="1324" y="284"/>
                </a:moveTo>
                <a:cubicBezTo>
                  <a:pt x="1318" y="285"/>
                  <a:pt x="1315" y="297"/>
                  <a:pt x="1319" y="296"/>
                </a:cubicBezTo>
                <a:cubicBezTo>
                  <a:pt x="1324" y="296"/>
                  <a:pt x="1329" y="283"/>
                  <a:pt x="1324" y="284"/>
                </a:cubicBezTo>
                <a:close/>
                <a:moveTo>
                  <a:pt x="1003" y="450"/>
                </a:moveTo>
                <a:cubicBezTo>
                  <a:pt x="998" y="449"/>
                  <a:pt x="998" y="455"/>
                  <a:pt x="994" y="459"/>
                </a:cubicBezTo>
                <a:cubicBezTo>
                  <a:pt x="990" y="463"/>
                  <a:pt x="986" y="467"/>
                  <a:pt x="984" y="466"/>
                </a:cubicBezTo>
                <a:cubicBezTo>
                  <a:pt x="983" y="466"/>
                  <a:pt x="974" y="469"/>
                  <a:pt x="977" y="475"/>
                </a:cubicBezTo>
                <a:cubicBezTo>
                  <a:pt x="980" y="480"/>
                  <a:pt x="979" y="486"/>
                  <a:pt x="977" y="489"/>
                </a:cubicBezTo>
                <a:cubicBezTo>
                  <a:pt x="974" y="491"/>
                  <a:pt x="979" y="499"/>
                  <a:pt x="978" y="503"/>
                </a:cubicBezTo>
                <a:cubicBezTo>
                  <a:pt x="977" y="507"/>
                  <a:pt x="979" y="510"/>
                  <a:pt x="985" y="510"/>
                </a:cubicBezTo>
                <a:cubicBezTo>
                  <a:pt x="990" y="510"/>
                  <a:pt x="992" y="508"/>
                  <a:pt x="994" y="503"/>
                </a:cubicBezTo>
                <a:cubicBezTo>
                  <a:pt x="996" y="498"/>
                  <a:pt x="997" y="493"/>
                  <a:pt x="999" y="489"/>
                </a:cubicBezTo>
                <a:cubicBezTo>
                  <a:pt x="1001" y="485"/>
                  <a:pt x="1003" y="476"/>
                  <a:pt x="1004" y="474"/>
                </a:cubicBezTo>
                <a:cubicBezTo>
                  <a:pt x="1005" y="472"/>
                  <a:pt x="1008" y="465"/>
                  <a:pt x="1007" y="460"/>
                </a:cubicBezTo>
                <a:cubicBezTo>
                  <a:pt x="1007" y="456"/>
                  <a:pt x="1005" y="451"/>
                  <a:pt x="1003" y="450"/>
                </a:cubicBezTo>
                <a:close/>
                <a:moveTo>
                  <a:pt x="1342" y="438"/>
                </a:moveTo>
                <a:cubicBezTo>
                  <a:pt x="1342" y="438"/>
                  <a:pt x="1348" y="437"/>
                  <a:pt x="1348" y="435"/>
                </a:cubicBezTo>
                <a:cubicBezTo>
                  <a:pt x="1348" y="432"/>
                  <a:pt x="1342" y="429"/>
                  <a:pt x="1339" y="432"/>
                </a:cubicBezTo>
                <a:cubicBezTo>
                  <a:pt x="1337" y="435"/>
                  <a:pt x="1333" y="438"/>
                  <a:pt x="1333" y="440"/>
                </a:cubicBezTo>
                <a:cubicBezTo>
                  <a:pt x="1334" y="444"/>
                  <a:pt x="1342" y="438"/>
                  <a:pt x="1342" y="438"/>
                </a:cubicBezTo>
                <a:close/>
              </a:path>
            </a:pathLst>
          </a:custGeom>
          <a:solidFill>
            <a:schemeClr val="tx1">
              <a:alpha val="32000"/>
            </a:schemeClr>
          </a:solidFill>
          <a:ln>
            <a:noFill/>
          </a:ln>
        </p:spPr>
        <p:txBody>
          <a:bodyPr vert="horz" wrap="square" lIns="91419" tIns="45709" rIns="91419" bIns="45709" numCol="1" anchor="t" anchorCtr="0" compatLnSpc="1"/>
          <a:lstStyle/>
          <a:p>
            <a:endParaRPr lang="zh-CN" altLang="en-US"/>
          </a:p>
        </p:txBody>
      </p:sp>
      <p:grpSp>
        <p:nvGrpSpPr>
          <p:cNvPr id="17" name="组合 16"/>
          <p:cNvGrpSpPr/>
          <p:nvPr/>
        </p:nvGrpSpPr>
        <p:grpSpPr>
          <a:xfrm>
            <a:off x="2906121" y="2614538"/>
            <a:ext cx="438048" cy="682572"/>
            <a:chOff x="2903001" y="2615143"/>
            <a:chExt cx="438149" cy="682730"/>
          </a:xfrm>
        </p:grpSpPr>
        <p:sp>
          <p:nvSpPr>
            <p:cNvPr id="18" name="Freeform 170"/>
            <p:cNvSpPr>
              <a:spLocks noEditPoints="1"/>
            </p:cNvSpPr>
            <p:nvPr/>
          </p:nvSpPr>
          <p:spPr bwMode="auto">
            <a:xfrm>
              <a:off x="3145887" y="3004185"/>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63757C">
                <a:alpha val="70000"/>
              </a:srgbClr>
            </a:solidFill>
            <a:ln>
              <a:noFill/>
            </a:ln>
          </p:spPr>
          <p:txBody>
            <a:bodyPr vert="horz" wrap="square" lIns="91419" tIns="45709" rIns="91419" bIns="45709" numCol="1" anchor="t" anchorCtr="0" compatLnSpc="1"/>
            <a:lstStyle/>
            <a:p>
              <a:endParaRPr lang="zh-CN" altLang="en-US"/>
            </a:p>
          </p:txBody>
        </p:sp>
        <p:grpSp>
          <p:nvGrpSpPr>
            <p:cNvPr id="19" name="组合 18"/>
            <p:cNvGrpSpPr/>
            <p:nvPr/>
          </p:nvGrpSpPr>
          <p:grpSpPr>
            <a:xfrm>
              <a:off x="2903001" y="2615143"/>
              <a:ext cx="310782" cy="459128"/>
              <a:chOff x="5083970" y="2364237"/>
              <a:chExt cx="310782" cy="459128"/>
            </a:xfrm>
          </p:grpSpPr>
          <p:cxnSp>
            <p:nvCxnSpPr>
              <p:cNvPr id="20" name="直接连接符 19"/>
              <p:cNvCxnSpPr/>
              <p:nvPr/>
            </p:nvCxnSpPr>
            <p:spPr>
              <a:xfrm flipH="1" flipV="1">
                <a:off x="5112772" y="2375035"/>
                <a:ext cx="281980" cy="448330"/>
              </a:xfrm>
              <a:prstGeom prst="line">
                <a:avLst/>
              </a:prstGeom>
              <a:ln>
                <a:solidFill>
                  <a:srgbClr val="63757C"/>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083970" y="2364237"/>
                <a:ext cx="83537" cy="83537"/>
              </a:xfrm>
              <a:prstGeom prst="ellipse">
                <a:avLst/>
              </a:prstGeom>
              <a:solidFill>
                <a:srgbClr val="637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2" name="组合 21"/>
          <p:cNvGrpSpPr/>
          <p:nvPr/>
        </p:nvGrpSpPr>
        <p:grpSpPr>
          <a:xfrm>
            <a:off x="2906123" y="3274329"/>
            <a:ext cx="742775" cy="580527"/>
            <a:chOff x="2903003" y="3275087"/>
            <a:chExt cx="742947" cy="580661"/>
          </a:xfrm>
        </p:grpSpPr>
        <p:sp>
          <p:nvSpPr>
            <p:cNvPr id="23" name="Freeform 170"/>
            <p:cNvSpPr>
              <a:spLocks noEditPoints="1"/>
            </p:cNvSpPr>
            <p:nvPr/>
          </p:nvSpPr>
          <p:spPr bwMode="auto">
            <a:xfrm>
              <a:off x="3450687" y="3275087"/>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FF0000">
                <a:alpha val="70000"/>
              </a:srgbClr>
            </a:solidFill>
            <a:ln>
              <a:noFill/>
            </a:ln>
          </p:spPr>
          <p:txBody>
            <a:bodyPr vert="horz" wrap="square" lIns="91419" tIns="45709" rIns="91419" bIns="45709" numCol="1" anchor="t" anchorCtr="0" compatLnSpc="1"/>
            <a:lstStyle/>
            <a:p>
              <a:endParaRPr lang="zh-CN" altLang="en-US"/>
            </a:p>
          </p:txBody>
        </p:sp>
        <p:grpSp>
          <p:nvGrpSpPr>
            <p:cNvPr id="24" name="组合 23"/>
            <p:cNvGrpSpPr/>
            <p:nvPr/>
          </p:nvGrpSpPr>
          <p:grpSpPr>
            <a:xfrm rot="16200000">
              <a:off x="2990237" y="3306208"/>
              <a:ext cx="462306" cy="636774"/>
              <a:chOff x="5088731" y="2386463"/>
              <a:chExt cx="311349" cy="464712"/>
            </a:xfrm>
            <a:solidFill>
              <a:srgbClr val="FF0000">
                <a:alpha val="70000"/>
              </a:srgbClr>
            </a:solidFill>
          </p:grpSpPr>
          <p:cxnSp>
            <p:nvCxnSpPr>
              <p:cNvPr id="25" name="直接连接符 24"/>
              <p:cNvCxnSpPr>
                <a:endCxn id="39" idx="5"/>
              </p:cNvCxnSpPr>
              <p:nvPr/>
            </p:nvCxnSpPr>
            <p:spPr>
              <a:xfrm rot="5400000" flipH="1">
                <a:off x="5083352" y="2534447"/>
                <a:ext cx="393409" cy="240047"/>
              </a:xfrm>
              <a:prstGeom prst="line">
                <a:avLst/>
              </a:prstGeom>
              <a:grpFill/>
              <a:ln>
                <a:solidFill>
                  <a:srgbClr val="FF0000">
                    <a:alpha val="70000"/>
                  </a:srgb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5088731" y="2386463"/>
                <a:ext cx="83537" cy="8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a:off x="6218741" y="4364804"/>
            <a:ext cx="384256" cy="535207"/>
            <a:chOff x="6216388" y="4365814"/>
            <a:chExt cx="384345" cy="535331"/>
          </a:xfrm>
        </p:grpSpPr>
        <p:sp>
          <p:nvSpPr>
            <p:cNvPr id="41" name="Freeform 170"/>
            <p:cNvSpPr>
              <a:spLocks noEditPoints="1"/>
            </p:cNvSpPr>
            <p:nvPr/>
          </p:nvSpPr>
          <p:spPr bwMode="auto">
            <a:xfrm>
              <a:off x="6216388" y="4365814"/>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FFA700">
                <a:alpha val="70000"/>
              </a:srgbClr>
            </a:solidFill>
            <a:ln>
              <a:noFill/>
            </a:ln>
          </p:spPr>
          <p:txBody>
            <a:bodyPr vert="horz" wrap="square" lIns="91419" tIns="45709" rIns="91419" bIns="45709" numCol="1" anchor="t" anchorCtr="0" compatLnSpc="1"/>
            <a:lstStyle/>
            <a:p>
              <a:endParaRPr lang="zh-CN" altLang="en-US"/>
            </a:p>
          </p:txBody>
        </p:sp>
        <p:grpSp>
          <p:nvGrpSpPr>
            <p:cNvPr id="42" name="组合 41"/>
            <p:cNvGrpSpPr/>
            <p:nvPr/>
          </p:nvGrpSpPr>
          <p:grpSpPr>
            <a:xfrm rot="8986446">
              <a:off x="6353796" y="4463278"/>
              <a:ext cx="246937" cy="437867"/>
              <a:chOff x="5248835" y="2372462"/>
              <a:chExt cx="246937" cy="437867"/>
            </a:xfrm>
            <a:solidFill>
              <a:srgbClr val="FFA700"/>
            </a:solidFill>
          </p:grpSpPr>
          <p:cxnSp>
            <p:nvCxnSpPr>
              <p:cNvPr id="43" name="直接连接符 42"/>
              <p:cNvCxnSpPr>
                <a:endCxn id="44" idx="4"/>
              </p:cNvCxnSpPr>
              <p:nvPr/>
            </p:nvCxnSpPr>
            <p:spPr>
              <a:xfrm rot="12613554">
                <a:off x="5248835" y="2496844"/>
                <a:ext cx="246937" cy="313485"/>
              </a:xfrm>
              <a:prstGeom prst="line">
                <a:avLst/>
              </a:prstGeom>
              <a:grpFill/>
              <a:ln>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5302757" y="2372462"/>
                <a:ext cx="83537" cy="83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5" name="组合 44"/>
          <p:cNvGrpSpPr/>
          <p:nvPr/>
        </p:nvGrpSpPr>
        <p:grpSpPr>
          <a:xfrm>
            <a:off x="7262799" y="3580737"/>
            <a:ext cx="559499" cy="486825"/>
            <a:chOff x="7260687" y="3581566"/>
            <a:chExt cx="559629" cy="486938"/>
          </a:xfrm>
        </p:grpSpPr>
        <p:sp>
          <p:nvSpPr>
            <p:cNvPr id="46" name="Freeform 170"/>
            <p:cNvSpPr>
              <a:spLocks noEditPoints="1"/>
            </p:cNvSpPr>
            <p:nvPr/>
          </p:nvSpPr>
          <p:spPr bwMode="auto">
            <a:xfrm>
              <a:off x="7260687" y="3641170"/>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A23C93">
                <a:alpha val="70000"/>
              </a:srgbClr>
            </a:solidFill>
            <a:ln>
              <a:noFill/>
            </a:ln>
          </p:spPr>
          <p:txBody>
            <a:bodyPr vert="horz" wrap="square" lIns="91419" tIns="45709" rIns="91419" bIns="45709" numCol="1" anchor="t" anchorCtr="0" compatLnSpc="1"/>
            <a:lstStyle/>
            <a:p>
              <a:endParaRPr lang="zh-CN" altLang="en-US"/>
            </a:p>
          </p:txBody>
        </p:sp>
        <p:grpSp>
          <p:nvGrpSpPr>
            <p:cNvPr id="47" name="组合 46"/>
            <p:cNvGrpSpPr/>
            <p:nvPr/>
          </p:nvGrpSpPr>
          <p:grpSpPr>
            <a:xfrm rot="8150983">
              <a:off x="7504206" y="3581566"/>
              <a:ext cx="316110" cy="486938"/>
              <a:chOff x="5083970" y="2364237"/>
              <a:chExt cx="316110" cy="486938"/>
            </a:xfrm>
            <a:solidFill>
              <a:srgbClr val="A23C93"/>
            </a:solidFill>
          </p:grpSpPr>
          <p:cxnSp>
            <p:nvCxnSpPr>
              <p:cNvPr id="48" name="直接连接符 47"/>
              <p:cNvCxnSpPr/>
              <p:nvPr/>
            </p:nvCxnSpPr>
            <p:spPr>
              <a:xfrm flipH="1" flipV="1">
                <a:off x="5118100" y="2402845"/>
                <a:ext cx="281980" cy="448330"/>
              </a:xfrm>
              <a:prstGeom prst="line">
                <a:avLst/>
              </a:prstGeom>
              <a:grpFill/>
              <a:ln>
                <a:solidFill>
                  <a:srgbClr val="A23C93">
                    <a:alpha val="70000"/>
                  </a:srgb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5083970" y="2364237"/>
                <a:ext cx="83537" cy="83537"/>
              </a:xfrm>
              <a:prstGeom prst="ellipse">
                <a:avLst/>
              </a:prstGeom>
              <a:solidFill>
                <a:srgbClr val="A23C9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0" name="组合 49"/>
          <p:cNvGrpSpPr/>
          <p:nvPr/>
        </p:nvGrpSpPr>
        <p:grpSpPr>
          <a:xfrm>
            <a:off x="7249827" y="2609782"/>
            <a:ext cx="724357" cy="1017247"/>
            <a:chOff x="7247712" y="2610387"/>
            <a:chExt cx="724525" cy="1017482"/>
          </a:xfrm>
        </p:grpSpPr>
        <p:sp>
          <p:nvSpPr>
            <p:cNvPr id="51" name="Freeform 170"/>
            <p:cNvSpPr>
              <a:spLocks noEditPoints="1"/>
            </p:cNvSpPr>
            <p:nvPr/>
          </p:nvSpPr>
          <p:spPr bwMode="auto">
            <a:xfrm>
              <a:off x="7358319" y="3334181"/>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24A9D4">
                <a:alpha val="70000"/>
              </a:srgbClr>
            </a:solidFill>
            <a:ln>
              <a:noFill/>
            </a:ln>
          </p:spPr>
          <p:txBody>
            <a:bodyPr vert="horz" wrap="square" lIns="91419" tIns="45709" rIns="91419" bIns="45709" numCol="1" anchor="t" anchorCtr="0" compatLnSpc="1"/>
            <a:lstStyle/>
            <a:p>
              <a:endParaRPr lang="zh-CN" altLang="en-US"/>
            </a:p>
          </p:txBody>
        </p:sp>
        <p:grpSp>
          <p:nvGrpSpPr>
            <p:cNvPr id="52" name="组合 51"/>
            <p:cNvGrpSpPr/>
            <p:nvPr/>
          </p:nvGrpSpPr>
          <p:grpSpPr>
            <a:xfrm rot="9170224" flipV="1">
              <a:off x="7247712" y="2610387"/>
              <a:ext cx="724525" cy="687751"/>
              <a:chOff x="5089073" y="2370172"/>
              <a:chExt cx="311007" cy="481003"/>
            </a:xfrm>
          </p:grpSpPr>
          <p:cxnSp>
            <p:nvCxnSpPr>
              <p:cNvPr id="53" name="直接连接符 52"/>
              <p:cNvCxnSpPr/>
              <p:nvPr/>
            </p:nvCxnSpPr>
            <p:spPr>
              <a:xfrm flipH="1" flipV="1">
                <a:off x="5118100" y="2402845"/>
                <a:ext cx="281980" cy="448330"/>
              </a:xfrm>
              <a:prstGeom prst="line">
                <a:avLst/>
              </a:prstGeom>
              <a:ln>
                <a:solidFill>
                  <a:srgbClr val="24A9D4">
                    <a:alpha val="70000"/>
                  </a:srgb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5089073" y="2370172"/>
                <a:ext cx="59499" cy="59499"/>
              </a:xfrm>
              <a:prstGeom prst="ellipse">
                <a:avLst/>
              </a:prstGeom>
              <a:solidFill>
                <a:srgbClr val="24A9D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a:off x="6190900" y="2442553"/>
            <a:ext cx="642401" cy="1084752"/>
            <a:chOff x="6188540" y="2443118"/>
            <a:chExt cx="642550" cy="1085003"/>
          </a:xfrm>
        </p:grpSpPr>
        <p:sp>
          <p:nvSpPr>
            <p:cNvPr id="56" name="Freeform 170"/>
            <p:cNvSpPr>
              <a:spLocks noEditPoints="1"/>
            </p:cNvSpPr>
            <p:nvPr/>
          </p:nvSpPr>
          <p:spPr bwMode="auto">
            <a:xfrm>
              <a:off x="6635827" y="3234433"/>
              <a:ext cx="195263" cy="293688"/>
            </a:xfrm>
            <a:custGeom>
              <a:avLst/>
              <a:gdLst>
                <a:gd name="T0" fmla="*/ 80 w 160"/>
                <a:gd name="T1" fmla="*/ 0 h 240"/>
                <a:gd name="T2" fmla="*/ 0 w 160"/>
                <a:gd name="T3" fmla="*/ 80 h 240"/>
                <a:gd name="T4" fmla="*/ 11 w 160"/>
                <a:gd name="T5" fmla="*/ 120 h 240"/>
                <a:gd name="T6" fmla="*/ 80 w 160"/>
                <a:gd name="T7" fmla="*/ 240 h 240"/>
                <a:gd name="T8" fmla="*/ 150 w 160"/>
                <a:gd name="T9" fmla="*/ 120 h 240"/>
                <a:gd name="T10" fmla="*/ 160 w 160"/>
                <a:gd name="T11" fmla="*/ 80 h 240"/>
                <a:gd name="T12" fmla="*/ 80 w 160"/>
                <a:gd name="T13" fmla="*/ 0 h 240"/>
                <a:gd name="T14" fmla="*/ 80 w 160"/>
                <a:gd name="T15" fmla="*/ 100 h 240"/>
                <a:gd name="T16" fmla="*/ 60 w 160"/>
                <a:gd name="T17" fmla="*/ 80 h 240"/>
                <a:gd name="T18" fmla="*/ 80 w 160"/>
                <a:gd name="T19" fmla="*/ 60 h 240"/>
                <a:gd name="T20" fmla="*/ 100 w 160"/>
                <a:gd name="T21" fmla="*/ 80 h 240"/>
                <a:gd name="T22" fmla="*/ 80 w 160"/>
                <a:gd name="T23" fmla="*/ 10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40">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close/>
                  <a:moveTo>
                    <a:pt x="80" y="100"/>
                  </a:moveTo>
                  <a:cubicBezTo>
                    <a:pt x="69" y="100"/>
                    <a:pt x="60" y="91"/>
                    <a:pt x="60" y="80"/>
                  </a:cubicBezTo>
                  <a:cubicBezTo>
                    <a:pt x="60" y="69"/>
                    <a:pt x="69" y="60"/>
                    <a:pt x="80" y="60"/>
                  </a:cubicBezTo>
                  <a:cubicBezTo>
                    <a:pt x="91" y="60"/>
                    <a:pt x="100" y="69"/>
                    <a:pt x="100" y="80"/>
                  </a:cubicBezTo>
                  <a:cubicBezTo>
                    <a:pt x="100" y="91"/>
                    <a:pt x="91" y="100"/>
                    <a:pt x="80" y="100"/>
                  </a:cubicBezTo>
                  <a:close/>
                </a:path>
              </a:pathLst>
            </a:custGeom>
            <a:solidFill>
              <a:srgbClr val="C18084">
                <a:alpha val="70000"/>
              </a:srgbClr>
            </a:solidFill>
            <a:ln>
              <a:noFill/>
            </a:ln>
          </p:spPr>
          <p:txBody>
            <a:bodyPr vert="horz" wrap="square" lIns="91419" tIns="45709" rIns="91419" bIns="45709" numCol="1" anchor="t" anchorCtr="0" compatLnSpc="1"/>
            <a:lstStyle/>
            <a:p>
              <a:endParaRPr lang="zh-CN" altLang="en-US"/>
            </a:p>
          </p:txBody>
        </p:sp>
        <p:grpSp>
          <p:nvGrpSpPr>
            <p:cNvPr id="57" name="组合 56"/>
            <p:cNvGrpSpPr/>
            <p:nvPr/>
          </p:nvGrpSpPr>
          <p:grpSpPr>
            <a:xfrm rot="251943">
              <a:off x="6188540" y="2443118"/>
              <a:ext cx="586312" cy="859706"/>
              <a:chOff x="5090687" y="2370954"/>
              <a:chExt cx="309393" cy="480221"/>
            </a:xfrm>
            <a:solidFill>
              <a:srgbClr val="C18084">
                <a:alpha val="70000"/>
              </a:srgbClr>
            </a:solidFill>
          </p:grpSpPr>
          <p:cxnSp>
            <p:nvCxnSpPr>
              <p:cNvPr id="58" name="直接连接符 57"/>
              <p:cNvCxnSpPr/>
              <p:nvPr/>
            </p:nvCxnSpPr>
            <p:spPr>
              <a:xfrm flipH="1" flipV="1">
                <a:off x="5118100" y="2402845"/>
                <a:ext cx="281980" cy="448330"/>
              </a:xfrm>
              <a:prstGeom prst="line">
                <a:avLst/>
              </a:prstGeom>
              <a:grpFill/>
              <a:ln>
                <a:solidFill>
                  <a:srgbClr val="C18084">
                    <a:alpha val="7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5090687" y="2370954"/>
                <a:ext cx="64810" cy="648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 name="组合 1"/>
          <p:cNvGrpSpPr/>
          <p:nvPr/>
        </p:nvGrpSpPr>
        <p:grpSpPr>
          <a:xfrm rot="420000">
            <a:off x="848995" y="441325"/>
            <a:ext cx="5567680" cy="5232400"/>
            <a:chOff x="-901" y="4224"/>
            <a:chExt cx="8768" cy="8240"/>
          </a:xfrm>
        </p:grpSpPr>
        <p:pic>
          <p:nvPicPr>
            <p:cNvPr id="3" name="图片 2" descr="QQ图片20180612005552"/>
            <p:cNvPicPr>
              <a:picLocks noChangeAspect="1"/>
            </p:cNvPicPr>
            <p:nvPr/>
          </p:nvPicPr>
          <p:blipFill>
            <a:blip r:embed="rId1"/>
            <a:stretch>
              <a:fillRect/>
            </a:stretch>
          </p:blipFill>
          <p:spPr>
            <a:xfrm>
              <a:off x="-901" y="4224"/>
              <a:ext cx="8769" cy="8240"/>
            </a:xfrm>
            <a:prstGeom prst="rect">
              <a:avLst/>
            </a:prstGeom>
          </p:spPr>
        </p:pic>
        <p:pic>
          <p:nvPicPr>
            <p:cNvPr id="4" name="图片 3" descr="QQ图片20180612005535"/>
            <p:cNvPicPr>
              <a:picLocks noChangeAspect="1"/>
            </p:cNvPicPr>
            <p:nvPr/>
          </p:nvPicPr>
          <p:blipFill>
            <a:blip r:embed="rId2"/>
            <a:stretch>
              <a:fillRect/>
            </a:stretch>
          </p:blipFill>
          <p:spPr>
            <a:xfrm rot="840000">
              <a:off x="1565" y="4304"/>
              <a:ext cx="5750" cy="5283"/>
            </a:xfrm>
            <a:prstGeom prst="rect">
              <a:avLst/>
            </a:prstGeom>
          </p:spPr>
        </p:pic>
      </p:grpSp>
      <p:pic>
        <p:nvPicPr>
          <p:cNvPr id="8" name="图片 7" descr="t01c910bd082f3c5d06[1]"/>
          <p:cNvPicPr>
            <a:picLocks noChangeAspect="1"/>
          </p:cNvPicPr>
          <p:nvPr/>
        </p:nvPicPr>
        <p:blipFill>
          <a:blip r:embed="rId3"/>
          <a:stretch>
            <a:fillRect/>
          </a:stretch>
        </p:blipFill>
        <p:spPr>
          <a:xfrm rot="21120000">
            <a:off x="345440" y="526415"/>
            <a:ext cx="7621905" cy="5906770"/>
          </a:xfrm>
          <a:prstGeom prst="rect">
            <a:avLst/>
          </a:prstGeom>
        </p:spPr>
      </p:pic>
      <p:pic>
        <p:nvPicPr>
          <p:cNvPr id="7" name="图片 6"/>
          <p:cNvPicPr>
            <a:picLocks noChangeAspect="1"/>
          </p:cNvPicPr>
          <p:nvPr/>
        </p:nvPicPr>
        <p:blipFill>
          <a:blip r:embed="rId4"/>
          <a:stretch>
            <a:fillRect/>
          </a:stretch>
        </p:blipFill>
        <p:spPr>
          <a:xfrm rot="660000">
            <a:off x="5495290" y="1587500"/>
            <a:ext cx="6630670" cy="3683635"/>
          </a:xfrm>
          <a:prstGeom prst="rect">
            <a:avLst/>
          </a:prstGeom>
        </p:spPr>
      </p:pic>
      <p:sp>
        <p:nvSpPr>
          <p:cNvPr id="5" name="文本框 4"/>
          <p:cNvSpPr txBox="1"/>
          <p:nvPr/>
        </p:nvSpPr>
        <p:spPr>
          <a:xfrm>
            <a:off x="912495" y="2369185"/>
            <a:ext cx="8140065" cy="1198880"/>
          </a:xfrm>
          <a:prstGeom prst="rect">
            <a:avLst/>
          </a:prstGeom>
          <a:noFill/>
        </p:spPr>
        <p:txBody>
          <a:bodyPr wrap="square" rtlCol="0">
            <a:spAutoFit/>
          </a:bodyPr>
          <a:p>
            <a:r>
              <a:rPr lang="zh-CN" altLang="en-US" sz="7200">
                <a:solidFill>
                  <a:srgbClr val="FF0000"/>
                </a:solidFill>
              </a:rPr>
              <a:t>报错！报错！报错！</a:t>
            </a:r>
            <a:endParaRPr lang="zh-CN" altLang="en-US" sz="7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8"/>
                                        </p:tgtEl>
                                        <p:attrNameLst>
                                          <p:attrName>ppt_x</p:attrName>
                                        </p:attrNameLst>
                                      </p:cBhvr>
                                      <p:tavLst>
                                        <p:tav tm="0">
                                          <p:val>
                                            <p:strVal val="ppt_x"/>
                                          </p:val>
                                        </p:tav>
                                        <p:tav tm="100000">
                                          <p:val>
                                            <p:strVal val="ppt_x"/>
                                          </p:val>
                                        </p:tav>
                                      </p:tavLst>
                                    </p:anim>
                                    <p:anim calcmode="lin" valueType="num">
                                      <p:cBhvr additive="base">
                                        <p:cTn id="23" dur="500"/>
                                        <p:tgtEl>
                                          <p:spTgt spid="8"/>
                                        </p:tgtEl>
                                        <p:attrNameLst>
                                          <p:attrName>ppt_y</p:attrName>
                                        </p:attrNameLst>
                                      </p:cBhvr>
                                      <p:tavLst>
                                        <p:tav tm="0">
                                          <p:val>
                                            <p:strVal val="ppt_y"/>
                                          </p:val>
                                        </p:tav>
                                        <p:tav tm="100000">
                                          <p:val>
                                            <p:strVal val="1+ppt_h/2"/>
                                          </p:val>
                                        </p:tav>
                                      </p:tavLst>
                                    </p:anim>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750"/>
                                        <p:tgtEl>
                                          <p:spTgt spid="15"/>
                                        </p:tgtEl>
                                      </p:cBhvr>
                                    </p:animEffect>
                                    <p:anim calcmode="lin" valueType="num">
                                      <p:cBhvr>
                                        <p:cTn id="30" dur="750" fill="hold"/>
                                        <p:tgtEl>
                                          <p:spTgt spid="15"/>
                                        </p:tgtEl>
                                        <p:attrNameLst>
                                          <p:attrName>ppt_x</p:attrName>
                                        </p:attrNameLst>
                                      </p:cBhvr>
                                      <p:tavLst>
                                        <p:tav tm="0">
                                          <p:val>
                                            <p:strVal val="#ppt_x"/>
                                          </p:val>
                                        </p:tav>
                                        <p:tav tm="100000">
                                          <p:val>
                                            <p:strVal val="#ppt_x"/>
                                          </p:val>
                                        </p:tav>
                                      </p:tavLst>
                                    </p:anim>
                                    <p:anim calcmode="lin" valueType="num">
                                      <p:cBhvr>
                                        <p:cTn id="31" dur="75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6" presetClass="entr" presetSubtype="2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250"/>
                                        <p:tgtEl>
                                          <p:spTgt spid="17"/>
                                        </p:tgtEl>
                                      </p:cBhvr>
                                    </p:animEffect>
                                  </p:childTnLst>
                                </p:cTn>
                              </p:par>
                            </p:childTnLst>
                          </p:cTn>
                        </p:par>
                        <p:par>
                          <p:cTn id="36" fill="hold">
                            <p:stCondLst>
                              <p:cond delay="1500"/>
                            </p:stCondLst>
                            <p:childTnLst>
                              <p:par>
                                <p:cTn id="37" presetID="16" presetClass="entr" presetSubtype="21"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barn(inVertical)">
                                      <p:cBhvr>
                                        <p:cTn id="39" dur="250"/>
                                        <p:tgtEl>
                                          <p:spTgt spid="55"/>
                                        </p:tgtEl>
                                      </p:cBhvr>
                                    </p:animEffect>
                                  </p:childTnLst>
                                </p:cTn>
                              </p:par>
                            </p:childTnLst>
                          </p:cTn>
                        </p:par>
                        <p:par>
                          <p:cTn id="40" fill="hold">
                            <p:stCondLst>
                              <p:cond delay="2000"/>
                            </p:stCondLst>
                            <p:childTnLst>
                              <p:par>
                                <p:cTn id="41" presetID="16" presetClass="entr" presetSubtype="21"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250"/>
                                        <p:tgtEl>
                                          <p:spTgt spid="50"/>
                                        </p:tgtEl>
                                      </p:cBhvr>
                                    </p:animEffect>
                                  </p:childTnLst>
                                </p:cTn>
                              </p:par>
                              <p:par>
                                <p:cTn id="44" presetID="16" presetClass="entr" presetSubtype="21"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arn(inVertical)">
                                      <p:cBhvr>
                                        <p:cTn id="46" dur="250"/>
                                        <p:tgtEl>
                                          <p:spTgt spid="22"/>
                                        </p:tgtEl>
                                      </p:cBhvr>
                                    </p:animEffect>
                                  </p:childTnLst>
                                </p:cTn>
                              </p:par>
                              <p:par>
                                <p:cTn id="47" presetID="16" presetClass="entr" presetSubtype="21"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arn(inVertical)">
                                      <p:cBhvr>
                                        <p:cTn id="49" dur="250"/>
                                        <p:tgtEl>
                                          <p:spTgt spid="40"/>
                                        </p:tgtEl>
                                      </p:cBhvr>
                                    </p:animEffect>
                                  </p:childTnLst>
                                </p:cTn>
                              </p:par>
                              <p:par>
                                <p:cTn id="50" presetID="16" presetClass="entr" presetSubtype="21"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arn(inVertical)">
                                      <p:cBhvr>
                                        <p:cTn id="52" dur="25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09703" y="126724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4"/>
          <p:cNvSpPr txBox="1"/>
          <p:nvPr/>
        </p:nvSpPr>
        <p:spPr>
          <a:xfrm>
            <a:off x="4982289" y="408885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latin typeface="微软雅黑" panose="020B0503020204020204" pitchFamily="34" charset="-122"/>
                <a:ea typeface="微软雅黑" panose="020B0503020204020204" pitchFamily="34" charset="-122"/>
              </a:rPr>
              <a:t>项目设计</a:t>
            </a:r>
            <a:endParaRPr lang="zh-CN" altLang="en-US" sz="2400" b="1" dirty="0" smtClean="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p:nvPr/>
        </p:nvSpPr>
        <p:spPr>
          <a:xfrm>
            <a:off x="4946094" y="280886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chemeClr val="bg1"/>
                </a:solidFill>
                <a:latin typeface="微软雅黑" panose="020B0503020204020204" pitchFamily="34" charset="-122"/>
                <a:ea typeface="微软雅黑" panose="020B0503020204020204" pitchFamily="34" charset="-122"/>
              </a:rPr>
              <a:t>第二章</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5013459" y="1371638"/>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44608" y="4844911"/>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KSO_Shape"/>
          <p:cNvSpPr/>
          <p:nvPr/>
        </p:nvSpPr>
        <p:spPr bwMode="auto">
          <a:xfrm>
            <a:off x="5496796" y="1663854"/>
            <a:ext cx="1346868" cy="114483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图片20180522104552"/>
          <p:cNvPicPr>
            <a:picLocks noChangeAspect="1"/>
          </p:cNvPicPr>
          <p:nvPr/>
        </p:nvPicPr>
        <p:blipFill>
          <a:blip r:embed="rId1"/>
          <a:stretch>
            <a:fillRect/>
          </a:stretch>
        </p:blipFill>
        <p:spPr>
          <a:xfrm>
            <a:off x="-10795" y="-30480"/>
            <a:ext cx="12257405" cy="6860540"/>
          </a:xfrm>
          <a:prstGeom prst="rect">
            <a:avLst/>
          </a:prstGeom>
        </p:spPr>
      </p:pic>
      <p:sp>
        <p:nvSpPr>
          <p:cNvPr id="2" name="文本框 1"/>
          <p:cNvSpPr txBox="1"/>
          <p:nvPr/>
        </p:nvSpPr>
        <p:spPr>
          <a:xfrm>
            <a:off x="621665" y="512445"/>
            <a:ext cx="3315970" cy="768350"/>
          </a:xfrm>
          <a:prstGeom prst="rect">
            <a:avLst/>
          </a:prstGeom>
          <a:noFill/>
        </p:spPr>
        <p:txBody>
          <a:bodyPr wrap="square" rtlCol="0">
            <a:spAutoFit/>
          </a:bodyPr>
          <a:p>
            <a:r>
              <a:rPr lang="en-US" altLang="zh-CN" sz="4400"/>
              <a:t>UML</a:t>
            </a:r>
            <a:endParaRPr lang="en-US" altLang="zh-CN"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6390" y="890270"/>
            <a:ext cx="11311890" cy="5077460"/>
          </a:xfrm>
          <a:prstGeom prst="rect">
            <a:avLst/>
          </a:prstGeom>
          <a:noFill/>
        </p:spPr>
        <p:txBody>
          <a:bodyPr wrap="square" rtlCol="0">
            <a:spAutoFit/>
          </a:bodyPr>
          <a:p>
            <a:pPr fontAlgn="auto">
              <a:lnSpc>
                <a:spcPct val="150000"/>
              </a:lnSpc>
            </a:pPr>
            <a:r>
              <a:rPr lang="zh-CN" altLang="en-US" sz="3600"/>
              <a:t>开发平台：</a:t>
            </a:r>
            <a:r>
              <a:rPr lang="en-US" altLang="zh-CN" sz="3600">
                <a:sym typeface="+mn-ea"/>
              </a:rPr>
              <a:t>Android Studio</a:t>
            </a:r>
            <a:endParaRPr lang="zh-CN" altLang="en-US" sz="3600"/>
          </a:p>
          <a:p>
            <a:pPr fontAlgn="auto">
              <a:lnSpc>
                <a:spcPct val="150000"/>
              </a:lnSpc>
            </a:pPr>
            <a:r>
              <a:rPr lang="zh-CN" altLang="en-US" sz="3600"/>
              <a:t>开发环境：</a:t>
            </a:r>
            <a:r>
              <a:rPr lang="en-US" altLang="zh-CN" sz="3600"/>
              <a:t>Windows 10</a:t>
            </a:r>
            <a:r>
              <a:rPr lang="zh-CN" altLang="en-US" sz="3600"/>
              <a:t>（</a:t>
            </a:r>
            <a:r>
              <a:rPr lang="en-US" altLang="zh-CN" sz="3600"/>
              <a:t>64</a:t>
            </a:r>
            <a:r>
              <a:rPr lang="zh-CN" altLang="en-US" sz="3600"/>
              <a:t>位）</a:t>
            </a:r>
            <a:endParaRPr lang="zh-CN" altLang="en-US" sz="3600"/>
          </a:p>
          <a:p>
            <a:pPr fontAlgn="auto">
              <a:lnSpc>
                <a:spcPct val="150000"/>
              </a:lnSpc>
            </a:pPr>
            <a:r>
              <a:rPr lang="en-US" altLang="zh-CN" sz="3600"/>
              <a:t>JAVA SDK</a:t>
            </a:r>
            <a:r>
              <a:rPr lang="zh-CN" altLang="en-US" sz="3600"/>
              <a:t>版本：</a:t>
            </a:r>
            <a:r>
              <a:rPr lang="en-US" altLang="zh-CN" sz="3600"/>
              <a:t>jdk-7u45-windows-x64</a:t>
            </a:r>
            <a:endParaRPr lang="en-US" altLang="zh-CN" sz="3600"/>
          </a:p>
          <a:p>
            <a:pPr fontAlgn="auto">
              <a:lnSpc>
                <a:spcPct val="150000"/>
              </a:lnSpc>
            </a:pPr>
            <a:r>
              <a:rPr lang="en-US" altLang="zh-CN" sz="3600"/>
              <a:t>Android Studio</a:t>
            </a:r>
            <a:r>
              <a:rPr lang="zh-CN" altLang="en-US" sz="3600"/>
              <a:t>版本：</a:t>
            </a:r>
            <a:r>
              <a:rPr lang="en-US" altLang="zh-CN" sz="3600"/>
              <a:t>android-studio-bundle-135.1740770-windows</a:t>
            </a:r>
            <a:endParaRPr lang="en-US" altLang="zh-CN" sz="3600"/>
          </a:p>
          <a:p>
            <a:pPr fontAlgn="auto">
              <a:lnSpc>
                <a:spcPct val="150000"/>
              </a:lnSpc>
            </a:pPr>
            <a:r>
              <a:rPr lang="zh-CN" altLang="en-US" sz="3600"/>
              <a:t>开发工具：</a:t>
            </a:r>
            <a:r>
              <a:rPr lang="en-US" altLang="zh-CN" sz="3600">
                <a:sym typeface="+mn-ea"/>
              </a:rPr>
              <a:t>Android Studio   eclipse    </a:t>
            </a:r>
            <a:r>
              <a:rPr lang="zh-CN" altLang="en-US" sz="3600">
                <a:sym typeface="+mn-ea"/>
              </a:rPr>
              <a:t>墨刀</a:t>
            </a:r>
            <a:endParaRPr lang="zh-CN" altLang="en-US" sz="3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4"/>
          <p:cNvSpPr txBox="1"/>
          <p:nvPr/>
        </p:nvSpPr>
        <p:spPr>
          <a:xfrm>
            <a:off x="5017849" y="4012017"/>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2380"/>
              </a:lnSpc>
            </a:pPr>
            <a:r>
              <a:rPr lang="zh-CN" altLang="en-US" sz="2400" b="1" spc="190" dirty="0">
                <a:latin typeface="微软雅黑" panose="020B0503020204020204" pitchFamily="34" charset="-122"/>
                <a:ea typeface="微软雅黑" panose="020B0503020204020204" pitchFamily="34" charset="-122"/>
                <a:sym typeface="+mn-ea"/>
              </a:rPr>
              <a:t>项目完成情况</a:t>
            </a:r>
            <a:endParaRPr lang="zh-CN" altLang="en-US" sz="2400" b="1" dirty="0" smtClean="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945380" y="1217930"/>
            <a:ext cx="2448560" cy="2448560"/>
            <a:chOff x="7788" y="1918"/>
            <a:chExt cx="3856" cy="3856"/>
          </a:xfrm>
        </p:grpSpPr>
        <p:sp>
          <p:nvSpPr>
            <p:cNvPr id="2" name="椭圆 1"/>
            <p:cNvSpPr/>
            <p:nvPr/>
          </p:nvSpPr>
          <p:spPr>
            <a:xfrm>
              <a:off x="7788" y="1918"/>
              <a:ext cx="3856" cy="3856"/>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p:nvPr/>
          </p:nvSpPr>
          <p:spPr>
            <a:xfrm>
              <a:off x="7882" y="4379"/>
              <a:ext cx="3742" cy="74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chemeClr val="bg1"/>
                  </a:solidFill>
                  <a:latin typeface="微软雅黑" panose="020B0503020204020204" pitchFamily="34" charset="-122"/>
                  <a:ea typeface="微软雅黑" panose="020B0503020204020204" pitchFamily="34" charset="-122"/>
                </a:rPr>
                <a:t>第三章</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35" name="KSO_Shape"/>
            <p:cNvSpPr/>
            <p:nvPr/>
          </p:nvSpPr>
          <p:spPr bwMode="auto">
            <a:xfrm>
              <a:off x="8382" y="2496"/>
              <a:ext cx="2743" cy="188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6" name="椭圆 35"/>
            <p:cNvSpPr/>
            <p:nvPr/>
          </p:nvSpPr>
          <p:spPr>
            <a:xfrm>
              <a:off x="7989" y="2081"/>
              <a:ext cx="3529" cy="3529"/>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7"/>
          <p:cNvCxnSpPr/>
          <p:nvPr/>
        </p:nvCxnSpPr>
        <p:spPr>
          <a:xfrm>
            <a:off x="4836988" y="483030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1361</Words>
  <Application>WPS 演示</Application>
  <PresentationFormat>自定义</PresentationFormat>
  <Paragraphs>101</Paragraphs>
  <Slides>16</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微软雅黑</vt:lpstr>
      <vt:lpstr>Calibri</vt:lpstr>
      <vt:lpstr>Impact MT Std</vt:lpstr>
      <vt:lpstr>Impact</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lenovo</cp:lastModifiedBy>
  <cp:revision>76</cp:revision>
  <dcterms:created xsi:type="dcterms:W3CDTF">2015-10-14T02:42:00Z</dcterms:created>
  <dcterms:modified xsi:type="dcterms:W3CDTF">2018-06-12T02:35:37Z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