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C0DC02-D087-46CE-A6DA-BDD5F50D2208}" v="9" dt="2024-10-04T12:22:21.8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ZAFINDRAVELO, Tantelison Odilon (COLAS MADA)" userId="0b678112-4431-42d1-aa39-6880e2121ca0" providerId="ADAL" clId="{2DC0DC02-D087-46CE-A6DA-BDD5F50D2208}"/>
    <pc:docChg chg="custSel addSld modSld">
      <pc:chgData name="RAZAFINDRAVELO, Tantelison Odilon (COLAS MADA)" userId="0b678112-4431-42d1-aa39-6880e2121ca0" providerId="ADAL" clId="{2DC0DC02-D087-46CE-A6DA-BDD5F50D2208}" dt="2024-10-04T12:22:21.846" v="13"/>
      <pc:docMkLst>
        <pc:docMk/>
      </pc:docMkLst>
      <pc:sldChg chg="addSp delSp modSp new mod">
        <pc:chgData name="RAZAFINDRAVELO, Tantelison Odilon (COLAS MADA)" userId="0b678112-4431-42d1-aa39-6880e2121ca0" providerId="ADAL" clId="{2DC0DC02-D087-46CE-A6DA-BDD5F50D2208}" dt="2024-10-04T12:18:06.485" v="9"/>
        <pc:sldMkLst>
          <pc:docMk/>
          <pc:sldMk cId="2186309702" sldId="256"/>
        </pc:sldMkLst>
        <pc:spChg chg="add del mod">
          <ac:chgData name="RAZAFINDRAVELO, Tantelison Odilon (COLAS MADA)" userId="0b678112-4431-42d1-aa39-6880e2121ca0" providerId="ADAL" clId="{2DC0DC02-D087-46CE-A6DA-BDD5F50D2208}" dt="2024-10-04T12:12:03.200" v="3" actId="478"/>
          <ac:spMkLst>
            <pc:docMk/>
            <pc:sldMk cId="2186309702" sldId="256"/>
            <ac:spMk id="4" creationId="{0F9D5ECE-9F55-B492-5509-B0EF6B56D5FD}"/>
          </ac:spMkLst>
        </pc:spChg>
        <pc:picChg chg="add mod">
          <ac:chgData name="RAZAFINDRAVELO, Tantelison Odilon (COLAS MADA)" userId="0b678112-4431-42d1-aa39-6880e2121ca0" providerId="ADAL" clId="{2DC0DC02-D087-46CE-A6DA-BDD5F50D2208}" dt="2024-10-04T12:18:06.485" v="9"/>
          <ac:picMkLst>
            <pc:docMk/>
            <pc:sldMk cId="2186309702" sldId="256"/>
            <ac:picMk id="4" creationId="{DA215AA2-231B-FE10-35CA-861D53D4BC35}"/>
          </ac:picMkLst>
        </pc:picChg>
        <pc:picChg chg="add del mod">
          <ac:chgData name="RAZAFINDRAVELO, Tantelison Odilon (COLAS MADA)" userId="0b678112-4431-42d1-aa39-6880e2121ca0" providerId="ADAL" clId="{2DC0DC02-D087-46CE-A6DA-BDD5F50D2208}" dt="2024-10-04T12:13:26.293" v="8" actId="478"/>
          <ac:picMkLst>
            <pc:docMk/>
            <pc:sldMk cId="2186309702" sldId="256"/>
            <ac:picMk id="1026" creationId="{C357C8A1-C826-09BE-A87A-C28FE0C10D86}"/>
          </ac:picMkLst>
        </pc:picChg>
      </pc:sldChg>
      <pc:sldChg chg="addSp modSp new">
        <pc:chgData name="RAZAFINDRAVELO, Tantelison Odilon (COLAS MADA)" userId="0b678112-4431-42d1-aa39-6880e2121ca0" providerId="ADAL" clId="{2DC0DC02-D087-46CE-A6DA-BDD5F50D2208}" dt="2024-10-04T12:20:24.312" v="11"/>
        <pc:sldMkLst>
          <pc:docMk/>
          <pc:sldMk cId="3009418033" sldId="257"/>
        </pc:sldMkLst>
        <pc:spChg chg="add mod">
          <ac:chgData name="RAZAFINDRAVELO, Tantelison Odilon (COLAS MADA)" userId="0b678112-4431-42d1-aa39-6880e2121ca0" providerId="ADAL" clId="{2DC0DC02-D087-46CE-A6DA-BDD5F50D2208}" dt="2024-10-04T12:20:24.312" v="11"/>
          <ac:spMkLst>
            <pc:docMk/>
            <pc:sldMk cId="3009418033" sldId="257"/>
            <ac:spMk id="4" creationId="{A25960CD-10EE-D449-ABF3-6A1F0B3FE679}"/>
          </ac:spMkLst>
        </pc:spChg>
      </pc:sldChg>
      <pc:sldChg chg="addSp modSp new">
        <pc:chgData name="RAZAFINDRAVELO, Tantelison Odilon (COLAS MADA)" userId="0b678112-4431-42d1-aa39-6880e2121ca0" providerId="ADAL" clId="{2DC0DC02-D087-46CE-A6DA-BDD5F50D2208}" dt="2024-10-04T12:22:21.846" v="13"/>
        <pc:sldMkLst>
          <pc:docMk/>
          <pc:sldMk cId="3830888646" sldId="258"/>
        </pc:sldMkLst>
        <pc:spChg chg="mod">
          <ac:chgData name="RAZAFINDRAVELO, Tantelison Odilon (COLAS MADA)" userId="0b678112-4431-42d1-aa39-6880e2121ca0" providerId="ADAL" clId="{2DC0DC02-D087-46CE-A6DA-BDD5F50D2208}" dt="2024-10-04T12:22:21.846" v="13"/>
          <ac:spMkLst>
            <pc:docMk/>
            <pc:sldMk cId="3830888646" sldId="258"/>
            <ac:spMk id="6" creationId="{E5F16619-43BC-992E-90D2-08E7C249E39F}"/>
          </ac:spMkLst>
        </pc:spChg>
        <pc:grpChg chg="add mod">
          <ac:chgData name="RAZAFINDRAVELO, Tantelison Odilon (COLAS MADA)" userId="0b678112-4431-42d1-aa39-6880e2121ca0" providerId="ADAL" clId="{2DC0DC02-D087-46CE-A6DA-BDD5F50D2208}" dt="2024-10-04T12:22:21.846" v="13"/>
          <ac:grpSpMkLst>
            <pc:docMk/>
            <pc:sldMk cId="3830888646" sldId="258"/>
            <ac:grpSpMk id="4" creationId="{E87D0427-DB01-CCAD-B9A8-BB51715D8A8E}"/>
          </ac:grpSpMkLst>
        </pc:grpChg>
        <pc:cxnChg chg="mod">
          <ac:chgData name="RAZAFINDRAVELO, Tantelison Odilon (COLAS MADA)" userId="0b678112-4431-42d1-aa39-6880e2121ca0" providerId="ADAL" clId="{2DC0DC02-D087-46CE-A6DA-BDD5F50D2208}" dt="2024-10-04T12:22:21.846" v="13"/>
          <ac:cxnSpMkLst>
            <pc:docMk/>
            <pc:sldMk cId="3830888646" sldId="258"/>
            <ac:cxnSpMk id="5" creationId="{218C90C3-A1AF-76D4-B4AB-F2F626BD5F77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74CD31-7AC2-53A1-0A48-A0DF787EE8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C14B9F9-409E-8820-1830-EFC5EDC572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88B1E4D-934C-3FE4-87A6-7AE74A417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84E3B-C972-4E91-83F9-1D5BD72EB66E}" type="datetimeFigureOut">
              <a:rPr lang="fr-FR" smtClean="0"/>
              <a:t>04/10/2024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F20C68B-B7EB-15FF-0614-0BB9FBB59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6146F8-55DB-5BAA-2CFB-4547777DB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4B259-6E1C-4A72-AF0B-95D69555EA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8995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3D6EBB-C171-5D9A-3E16-6DB93390A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2C03713-A093-0FC6-C915-30A66B0C7F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AEA5C89-4B05-212B-86FE-7BB83D8ED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84E3B-C972-4E91-83F9-1D5BD72EB66E}" type="datetimeFigureOut">
              <a:rPr lang="fr-FR" smtClean="0"/>
              <a:t>04/10/2024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820ADC9-0C8D-BBE2-882D-44E755C9B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A5BA885-4BB7-15C2-C3AA-9D4F22ECC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4B259-6E1C-4A72-AF0B-95D69555EA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0052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7B38063-15DF-323E-1EEC-4B3FCF41FC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AAC51FB-0EED-004E-26F4-79E9F478F8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9263E94-0E8A-AE2D-AB7B-912027890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84E3B-C972-4E91-83F9-1D5BD72EB66E}" type="datetimeFigureOut">
              <a:rPr lang="fr-FR" smtClean="0"/>
              <a:t>04/10/2024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E1C3143-88F6-6343-FDE0-92E71D707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E18966-4AF6-D32B-6B58-BFE2B9CE1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4B259-6E1C-4A72-AF0B-95D69555EA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1737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7D04A7-59DE-FC9C-CA30-0DFBB77A6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C18074-6B39-908D-4B0F-92248BA2A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F748487-60FE-9172-A93B-70B0C8ECE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84E3B-C972-4E91-83F9-1D5BD72EB66E}" type="datetimeFigureOut">
              <a:rPr lang="fr-FR" smtClean="0"/>
              <a:t>04/10/2024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EE00C17-4E14-2359-6202-B647E9FAE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0D4183A-EA4C-414C-8947-D51155153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4B259-6E1C-4A72-AF0B-95D69555EA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4868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EE6AE9-1CA5-6293-38F1-7C6D2FCB5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AB113A8-2582-9BB9-4E3C-57C5B1E04A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4EC8ECC-D1F2-27F7-CE8F-F9CAD8F89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84E3B-C972-4E91-83F9-1D5BD72EB66E}" type="datetimeFigureOut">
              <a:rPr lang="fr-FR" smtClean="0"/>
              <a:t>04/10/2024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38C68A1-BF54-EE47-2298-2C6EEA87A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750288C-A3B5-5BC9-07D3-3C999A06B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4B259-6E1C-4A72-AF0B-95D69555EA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4219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17D3AD-9101-4527-501D-3BD3EAA67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A1D7B60-D512-A639-C87E-AEB3EF66F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32196AB-3124-8EE3-4CB5-A492931FD4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FB00BDB-6464-FF74-3A77-BA718127E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84E3B-C972-4E91-83F9-1D5BD72EB66E}" type="datetimeFigureOut">
              <a:rPr lang="fr-FR" smtClean="0"/>
              <a:t>04/10/2024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482770B-3A6A-A333-DF5E-3CF819047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84D0E47-9AFE-3CD5-C39B-2DA84B0DB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4B259-6E1C-4A72-AF0B-95D69555EA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1423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36B78F-9F69-F420-1913-FDE47EF29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6AABF95-991F-25F2-1B21-722349CF0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6D19247-3ED1-A16E-AD71-FE28C13C86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8270057-A192-9C98-7CA0-E74C722A86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8EE58ED-AE4A-7CB5-A55E-DD2F521E9F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AFACE9F-31C8-44E8-9D26-766B4FC29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84E3B-C972-4E91-83F9-1D5BD72EB66E}" type="datetimeFigureOut">
              <a:rPr lang="fr-FR" smtClean="0"/>
              <a:t>04/10/2024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A9AFF85-E60B-0FEC-F9CB-6844604F7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6BBA1C9-47AC-25DF-3EB6-B5FA7E11E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4B259-6E1C-4A72-AF0B-95D69555EA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1767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4BCB6B-06B6-D9D4-CBBE-4CA57879F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0FE9B5A-F664-2241-AB9C-662051596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84E3B-C972-4E91-83F9-1D5BD72EB66E}" type="datetimeFigureOut">
              <a:rPr lang="fr-FR" smtClean="0"/>
              <a:t>04/10/2024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685622A-3C4E-4E27-4F76-B975EDB1F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E6F68C4-6FC9-184A-07FF-79DD15910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4B259-6E1C-4A72-AF0B-95D69555EA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3263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13F295B-D726-242F-E5BC-B99968C9F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84E3B-C972-4E91-83F9-1D5BD72EB66E}" type="datetimeFigureOut">
              <a:rPr lang="fr-FR" smtClean="0"/>
              <a:t>04/10/2024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2B8654D-ACBF-2D76-1B00-653F6078F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AF7286A-C5FB-D4BC-CE4E-4C75A74CA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4B259-6E1C-4A72-AF0B-95D69555EA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7891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EF66F0-A0E3-71E7-308A-4DB171518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B5BF5E7-4100-514E-C718-CC0BFA3E5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0AB88FE-B066-FE17-EA3C-4BB0742C4F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25E8D23-7FD9-1144-002F-A14835A97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84E3B-C972-4E91-83F9-1D5BD72EB66E}" type="datetimeFigureOut">
              <a:rPr lang="fr-FR" smtClean="0"/>
              <a:t>04/10/2024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1A8C289-5526-2CF6-B2BA-F805A821F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3536C92-3E32-4A22-CC12-A39115369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4B259-6E1C-4A72-AF0B-95D69555EA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5470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F57EA3-5628-EB93-0A06-96836D139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482AB84-8933-7D02-E80D-217F021BD0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5A9D1E4-B18F-B8F7-E26C-6C92DAACCB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C810933-0A7A-B0D8-BDFF-53041E3CA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84E3B-C972-4E91-83F9-1D5BD72EB66E}" type="datetimeFigureOut">
              <a:rPr lang="fr-FR" smtClean="0"/>
              <a:t>04/10/2024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67E9266-8BEE-2420-5F3A-A261CB84E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3E3CC5D-EA9A-164A-7127-41BB24906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4B259-6E1C-4A72-AF0B-95D69555EA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6404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D852136-62C6-11E8-1D94-5BD5FE0E6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8555376-F5A5-B2DD-E4DD-30FE4A954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A80CBAB-1A13-29CA-77F2-AC268D2757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384E3B-C972-4E91-83F9-1D5BD72EB66E}" type="datetimeFigureOut">
              <a:rPr lang="fr-FR" smtClean="0"/>
              <a:t>04/10/2024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EE86B08-8658-A947-D578-20BE90829C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6E22F5A-85DE-16BD-6112-C3E0DF1E41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E4B259-6E1C-4A72-AF0B-95D69555EA20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6E9E79A-F6E4-48D6-D64E-700AA52724FF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3901250" y="6642100"/>
            <a:ext cx="4424362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fr-FR" sz="1000">
                <a:solidFill>
                  <a:srgbClr val="29C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C2 - COLAS GROUP INTERNAL: Employees and partners who need to know.</a:t>
            </a:r>
          </a:p>
        </p:txBody>
      </p:sp>
    </p:spTree>
    <p:extLst>
      <p:ext uri="{BB962C8B-B14F-4D97-AF65-F5344CB8AC3E}">
        <p14:creationId xmlns:p14="http://schemas.microsoft.com/office/powerpoint/2010/main" val="1448994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4454D3-AFBA-2364-823E-A8862125E8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4519827-AC10-9C48-2F6E-09C7415E05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 descr="Une image contenant capture d’écran, ligne, jaune, Caractère coloré&#10;&#10;Description générée automatiquement">
            <a:extLst>
              <a:ext uri="{FF2B5EF4-FFF2-40B4-BE49-F238E27FC236}">
                <a16:creationId xmlns:a16="http://schemas.microsoft.com/office/drawing/2014/main" id="{DA215AA2-231B-FE10-35CA-861D53D4BC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62" r="31782" b="57478"/>
          <a:stretch/>
        </p:blipFill>
        <p:spPr>
          <a:xfrm>
            <a:off x="2620620" y="1970967"/>
            <a:ext cx="6950760" cy="2916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309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35C6D8-50FE-EE85-D4AF-FDF66B187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F9756E-7192-7547-6981-72A0FAF0E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Graphique 3">
            <a:extLst>
              <a:ext uri="{FF2B5EF4-FFF2-40B4-BE49-F238E27FC236}">
                <a16:creationId xmlns:a16="http://schemas.microsoft.com/office/drawing/2014/main" id="{A25960CD-10EE-D449-ABF3-6A1F0B3FE679}"/>
              </a:ext>
            </a:extLst>
          </p:cNvPr>
          <p:cNvSpPr/>
          <p:nvPr/>
        </p:nvSpPr>
        <p:spPr>
          <a:xfrm>
            <a:off x="9553801" y="-449"/>
            <a:ext cx="2654507" cy="6858449"/>
          </a:xfrm>
          <a:custGeom>
            <a:avLst/>
            <a:gdLst>
              <a:gd name="connsiteX0" fmla="*/ 1136333 w 1525904"/>
              <a:gd name="connsiteY0" fmla="*/ 0 h 3874451"/>
              <a:gd name="connsiteX1" fmla="*/ 143828 w 1525904"/>
              <a:gd name="connsiteY1" fmla="*/ 1073540 h 3874451"/>
              <a:gd name="connsiteX2" fmla="*/ 45720 w 1525904"/>
              <a:gd name="connsiteY2" fmla="*/ 1241043 h 3874451"/>
              <a:gd name="connsiteX3" fmla="*/ 4763 w 1525904"/>
              <a:gd name="connsiteY3" fmla="*/ 1427580 h 3874451"/>
              <a:gd name="connsiteX4" fmla="*/ 0 w 1525904"/>
              <a:gd name="connsiteY4" fmla="*/ 3874452 h 3874451"/>
              <a:gd name="connsiteX5" fmla="*/ 285750 w 1525904"/>
              <a:gd name="connsiteY5" fmla="*/ 3874452 h 3874451"/>
              <a:gd name="connsiteX6" fmla="*/ 289560 w 1525904"/>
              <a:gd name="connsiteY6" fmla="*/ 1428532 h 3874451"/>
              <a:gd name="connsiteX7" fmla="*/ 310515 w 1525904"/>
              <a:gd name="connsiteY7" fmla="*/ 1347636 h 3874451"/>
              <a:gd name="connsiteX8" fmla="*/ 312420 w 1525904"/>
              <a:gd name="connsiteY8" fmla="*/ 1343829 h 3874451"/>
              <a:gd name="connsiteX9" fmla="*/ 353378 w 1525904"/>
              <a:gd name="connsiteY9" fmla="*/ 1267691 h 3874451"/>
              <a:gd name="connsiteX10" fmla="*/ 1525905 w 1525904"/>
              <a:gd name="connsiteY10" fmla="*/ 0 h 3874451"/>
              <a:gd name="connsiteX11" fmla="*/ 1136333 w 1525904"/>
              <a:gd name="connsiteY11" fmla="*/ 0 h 3874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25904" h="3874451">
                <a:moveTo>
                  <a:pt x="1136333" y="0"/>
                </a:moveTo>
                <a:lnTo>
                  <a:pt x="143828" y="1073540"/>
                </a:lnTo>
                <a:cubicBezTo>
                  <a:pt x="105728" y="1114464"/>
                  <a:pt x="71438" y="1173471"/>
                  <a:pt x="45720" y="1241043"/>
                </a:cubicBezTo>
                <a:cubicBezTo>
                  <a:pt x="19050" y="1305760"/>
                  <a:pt x="4763" y="1372380"/>
                  <a:pt x="4763" y="1427580"/>
                </a:cubicBezTo>
                <a:lnTo>
                  <a:pt x="0" y="3874452"/>
                </a:lnTo>
                <a:lnTo>
                  <a:pt x="285750" y="3874452"/>
                </a:lnTo>
                <a:lnTo>
                  <a:pt x="289560" y="1428532"/>
                </a:lnTo>
                <a:cubicBezTo>
                  <a:pt x="289560" y="1417111"/>
                  <a:pt x="294323" y="1387608"/>
                  <a:pt x="310515" y="1347636"/>
                </a:cubicBezTo>
                <a:lnTo>
                  <a:pt x="312420" y="1343829"/>
                </a:lnTo>
                <a:cubicBezTo>
                  <a:pt x="328613" y="1301953"/>
                  <a:pt x="345758" y="1276257"/>
                  <a:pt x="353378" y="1267691"/>
                </a:cubicBezTo>
                <a:lnTo>
                  <a:pt x="1525905" y="0"/>
                </a:lnTo>
                <a:lnTo>
                  <a:pt x="1136333" y="0"/>
                </a:lnTo>
                <a:close/>
              </a:path>
            </a:pathLst>
          </a:custGeom>
          <a:solidFill>
            <a:srgbClr val="FFED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fr-FR" sz="2400"/>
          </a:p>
        </p:txBody>
      </p:sp>
    </p:spTree>
    <p:extLst>
      <p:ext uri="{BB962C8B-B14F-4D97-AF65-F5344CB8AC3E}">
        <p14:creationId xmlns:p14="http://schemas.microsoft.com/office/powerpoint/2010/main" val="3009418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2A2E2B-F3BF-BDD2-3944-D069B8F28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8D70E6C-0129-E8E4-6870-175E54A9A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E87D0427-DB01-CCAD-B9A8-BB51715D8A8E}"/>
              </a:ext>
            </a:extLst>
          </p:cNvPr>
          <p:cNvGrpSpPr/>
          <p:nvPr/>
        </p:nvGrpSpPr>
        <p:grpSpPr>
          <a:xfrm rot="16200000">
            <a:off x="1250401" y="3552025"/>
            <a:ext cx="2690129" cy="120000"/>
            <a:chOff x="2328996" y="4068008"/>
            <a:chExt cx="2501404" cy="12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218C90C3-A1AF-76D4-B4AB-F2F626BD5F7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3519698" y="2933142"/>
              <a:ext cx="0" cy="238140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E5F16619-43BC-992E-90D2-08E7C249E39F}"/>
                </a:ext>
              </a:extLst>
            </p:cNvPr>
            <p:cNvSpPr/>
            <p:nvPr/>
          </p:nvSpPr>
          <p:spPr>
            <a:xfrm rot="16200000">
              <a:off x="4710400" y="4068008"/>
              <a:ext cx="120000" cy="120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</p:grpSp>
    </p:spTree>
    <p:extLst>
      <p:ext uri="{BB962C8B-B14F-4D97-AF65-F5344CB8AC3E}">
        <p14:creationId xmlns:p14="http://schemas.microsoft.com/office/powerpoint/2010/main" val="383088864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Grand écran</PresentationFormat>
  <Paragraphs>0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Thème Office</vt:lpstr>
      <vt:lpstr>Présentation PowerPoint</vt:lpstr>
      <vt:lpstr>Présentation PowerPoint</vt:lpstr>
      <vt:lpstr>Présentation PowerPoint</vt:lpstr>
    </vt:vector>
  </TitlesOfParts>
  <Company>Colas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RAZAFINDRAVELO, Tantelison Odilon (COLAS MADA)</dc:creator>
  <cp:lastModifiedBy>RAZAFINDRAVELO, Tantelison Odilon (COLAS MADA)</cp:lastModifiedBy>
  <cp:revision>1</cp:revision>
  <dcterms:created xsi:type="dcterms:W3CDTF">2024-10-04T12:11:14Z</dcterms:created>
  <dcterms:modified xsi:type="dcterms:W3CDTF">2024-10-04T12:22:32Z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f64902a-104a-4642-a461-a3d9eb3752f4_Enabled">
    <vt:lpwstr>true</vt:lpwstr>
  </property>
  <property fmtid="{D5CDD505-2E9C-101B-9397-08002B2CF9AE}" pid="3" name="MSIP_Label_df64902a-104a-4642-a461-a3d9eb3752f4_SetDate">
    <vt:lpwstr>2024-10-04T12:11:23Z</vt:lpwstr>
  </property>
  <property fmtid="{D5CDD505-2E9C-101B-9397-08002B2CF9AE}" pid="4" name="MSIP_Label_df64902a-104a-4642-a461-a3d9eb3752f4_Method">
    <vt:lpwstr>Standard</vt:lpwstr>
  </property>
  <property fmtid="{D5CDD505-2E9C-101B-9397-08002B2CF9AE}" pid="5" name="MSIP_Label_df64902a-104a-4642-a461-a3d9eb3752f4_Name">
    <vt:lpwstr>C2 - COLAS GROUP INTERNAL</vt:lpwstr>
  </property>
  <property fmtid="{D5CDD505-2E9C-101B-9397-08002B2CF9AE}" pid="6" name="MSIP_Label_df64902a-104a-4642-a461-a3d9eb3752f4_SiteId">
    <vt:lpwstr>be0be093-a2ad-444c-93d9-5626e83beefc</vt:lpwstr>
  </property>
  <property fmtid="{D5CDD505-2E9C-101B-9397-08002B2CF9AE}" pid="7" name="MSIP_Label_df64902a-104a-4642-a461-a3d9eb3752f4_ActionId">
    <vt:lpwstr>d6a63024-3980-4255-9381-159f6b8d795a</vt:lpwstr>
  </property>
  <property fmtid="{D5CDD505-2E9C-101B-9397-08002B2CF9AE}" pid="8" name="MSIP_Label_df64902a-104a-4642-a461-a3d9eb3752f4_ContentBits">
    <vt:lpwstr>2</vt:lpwstr>
  </property>
  <property fmtid="{D5CDD505-2E9C-101B-9397-08002B2CF9AE}" pid="9" name="ClassificationContentMarkingFooterLocations">
    <vt:lpwstr>Thème Office:8</vt:lpwstr>
  </property>
  <property fmtid="{D5CDD505-2E9C-101B-9397-08002B2CF9AE}" pid="10" name="ClassificationContentMarkingFooterText">
    <vt:lpwstr>C2 - COLAS GROUP INTERNAL: Employees and partners who need to know.</vt:lpwstr>
  </property>
</Properties>
</file>