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50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8254-4261-0242-9045-8A37548CB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A5A9F-EAE8-FB45-AE9D-AE7469E9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A0A4-72FA-904C-8A81-0DAF4DF5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A132-8982-A84E-A8AD-ED24C2F8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8B18-AFEE-C745-87A4-3E794C4C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3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3AE2-F30F-434E-B165-EB05C0D4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2541A-FD90-4440-8447-AA60FBD4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D5D6-CCA2-FC49-BF97-5AD1B488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8E7E-0893-834A-B463-02E806FF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FBFF-2140-1143-9F3D-42238696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23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456A1-1DA2-D14E-BD1F-0571875A2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73FF7-8897-EF47-A87D-2A88DAD8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D1E3-7DCE-5446-9706-6AB0D975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9C7C-DF5D-C14D-BDD9-091F4DE6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C15A-B9D3-B849-87B0-1940C896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4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B2B5-CCB3-D14A-96CC-579584B5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E088-7C1F-5644-805A-264980E33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C0B9-B67B-C540-8FB8-2C6CFB8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CF6E0-56A5-9E4B-AA53-1F6D4D8D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9B09-D22B-EC47-B0F7-D927A90E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ABA4-C367-904C-BABB-2D1D0497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0E227-6F2B-864B-A38F-CD59F0B8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9E1C-D486-2E47-B024-66D32A05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A217-B1E7-884D-8F5D-CDB905CB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A66F-2F5C-9045-A47C-9B655219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6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B6D5-A702-9D4A-8387-FCF820A4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C5BB-41A5-8D42-B27D-622083855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C2768-BE3B-5148-B05C-F512329E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1030-20EA-934C-BB58-7F89977C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8172E-AA15-7641-856C-5717492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31F26-4959-1B49-9A2F-D861B233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06C5-9C9E-5740-9D4E-628ED411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EF34F-22B6-6148-B51E-867F3696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8F3CE-1D22-984E-93FE-85E28520F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DD37C-DF2B-A249-BB05-8A4BEABE6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4D85D-35C8-4D46-98EE-0BD7A21C8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A05F6-7074-B64F-8710-18BBBA06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A1B02-CA73-F945-AA04-131AB3A0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C6D61-71D0-5140-98D4-668010AD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9FEE-C0E1-BD44-B459-DD8A621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30253-195A-4C4A-BE5D-4B523E0D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BFF28-CCD8-B746-B750-DDF0B6C4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B6B0C-48F8-BE49-AD86-351B79D0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4968D-419E-4E4E-AC8B-5BA77AA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398E-2F7E-144C-9346-58A320A0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67023-0E5C-4F4A-A637-8E942B72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0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E5DC-E9A6-D846-9764-E7295439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8B84-A4FA-2649-ADB1-E1BAC653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A665-750B-3741-9CC5-5A407AD48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62944-01B3-034A-A13B-33C9AC32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52EB-F12B-8F44-8486-CA612049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9A32F-841D-F549-969F-038A6B4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2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9467-904E-A545-9AAE-DB9E5D80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E412F-1F65-4844-A48C-2E233C806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DCE8-28A2-4B45-B4B8-08B2EE143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EEE2F-860E-674B-9CA9-534CB885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2ABE0-5B19-2C43-A434-0F494550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72BA-9D90-5040-A798-AFCCEF22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79CFC-9A4C-BA4B-8856-184D54A6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8D10-3F69-9644-B309-15E081F3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D3C5-05E2-F146-A112-E4FC7E49F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85C1-1E48-D340-8399-D0DB9ACDECDF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6DBB-ACA6-D547-B586-5AC0D9B9E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E06D2-10AF-0E48-AA30-7190EAF5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399AD-ABB1-3348-B8BD-109B6F825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7CE392-CC20-8F49-BD63-E7BCFBD9D491}"/>
              </a:ext>
            </a:extLst>
          </p:cNvPr>
          <p:cNvSpPr txBox="1"/>
          <p:nvPr/>
        </p:nvSpPr>
        <p:spPr>
          <a:xfrm>
            <a:off x="3647873" y="2500312"/>
            <a:ext cx="45704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>
                <a:solidFill>
                  <a:srgbClr val="300506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MM</a:t>
            </a:r>
            <a:r>
              <a:rPr lang="en-GB" sz="8800" b="1" dirty="0">
                <a:solidFill>
                  <a:srgbClr val="FF0000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O</a:t>
            </a:r>
            <a:r>
              <a:rPr lang="en-GB" sz="8800" b="1" dirty="0">
                <a:solidFill>
                  <a:srgbClr val="300506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</a:t>
            </a:r>
            <a:endParaRPr lang="en-GB" sz="8800" b="1" dirty="0">
              <a:latin typeface="Arial" panose="020B0604020202020204" pitchFamily="34" charset="0"/>
              <a:ea typeface="Apple Symbols" panose="02000000000000000000" pitchFamily="2" charset="-79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8B1EA-13E8-E247-B5FF-323AC2AED5E8}"/>
              </a:ext>
            </a:extLst>
          </p:cNvPr>
          <p:cNvSpPr txBox="1"/>
          <p:nvPr/>
        </p:nvSpPr>
        <p:spPr>
          <a:xfrm>
            <a:off x="3677920" y="3596986"/>
            <a:ext cx="4585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300506"/>
                </a:solidFill>
              </a:rPr>
              <a:t>M</a:t>
            </a:r>
            <a:r>
              <a:rPr lang="en-GB" sz="2200" dirty="0"/>
              <a:t>ulti-</a:t>
            </a:r>
            <a:r>
              <a:rPr lang="en-GB" sz="2200" b="1" dirty="0">
                <a:solidFill>
                  <a:srgbClr val="300506"/>
                </a:solidFill>
              </a:rPr>
              <a:t>M</a:t>
            </a:r>
            <a:r>
              <a:rPr lang="en-GB" sz="2200" dirty="0"/>
              <a:t>essenger </a:t>
            </a:r>
            <a:r>
              <a:rPr lang="en-GB" sz="2200" b="1" dirty="0">
                <a:solidFill>
                  <a:srgbClr val="FF0000"/>
                </a:solidFill>
              </a:rPr>
              <a:t>Online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300506"/>
                </a:solidFill>
              </a:rPr>
              <a:t>D</a:t>
            </a:r>
            <a:r>
              <a:rPr lang="en-GB" sz="2200" dirty="0"/>
              <a:t>ata </a:t>
            </a:r>
            <a:r>
              <a:rPr lang="en-GB" sz="2200" b="1" dirty="0">
                <a:solidFill>
                  <a:srgbClr val="300506"/>
                </a:solidFill>
              </a:rPr>
              <a:t>A</a:t>
            </a:r>
            <a:r>
              <a:rPr lang="en-GB" sz="2200" dirty="0"/>
              <a:t>nalysis</a:t>
            </a:r>
          </a:p>
        </p:txBody>
      </p:sp>
    </p:spTree>
    <p:extLst>
      <p:ext uri="{BB962C8B-B14F-4D97-AF65-F5344CB8AC3E}">
        <p14:creationId xmlns:p14="http://schemas.microsoft.com/office/powerpoint/2010/main" val="209564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Neronov</dc:creator>
  <cp:lastModifiedBy>Andrii Neronov</cp:lastModifiedBy>
  <cp:revision>3</cp:revision>
  <dcterms:created xsi:type="dcterms:W3CDTF">2021-06-24T09:59:46Z</dcterms:created>
  <dcterms:modified xsi:type="dcterms:W3CDTF">2021-06-24T11:41:26Z</dcterms:modified>
</cp:coreProperties>
</file>