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EBC7-DBB6-48ED-B55B-1CE111B52DE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455F-6BFE-4A4B-BB45-E39D778B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40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EBC7-DBB6-48ED-B55B-1CE111B52DE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455F-6BFE-4A4B-BB45-E39D778B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1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EBC7-DBB6-48ED-B55B-1CE111B52DE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455F-6BFE-4A4B-BB45-E39D778B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8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EBC7-DBB6-48ED-B55B-1CE111B52DE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455F-6BFE-4A4B-BB45-E39D778B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0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EBC7-DBB6-48ED-B55B-1CE111B52DE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455F-6BFE-4A4B-BB45-E39D778B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2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EBC7-DBB6-48ED-B55B-1CE111B52DE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455F-6BFE-4A4B-BB45-E39D778B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9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EBC7-DBB6-48ED-B55B-1CE111B52DE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455F-6BFE-4A4B-BB45-E39D778B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6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EBC7-DBB6-48ED-B55B-1CE111B52DE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455F-6BFE-4A4B-BB45-E39D778B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3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EBC7-DBB6-48ED-B55B-1CE111B52DE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455F-6BFE-4A4B-BB45-E39D778B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6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EBC7-DBB6-48ED-B55B-1CE111B52DE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455F-6BFE-4A4B-BB45-E39D778B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6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EBC7-DBB6-48ED-B55B-1CE111B52DE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455F-6BFE-4A4B-BB45-E39D778B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6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EBC7-DBB6-48ED-B55B-1CE111B52DE9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F455F-6BFE-4A4B-BB45-E39D778B7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4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Изписване на температура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 аларма за температура под 0 и над 70 градуса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57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841" y="-78376"/>
            <a:ext cx="12435841" cy="693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6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349" y="896983"/>
            <a:ext cx="4380411" cy="4667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385" y="683386"/>
            <a:ext cx="3665538" cy="54563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26034" y="1698171"/>
            <a:ext cx="3378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latin typeface="Berlin Sans FB Demi" panose="020E0802020502020306" pitchFamily="34" charset="0"/>
              </a:rPr>
              <a:t> </a:t>
            </a:r>
            <a:endParaRPr lang="en-US" dirty="0">
              <a:latin typeface="Berlin Sans FB Demi" panose="020E0802020502020306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06833" y="2629988"/>
            <a:ext cx="4302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latin typeface="Berlin Sans FB Demi" panose="020E0802020502020306" pitchFamily="34" charset="0"/>
              </a:rPr>
              <a:t>Кода на проекта</a:t>
            </a:r>
            <a:endParaRPr lang="en-US" sz="4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33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585" y="2871243"/>
            <a:ext cx="2143125" cy="2143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9472" y="2558893"/>
            <a:ext cx="3011685" cy="27678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526971" y="905691"/>
            <a:ext cx="52338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>
                <a:latin typeface="Berlin Sans FB Demi" panose="020E0802020502020306" pitchFamily="34" charset="0"/>
              </a:rPr>
              <a:t>Как може да се осъвършенства?</a:t>
            </a:r>
            <a:endParaRPr lang="en-US" sz="4000" dirty="0">
              <a:latin typeface="Berlin Sans FB Demi" panose="020E0802020502020306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3229" y="5533371"/>
            <a:ext cx="4419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 smtClean="0"/>
              <a:t>Добавяне на сензор за пламък, за по-смислено упротребление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019108" y="5462755"/>
            <a:ext cx="3779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Допълнителна аларма, за да се различават зауковте за &lt;0С и &gt;70С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94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Датчик за огън, сензор за пламък, пожар, слънце, слънчева светлина гр.  Шумен Център • OLX.bg"/>
          <p:cNvSpPr>
            <a:spLocks noChangeAspect="1" noChangeArrowheads="1"/>
          </p:cNvSpPr>
          <p:nvPr/>
        </p:nvSpPr>
        <p:spPr bwMode="auto">
          <a:xfrm>
            <a:off x="826135" y="-146640"/>
            <a:ext cx="2228850" cy="20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https://www.tinkercad.com/things/dy8obVJ586b-boris/editel?returnTo=https%3A%2F%2Fwww.tinkercad.com%2Fdashboard%2Fdesigns%2Fcircuits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910148" y="1901236"/>
            <a:ext cx="4789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000" dirty="0" smtClean="0"/>
              <a:t>Линк към проекта: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4810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53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Algerian</vt:lpstr>
      <vt:lpstr>Arial</vt:lpstr>
      <vt:lpstr>Berlin Sans FB Demi</vt:lpstr>
      <vt:lpstr>Calibri</vt:lpstr>
      <vt:lpstr>Calibri Light</vt:lpstr>
      <vt:lpstr>Office Theme</vt:lpstr>
      <vt:lpstr>Изписване на температура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borkonora</dc:creator>
  <cp:lastModifiedBy>borkonora</cp:lastModifiedBy>
  <cp:revision>5</cp:revision>
  <dcterms:created xsi:type="dcterms:W3CDTF">2025-01-29T06:52:45Z</dcterms:created>
  <dcterms:modified xsi:type="dcterms:W3CDTF">2025-01-29T11:57:05Z</dcterms:modified>
</cp:coreProperties>
</file>