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3"/>
    <p:restoredTop sz="75714"/>
  </p:normalViewPr>
  <p:slideViewPr>
    <p:cSldViewPr snapToGrid="0" snapToObjects="1">
      <p:cViewPr varScale="1">
        <p:scale>
          <a:sx n="67" d="100"/>
          <a:sy n="67" d="100"/>
        </p:scale>
        <p:origin x="192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5672BB-E85E-49D8-8823-691EE502291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3BBD4D-F57B-48EF-8049-5546BEFCACE8}">
      <dgm:prSet/>
      <dgm:spPr/>
      <dgm:t>
        <a:bodyPr/>
        <a:lstStyle/>
        <a:p>
          <a:r>
            <a:rPr lang="en-US"/>
            <a:t>- Konfigurering av systemer i Microsoft Intune.</a:t>
          </a:r>
        </a:p>
      </dgm:t>
    </dgm:pt>
    <dgm:pt modelId="{3C7AC534-98C0-4E82-A927-944ACC8519D3}" type="parTrans" cxnId="{BAFB863A-0F97-4285-970A-21F3235AD003}">
      <dgm:prSet/>
      <dgm:spPr/>
      <dgm:t>
        <a:bodyPr/>
        <a:lstStyle/>
        <a:p>
          <a:endParaRPr lang="en-US"/>
        </a:p>
      </dgm:t>
    </dgm:pt>
    <dgm:pt modelId="{B726F65E-26AA-44E3-A8BD-E4EA0291EB06}" type="sibTrans" cxnId="{BAFB863A-0F97-4285-970A-21F3235AD003}">
      <dgm:prSet/>
      <dgm:spPr/>
      <dgm:t>
        <a:bodyPr/>
        <a:lstStyle/>
        <a:p>
          <a:endParaRPr lang="en-US"/>
        </a:p>
      </dgm:t>
    </dgm:pt>
    <dgm:pt modelId="{D38B08A3-7708-484E-A61A-4DFA3A504F41}">
      <dgm:prSet/>
      <dgm:spPr/>
      <dgm:t>
        <a:bodyPr/>
        <a:lstStyle/>
        <a:p>
          <a:r>
            <a:rPr lang="en-US"/>
            <a:t>- Oppsett av autopilot og mobile enheter.</a:t>
          </a:r>
        </a:p>
      </dgm:t>
    </dgm:pt>
    <dgm:pt modelId="{A7085255-C3DF-4695-ACD4-C6D9CDC5FB60}" type="parTrans" cxnId="{A3AFB804-7214-44BF-9D06-C095F3560AC2}">
      <dgm:prSet/>
      <dgm:spPr/>
      <dgm:t>
        <a:bodyPr/>
        <a:lstStyle/>
        <a:p>
          <a:endParaRPr lang="en-US"/>
        </a:p>
      </dgm:t>
    </dgm:pt>
    <dgm:pt modelId="{1B7A49F8-DB2C-4B85-8B31-2CDF2B82BAD0}" type="sibTrans" cxnId="{A3AFB804-7214-44BF-9D06-C095F3560AC2}">
      <dgm:prSet/>
      <dgm:spPr/>
      <dgm:t>
        <a:bodyPr/>
        <a:lstStyle/>
        <a:p>
          <a:endParaRPr lang="en-US"/>
        </a:p>
      </dgm:t>
    </dgm:pt>
    <dgm:pt modelId="{7CE61CAB-36FC-42BD-BF4D-601F899A7E86}">
      <dgm:prSet/>
      <dgm:spPr/>
      <dgm:t>
        <a:bodyPr/>
        <a:lstStyle/>
        <a:p>
          <a:r>
            <a:rPr lang="en-US"/>
            <a:t>- Førstelinjes brukerstøtte for studenter og ansatte.</a:t>
          </a:r>
        </a:p>
      </dgm:t>
    </dgm:pt>
    <dgm:pt modelId="{F2B3D800-D17C-4679-AF6F-B460A20EF15F}" type="parTrans" cxnId="{73705CCA-1438-46AC-BD28-26040B81B9A4}">
      <dgm:prSet/>
      <dgm:spPr/>
      <dgm:t>
        <a:bodyPr/>
        <a:lstStyle/>
        <a:p>
          <a:endParaRPr lang="en-US"/>
        </a:p>
      </dgm:t>
    </dgm:pt>
    <dgm:pt modelId="{26DC28BC-6221-4412-A302-946D1B613BA3}" type="sibTrans" cxnId="{73705CCA-1438-46AC-BD28-26040B81B9A4}">
      <dgm:prSet/>
      <dgm:spPr/>
      <dgm:t>
        <a:bodyPr/>
        <a:lstStyle/>
        <a:p>
          <a:endParaRPr lang="en-US"/>
        </a:p>
      </dgm:t>
    </dgm:pt>
    <dgm:pt modelId="{24C9152B-B5DB-CC4E-8410-1828F549DBD7}" type="pres">
      <dgm:prSet presAssocID="{DD5672BB-E85E-49D8-8823-691EE50229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195EB-150E-8D41-B1E4-9F733B9284C4}" type="pres">
      <dgm:prSet presAssocID="{1A3BBD4D-F57B-48EF-8049-5546BEFCACE8}" presName="hierRoot1" presStyleCnt="0"/>
      <dgm:spPr/>
    </dgm:pt>
    <dgm:pt modelId="{25E58954-8CB9-9149-A6F9-CA6390FB8ACA}" type="pres">
      <dgm:prSet presAssocID="{1A3BBD4D-F57B-48EF-8049-5546BEFCACE8}" presName="composite" presStyleCnt="0"/>
      <dgm:spPr/>
    </dgm:pt>
    <dgm:pt modelId="{238FE12C-A970-F94E-B237-7C2DA6F60268}" type="pres">
      <dgm:prSet presAssocID="{1A3BBD4D-F57B-48EF-8049-5546BEFCACE8}" presName="background" presStyleLbl="node0" presStyleIdx="0" presStyleCnt="3"/>
      <dgm:spPr/>
    </dgm:pt>
    <dgm:pt modelId="{49D378D2-CCA2-C444-87C4-3600E7DC9D8A}" type="pres">
      <dgm:prSet presAssocID="{1A3BBD4D-F57B-48EF-8049-5546BEFCACE8}" presName="text" presStyleLbl="fgAcc0" presStyleIdx="0" presStyleCnt="3">
        <dgm:presLayoutVars>
          <dgm:chPref val="3"/>
        </dgm:presLayoutVars>
      </dgm:prSet>
      <dgm:spPr/>
    </dgm:pt>
    <dgm:pt modelId="{F511AFE9-09F6-8A4E-8962-B30473191377}" type="pres">
      <dgm:prSet presAssocID="{1A3BBD4D-F57B-48EF-8049-5546BEFCACE8}" presName="hierChild2" presStyleCnt="0"/>
      <dgm:spPr/>
    </dgm:pt>
    <dgm:pt modelId="{732EDFA4-C0FC-3D4C-978F-AA0E7D47573B}" type="pres">
      <dgm:prSet presAssocID="{D38B08A3-7708-484E-A61A-4DFA3A504F41}" presName="hierRoot1" presStyleCnt="0"/>
      <dgm:spPr/>
    </dgm:pt>
    <dgm:pt modelId="{A34C74BD-E053-F14E-9C87-E5D6B85209EB}" type="pres">
      <dgm:prSet presAssocID="{D38B08A3-7708-484E-A61A-4DFA3A504F41}" presName="composite" presStyleCnt="0"/>
      <dgm:spPr/>
    </dgm:pt>
    <dgm:pt modelId="{AF2A4301-E987-6D48-89BB-EFFA31EA578B}" type="pres">
      <dgm:prSet presAssocID="{D38B08A3-7708-484E-A61A-4DFA3A504F41}" presName="background" presStyleLbl="node0" presStyleIdx="1" presStyleCnt="3"/>
      <dgm:spPr/>
    </dgm:pt>
    <dgm:pt modelId="{69F94517-7554-AF4D-A3ED-7DD3EF805E21}" type="pres">
      <dgm:prSet presAssocID="{D38B08A3-7708-484E-A61A-4DFA3A504F41}" presName="text" presStyleLbl="fgAcc0" presStyleIdx="1" presStyleCnt="3">
        <dgm:presLayoutVars>
          <dgm:chPref val="3"/>
        </dgm:presLayoutVars>
      </dgm:prSet>
      <dgm:spPr/>
    </dgm:pt>
    <dgm:pt modelId="{1A042695-3156-5C48-8BBA-5B96D5D4D913}" type="pres">
      <dgm:prSet presAssocID="{D38B08A3-7708-484E-A61A-4DFA3A504F41}" presName="hierChild2" presStyleCnt="0"/>
      <dgm:spPr/>
    </dgm:pt>
    <dgm:pt modelId="{A2373647-D08E-CB49-B44D-BA7364434C21}" type="pres">
      <dgm:prSet presAssocID="{7CE61CAB-36FC-42BD-BF4D-601F899A7E86}" presName="hierRoot1" presStyleCnt="0"/>
      <dgm:spPr/>
    </dgm:pt>
    <dgm:pt modelId="{318A6F52-FAB3-694F-9AD0-156A4C44295E}" type="pres">
      <dgm:prSet presAssocID="{7CE61CAB-36FC-42BD-BF4D-601F899A7E86}" presName="composite" presStyleCnt="0"/>
      <dgm:spPr/>
    </dgm:pt>
    <dgm:pt modelId="{43EA0D92-70C3-DA44-85EC-C11BAA0BC09A}" type="pres">
      <dgm:prSet presAssocID="{7CE61CAB-36FC-42BD-BF4D-601F899A7E86}" presName="background" presStyleLbl="node0" presStyleIdx="2" presStyleCnt="3"/>
      <dgm:spPr/>
    </dgm:pt>
    <dgm:pt modelId="{FDE6C6FA-4184-C74E-AE1F-7F3C9D24D61E}" type="pres">
      <dgm:prSet presAssocID="{7CE61CAB-36FC-42BD-BF4D-601F899A7E86}" presName="text" presStyleLbl="fgAcc0" presStyleIdx="2" presStyleCnt="3">
        <dgm:presLayoutVars>
          <dgm:chPref val="3"/>
        </dgm:presLayoutVars>
      </dgm:prSet>
      <dgm:spPr/>
    </dgm:pt>
    <dgm:pt modelId="{D157FEA2-2F09-F24C-BA3C-5577F5057F60}" type="pres">
      <dgm:prSet presAssocID="{7CE61CAB-36FC-42BD-BF4D-601F899A7E86}" presName="hierChild2" presStyleCnt="0"/>
      <dgm:spPr/>
    </dgm:pt>
  </dgm:ptLst>
  <dgm:cxnLst>
    <dgm:cxn modelId="{A3AFB804-7214-44BF-9D06-C095F3560AC2}" srcId="{DD5672BB-E85E-49D8-8823-691EE5022916}" destId="{D38B08A3-7708-484E-A61A-4DFA3A504F41}" srcOrd="1" destOrd="0" parTransId="{A7085255-C3DF-4695-ACD4-C6D9CDC5FB60}" sibTransId="{1B7A49F8-DB2C-4B85-8B31-2CDF2B82BAD0}"/>
    <dgm:cxn modelId="{E24EA237-3FA2-3A4B-A330-B1F16FBCA944}" type="presOf" srcId="{DD5672BB-E85E-49D8-8823-691EE5022916}" destId="{24C9152B-B5DB-CC4E-8410-1828F549DBD7}" srcOrd="0" destOrd="0" presId="urn:microsoft.com/office/officeart/2005/8/layout/hierarchy1"/>
    <dgm:cxn modelId="{BAFB863A-0F97-4285-970A-21F3235AD003}" srcId="{DD5672BB-E85E-49D8-8823-691EE5022916}" destId="{1A3BBD4D-F57B-48EF-8049-5546BEFCACE8}" srcOrd="0" destOrd="0" parTransId="{3C7AC534-98C0-4E82-A927-944ACC8519D3}" sibTransId="{B726F65E-26AA-44E3-A8BD-E4EA0291EB06}"/>
    <dgm:cxn modelId="{4F464A93-4372-BD4E-B4ED-B54AFC62EFA7}" type="presOf" srcId="{1A3BBD4D-F57B-48EF-8049-5546BEFCACE8}" destId="{49D378D2-CCA2-C444-87C4-3600E7DC9D8A}" srcOrd="0" destOrd="0" presId="urn:microsoft.com/office/officeart/2005/8/layout/hierarchy1"/>
    <dgm:cxn modelId="{25987EBB-B8EC-DD47-BDA2-B9E8EB3B2E33}" type="presOf" srcId="{7CE61CAB-36FC-42BD-BF4D-601F899A7E86}" destId="{FDE6C6FA-4184-C74E-AE1F-7F3C9D24D61E}" srcOrd="0" destOrd="0" presId="urn:microsoft.com/office/officeart/2005/8/layout/hierarchy1"/>
    <dgm:cxn modelId="{48C62FC7-AB27-754F-9A58-6C888ECFD1BD}" type="presOf" srcId="{D38B08A3-7708-484E-A61A-4DFA3A504F41}" destId="{69F94517-7554-AF4D-A3ED-7DD3EF805E21}" srcOrd="0" destOrd="0" presId="urn:microsoft.com/office/officeart/2005/8/layout/hierarchy1"/>
    <dgm:cxn modelId="{73705CCA-1438-46AC-BD28-26040B81B9A4}" srcId="{DD5672BB-E85E-49D8-8823-691EE5022916}" destId="{7CE61CAB-36FC-42BD-BF4D-601F899A7E86}" srcOrd="2" destOrd="0" parTransId="{F2B3D800-D17C-4679-AF6F-B460A20EF15F}" sibTransId="{26DC28BC-6221-4412-A302-946D1B613BA3}"/>
    <dgm:cxn modelId="{8D0F14A9-F247-F54F-A9A1-4D7E79B9EE04}" type="presParOf" srcId="{24C9152B-B5DB-CC4E-8410-1828F549DBD7}" destId="{845195EB-150E-8D41-B1E4-9F733B9284C4}" srcOrd="0" destOrd="0" presId="urn:microsoft.com/office/officeart/2005/8/layout/hierarchy1"/>
    <dgm:cxn modelId="{A6AEB61A-C8E0-9B4A-973A-8446C62B6C45}" type="presParOf" srcId="{845195EB-150E-8D41-B1E4-9F733B9284C4}" destId="{25E58954-8CB9-9149-A6F9-CA6390FB8ACA}" srcOrd="0" destOrd="0" presId="urn:microsoft.com/office/officeart/2005/8/layout/hierarchy1"/>
    <dgm:cxn modelId="{BAAEB45F-0C76-9B45-9654-39DCCA13D6AB}" type="presParOf" srcId="{25E58954-8CB9-9149-A6F9-CA6390FB8ACA}" destId="{238FE12C-A970-F94E-B237-7C2DA6F60268}" srcOrd="0" destOrd="0" presId="urn:microsoft.com/office/officeart/2005/8/layout/hierarchy1"/>
    <dgm:cxn modelId="{61C8CCEC-FF65-274D-8637-DF39433DCDCF}" type="presParOf" srcId="{25E58954-8CB9-9149-A6F9-CA6390FB8ACA}" destId="{49D378D2-CCA2-C444-87C4-3600E7DC9D8A}" srcOrd="1" destOrd="0" presId="urn:microsoft.com/office/officeart/2005/8/layout/hierarchy1"/>
    <dgm:cxn modelId="{384A6636-286F-7A4A-A10C-21623DC4CFD0}" type="presParOf" srcId="{845195EB-150E-8D41-B1E4-9F733B9284C4}" destId="{F511AFE9-09F6-8A4E-8962-B30473191377}" srcOrd="1" destOrd="0" presId="urn:microsoft.com/office/officeart/2005/8/layout/hierarchy1"/>
    <dgm:cxn modelId="{749BEBF6-CA33-2C42-9417-4962D5C30C92}" type="presParOf" srcId="{24C9152B-B5DB-CC4E-8410-1828F549DBD7}" destId="{732EDFA4-C0FC-3D4C-978F-AA0E7D47573B}" srcOrd="1" destOrd="0" presId="urn:microsoft.com/office/officeart/2005/8/layout/hierarchy1"/>
    <dgm:cxn modelId="{3C5A9545-58C1-2E48-9698-421AA3663B63}" type="presParOf" srcId="{732EDFA4-C0FC-3D4C-978F-AA0E7D47573B}" destId="{A34C74BD-E053-F14E-9C87-E5D6B85209EB}" srcOrd="0" destOrd="0" presId="urn:microsoft.com/office/officeart/2005/8/layout/hierarchy1"/>
    <dgm:cxn modelId="{9DDD6EB2-DBC8-534A-977B-9C46EC597146}" type="presParOf" srcId="{A34C74BD-E053-F14E-9C87-E5D6B85209EB}" destId="{AF2A4301-E987-6D48-89BB-EFFA31EA578B}" srcOrd="0" destOrd="0" presId="urn:microsoft.com/office/officeart/2005/8/layout/hierarchy1"/>
    <dgm:cxn modelId="{9B818581-2080-5D4D-AAEC-E02FB3A44DF5}" type="presParOf" srcId="{A34C74BD-E053-F14E-9C87-E5D6B85209EB}" destId="{69F94517-7554-AF4D-A3ED-7DD3EF805E21}" srcOrd="1" destOrd="0" presId="urn:microsoft.com/office/officeart/2005/8/layout/hierarchy1"/>
    <dgm:cxn modelId="{9EE8B85B-9439-7647-9643-AC5D568BEB43}" type="presParOf" srcId="{732EDFA4-C0FC-3D4C-978F-AA0E7D47573B}" destId="{1A042695-3156-5C48-8BBA-5B96D5D4D913}" srcOrd="1" destOrd="0" presId="urn:microsoft.com/office/officeart/2005/8/layout/hierarchy1"/>
    <dgm:cxn modelId="{086DE262-8586-8149-AF1C-04E6D5FB7AB5}" type="presParOf" srcId="{24C9152B-B5DB-CC4E-8410-1828F549DBD7}" destId="{A2373647-D08E-CB49-B44D-BA7364434C21}" srcOrd="2" destOrd="0" presId="urn:microsoft.com/office/officeart/2005/8/layout/hierarchy1"/>
    <dgm:cxn modelId="{80D165B4-076D-5B43-82E6-BA887EC66F6D}" type="presParOf" srcId="{A2373647-D08E-CB49-B44D-BA7364434C21}" destId="{318A6F52-FAB3-694F-9AD0-156A4C44295E}" srcOrd="0" destOrd="0" presId="urn:microsoft.com/office/officeart/2005/8/layout/hierarchy1"/>
    <dgm:cxn modelId="{815F4AB3-0746-B441-82EB-0EC25B37CF7B}" type="presParOf" srcId="{318A6F52-FAB3-694F-9AD0-156A4C44295E}" destId="{43EA0D92-70C3-DA44-85EC-C11BAA0BC09A}" srcOrd="0" destOrd="0" presId="urn:microsoft.com/office/officeart/2005/8/layout/hierarchy1"/>
    <dgm:cxn modelId="{DB107C23-F192-E940-921A-40D6DE2D38A2}" type="presParOf" srcId="{318A6F52-FAB3-694F-9AD0-156A4C44295E}" destId="{FDE6C6FA-4184-C74E-AE1F-7F3C9D24D61E}" srcOrd="1" destOrd="0" presId="urn:microsoft.com/office/officeart/2005/8/layout/hierarchy1"/>
    <dgm:cxn modelId="{D231DB7E-7123-244C-A5B2-2A1FE508B475}" type="presParOf" srcId="{A2373647-D08E-CB49-B44D-BA7364434C21}" destId="{D157FEA2-2F09-F24C-BA3C-5577F5057F6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11850C-01F4-469D-92B5-6FC3AE46EEB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C202BEB-D49B-4D62-9D6F-5D164588CBF0}">
      <dgm:prSet/>
      <dgm:spPr/>
      <dgm:t>
        <a:bodyPr/>
        <a:lstStyle/>
        <a:p>
          <a:r>
            <a:rPr lang="nb-NO"/>
            <a:t>- Studiebakgrunn i informatikk var svært relevant.</a:t>
          </a:r>
          <a:endParaRPr lang="en-US"/>
        </a:p>
      </dgm:t>
    </dgm:pt>
    <dgm:pt modelId="{A9A46742-EC51-4267-A5B3-7E79DAF34777}" type="parTrans" cxnId="{8D1DC2D5-3563-4CD6-BC7E-746594DC9DF8}">
      <dgm:prSet/>
      <dgm:spPr/>
      <dgm:t>
        <a:bodyPr/>
        <a:lstStyle/>
        <a:p>
          <a:endParaRPr lang="en-US"/>
        </a:p>
      </dgm:t>
    </dgm:pt>
    <dgm:pt modelId="{F1E1BC17-5D58-476C-AB21-45407C507384}" type="sibTrans" cxnId="{8D1DC2D5-3563-4CD6-BC7E-746594DC9DF8}">
      <dgm:prSet/>
      <dgm:spPr/>
      <dgm:t>
        <a:bodyPr/>
        <a:lstStyle/>
        <a:p>
          <a:endParaRPr lang="en-US"/>
        </a:p>
      </dgm:t>
    </dgm:pt>
    <dgm:pt modelId="{38319A31-5528-4779-BDBF-86DD0CC02C39}">
      <dgm:prSet/>
      <dgm:spPr/>
      <dgm:t>
        <a:bodyPr/>
        <a:lstStyle/>
        <a:p>
          <a:r>
            <a:rPr lang="nb-NO"/>
            <a:t>- Erfaring med systemadministrasjon og feilsøking overførbar til praksis.</a:t>
          </a:r>
          <a:endParaRPr lang="en-US"/>
        </a:p>
      </dgm:t>
    </dgm:pt>
    <dgm:pt modelId="{81F4EB6B-8707-4436-B7B7-8D56C25CCEBD}" type="parTrans" cxnId="{D8E39672-91E6-43A6-B43E-0B32E7D4A7A3}">
      <dgm:prSet/>
      <dgm:spPr/>
      <dgm:t>
        <a:bodyPr/>
        <a:lstStyle/>
        <a:p>
          <a:endParaRPr lang="en-US"/>
        </a:p>
      </dgm:t>
    </dgm:pt>
    <dgm:pt modelId="{84C599D4-1810-4B1F-9144-0AF4C457400F}" type="sibTrans" cxnId="{D8E39672-91E6-43A6-B43E-0B32E7D4A7A3}">
      <dgm:prSet/>
      <dgm:spPr/>
      <dgm:t>
        <a:bodyPr/>
        <a:lstStyle/>
        <a:p>
          <a:endParaRPr lang="en-US"/>
        </a:p>
      </dgm:t>
    </dgm:pt>
    <dgm:pt modelId="{55B2701D-1FCC-4FA8-B260-CCC6EC6C75BB}">
      <dgm:prSet/>
      <dgm:spPr/>
      <dgm:t>
        <a:bodyPr/>
        <a:lstStyle/>
        <a:p>
          <a:r>
            <a:rPr lang="nb-NO"/>
            <a:t>- Brukerorientert design ga innsikt i tilpassing av tekniske løsninger.</a:t>
          </a:r>
          <a:endParaRPr lang="en-US"/>
        </a:p>
      </dgm:t>
    </dgm:pt>
    <dgm:pt modelId="{7D7F1F49-E569-4D68-BE98-A8BAB365ECE5}" type="parTrans" cxnId="{238BB536-5C23-4AC2-AF84-5B977928BC89}">
      <dgm:prSet/>
      <dgm:spPr/>
      <dgm:t>
        <a:bodyPr/>
        <a:lstStyle/>
        <a:p>
          <a:endParaRPr lang="en-US"/>
        </a:p>
      </dgm:t>
    </dgm:pt>
    <dgm:pt modelId="{83C1F6D4-81B7-4FA6-87C0-9A7BCEE80594}" type="sibTrans" cxnId="{238BB536-5C23-4AC2-AF84-5B977928BC89}">
      <dgm:prSet/>
      <dgm:spPr/>
      <dgm:t>
        <a:bodyPr/>
        <a:lstStyle/>
        <a:p>
          <a:endParaRPr lang="en-US"/>
        </a:p>
      </dgm:t>
    </dgm:pt>
    <dgm:pt modelId="{49FF7D8C-A119-4096-BB19-E3D430B0A9AF}" type="pres">
      <dgm:prSet presAssocID="{5F11850C-01F4-469D-92B5-6FC3AE46EEB3}" presName="root" presStyleCnt="0">
        <dgm:presLayoutVars>
          <dgm:dir/>
          <dgm:resizeHandles val="exact"/>
        </dgm:presLayoutVars>
      </dgm:prSet>
      <dgm:spPr/>
    </dgm:pt>
    <dgm:pt modelId="{AA8E20C4-C4D9-49C2-8F95-3B8E751F044D}" type="pres">
      <dgm:prSet presAssocID="{1C202BEB-D49B-4D62-9D6F-5D164588CBF0}" presName="compNode" presStyleCnt="0"/>
      <dgm:spPr/>
    </dgm:pt>
    <dgm:pt modelId="{A37AA52E-39A1-42BA-8846-673A89A62731}" type="pres">
      <dgm:prSet presAssocID="{1C202BEB-D49B-4D62-9D6F-5D164588CB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25324C5-3293-4D76-8F14-9D860188F777}" type="pres">
      <dgm:prSet presAssocID="{1C202BEB-D49B-4D62-9D6F-5D164588CBF0}" presName="spaceRect" presStyleCnt="0"/>
      <dgm:spPr/>
    </dgm:pt>
    <dgm:pt modelId="{F6782597-A078-48FB-ACD7-009BBA771528}" type="pres">
      <dgm:prSet presAssocID="{1C202BEB-D49B-4D62-9D6F-5D164588CBF0}" presName="textRect" presStyleLbl="revTx" presStyleIdx="0" presStyleCnt="3">
        <dgm:presLayoutVars>
          <dgm:chMax val="1"/>
          <dgm:chPref val="1"/>
        </dgm:presLayoutVars>
      </dgm:prSet>
      <dgm:spPr/>
    </dgm:pt>
    <dgm:pt modelId="{445A1977-8974-4A32-B0C3-9494396E6159}" type="pres">
      <dgm:prSet presAssocID="{F1E1BC17-5D58-476C-AB21-45407C507384}" presName="sibTrans" presStyleCnt="0"/>
      <dgm:spPr/>
    </dgm:pt>
    <dgm:pt modelId="{956E6926-AD76-4E98-88B1-46DD506CC225}" type="pres">
      <dgm:prSet presAssocID="{38319A31-5528-4779-BDBF-86DD0CC02C39}" presName="compNode" presStyleCnt="0"/>
      <dgm:spPr/>
    </dgm:pt>
    <dgm:pt modelId="{A242447E-9557-4AC5-88DA-4081E04A1E6B}" type="pres">
      <dgm:prSet presAssocID="{38319A31-5528-4779-BDBF-86DD0CC02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runøkkel"/>
        </a:ext>
      </dgm:extLst>
    </dgm:pt>
    <dgm:pt modelId="{AFEFE58A-D8CF-449A-A9EC-B22ABCAC91B2}" type="pres">
      <dgm:prSet presAssocID="{38319A31-5528-4779-BDBF-86DD0CC02C39}" presName="spaceRect" presStyleCnt="0"/>
      <dgm:spPr/>
    </dgm:pt>
    <dgm:pt modelId="{2E586523-9AFE-42C4-AD1E-AF2FB72D881E}" type="pres">
      <dgm:prSet presAssocID="{38319A31-5528-4779-BDBF-86DD0CC02C39}" presName="textRect" presStyleLbl="revTx" presStyleIdx="1" presStyleCnt="3">
        <dgm:presLayoutVars>
          <dgm:chMax val="1"/>
          <dgm:chPref val="1"/>
        </dgm:presLayoutVars>
      </dgm:prSet>
      <dgm:spPr/>
    </dgm:pt>
    <dgm:pt modelId="{B0F70E2B-433D-475B-88B4-D70FA1A9620C}" type="pres">
      <dgm:prSet presAssocID="{84C599D4-1810-4B1F-9144-0AF4C457400F}" presName="sibTrans" presStyleCnt="0"/>
      <dgm:spPr/>
    </dgm:pt>
    <dgm:pt modelId="{557A62E9-AC81-4D50-991D-13DFB5D852BE}" type="pres">
      <dgm:prSet presAssocID="{55B2701D-1FCC-4FA8-B260-CCC6EC6C75BB}" presName="compNode" presStyleCnt="0"/>
      <dgm:spPr/>
    </dgm:pt>
    <dgm:pt modelId="{630A230D-3F68-4FBE-8E9C-41CBC0F46F2B}" type="pres">
      <dgm:prSet presAssocID="{55B2701D-1FCC-4FA8-B260-CCC6EC6C75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beidsflyt"/>
        </a:ext>
      </dgm:extLst>
    </dgm:pt>
    <dgm:pt modelId="{163B2AD3-D612-4089-BE68-5B0BBE81788B}" type="pres">
      <dgm:prSet presAssocID="{55B2701D-1FCC-4FA8-B260-CCC6EC6C75BB}" presName="spaceRect" presStyleCnt="0"/>
      <dgm:spPr/>
    </dgm:pt>
    <dgm:pt modelId="{9B11D080-0418-4695-B67E-9980C77C9D1C}" type="pres">
      <dgm:prSet presAssocID="{55B2701D-1FCC-4FA8-B260-CCC6EC6C75B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CCFF917-AD6A-479A-97C0-0CC8356F986D}" type="presOf" srcId="{38319A31-5528-4779-BDBF-86DD0CC02C39}" destId="{2E586523-9AFE-42C4-AD1E-AF2FB72D881E}" srcOrd="0" destOrd="0" presId="urn:microsoft.com/office/officeart/2018/2/layout/IconLabelList"/>
    <dgm:cxn modelId="{238BB536-5C23-4AC2-AF84-5B977928BC89}" srcId="{5F11850C-01F4-469D-92B5-6FC3AE46EEB3}" destId="{55B2701D-1FCC-4FA8-B260-CCC6EC6C75BB}" srcOrd="2" destOrd="0" parTransId="{7D7F1F49-E569-4D68-BE98-A8BAB365ECE5}" sibTransId="{83C1F6D4-81B7-4FA6-87C0-9A7BCEE80594}"/>
    <dgm:cxn modelId="{2785233A-100F-4E5C-86DC-CE2A4EEF8D4E}" type="presOf" srcId="{55B2701D-1FCC-4FA8-B260-CCC6EC6C75BB}" destId="{9B11D080-0418-4695-B67E-9980C77C9D1C}" srcOrd="0" destOrd="0" presId="urn:microsoft.com/office/officeart/2018/2/layout/IconLabelList"/>
    <dgm:cxn modelId="{D8E39672-91E6-43A6-B43E-0B32E7D4A7A3}" srcId="{5F11850C-01F4-469D-92B5-6FC3AE46EEB3}" destId="{38319A31-5528-4779-BDBF-86DD0CC02C39}" srcOrd="1" destOrd="0" parTransId="{81F4EB6B-8707-4436-B7B7-8D56C25CCEBD}" sibTransId="{84C599D4-1810-4B1F-9144-0AF4C457400F}"/>
    <dgm:cxn modelId="{86B53B90-1039-4A0F-8A97-D3BD8A52488D}" type="presOf" srcId="{1C202BEB-D49B-4D62-9D6F-5D164588CBF0}" destId="{F6782597-A078-48FB-ACD7-009BBA771528}" srcOrd="0" destOrd="0" presId="urn:microsoft.com/office/officeart/2018/2/layout/IconLabelList"/>
    <dgm:cxn modelId="{79C9AAA8-748A-47A1-938D-AFA66026186E}" type="presOf" srcId="{5F11850C-01F4-469D-92B5-6FC3AE46EEB3}" destId="{49FF7D8C-A119-4096-BB19-E3D430B0A9AF}" srcOrd="0" destOrd="0" presId="urn:microsoft.com/office/officeart/2018/2/layout/IconLabelList"/>
    <dgm:cxn modelId="{8D1DC2D5-3563-4CD6-BC7E-746594DC9DF8}" srcId="{5F11850C-01F4-469D-92B5-6FC3AE46EEB3}" destId="{1C202BEB-D49B-4D62-9D6F-5D164588CBF0}" srcOrd="0" destOrd="0" parTransId="{A9A46742-EC51-4267-A5B3-7E79DAF34777}" sibTransId="{F1E1BC17-5D58-476C-AB21-45407C507384}"/>
    <dgm:cxn modelId="{64A5FFA7-2678-43D7-9650-B9D73D2160E1}" type="presParOf" srcId="{49FF7D8C-A119-4096-BB19-E3D430B0A9AF}" destId="{AA8E20C4-C4D9-49C2-8F95-3B8E751F044D}" srcOrd="0" destOrd="0" presId="urn:microsoft.com/office/officeart/2018/2/layout/IconLabelList"/>
    <dgm:cxn modelId="{6A7EC5EC-719C-4E89-812C-7ED28643612B}" type="presParOf" srcId="{AA8E20C4-C4D9-49C2-8F95-3B8E751F044D}" destId="{A37AA52E-39A1-42BA-8846-673A89A62731}" srcOrd="0" destOrd="0" presId="urn:microsoft.com/office/officeart/2018/2/layout/IconLabelList"/>
    <dgm:cxn modelId="{B709D6F4-9FFC-4A62-89DE-A63C0261F903}" type="presParOf" srcId="{AA8E20C4-C4D9-49C2-8F95-3B8E751F044D}" destId="{925324C5-3293-4D76-8F14-9D860188F777}" srcOrd="1" destOrd="0" presId="urn:microsoft.com/office/officeart/2018/2/layout/IconLabelList"/>
    <dgm:cxn modelId="{F06B0F64-10D2-4A3A-ABC4-6EB1D02DFA28}" type="presParOf" srcId="{AA8E20C4-C4D9-49C2-8F95-3B8E751F044D}" destId="{F6782597-A078-48FB-ACD7-009BBA771528}" srcOrd="2" destOrd="0" presId="urn:microsoft.com/office/officeart/2018/2/layout/IconLabelList"/>
    <dgm:cxn modelId="{DF2D4253-96C1-4D16-B765-8E6AA2998E18}" type="presParOf" srcId="{49FF7D8C-A119-4096-BB19-E3D430B0A9AF}" destId="{445A1977-8974-4A32-B0C3-9494396E6159}" srcOrd="1" destOrd="0" presId="urn:microsoft.com/office/officeart/2018/2/layout/IconLabelList"/>
    <dgm:cxn modelId="{DDA3637A-7251-4FBC-B694-3D1DAAA1B47E}" type="presParOf" srcId="{49FF7D8C-A119-4096-BB19-E3D430B0A9AF}" destId="{956E6926-AD76-4E98-88B1-46DD506CC225}" srcOrd="2" destOrd="0" presId="urn:microsoft.com/office/officeart/2018/2/layout/IconLabelList"/>
    <dgm:cxn modelId="{B71DF1E7-0A2B-4169-B52F-7EA20E849472}" type="presParOf" srcId="{956E6926-AD76-4E98-88B1-46DD506CC225}" destId="{A242447E-9557-4AC5-88DA-4081E04A1E6B}" srcOrd="0" destOrd="0" presId="urn:microsoft.com/office/officeart/2018/2/layout/IconLabelList"/>
    <dgm:cxn modelId="{B999B367-0426-429C-8DFB-5BAF25583269}" type="presParOf" srcId="{956E6926-AD76-4E98-88B1-46DD506CC225}" destId="{AFEFE58A-D8CF-449A-A9EC-B22ABCAC91B2}" srcOrd="1" destOrd="0" presId="urn:microsoft.com/office/officeart/2018/2/layout/IconLabelList"/>
    <dgm:cxn modelId="{F6E04DFE-9B2F-483C-8AA1-24A9E3128D01}" type="presParOf" srcId="{956E6926-AD76-4E98-88B1-46DD506CC225}" destId="{2E586523-9AFE-42C4-AD1E-AF2FB72D881E}" srcOrd="2" destOrd="0" presId="urn:microsoft.com/office/officeart/2018/2/layout/IconLabelList"/>
    <dgm:cxn modelId="{C200C2DF-E082-49EE-8FEF-B2F345967155}" type="presParOf" srcId="{49FF7D8C-A119-4096-BB19-E3D430B0A9AF}" destId="{B0F70E2B-433D-475B-88B4-D70FA1A9620C}" srcOrd="3" destOrd="0" presId="urn:microsoft.com/office/officeart/2018/2/layout/IconLabelList"/>
    <dgm:cxn modelId="{CA5B144B-5A5B-41CF-BB8A-0CBF41DD836C}" type="presParOf" srcId="{49FF7D8C-A119-4096-BB19-E3D430B0A9AF}" destId="{557A62E9-AC81-4D50-991D-13DFB5D852BE}" srcOrd="4" destOrd="0" presId="urn:microsoft.com/office/officeart/2018/2/layout/IconLabelList"/>
    <dgm:cxn modelId="{D3FB184D-3C7B-4BAC-8151-4AFA235258FD}" type="presParOf" srcId="{557A62E9-AC81-4D50-991D-13DFB5D852BE}" destId="{630A230D-3F68-4FBE-8E9C-41CBC0F46F2B}" srcOrd="0" destOrd="0" presId="urn:microsoft.com/office/officeart/2018/2/layout/IconLabelList"/>
    <dgm:cxn modelId="{6FBCFA64-1C5B-4AEE-A926-88B963B02073}" type="presParOf" srcId="{557A62E9-AC81-4D50-991D-13DFB5D852BE}" destId="{163B2AD3-D612-4089-BE68-5B0BBE81788B}" srcOrd="1" destOrd="0" presId="urn:microsoft.com/office/officeart/2018/2/layout/IconLabelList"/>
    <dgm:cxn modelId="{C9153868-D1AF-4763-97BC-4591762233A0}" type="presParOf" srcId="{557A62E9-AC81-4D50-991D-13DFB5D852BE}" destId="{9B11D080-0418-4695-B67E-9980C77C9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EC46AD-B095-4FE8-9C1C-9AF549A32D0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E066D9D-DF9C-2E42-89C9-F8600674748F}">
      <dgm:prSet/>
      <dgm:spPr/>
      <dgm:t>
        <a:bodyPr/>
        <a:lstStyle/>
        <a:p>
          <a:r>
            <a:rPr lang="en-US"/>
            <a:t>- Lærerik og givende erfaring.</a:t>
          </a:r>
        </a:p>
      </dgm:t>
    </dgm:pt>
    <dgm:pt modelId="{FC4F21A3-ECA1-EF41-95E1-85FDA601E287}" type="parTrans" cxnId="{F4963585-F0FD-334F-A0AE-042E08FD4630}">
      <dgm:prSet/>
      <dgm:spPr/>
      <dgm:t>
        <a:bodyPr/>
        <a:lstStyle/>
        <a:p>
          <a:endParaRPr lang="nb-NO"/>
        </a:p>
      </dgm:t>
    </dgm:pt>
    <dgm:pt modelId="{1F41D910-62DB-CE4F-8ED3-8A6E689E7806}" type="sibTrans" cxnId="{F4963585-F0FD-334F-A0AE-042E08FD4630}">
      <dgm:prSet/>
      <dgm:spPr/>
      <dgm:t>
        <a:bodyPr/>
        <a:lstStyle/>
        <a:p>
          <a:endParaRPr lang="nb-NO"/>
        </a:p>
      </dgm:t>
    </dgm:pt>
    <dgm:pt modelId="{BCBD1903-2358-D74C-8197-F5CFB3BAB26F}">
      <dgm:prSet/>
      <dgm:spPr/>
      <dgm:t>
        <a:bodyPr/>
        <a:lstStyle/>
        <a:p>
          <a:r>
            <a:rPr lang="en-US"/>
            <a:t>- Ønsker mer erfaring med skytjenester og cybersikkerhet.</a:t>
          </a:r>
        </a:p>
      </dgm:t>
    </dgm:pt>
    <dgm:pt modelId="{5E90A2AA-546E-2A44-BC39-B5AE80EECE98}" type="parTrans" cxnId="{5AE400A9-FACC-F642-A4A9-5780F8A1169B}">
      <dgm:prSet/>
      <dgm:spPr/>
      <dgm:t>
        <a:bodyPr/>
        <a:lstStyle/>
        <a:p>
          <a:endParaRPr lang="nb-NO"/>
        </a:p>
      </dgm:t>
    </dgm:pt>
    <dgm:pt modelId="{F2E943AA-C45A-9447-B801-9900974DD262}" type="sibTrans" cxnId="{5AE400A9-FACC-F642-A4A9-5780F8A1169B}">
      <dgm:prSet/>
      <dgm:spPr/>
      <dgm:t>
        <a:bodyPr/>
        <a:lstStyle/>
        <a:p>
          <a:endParaRPr lang="nb-NO"/>
        </a:p>
      </dgm:t>
    </dgm:pt>
    <dgm:pt modelId="{DAE3B0A2-E7B7-724B-9083-583DFB866125}">
      <dgm:prSet/>
      <dgm:spPr/>
      <dgm:t>
        <a:bodyPr/>
        <a:lstStyle/>
        <a:p>
          <a:r>
            <a:rPr lang="en-US"/>
            <a:t>- Positiv tilbakemelding fra kollegaer på teknisk arbeid og teamarbeid.</a:t>
          </a:r>
        </a:p>
      </dgm:t>
    </dgm:pt>
    <dgm:pt modelId="{3B20F8D2-083F-7246-AFC8-C891A50F989B}" type="parTrans" cxnId="{4785E445-F283-5846-BD79-3647858C3CA4}">
      <dgm:prSet/>
      <dgm:spPr/>
      <dgm:t>
        <a:bodyPr/>
        <a:lstStyle/>
        <a:p>
          <a:endParaRPr lang="nb-NO"/>
        </a:p>
      </dgm:t>
    </dgm:pt>
    <dgm:pt modelId="{0F423D74-9545-0E46-A8EE-D164A982EC2D}" type="sibTrans" cxnId="{4785E445-F283-5846-BD79-3647858C3CA4}">
      <dgm:prSet/>
      <dgm:spPr/>
      <dgm:t>
        <a:bodyPr/>
        <a:lstStyle/>
        <a:p>
          <a:endParaRPr lang="nb-NO"/>
        </a:p>
      </dgm:t>
    </dgm:pt>
    <dgm:pt modelId="{AA551B77-C89A-354F-880F-40FDF3772560}" type="pres">
      <dgm:prSet presAssocID="{DFEC46AD-B095-4FE8-9C1C-9AF549A32D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50F6CA-1719-AD43-B797-7DD33F1B3053}" type="pres">
      <dgm:prSet presAssocID="{EE066D9D-DF9C-2E42-89C9-F8600674748F}" presName="hierRoot1" presStyleCnt="0"/>
      <dgm:spPr/>
    </dgm:pt>
    <dgm:pt modelId="{83305120-3691-A24A-A503-356BCA8614C3}" type="pres">
      <dgm:prSet presAssocID="{EE066D9D-DF9C-2E42-89C9-F8600674748F}" presName="composite" presStyleCnt="0"/>
      <dgm:spPr/>
    </dgm:pt>
    <dgm:pt modelId="{6A3EDAC3-4352-AF4B-A795-D07687A48680}" type="pres">
      <dgm:prSet presAssocID="{EE066D9D-DF9C-2E42-89C9-F8600674748F}" presName="background" presStyleLbl="node0" presStyleIdx="0" presStyleCnt="3"/>
      <dgm:spPr/>
    </dgm:pt>
    <dgm:pt modelId="{5BECA414-D3FE-A54D-B70E-443CF38CDF21}" type="pres">
      <dgm:prSet presAssocID="{EE066D9D-DF9C-2E42-89C9-F8600674748F}" presName="text" presStyleLbl="fgAcc0" presStyleIdx="0" presStyleCnt="3">
        <dgm:presLayoutVars>
          <dgm:chPref val="3"/>
        </dgm:presLayoutVars>
      </dgm:prSet>
      <dgm:spPr/>
    </dgm:pt>
    <dgm:pt modelId="{4B118693-9EDA-C241-A1A0-D47D8687036F}" type="pres">
      <dgm:prSet presAssocID="{EE066D9D-DF9C-2E42-89C9-F8600674748F}" presName="hierChild2" presStyleCnt="0"/>
      <dgm:spPr/>
    </dgm:pt>
    <dgm:pt modelId="{653D638F-080D-BE42-BA97-88F0095282B5}" type="pres">
      <dgm:prSet presAssocID="{BCBD1903-2358-D74C-8197-F5CFB3BAB26F}" presName="hierRoot1" presStyleCnt="0"/>
      <dgm:spPr/>
    </dgm:pt>
    <dgm:pt modelId="{976D7C8C-40C5-E541-AE64-B5E2AF50B106}" type="pres">
      <dgm:prSet presAssocID="{BCBD1903-2358-D74C-8197-F5CFB3BAB26F}" presName="composite" presStyleCnt="0"/>
      <dgm:spPr/>
    </dgm:pt>
    <dgm:pt modelId="{275270D0-E40D-FB4B-BFF3-3844EE629620}" type="pres">
      <dgm:prSet presAssocID="{BCBD1903-2358-D74C-8197-F5CFB3BAB26F}" presName="background" presStyleLbl="node0" presStyleIdx="1" presStyleCnt="3"/>
      <dgm:spPr/>
    </dgm:pt>
    <dgm:pt modelId="{67405FAD-3F78-D747-9573-D21427EC4B87}" type="pres">
      <dgm:prSet presAssocID="{BCBD1903-2358-D74C-8197-F5CFB3BAB26F}" presName="text" presStyleLbl="fgAcc0" presStyleIdx="1" presStyleCnt="3">
        <dgm:presLayoutVars>
          <dgm:chPref val="3"/>
        </dgm:presLayoutVars>
      </dgm:prSet>
      <dgm:spPr/>
    </dgm:pt>
    <dgm:pt modelId="{A3005068-7740-AB4E-B6EA-4FF971127249}" type="pres">
      <dgm:prSet presAssocID="{BCBD1903-2358-D74C-8197-F5CFB3BAB26F}" presName="hierChild2" presStyleCnt="0"/>
      <dgm:spPr/>
    </dgm:pt>
    <dgm:pt modelId="{18B11519-4E75-0C40-A9A0-472FE3AC9596}" type="pres">
      <dgm:prSet presAssocID="{DAE3B0A2-E7B7-724B-9083-583DFB866125}" presName="hierRoot1" presStyleCnt="0"/>
      <dgm:spPr/>
    </dgm:pt>
    <dgm:pt modelId="{C61FBAC5-285B-0C44-BFD6-75E2797527B9}" type="pres">
      <dgm:prSet presAssocID="{DAE3B0A2-E7B7-724B-9083-583DFB866125}" presName="composite" presStyleCnt="0"/>
      <dgm:spPr/>
    </dgm:pt>
    <dgm:pt modelId="{9B91E93D-91A2-6448-AFCF-D10B2758F202}" type="pres">
      <dgm:prSet presAssocID="{DAE3B0A2-E7B7-724B-9083-583DFB866125}" presName="background" presStyleLbl="node0" presStyleIdx="2" presStyleCnt="3"/>
      <dgm:spPr/>
    </dgm:pt>
    <dgm:pt modelId="{BF03592D-6604-4247-BFC2-862F4E28E43E}" type="pres">
      <dgm:prSet presAssocID="{DAE3B0A2-E7B7-724B-9083-583DFB866125}" presName="text" presStyleLbl="fgAcc0" presStyleIdx="2" presStyleCnt="3">
        <dgm:presLayoutVars>
          <dgm:chPref val="3"/>
        </dgm:presLayoutVars>
      </dgm:prSet>
      <dgm:spPr/>
    </dgm:pt>
    <dgm:pt modelId="{AA272DF1-F874-E244-BC1C-1275A08C1C67}" type="pres">
      <dgm:prSet presAssocID="{DAE3B0A2-E7B7-724B-9083-583DFB866125}" presName="hierChild2" presStyleCnt="0"/>
      <dgm:spPr/>
    </dgm:pt>
  </dgm:ptLst>
  <dgm:cxnLst>
    <dgm:cxn modelId="{4785E445-F283-5846-BD79-3647858C3CA4}" srcId="{DFEC46AD-B095-4FE8-9C1C-9AF549A32D0E}" destId="{DAE3B0A2-E7B7-724B-9083-583DFB866125}" srcOrd="2" destOrd="0" parTransId="{3B20F8D2-083F-7246-AFC8-C891A50F989B}" sibTransId="{0F423D74-9545-0E46-A8EE-D164A982EC2D}"/>
    <dgm:cxn modelId="{C5A69752-8030-CB4B-A461-36A25AF3E4C3}" type="presOf" srcId="{EE066D9D-DF9C-2E42-89C9-F8600674748F}" destId="{5BECA414-D3FE-A54D-B70E-443CF38CDF21}" srcOrd="0" destOrd="0" presId="urn:microsoft.com/office/officeart/2005/8/layout/hierarchy1"/>
    <dgm:cxn modelId="{FBAC1859-1243-1340-A10F-54D1CA69ECEA}" type="presOf" srcId="{DFEC46AD-B095-4FE8-9C1C-9AF549A32D0E}" destId="{AA551B77-C89A-354F-880F-40FDF3772560}" srcOrd="0" destOrd="0" presId="urn:microsoft.com/office/officeart/2005/8/layout/hierarchy1"/>
    <dgm:cxn modelId="{C5183A77-BA92-C04C-AE10-B14409F82110}" type="presOf" srcId="{BCBD1903-2358-D74C-8197-F5CFB3BAB26F}" destId="{67405FAD-3F78-D747-9573-D21427EC4B87}" srcOrd="0" destOrd="0" presId="urn:microsoft.com/office/officeart/2005/8/layout/hierarchy1"/>
    <dgm:cxn modelId="{F4963585-F0FD-334F-A0AE-042E08FD4630}" srcId="{DFEC46AD-B095-4FE8-9C1C-9AF549A32D0E}" destId="{EE066D9D-DF9C-2E42-89C9-F8600674748F}" srcOrd="0" destOrd="0" parTransId="{FC4F21A3-ECA1-EF41-95E1-85FDA601E287}" sibTransId="{1F41D910-62DB-CE4F-8ED3-8A6E689E7806}"/>
    <dgm:cxn modelId="{5AE400A9-FACC-F642-A4A9-5780F8A1169B}" srcId="{DFEC46AD-B095-4FE8-9C1C-9AF549A32D0E}" destId="{BCBD1903-2358-D74C-8197-F5CFB3BAB26F}" srcOrd="1" destOrd="0" parTransId="{5E90A2AA-546E-2A44-BC39-B5AE80EECE98}" sibTransId="{F2E943AA-C45A-9447-B801-9900974DD262}"/>
    <dgm:cxn modelId="{AA7B68CF-1B15-BC4D-91E6-F84E061C4770}" type="presOf" srcId="{DAE3B0A2-E7B7-724B-9083-583DFB866125}" destId="{BF03592D-6604-4247-BFC2-862F4E28E43E}" srcOrd="0" destOrd="0" presId="urn:microsoft.com/office/officeart/2005/8/layout/hierarchy1"/>
    <dgm:cxn modelId="{43ECD913-1B36-EA48-8D3E-F58A94702052}" type="presParOf" srcId="{AA551B77-C89A-354F-880F-40FDF3772560}" destId="{5350F6CA-1719-AD43-B797-7DD33F1B3053}" srcOrd="0" destOrd="0" presId="urn:microsoft.com/office/officeart/2005/8/layout/hierarchy1"/>
    <dgm:cxn modelId="{A661A2D6-1E4C-1848-968D-7F3BC2DE81BF}" type="presParOf" srcId="{5350F6CA-1719-AD43-B797-7DD33F1B3053}" destId="{83305120-3691-A24A-A503-356BCA8614C3}" srcOrd="0" destOrd="0" presId="urn:microsoft.com/office/officeart/2005/8/layout/hierarchy1"/>
    <dgm:cxn modelId="{EA7E7007-9F08-0347-989B-9A2015EF1606}" type="presParOf" srcId="{83305120-3691-A24A-A503-356BCA8614C3}" destId="{6A3EDAC3-4352-AF4B-A795-D07687A48680}" srcOrd="0" destOrd="0" presId="urn:microsoft.com/office/officeart/2005/8/layout/hierarchy1"/>
    <dgm:cxn modelId="{AD91D5AD-44AE-8948-BBCA-C4E3E4FFC67B}" type="presParOf" srcId="{83305120-3691-A24A-A503-356BCA8614C3}" destId="{5BECA414-D3FE-A54D-B70E-443CF38CDF21}" srcOrd="1" destOrd="0" presId="urn:microsoft.com/office/officeart/2005/8/layout/hierarchy1"/>
    <dgm:cxn modelId="{863AEC67-30A8-7F41-889A-F624B439A0DF}" type="presParOf" srcId="{5350F6CA-1719-AD43-B797-7DD33F1B3053}" destId="{4B118693-9EDA-C241-A1A0-D47D8687036F}" srcOrd="1" destOrd="0" presId="urn:microsoft.com/office/officeart/2005/8/layout/hierarchy1"/>
    <dgm:cxn modelId="{1CE3BA1E-B2FE-6743-9648-F57CFA646809}" type="presParOf" srcId="{AA551B77-C89A-354F-880F-40FDF3772560}" destId="{653D638F-080D-BE42-BA97-88F0095282B5}" srcOrd="1" destOrd="0" presId="urn:microsoft.com/office/officeart/2005/8/layout/hierarchy1"/>
    <dgm:cxn modelId="{EB99BE35-6085-854B-AB3A-4441E066AF33}" type="presParOf" srcId="{653D638F-080D-BE42-BA97-88F0095282B5}" destId="{976D7C8C-40C5-E541-AE64-B5E2AF50B106}" srcOrd="0" destOrd="0" presId="urn:microsoft.com/office/officeart/2005/8/layout/hierarchy1"/>
    <dgm:cxn modelId="{37695435-A9EE-4E42-950C-7BBB7E2FAA91}" type="presParOf" srcId="{976D7C8C-40C5-E541-AE64-B5E2AF50B106}" destId="{275270D0-E40D-FB4B-BFF3-3844EE629620}" srcOrd="0" destOrd="0" presId="urn:microsoft.com/office/officeart/2005/8/layout/hierarchy1"/>
    <dgm:cxn modelId="{D94CB9C6-E61C-DB49-9F94-AA37598FD46B}" type="presParOf" srcId="{976D7C8C-40C5-E541-AE64-B5E2AF50B106}" destId="{67405FAD-3F78-D747-9573-D21427EC4B87}" srcOrd="1" destOrd="0" presId="urn:microsoft.com/office/officeart/2005/8/layout/hierarchy1"/>
    <dgm:cxn modelId="{E974E262-A551-F749-9DF0-DDF8691B036B}" type="presParOf" srcId="{653D638F-080D-BE42-BA97-88F0095282B5}" destId="{A3005068-7740-AB4E-B6EA-4FF971127249}" srcOrd="1" destOrd="0" presId="urn:microsoft.com/office/officeart/2005/8/layout/hierarchy1"/>
    <dgm:cxn modelId="{A2FE7F0D-680F-CA42-8C68-DEECFE8167ED}" type="presParOf" srcId="{AA551B77-C89A-354F-880F-40FDF3772560}" destId="{18B11519-4E75-0C40-A9A0-472FE3AC9596}" srcOrd="2" destOrd="0" presId="urn:microsoft.com/office/officeart/2005/8/layout/hierarchy1"/>
    <dgm:cxn modelId="{51AB01F1-9D38-7148-B5A9-2B1DFD422F8A}" type="presParOf" srcId="{18B11519-4E75-0C40-A9A0-472FE3AC9596}" destId="{C61FBAC5-285B-0C44-BFD6-75E2797527B9}" srcOrd="0" destOrd="0" presId="urn:microsoft.com/office/officeart/2005/8/layout/hierarchy1"/>
    <dgm:cxn modelId="{8088509B-00F7-3D4C-A813-9528DA2DBB5F}" type="presParOf" srcId="{C61FBAC5-285B-0C44-BFD6-75E2797527B9}" destId="{9B91E93D-91A2-6448-AFCF-D10B2758F202}" srcOrd="0" destOrd="0" presId="urn:microsoft.com/office/officeart/2005/8/layout/hierarchy1"/>
    <dgm:cxn modelId="{59EB42B0-0495-F04C-B99E-A6C906AE00DE}" type="presParOf" srcId="{C61FBAC5-285B-0C44-BFD6-75E2797527B9}" destId="{BF03592D-6604-4247-BFC2-862F4E28E43E}" srcOrd="1" destOrd="0" presId="urn:microsoft.com/office/officeart/2005/8/layout/hierarchy1"/>
    <dgm:cxn modelId="{EBC7A391-D312-094F-A2C7-AF458CB8AA5F}" type="presParOf" srcId="{18B11519-4E75-0C40-A9A0-472FE3AC9596}" destId="{AA272DF1-F874-E244-BC1C-1275A08C1C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AF3D02-4FBF-43EC-A2E3-040D1114486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C75BA7-61E5-4B25-BEAD-C9A624712CD7}">
      <dgm:prSet/>
      <dgm:spPr/>
      <dgm:t>
        <a:bodyPr/>
        <a:lstStyle/>
        <a:p>
          <a:r>
            <a:rPr lang="nb-NO"/>
            <a:t>- Verdifull praksisopplevelse med varierte oppgaver.</a:t>
          </a:r>
          <a:endParaRPr lang="en-US"/>
        </a:p>
      </dgm:t>
    </dgm:pt>
    <dgm:pt modelId="{F02B6B54-9BFC-4EF5-8B55-0DAF037E5429}" type="parTrans" cxnId="{8E21CE5C-BE83-4764-9A3F-EBC6C3CA2577}">
      <dgm:prSet/>
      <dgm:spPr/>
      <dgm:t>
        <a:bodyPr/>
        <a:lstStyle/>
        <a:p>
          <a:endParaRPr lang="en-US"/>
        </a:p>
      </dgm:t>
    </dgm:pt>
    <dgm:pt modelId="{80F3DC0F-82D6-43C6-AAD4-82F52997A108}" type="sibTrans" cxnId="{8E21CE5C-BE83-4764-9A3F-EBC6C3CA2577}">
      <dgm:prSet/>
      <dgm:spPr/>
      <dgm:t>
        <a:bodyPr/>
        <a:lstStyle/>
        <a:p>
          <a:endParaRPr lang="en-US"/>
        </a:p>
      </dgm:t>
    </dgm:pt>
    <dgm:pt modelId="{6CAD7C09-054F-4882-80CE-0AE068DB4BA4}">
      <dgm:prSet/>
      <dgm:spPr/>
      <dgm:t>
        <a:bodyPr/>
        <a:lstStyle/>
        <a:p>
          <a:r>
            <a:rPr lang="nb-NO"/>
            <a:t>- Styrket tekniske ferdigheter og samarbeidsevne.</a:t>
          </a:r>
          <a:endParaRPr lang="en-US"/>
        </a:p>
      </dgm:t>
    </dgm:pt>
    <dgm:pt modelId="{5D267B41-FBA6-46A2-B722-EB0723628CF8}" type="parTrans" cxnId="{5BAB3649-53F7-499E-9761-A3D955A5F214}">
      <dgm:prSet/>
      <dgm:spPr/>
      <dgm:t>
        <a:bodyPr/>
        <a:lstStyle/>
        <a:p>
          <a:endParaRPr lang="en-US"/>
        </a:p>
      </dgm:t>
    </dgm:pt>
    <dgm:pt modelId="{D96715EB-69C4-4F1C-B9C6-D70F6C6BDF32}" type="sibTrans" cxnId="{5BAB3649-53F7-499E-9761-A3D955A5F214}">
      <dgm:prSet/>
      <dgm:spPr/>
      <dgm:t>
        <a:bodyPr/>
        <a:lstStyle/>
        <a:p>
          <a:endParaRPr lang="en-US"/>
        </a:p>
      </dgm:t>
    </dgm:pt>
    <dgm:pt modelId="{558BD1DD-0244-4E0C-B5B8-11D67EE6A9BC}">
      <dgm:prSet/>
      <dgm:spPr/>
      <dgm:t>
        <a:bodyPr/>
        <a:lstStyle/>
        <a:p>
          <a:r>
            <a:rPr lang="nb-NO"/>
            <a:t>- Lagt grunnlag for videre utvikling i IT-karrieren.</a:t>
          </a:r>
          <a:endParaRPr lang="en-US"/>
        </a:p>
      </dgm:t>
    </dgm:pt>
    <dgm:pt modelId="{55F0FFC9-1525-4982-BE9F-F096128CE42B}" type="parTrans" cxnId="{4E7C25A9-D013-4179-8DA9-391CA3F0FE1D}">
      <dgm:prSet/>
      <dgm:spPr/>
      <dgm:t>
        <a:bodyPr/>
        <a:lstStyle/>
        <a:p>
          <a:endParaRPr lang="en-US"/>
        </a:p>
      </dgm:t>
    </dgm:pt>
    <dgm:pt modelId="{800383B4-462F-4C23-9312-75BDEA701E11}" type="sibTrans" cxnId="{4E7C25A9-D013-4179-8DA9-391CA3F0FE1D}">
      <dgm:prSet/>
      <dgm:spPr/>
      <dgm:t>
        <a:bodyPr/>
        <a:lstStyle/>
        <a:p>
          <a:endParaRPr lang="en-US"/>
        </a:p>
      </dgm:t>
    </dgm:pt>
    <dgm:pt modelId="{EAB4BE07-180F-FD43-9107-4D2525389FB7}" type="pres">
      <dgm:prSet presAssocID="{6EAF3D02-4FBF-43EC-A2E3-040D111448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4BC7FA-2AE0-244D-ABB8-E1BFC79D65E7}" type="pres">
      <dgm:prSet presAssocID="{E0C75BA7-61E5-4B25-BEAD-C9A624712CD7}" presName="hierRoot1" presStyleCnt="0"/>
      <dgm:spPr/>
    </dgm:pt>
    <dgm:pt modelId="{C0ABEF1C-EB6D-2A44-B05A-7537749FB37D}" type="pres">
      <dgm:prSet presAssocID="{E0C75BA7-61E5-4B25-BEAD-C9A624712CD7}" presName="composite" presStyleCnt="0"/>
      <dgm:spPr/>
    </dgm:pt>
    <dgm:pt modelId="{F9B5431C-16FD-254C-BCB7-206517B40B6F}" type="pres">
      <dgm:prSet presAssocID="{E0C75BA7-61E5-4B25-BEAD-C9A624712CD7}" presName="background" presStyleLbl="node0" presStyleIdx="0" presStyleCnt="3"/>
      <dgm:spPr/>
    </dgm:pt>
    <dgm:pt modelId="{448D0131-A6B4-1E49-AECC-8A4F82110760}" type="pres">
      <dgm:prSet presAssocID="{E0C75BA7-61E5-4B25-BEAD-C9A624712CD7}" presName="text" presStyleLbl="fgAcc0" presStyleIdx="0" presStyleCnt="3">
        <dgm:presLayoutVars>
          <dgm:chPref val="3"/>
        </dgm:presLayoutVars>
      </dgm:prSet>
      <dgm:spPr/>
    </dgm:pt>
    <dgm:pt modelId="{AD1D758E-8B21-4A42-9D19-69375C5F2C96}" type="pres">
      <dgm:prSet presAssocID="{E0C75BA7-61E5-4B25-BEAD-C9A624712CD7}" presName="hierChild2" presStyleCnt="0"/>
      <dgm:spPr/>
    </dgm:pt>
    <dgm:pt modelId="{96418233-6741-E04D-B531-777C779E630A}" type="pres">
      <dgm:prSet presAssocID="{6CAD7C09-054F-4882-80CE-0AE068DB4BA4}" presName="hierRoot1" presStyleCnt="0"/>
      <dgm:spPr/>
    </dgm:pt>
    <dgm:pt modelId="{D78AFC2F-393F-4548-AD62-4508B120CE15}" type="pres">
      <dgm:prSet presAssocID="{6CAD7C09-054F-4882-80CE-0AE068DB4BA4}" presName="composite" presStyleCnt="0"/>
      <dgm:spPr/>
    </dgm:pt>
    <dgm:pt modelId="{217267BE-8236-F54B-AFC5-8FDCE71240A5}" type="pres">
      <dgm:prSet presAssocID="{6CAD7C09-054F-4882-80CE-0AE068DB4BA4}" presName="background" presStyleLbl="node0" presStyleIdx="1" presStyleCnt="3"/>
      <dgm:spPr/>
    </dgm:pt>
    <dgm:pt modelId="{A8CDAEA9-C12F-6D42-B85A-A05598167ABE}" type="pres">
      <dgm:prSet presAssocID="{6CAD7C09-054F-4882-80CE-0AE068DB4BA4}" presName="text" presStyleLbl="fgAcc0" presStyleIdx="1" presStyleCnt="3">
        <dgm:presLayoutVars>
          <dgm:chPref val="3"/>
        </dgm:presLayoutVars>
      </dgm:prSet>
      <dgm:spPr/>
    </dgm:pt>
    <dgm:pt modelId="{B8E8514D-7007-7A4B-A9B8-C07164595274}" type="pres">
      <dgm:prSet presAssocID="{6CAD7C09-054F-4882-80CE-0AE068DB4BA4}" presName="hierChild2" presStyleCnt="0"/>
      <dgm:spPr/>
    </dgm:pt>
    <dgm:pt modelId="{05F0A916-1D8B-C948-8028-5842973E92B7}" type="pres">
      <dgm:prSet presAssocID="{558BD1DD-0244-4E0C-B5B8-11D67EE6A9BC}" presName="hierRoot1" presStyleCnt="0"/>
      <dgm:spPr/>
    </dgm:pt>
    <dgm:pt modelId="{6AF4F420-A0DB-EC49-A7F1-91511E75EF08}" type="pres">
      <dgm:prSet presAssocID="{558BD1DD-0244-4E0C-B5B8-11D67EE6A9BC}" presName="composite" presStyleCnt="0"/>
      <dgm:spPr/>
    </dgm:pt>
    <dgm:pt modelId="{FE6AAF0A-145A-3B44-B29F-ED8790C8E4D1}" type="pres">
      <dgm:prSet presAssocID="{558BD1DD-0244-4E0C-B5B8-11D67EE6A9BC}" presName="background" presStyleLbl="node0" presStyleIdx="2" presStyleCnt="3"/>
      <dgm:spPr/>
    </dgm:pt>
    <dgm:pt modelId="{C34B8622-662A-8F43-9DCB-D4B128B9422C}" type="pres">
      <dgm:prSet presAssocID="{558BD1DD-0244-4E0C-B5B8-11D67EE6A9BC}" presName="text" presStyleLbl="fgAcc0" presStyleIdx="2" presStyleCnt="3">
        <dgm:presLayoutVars>
          <dgm:chPref val="3"/>
        </dgm:presLayoutVars>
      </dgm:prSet>
      <dgm:spPr/>
    </dgm:pt>
    <dgm:pt modelId="{7ADA2E47-0C9C-8A45-A4C2-CE166D829018}" type="pres">
      <dgm:prSet presAssocID="{558BD1DD-0244-4E0C-B5B8-11D67EE6A9BC}" presName="hierChild2" presStyleCnt="0"/>
      <dgm:spPr/>
    </dgm:pt>
  </dgm:ptLst>
  <dgm:cxnLst>
    <dgm:cxn modelId="{2C9A8D0A-678E-F24B-BEE4-C0A86647086E}" type="presOf" srcId="{E0C75BA7-61E5-4B25-BEAD-C9A624712CD7}" destId="{448D0131-A6B4-1E49-AECC-8A4F82110760}" srcOrd="0" destOrd="0" presId="urn:microsoft.com/office/officeart/2005/8/layout/hierarchy1"/>
    <dgm:cxn modelId="{5BAB3649-53F7-499E-9761-A3D955A5F214}" srcId="{6EAF3D02-4FBF-43EC-A2E3-040D1114486F}" destId="{6CAD7C09-054F-4882-80CE-0AE068DB4BA4}" srcOrd="1" destOrd="0" parTransId="{5D267B41-FBA6-46A2-B722-EB0723628CF8}" sibTransId="{D96715EB-69C4-4F1C-B9C6-D70F6C6BDF32}"/>
    <dgm:cxn modelId="{37E28B52-10E1-B642-BC11-2A52AE0B04BA}" type="presOf" srcId="{6EAF3D02-4FBF-43EC-A2E3-040D1114486F}" destId="{EAB4BE07-180F-FD43-9107-4D2525389FB7}" srcOrd="0" destOrd="0" presId="urn:microsoft.com/office/officeart/2005/8/layout/hierarchy1"/>
    <dgm:cxn modelId="{6F88645A-C667-674F-813F-BDE61F5C177C}" type="presOf" srcId="{6CAD7C09-054F-4882-80CE-0AE068DB4BA4}" destId="{A8CDAEA9-C12F-6D42-B85A-A05598167ABE}" srcOrd="0" destOrd="0" presId="urn:microsoft.com/office/officeart/2005/8/layout/hierarchy1"/>
    <dgm:cxn modelId="{8E21CE5C-BE83-4764-9A3F-EBC6C3CA2577}" srcId="{6EAF3D02-4FBF-43EC-A2E3-040D1114486F}" destId="{E0C75BA7-61E5-4B25-BEAD-C9A624712CD7}" srcOrd="0" destOrd="0" parTransId="{F02B6B54-9BFC-4EF5-8B55-0DAF037E5429}" sibTransId="{80F3DC0F-82D6-43C6-AAD4-82F52997A108}"/>
    <dgm:cxn modelId="{74D9B06A-CB6F-7948-9729-92819563FE0A}" type="presOf" srcId="{558BD1DD-0244-4E0C-B5B8-11D67EE6A9BC}" destId="{C34B8622-662A-8F43-9DCB-D4B128B9422C}" srcOrd="0" destOrd="0" presId="urn:microsoft.com/office/officeart/2005/8/layout/hierarchy1"/>
    <dgm:cxn modelId="{4E7C25A9-D013-4179-8DA9-391CA3F0FE1D}" srcId="{6EAF3D02-4FBF-43EC-A2E3-040D1114486F}" destId="{558BD1DD-0244-4E0C-B5B8-11D67EE6A9BC}" srcOrd="2" destOrd="0" parTransId="{55F0FFC9-1525-4982-BE9F-F096128CE42B}" sibTransId="{800383B4-462F-4C23-9312-75BDEA701E11}"/>
    <dgm:cxn modelId="{5EB7D0D7-9B76-C840-8082-998912CCB90C}" type="presParOf" srcId="{EAB4BE07-180F-FD43-9107-4D2525389FB7}" destId="{2E4BC7FA-2AE0-244D-ABB8-E1BFC79D65E7}" srcOrd="0" destOrd="0" presId="urn:microsoft.com/office/officeart/2005/8/layout/hierarchy1"/>
    <dgm:cxn modelId="{5CB42CDD-E663-3243-AFEC-D3B29F88B00E}" type="presParOf" srcId="{2E4BC7FA-2AE0-244D-ABB8-E1BFC79D65E7}" destId="{C0ABEF1C-EB6D-2A44-B05A-7537749FB37D}" srcOrd="0" destOrd="0" presId="urn:microsoft.com/office/officeart/2005/8/layout/hierarchy1"/>
    <dgm:cxn modelId="{F0D5EBA2-1209-1846-9677-AB51C3EF6884}" type="presParOf" srcId="{C0ABEF1C-EB6D-2A44-B05A-7537749FB37D}" destId="{F9B5431C-16FD-254C-BCB7-206517B40B6F}" srcOrd="0" destOrd="0" presId="urn:microsoft.com/office/officeart/2005/8/layout/hierarchy1"/>
    <dgm:cxn modelId="{5248BBA3-4503-2042-97CB-9C1C14CA79DE}" type="presParOf" srcId="{C0ABEF1C-EB6D-2A44-B05A-7537749FB37D}" destId="{448D0131-A6B4-1E49-AECC-8A4F82110760}" srcOrd="1" destOrd="0" presId="urn:microsoft.com/office/officeart/2005/8/layout/hierarchy1"/>
    <dgm:cxn modelId="{3FF53665-B00B-A14C-9F33-D58CFC795F53}" type="presParOf" srcId="{2E4BC7FA-2AE0-244D-ABB8-E1BFC79D65E7}" destId="{AD1D758E-8B21-4A42-9D19-69375C5F2C96}" srcOrd="1" destOrd="0" presId="urn:microsoft.com/office/officeart/2005/8/layout/hierarchy1"/>
    <dgm:cxn modelId="{75F7BF66-1633-524A-BB56-3E5B81D2B3C5}" type="presParOf" srcId="{EAB4BE07-180F-FD43-9107-4D2525389FB7}" destId="{96418233-6741-E04D-B531-777C779E630A}" srcOrd="1" destOrd="0" presId="urn:microsoft.com/office/officeart/2005/8/layout/hierarchy1"/>
    <dgm:cxn modelId="{D2555163-FF9D-D94E-9689-9D82DDF413F4}" type="presParOf" srcId="{96418233-6741-E04D-B531-777C779E630A}" destId="{D78AFC2F-393F-4548-AD62-4508B120CE15}" srcOrd="0" destOrd="0" presId="urn:microsoft.com/office/officeart/2005/8/layout/hierarchy1"/>
    <dgm:cxn modelId="{711133EC-0E02-0641-80E4-22ACEAEBB05F}" type="presParOf" srcId="{D78AFC2F-393F-4548-AD62-4508B120CE15}" destId="{217267BE-8236-F54B-AFC5-8FDCE71240A5}" srcOrd="0" destOrd="0" presId="urn:microsoft.com/office/officeart/2005/8/layout/hierarchy1"/>
    <dgm:cxn modelId="{F97B6EDC-5188-D94E-9381-B73553EA4317}" type="presParOf" srcId="{D78AFC2F-393F-4548-AD62-4508B120CE15}" destId="{A8CDAEA9-C12F-6D42-B85A-A05598167ABE}" srcOrd="1" destOrd="0" presId="urn:microsoft.com/office/officeart/2005/8/layout/hierarchy1"/>
    <dgm:cxn modelId="{0FC0F7FA-D723-E74A-B4A2-7178AFCAF5B3}" type="presParOf" srcId="{96418233-6741-E04D-B531-777C779E630A}" destId="{B8E8514D-7007-7A4B-A9B8-C07164595274}" srcOrd="1" destOrd="0" presId="urn:microsoft.com/office/officeart/2005/8/layout/hierarchy1"/>
    <dgm:cxn modelId="{E55F6867-991C-444A-A10F-F83808EB9F8C}" type="presParOf" srcId="{EAB4BE07-180F-FD43-9107-4D2525389FB7}" destId="{05F0A916-1D8B-C948-8028-5842973E92B7}" srcOrd="2" destOrd="0" presId="urn:microsoft.com/office/officeart/2005/8/layout/hierarchy1"/>
    <dgm:cxn modelId="{4721117F-FA41-2D40-BAF9-5BA2CC44B4FA}" type="presParOf" srcId="{05F0A916-1D8B-C948-8028-5842973E92B7}" destId="{6AF4F420-A0DB-EC49-A7F1-91511E75EF08}" srcOrd="0" destOrd="0" presId="urn:microsoft.com/office/officeart/2005/8/layout/hierarchy1"/>
    <dgm:cxn modelId="{29EE13AA-10AD-474B-A513-3DA4EE111576}" type="presParOf" srcId="{6AF4F420-A0DB-EC49-A7F1-91511E75EF08}" destId="{FE6AAF0A-145A-3B44-B29F-ED8790C8E4D1}" srcOrd="0" destOrd="0" presId="urn:microsoft.com/office/officeart/2005/8/layout/hierarchy1"/>
    <dgm:cxn modelId="{8421F8C7-8727-7348-9BA6-8983C3B7C532}" type="presParOf" srcId="{6AF4F420-A0DB-EC49-A7F1-91511E75EF08}" destId="{C34B8622-662A-8F43-9DCB-D4B128B9422C}" srcOrd="1" destOrd="0" presId="urn:microsoft.com/office/officeart/2005/8/layout/hierarchy1"/>
    <dgm:cxn modelId="{E6DAB315-0C9F-9843-AAD8-BF767A71AD03}" type="presParOf" srcId="{05F0A916-1D8B-C948-8028-5842973E92B7}" destId="{7ADA2E47-0C9C-8A45-A4C2-CE166D8290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FE12C-A970-F94E-B237-7C2DA6F60268}">
      <dsp:nvSpPr>
        <dsp:cNvPr id="0" name=""/>
        <dsp:cNvSpPr/>
      </dsp:nvSpPr>
      <dsp:spPr>
        <a:xfrm>
          <a:off x="0" y="1354946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378D2-CCA2-C444-87C4-3600E7DC9D8A}">
      <dsp:nvSpPr>
        <dsp:cNvPr id="0" name=""/>
        <dsp:cNvSpPr/>
      </dsp:nvSpPr>
      <dsp:spPr>
        <a:xfrm>
          <a:off x="246459" y="1589082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Konfigurering av systemer i Microsoft Intune.</a:t>
          </a:r>
        </a:p>
      </dsp:txBody>
      <dsp:txXfrm>
        <a:off x="287713" y="1630336"/>
        <a:ext cx="2135626" cy="1326007"/>
      </dsp:txXfrm>
    </dsp:sp>
    <dsp:sp modelId="{AF2A4301-E987-6D48-89BB-EFFA31EA578B}">
      <dsp:nvSpPr>
        <dsp:cNvPr id="0" name=""/>
        <dsp:cNvSpPr/>
      </dsp:nvSpPr>
      <dsp:spPr>
        <a:xfrm>
          <a:off x="2711053" y="1354946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94517-7554-AF4D-A3ED-7DD3EF805E21}">
      <dsp:nvSpPr>
        <dsp:cNvPr id="0" name=""/>
        <dsp:cNvSpPr/>
      </dsp:nvSpPr>
      <dsp:spPr>
        <a:xfrm>
          <a:off x="2957512" y="1589082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Oppsett av autopilot og mobile enheter.</a:t>
          </a:r>
        </a:p>
      </dsp:txBody>
      <dsp:txXfrm>
        <a:off x="2998766" y="1630336"/>
        <a:ext cx="2135626" cy="1326007"/>
      </dsp:txXfrm>
    </dsp:sp>
    <dsp:sp modelId="{43EA0D92-70C3-DA44-85EC-C11BAA0BC09A}">
      <dsp:nvSpPr>
        <dsp:cNvPr id="0" name=""/>
        <dsp:cNvSpPr/>
      </dsp:nvSpPr>
      <dsp:spPr>
        <a:xfrm>
          <a:off x="5422106" y="1354946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6C6FA-4184-C74E-AE1F-7F3C9D24D61E}">
      <dsp:nvSpPr>
        <dsp:cNvPr id="0" name=""/>
        <dsp:cNvSpPr/>
      </dsp:nvSpPr>
      <dsp:spPr>
        <a:xfrm>
          <a:off x="5668565" y="1589082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Førstelinjes brukerstøtte for studenter og ansatte.</a:t>
          </a:r>
        </a:p>
      </dsp:txBody>
      <dsp:txXfrm>
        <a:off x="5709819" y="1630336"/>
        <a:ext cx="2135626" cy="1326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AA52E-39A1-42BA-8846-673A89A62731}">
      <dsp:nvSpPr>
        <dsp:cNvPr id="0" name=""/>
        <dsp:cNvSpPr/>
      </dsp:nvSpPr>
      <dsp:spPr>
        <a:xfrm>
          <a:off x="890763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82597-A078-48FB-ACD7-009BBA771528}">
      <dsp:nvSpPr>
        <dsp:cNvPr id="0" name=""/>
        <dsp:cNvSpPr/>
      </dsp:nvSpPr>
      <dsp:spPr>
        <a:xfrm>
          <a:off x="291148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/>
            <a:t>- Studiebakgrunn i informatikk var svært relevant.</a:t>
          </a:r>
          <a:endParaRPr lang="en-US" sz="1300" kern="1200"/>
        </a:p>
      </dsp:txBody>
      <dsp:txXfrm>
        <a:off x="291148" y="2456435"/>
        <a:ext cx="2180418" cy="720000"/>
      </dsp:txXfrm>
    </dsp:sp>
    <dsp:sp modelId="{A242447E-9557-4AC5-88DA-4081E04A1E6B}">
      <dsp:nvSpPr>
        <dsp:cNvPr id="0" name=""/>
        <dsp:cNvSpPr/>
      </dsp:nvSpPr>
      <dsp:spPr>
        <a:xfrm>
          <a:off x="3452755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86523-9AFE-42C4-AD1E-AF2FB72D881E}">
      <dsp:nvSpPr>
        <dsp:cNvPr id="0" name=""/>
        <dsp:cNvSpPr/>
      </dsp:nvSpPr>
      <dsp:spPr>
        <a:xfrm>
          <a:off x="2853140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/>
            <a:t>- Erfaring med systemadministrasjon og feilsøking overførbar til praksis.</a:t>
          </a:r>
          <a:endParaRPr lang="en-US" sz="1300" kern="1200"/>
        </a:p>
      </dsp:txBody>
      <dsp:txXfrm>
        <a:off x="2853140" y="2456435"/>
        <a:ext cx="2180418" cy="720000"/>
      </dsp:txXfrm>
    </dsp:sp>
    <dsp:sp modelId="{630A230D-3F68-4FBE-8E9C-41CBC0F46F2B}">
      <dsp:nvSpPr>
        <dsp:cNvPr id="0" name=""/>
        <dsp:cNvSpPr/>
      </dsp:nvSpPr>
      <dsp:spPr>
        <a:xfrm>
          <a:off x="6014747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1D080-0418-4695-B67E-9980C77C9D1C}">
      <dsp:nvSpPr>
        <dsp:cNvPr id="0" name=""/>
        <dsp:cNvSpPr/>
      </dsp:nvSpPr>
      <dsp:spPr>
        <a:xfrm>
          <a:off x="5415132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/>
            <a:t>- Brukerorientert design ga innsikt i tilpassing av tekniske løsninger.</a:t>
          </a:r>
          <a:endParaRPr lang="en-US" sz="1300" kern="1200"/>
        </a:p>
      </dsp:txBody>
      <dsp:txXfrm>
        <a:off x="5415132" y="2456435"/>
        <a:ext cx="218041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DAC3-4352-AF4B-A795-D07687A48680}">
      <dsp:nvSpPr>
        <dsp:cNvPr id="0" name=""/>
        <dsp:cNvSpPr/>
      </dsp:nvSpPr>
      <dsp:spPr>
        <a:xfrm>
          <a:off x="0" y="1354946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CA414-D3FE-A54D-B70E-443CF38CDF21}">
      <dsp:nvSpPr>
        <dsp:cNvPr id="0" name=""/>
        <dsp:cNvSpPr/>
      </dsp:nvSpPr>
      <dsp:spPr>
        <a:xfrm>
          <a:off x="246459" y="1589082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Lærerik og givende erfaring.</a:t>
          </a:r>
        </a:p>
      </dsp:txBody>
      <dsp:txXfrm>
        <a:off x="287713" y="1630336"/>
        <a:ext cx="2135626" cy="1326007"/>
      </dsp:txXfrm>
    </dsp:sp>
    <dsp:sp modelId="{275270D0-E40D-FB4B-BFF3-3844EE629620}">
      <dsp:nvSpPr>
        <dsp:cNvPr id="0" name=""/>
        <dsp:cNvSpPr/>
      </dsp:nvSpPr>
      <dsp:spPr>
        <a:xfrm>
          <a:off x="2711053" y="1354946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05FAD-3F78-D747-9573-D21427EC4B87}">
      <dsp:nvSpPr>
        <dsp:cNvPr id="0" name=""/>
        <dsp:cNvSpPr/>
      </dsp:nvSpPr>
      <dsp:spPr>
        <a:xfrm>
          <a:off x="2957512" y="1589082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Ønsker mer erfaring med skytjenester og cybersikkerhet.</a:t>
          </a:r>
        </a:p>
      </dsp:txBody>
      <dsp:txXfrm>
        <a:off x="2998766" y="1630336"/>
        <a:ext cx="2135626" cy="1326007"/>
      </dsp:txXfrm>
    </dsp:sp>
    <dsp:sp modelId="{9B91E93D-91A2-6448-AFCF-D10B2758F202}">
      <dsp:nvSpPr>
        <dsp:cNvPr id="0" name=""/>
        <dsp:cNvSpPr/>
      </dsp:nvSpPr>
      <dsp:spPr>
        <a:xfrm>
          <a:off x="5422106" y="1354946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3592D-6604-4247-BFC2-862F4E28E43E}">
      <dsp:nvSpPr>
        <dsp:cNvPr id="0" name=""/>
        <dsp:cNvSpPr/>
      </dsp:nvSpPr>
      <dsp:spPr>
        <a:xfrm>
          <a:off x="5668565" y="1589082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Positiv tilbakemelding fra kollegaer på teknisk arbeid og teamarbeid.</a:t>
          </a:r>
        </a:p>
      </dsp:txBody>
      <dsp:txXfrm>
        <a:off x="5709819" y="1630336"/>
        <a:ext cx="2135626" cy="13260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431C-16FD-254C-BCB7-206517B40B6F}">
      <dsp:nvSpPr>
        <dsp:cNvPr id="0" name=""/>
        <dsp:cNvSpPr/>
      </dsp:nvSpPr>
      <dsp:spPr>
        <a:xfrm>
          <a:off x="0" y="1354946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D0131-A6B4-1E49-AECC-8A4F82110760}">
      <dsp:nvSpPr>
        <dsp:cNvPr id="0" name=""/>
        <dsp:cNvSpPr/>
      </dsp:nvSpPr>
      <dsp:spPr>
        <a:xfrm>
          <a:off x="246459" y="1589082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/>
            <a:t>- Verdifull praksisopplevelse med varierte oppgaver.</a:t>
          </a:r>
          <a:endParaRPr lang="en-US" sz="2000" kern="1200"/>
        </a:p>
      </dsp:txBody>
      <dsp:txXfrm>
        <a:off x="287713" y="1630336"/>
        <a:ext cx="2135626" cy="1326007"/>
      </dsp:txXfrm>
    </dsp:sp>
    <dsp:sp modelId="{217267BE-8236-F54B-AFC5-8FDCE71240A5}">
      <dsp:nvSpPr>
        <dsp:cNvPr id="0" name=""/>
        <dsp:cNvSpPr/>
      </dsp:nvSpPr>
      <dsp:spPr>
        <a:xfrm>
          <a:off x="2711053" y="1354946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DAEA9-C12F-6D42-B85A-A05598167ABE}">
      <dsp:nvSpPr>
        <dsp:cNvPr id="0" name=""/>
        <dsp:cNvSpPr/>
      </dsp:nvSpPr>
      <dsp:spPr>
        <a:xfrm>
          <a:off x="2957512" y="1589082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/>
            <a:t>- Styrket tekniske ferdigheter og samarbeidsevne.</a:t>
          </a:r>
          <a:endParaRPr lang="en-US" sz="2000" kern="1200"/>
        </a:p>
      </dsp:txBody>
      <dsp:txXfrm>
        <a:off x="2998766" y="1630336"/>
        <a:ext cx="2135626" cy="1326007"/>
      </dsp:txXfrm>
    </dsp:sp>
    <dsp:sp modelId="{FE6AAF0A-145A-3B44-B29F-ED8790C8E4D1}">
      <dsp:nvSpPr>
        <dsp:cNvPr id="0" name=""/>
        <dsp:cNvSpPr/>
      </dsp:nvSpPr>
      <dsp:spPr>
        <a:xfrm>
          <a:off x="5422106" y="1354946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B8622-662A-8F43-9DCB-D4B128B9422C}">
      <dsp:nvSpPr>
        <dsp:cNvPr id="0" name=""/>
        <dsp:cNvSpPr/>
      </dsp:nvSpPr>
      <dsp:spPr>
        <a:xfrm>
          <a:off x="5668565" y="1589082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/>
            <a:t>- Lagt grunnlag for videre utvikling i IT-karrieren.</a:t>
          </a:r>
          <a:endParaRPr lang="en-US" sz="2000" kern="1200"/>
        </a:p>
      </dsp:txBody>
      <dsp:txXfrm>
        <a:off x="5709819" y="1630336"/>
        <a:ext cx="2135626" cy="1326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6C695-0849-4542-8216-C7D9EC41C898}" type="datetimeFigureOut">
              <a:rPr lang="nb-NO" smtClean="0"/>
              <a:t>09.12.2024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4433-CD2F-D84D-A109-4C77891F6F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48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dirty="0"/>
              <a:t> Spesialisering innen programmering og design av IT-systemer. Interesseområder inkluderer kunstig intelligens og systemoptimalisering.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C4433-CD2F-D84D-A109-4C77891F6FE6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939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IT-miljøet i regionen er mangfoldig, med fokus på digitalisering og teknologi.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Høgskolen spiller en nøkkelrolle i å utdanne fremtidige IT-spesialister.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C4433-CD2F-D84D-A109-4C77891F6FE6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8042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Arbeidet inkluderte systemkonfigurasjon, mobile enheter og brukerstøtte.</a:t>
            </a:r>
          </a:p>
          <a:p>
            <a:r>
              <a:rPr lang="nb-NO" dirty="0"/>
              <a:t>Fokus på tekniske ferdigheter og problemløsning i praksisoppgavene.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C4433-CD2F-D84D-A109-4C77891F6FE6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65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 err="1"/>
              <a:t>Lærerik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givende</a:t>
            </a:r>
            <a:r>
              <a:rPr lang="en-US" dirty="0"/>
              <a:t> </a:t>
            </a:r>
            <a:r>
              <a:rPr lang="en-US" dirty="0" err="1"/>
              <a:t>erfaring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 err="1"/>
              <a:t>Ønsker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erfaring</a:t>
            </a:r>
            <a:r>
              <a:rPr lang="en-US" dirty="0"/>
              <a:t> med </a:t>
            </a:r>
            <a:r>
              <a:rPr lang="en-US" dirty="0" err="1"/>
              <a:t>skytjenester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cybersikkerhet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 err="1"/>
              <a:t>Positiv</a:t>
            </a:r>
            <a:r>
              <a:rPr lang="en-US" dirty="0"/>
              <a:t> </a:t>
            </a:r>
            <a:r>
              <a:rPr lang="en-US" dirty="0" err="1"/>
              <a:t>tilbakemelding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kollegaer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teknisk</a:t>
            </a:r>
            <a:r>
              <a:rPr lang="en-US" dirty="0"/>
              <a:t> </a:t>
            </a:r>
            <a:r>
              <a:rPr lang="en-US" dirty="0" err="1"/>
              <a:t>arbeid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teamarbeid</a:t>
            </a:r>
            <a:r>
              <a:rPr lang="en-US" dirty="0"/>
              <a:t>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C4433-CD2F-D84D-A109-4C77891F6FE6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308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C4433-CD2F-D84D-A109-4C77891F6FE6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95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0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5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7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2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6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0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9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7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nb-NO" sz="4200">
                <a:solidFill>
                  <a:srgbClr val="FFFFFF"/>
                </a:solidFill>
              </a:rPr>
              <a:t>Bedriftspraksis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nb-NO" dirty="0" err="1"/>
              <a:t>Odai</a:t>
            </a:r>
            <a:r>
              <a:rPr lang="nb-NO" dirty="0"/>
              <a:t> Mohamad </a:t>
            </a:r>
            <a:r>
              <a:rPr lang="nb-NO" dirty="0" err="1"/>
              <a:t>Alkhalaf</a:t>
            </a:r>
            <a:r>
              <a:rPr lang="nb-NO" dirty="0"/>
              <a:t> </a:t>
            </a:r>
            <a:r>
              <a:rPr lang="nb-NO" dirty="0" err="1"/>
              <a:t>Alissa</a:t>
            </a:r>
            <a:endParaRPr lang="nb-NO" dirty="0"/>
          </a:p>
          <a:p>
            <a:pPr algn="l"/>
            <a:r>
              <a:rPr lang="nb-NO" dirty="0"/>
              <a:t>Høgskolen i Østfold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lassholder for innhold 10" descr="Et bilde som inneholder Tegnefilm, smil, tegnefilm, uttrykksikon&#10;&#10;Automatisk generert beskrivelse">
            <a:extLst>
              <a:ext uri="{FF2B5EF4-FFF2-40B4-BE49-F238E27FC236}">
                <a16:creationId xmlns:a16="http://schemas.microsoft.com/office/drawing/2014/main" id="{E92F940D-1BF5-1B0A-0330-91D634E2F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5807" r="1919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9DA5D49-F334-4E7E-0DCA-E066CDA1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Noe spørsmål</a:t>
            </a:r>
            <a:b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42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nb-NO" sz="3500" dirty="0"/>
              <a:t>Innledning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nb-NO" sz="1700" dirty="0"/>
              <a:t>Jeg heter </a:t>
            </a:r>
            <a:r>
              <a:rPr lang="nb-NO" sz="1700" dirty="0" err="1"/>
              <a:t>Odai</a:t>
            </a:r>
            <a:r>
              <a:rPr lang="nb-NO" sz="1700" dirty="0"/>
              <a:t> Mohamad </a:t>
            </a:r>
            <a:r>
              <a:rPr lang="nb-NO" sz="1700" dirty="0" err="1"/>
              <a:t>Alkhalaf</a:t>
            </a:r>
            <a:r>
              <a:rPr lang="nb-NO" sz="1700" dirty="0"/>
              <a:t> </a:t>
            </a:r>
            <a:r>
              <a:rPr lang="nb-NO" sz="1700" dirty="0" err="1"/>
              <a:t>Alissa</a:t>
            </a:r>
            <a:r>
              <a:rPr lang="nb-NO" sz="1700" dirty="0"/>
              <a:t>, informatikkstudent ved Høgskolen i Østfold.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2385CC3-41AE-8C34-A010-1D211F52A7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488" r="-1" b="14737"/>
          <a:stretch/>
        </p:blipFill>
        <p:spPr>
          <a:xfrm>
            <a:off x="5306975" y="1365958"/>
            <a:ext cx="3127897" cy="41579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nb-NO" sz="3500"/>
              <a:t>Om bedriften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nb-NO" sz="1700"/>
              <a:t>Høgskolen i Østfold (HiØ):</a:t>
            </a:r>
          </a:p>
          <a:p>
            <a:r>
              <a:rPr lang="nb-NO" sz="1700"/>
              <a:t>- Offentlig utdanningsinstitusjon med campus i Halden og Fredrikstad.</a:t>
            </a:r>
          </a:p>
          <a:p>
            <a:r>
              <a:rPr lang="nb-NO" sz="1700"/>
              <a:t>- IT-Brukertjenester: Ansvarlig for klientdrift, brukeradministrasjon og support.</a:t>
            </a:r>
          </a:p>
          <a:p>
            <a:r>
              <a:rPr lang="nb-NO" sz="1700"/>
              <a:t>Kontaktperson: Edona Muzaqi, seksjonssjef.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Bilde 4" descr="Et bilde som inneholder utendørs, vann, himmel, konstruksjon&#10;&#10;Automatisk generert beskrivelse">
            <a:extLst>
              <a:ext uri="{FF2B5EF4-FFF2-40B4-BE49-F238E27FC236}">
                <a16:creationId xmlns:a16="http://schemas.microsoft.com/office/drawing/2014/main" id="{1057DD8A-3F82-6754-5D10-66E280B31D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85" b="27844"/>
          <a:stretch/>
        </p:blipFill>
        <p:spPr>
          <a:xfrm>
            <a:off x="5306975" y="2810305"/>
            <a:ext cx="3127897" cy="12692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nb-NO" sz="3500"/>
              <a:t>Prosessen med å finne bedrift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nb-NO" sz="1700"/>
              <a:t>- Kontaktet flere bedrifter i IT-sektoren i regionen.</a:t>
            </a:r>
          </a:p>
          <a:p>
            <a:r>
              <a:rPr lang="nb-NO" sz="1700"/>
              <a:t>- Mottok anbefaling om praksisplass hos IT-Brukertjenester ved HiØ.</a:t>
            </a:r>
          </a:p>
          <a:p>
            <a:r>
              <a:rPr lang="nb-NO" sz="1700"/>
              <a:t>- Søknadsprosess og intervju førte til verdifull praksisplass.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Bilde 4" descr="Et bilde som inneholder klær, mann, person, sko&#10;&#10;Automatisk generert beskrivelse">
            <a:extLst>
              <a:ext uri="{FF2B5EF4-FFF2-40B4-BE49-F238E27FC236}">
                <a16:creationId xmlns:a16="http://schemas.microsoft.com/office/drawing/2014/main" id="{718F74D7-B596-1DDB-51E1-6890F253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975" y="2662972"/>
            <a:ext cx="3127897" cy="15639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nb-NO" sz="3500">
                <a:solidFill>
                  <a:srgbClr val="FFFFFF"/>
                </a:solidFill>
              </a:rPr>
              <a:t>Min oppfatning av IT-miljøet i regionen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nb-NO" sz="1700"/>
              <a:t>- Mangfoldig miljø med både offentlige og private aktører.</a:t>
            </a:r>
          </a:p>
          <a:p>
            <a:r>
              <a:rPr lang="nb-NO" sz="1700"/>
              <a:t>- Offentlig sektor: Digitalisering for effektivisering.</a:t>
            </a:r>
          </a:p>
          <a:p>
            <a:r>
              <a:rPr lang="nb-NO" sz="1700"/>
              <a:t>- HiØ bidrar med praksisplasser, forskning og utdanning av IT-fagfolk.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 algn="ctr"/>
            <a:r>
              <a:rPr lang="nb-NO" sz="4500"/>
              <a:t>Min rolle og arbeidsoppgaver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B48DAC-8117-97BB-1580-DD4929865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255405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nb-NO" sz="3500"/>
              <a:t>Hvordan passer erfaringene med studiene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1BB5B1-D7A0-5B39-65CF-D2FE7F396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4083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 algn="ctr"/>
            <a:r>
              <a:rPr lang="nb-NO" sz="4500"/>
              <a:t>Refleksjon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E4D0DF-10CC-43BE-286F-D97B30262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818130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 algn="ctr"/>
            <a:r>
              <a:rPr lang="nb-NO" sz="4500"/>
              <a:t>Konklusjon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185A71-3998-1DB2-55BA-144E8557B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61089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2013 – 2022-tema">
  <a:themeElements>
    <a:clrScheme name="Office 2013 – 2022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332</Words>
  <Application>Microsoft Macintosh PowerPoint</Application>
  <PresentationFormat>Skjermfremvisning (4:3)</PresentationFormat>
  <Paragraphs>48</Paragraphs>
  <Slides>10</Slides>
  <Notes>5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Office 2013 – 2022-tema</vt:lpstr>
      <vt:lpstr>Bedriftspraksis</vt:lpstr>
      <vt:lpstr>Innledning</vt:lpstr>
      <vt:lpstr>Om bedriften</vt:lpstr>
      <vt:lpstr>Prosessen med å finne bedrift</vt:lpstr>
      <vt:lpstr>Min oppfatning av IT-miljøet i regionen</vt:lpstr>
      <vt:lpstr>Min rolle og arbeidsoppgaver</vt:lpstr>
      <vt:lpstr>Hvordan passer erfaringene med studiene</vt:lpstr>
      <vt:lpstr>Refleksjon</vt:lpstr>
      <vt:lpstr>Konklusjon</vt:lpstr>
      <vt:lpstr>Noe spørsmål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Odai Mohamad Alkhalaf Alissa</cp:lastModifiedBy>
  <cp:revision>2</cp:revision>
  <dcterms:created xsi:type="dcterms:W3CDTF">2013-01-27T09:14:16Z</dcterms:created>
  <dcterms:modified xsi:type="dcterms:W3CDTF">2024-12-09T17:19:37Z</dcterms:modified>
  <cp:category/>
</cp:coreProperties>
</file>