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WIN10-2018</dc:creator>
  <dcterms:created xsi:type="dcterms:W3CDTF">2018-09-22T10:09:48Z</dcterms:created>
</cp:coreProperties>
</file>