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DAE3F3"/>
    <a:srgbClr val="90BFB2"/>
    <a:srgbClr val="005A61"/>
    <a:srgbClr val="4E8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12CD6-A71E-49D7-8C4E-672F997FCCA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042F-FFBB-4D31-8AEB-B580189602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1116C6-7ECB-43EE-9C4B-7C80A0E7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9942" y="3016590"/>
            <a:ext cx="4122058" cy="8248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B51623A-CEBB-4353-A4A8-42CD604E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590"/>
            <a:ext cx="12191999" cy="8248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rgbClr val="005A6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9E75CB-33C7-430A-BD0E-84F0B812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90BFB2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69EB4B8-B7E2-447B-B375-03286093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EBB9104-1E35-4EDD-A0B8-39538CEC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90BFB2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38C22F26-AC22-4C94-806F-611A5021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93000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11381BE0-3640-4A49-8354-88B2D9C1F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563428" y="1690688"/>
            <a:ext cx="2790371" cy="44862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FontTx/>
              <a:buNone/>
              <a:defRPr sz="1800">
                <a:solidFill>
                  <a:srgbClr val="005A61"/>
                </a:solidFill>
              </a:defRPr>
            </a:lvl1pPr>
            <a:lvl2pPr marL="457200" indent="0" algn="just">
              <a:buFontTx/>
              <a:buNone/>
              <a:defRPr sz="2400">
                <a:solidFill>
                  <a:srgbClr val="005A61"/>
                </a:solidFill>
              </a:defRPr>
            </a:lvl2pPr>
            <a:lvl3pPr marL="914400" indent="0" algn="just">
              <a:buFontTx/>
              <a:buNone/>
              <a:defRPr sz="2400">
                <a:solidFill>
                  <a:srgbClr val="005A61"/>
                </a:solidFill>
              </a:defRPr>
            </a:lvl3pPr>
            <a:lvl4pPr marL="1371600" indent="0" algn="just">
              <a:buFontTx/>
              <a:buNone/>
              <a:defRPr sz="2400">
                <a:solidFill>
                  <a:srgbClr val="005A61"/>
                </a:solidFill>
              </a:defRPr>
            </a:lvl4pPr>
            <a:lvl5pPr marL="1828800" indent="0" algn="just">
              <a:buFontTx/>
              <a:buNone/>
              <a:defRPr sz="240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59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9E75CB-33C7-430A-BD0E-84F0B812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90BFB2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69EB4B8-B7E2-447B-B375-03286093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 b="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EBB9104-1E35-4EDD-A0B8-39538CEC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90BFB2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38C22F26-AC22-4C94-806F-611A5021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93000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11381BE0-3640-4A49-8354-88B2D9C1F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563428" y="1690688"/>
            <a:ext cx="2790371" cy="44862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just">
              <a:buFontTx/>
              <a:buNone/>
              <a:defRPr sz="1800">
                <a:solidFill>
                  <a:srgbClr val="005A61"/>
                </a:solidFill>
              </a:defRPr>
            </a:lvl1pPr>
            <a:lvl2pPr marL="457200" indent="0" algn="just">
              <a:buFontTx/>
              <a:buNone/>
              <a:defRPr sz="2400">
                <a:solidFill>
                  <a:srgbClr val="005A61"/>
                </a:solidFill>
              </a:defRPr>
            </a:lvl2pPr>
            <a:lvl3pPr marL="914400" indent="0" algn="just">
              <a:buFontTx/>
              <a:buNone/>
              <a:defRPr sz="2400">
                <a:solidFill>
                  <a:srgbClr val="005A61"/>
                </a:solidFill>
              </a:defRPr>
            </a:lvl3pPr>
            <a:lvl4pPr marL="1371600" indent="0" algn="just">
              <a:buFontTx/>
              <a:buNone/>
              <a:defRPr sz="2400">
                <a:solidFill>
                  <a:srgbClr val="005A61"/>
                </a:solidFill>
              </a:defRPr>
            </a:lvl4pPr>
            <a:lvl5pPr marL="1828800" indent="0" algn="just">
              <a:buFontTx/>
              <a:buNone/>
              <a:defRPr sz="2400">
                <a:solidFill>
                  <a:srgbClr val="005A6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957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BD7E51C-890C-4241-8754-F85BB8F0EE0E}"/>
              </a:ext>
            </a:extLst>
          </p:cNvPr>
          <p:cNvSpPr txBox="1"/>
          <p:nvPr userDrawn="1"/>
        </p:nvSpPr>
        <p:spPr>
          <a:xfrm>
            <a:off x="-1" y="2035779"/>
            <a:ext cx="8069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Avenir LT Std 35 Light" panose="020B0402020203020204" pitchFamily="34" charset="0"/>
              </a:rPr>
              <a:t>Obrigado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Gracias</a:t>
            </a:r>
            <a:endParaRPr lang="pt-BR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Thank</a:t>
            </a:r>
            <a:r>
              <a:rPr lang="pt-BR" sz="1800" dirty="0">
                <a:solidFill>
                  <a:schemeClr val="bg1"/>
                </a:solidFill>
                <a:latin typeface="Avenir LT Std 35 Light" panose="020B040202020302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you</a:t>
            </a:r>
            <a:endParaRPr lang="pt-BR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ja-JP" altLang="en-US" sz="1800" dirty="0">
                <a:solidFill>
                  <a:schemeClr val="bg1"/>
                </a:solidFill>
                <a:latin typeface="Avenir LT Std 35 Light" panose="020B0402020203020204" pitchFamily="34" charset="0"/>
              </a:rPr>
              <a:t>谢谢</a:t>
            </a:r>
            <a:endParaRPr lang="pt-BR" altLang="ja-JP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Dankeschön</a:t>
            </a:r>
            <a:endParaRPr lang="pt-BR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Grazie</a:t>
            </a:r>
            <a:endParaRPr lang="pt-BR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pt-BR" sz="1800" dirty="0" err="1">
                <a:solidFill>
                  <a:schemeClr val="bg1"/>
                </a:solidFill>
                <a:latin typeface="Avenir LT Std 35 Light" panose="020B0402020203020204" pitchFamily="34" charset="0"/>
              </a:rPr>
              <a:t>Tack</a:t>
            </a:r>
            <a:endParaRPr lang="pt-BR" sz="1800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ar-AE" sz="1800" dirty="0">
                <a:solidFill>
                  <a:schemeClr val="bg1"/>
                </a:solidFill>
              </a:rPr>
              <a:t>شكرا لكم</a:t>
            </a:r>
            <a:endParaRPr lang="pt-BR" sz="1800" dirty="0">
              <a:solidFill>
                <a:schemeClr val="bg1"/>
              </a:solidFill>
            </a:endParaRPr>
          </a:p>
          <a:p>
            <a:pPr algn="ctr"/>
            <a:r>
              <a:rPr lang="pt-BR" sz="1800" dirty="0" err="1">
                <a:solidFill>
                  <a:schemeClr val="bg1"/>
                </a:solidFill>
              </a:rPr>
              <a:t>ขอขอบคุณ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 err="1">
                <a:solidFill>
                  <a:schemeClr val="bg1"/>
                </a:solidFill>
              </a:rPr>
              <a:t>有難うございました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2" r:id="rId2"/>
    <p:sldLayoutId id="2147483650" r:id="rId3"/>
    <p:sldLayoutId id="2147483651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hyperlink" Target="../../../Desenvolvimento/vsm-pedidos-fitesa-app/index.html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Desenvolvimento/vsm-pedidos-fitesa-app/index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25BD7C-32DB-408A-A238-A6A5D9142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VSM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Fluxo de Pedidos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84B349-C62C-405A-B7F6-ED98B82D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proposto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716"/>
            <a:ext cx="10399964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29700B-0A9D-4529-842A-D2C4FAD6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inicial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72" y="1265349"/>
            <a:ext cx="3573895" cy="36157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2" y="1268770"/>
            <a:ext cx="3565525" cy="3565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47" y="1265349"/>
            <a:ext cx="3490198" cy="3289323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605D9682-D67E-4C5F-859C-673E3360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4428"/>
            <a:ext cx="10515600" cy="616889"/>
          </a:xfrm>
        </p:spPr>
        <p:txBody>
          <a:bodyPr>
            <a:normAutofit/>
          </a:bodyPr>
          <a:lstStyle/>
          <a:p>
            <a:r>
              <a:rPr lang="pt-BR" sz="2000" dirty="0" smtClean="0">
                <a:hlinkClick r:id="rId5" action="ppaction://hlinkfile"/>
              </a:rPr>
              <a:t>Acessar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8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29700B-0A9D-4529-842A-D2C4FAD6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Possibibidades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605D9682-D67E-4C5F-859C-673E3360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4428"/>
            <a:ext cx="10515600" cy="616889"/>
          </a:xfrm>
        </p:spPr>
        <p:txBody>
          <a:bodyPr>
            <a:normAutofit/>
          </a:bodyPr>
          <a:lstStyle/>
          <a:p>
            <a:r>
              <a:rPr lang="pt-BR" sz="2000" dirty="0" smtClean="0">
                <a:hlinkClick r:id="rId2" action="ppaction://hlinkfile"/>
              </a:rPr>
              <a:t>Acessar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5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Avenir LT Std 35 Light</vt:lpstr>
      <vt:lpstr>Calibri</vt:lpstr>
      <vt:lpstr>Wingdings</vt:lpstr>
      <vt:lpstr>游ゴシック</vt:lpstr>
      <vt:lpstr>Tema do Office</vt:lpstr>
      <vt:lpstr>VSM Fluxo de Pedidos</vt:lpstr>
      <vt:lpstr>Fluxo proposto</vt:lpstr>
      <vt:lpstr>Demonstração inicial</vt:lpstr>
      <vt:lpstr>Possibibidades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Mynarski</dc:creator>
  <cp:lastModifiedBy>Odair Cardoso Martins</cp:lastModifiedBy>
  <cp:revision>108</cp:revision>
  <dcterms:created xsi:type="dcterms:W3CDTF">2019-02-11T11:37:43Z</dcterms:created>
  <dcterms:modified xsi:type="dcterms:W3CDTF">2019-07-02T18:51:19Z</dcterms:modified>
</cp:coreProperties>
</file>