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5CdpZjYLpubnsBL7fqB+JntT3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9ccaec6f8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c9ccaec6f8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425d03512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c425d03512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425d03512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c425d03512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9ccaec6f8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c9ccaec6f8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425d03512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c425d03512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9b7f6c1f3_1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c9b7f6c1f3_1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9b7f6c1f3_1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c9b7f6c1f3_1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b7f6c1f3_1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c9b7f6c1f3_1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425d03512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c425d03512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9f220d4db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9f220d4db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9ccaec6f8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c9ccaec6f8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9ccaec6f8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c9ccaec6f8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00160"/>
            <a:ext cx="3440520" cy="405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109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4"/>
          <p:cNvCxnSpPr/>
          <p:nvPr/>
        </p:nvCxnSpPr>
        <p:spPr>
          <a:xfrm>
            <a:off x="0" y="1099800"/>
            <a:ext cx="9144720" cy="720"/>
          </a:xfrm>
          <a:prstGeom prst="straightConnector1">
            <a:avLst/>
          </a:prstGeom>
          <a:noFill/>
          <a:ln cap="flat" cmpd="sng" w="127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73" name="Google Shape;7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00160"/>
            <a:ext cx="3440520" cy="405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109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0" y="1099800"/>
            <a:ext cx="9144720" cy="720"/>
          </a:xfrm>
          <a:prstGeom prst="straightConnector1">
            <a:avLst/>
          </a:prstGeom>
          <a:noFill/>
          <a:ln cap="flat" cmpd="sng" w="127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4" id="76" name="Google Shape;7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00160"/>
            <a:ext cx="3440520" cy="405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109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0" y="1099800"/>
            <a:ext cx="9144720" cy="720"/>
          </a:xfrm>
          <a:prstGeom prst="straightConnector1">
            <a:avLst/>
          </a:prstGeom>
          <a:noFill/>
          <a:ln cap="flat" cmpd="sng" w="127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odair.sa@urbam.com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18089" l="5820" r="0" t="2455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"/>
          <p:cNvGrpSpPr/>
          <p:nvPr/>
        </p:nvGrpSpPr>
        <p:grpSpPr>
          <a:xfrm>
            <a:off x="338400" y="281520"/>
            <a:ext cx="1633680" cy="668880"/>
            <a:chOff x="338400" y="281520"/>
            <a:chExt cx="1633680" cy="668880"/>
          </a:xfrm>
        </p:grpSpPr>
        <p:pic>
          <p:nvPicPr>
            <p:cNvPr id="148" name="Google Shape;14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6800" y="281520"/>
              <a:ext cx="935280" cy="668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8400" y="281520"/>
              <a:ext cx="452160" cy="6688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"/>
          <p:cNvSpPr/>
          <p:nvPr/>
        </p:nvSpPr>
        <p:spPr>
          <a:xfrm>
            <a:off x="5922000" y="602280"/>
            <a:ext cx="26013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Equipe DEV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Prefeitura SJC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Jan/2023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9ccaec6f8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g1c9ccaec6f8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5" y="1129050"/>
            <a:ext cx="2109200" cy="40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c9ccaec6f8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875" y="1177300"/>
            <a:ext cx="2161625" cy="381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c9ccaec6f8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500" y="1177300"/>
            <a:ext cx="2292424" cy="38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c9ccaec6f8_0_62"/>
          <p:cNvSpPr txBox="1"/>
          <p:nvPr/>
        </p:nvSpPr>
        <p:spPr>
          <a:xfrm>
            <a:off x="7208625" y="1698425"/>
            <a:ext cx="168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para uso pelo fiscal de Posturas.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 vinculação com viatura e rastreio por GPS.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425d03512_0_9"/>
          <p:cNvSpPr txBox="1"/>
          <p:nvPr/>
        </p:nvSpPr>
        <p:spPr>
          <a:xfrm>
            <a:off x="0" y="1144075"/>
            <a:ext cx="7805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 de saúde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Agendamento de Consultas via 156, Reagendamentos e Cancelamentos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=  Em Projeto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Prazo = 28 de fevereiro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c425d03512_0_9"/>
          <p:cNvSpPr txBox="1"/>
          <p:nvPr/>
        </p:nvSpPr>
        <p:spPr>
          <a:xfrm>
            <a:off x="2908775" y="231125"/>
            <a:ext cx="391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Projetos atuais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c425d03512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425d03512_0_15"/>
          <p:cNvSpPr txBox="1"/>
          <p:nvPr/>
        </p:nvSpPr>
        <p:spPr>
          <a:xfrm>
            <a:off x="3500200" y="295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Projetos atuais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c425d03512_0_15"/>
          <p:cNvSpPr txBox="1"/>
          <p:nvPr/>
        </p:nvSpPr>
        <p:spPr>
          <a:xfrm>
            <a:off x="88575" y="1194250"/>
            <a:ext cx="8199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 de Apoio Social</a:t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ABORDAGEM SOCIAL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Após recebimento de chamada, via 156, as equipes poderão ser localizadas via GPS e notificadas para atendimento ao cidadão em vulnerabilidade social.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e APP em projeto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c425d03512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9ccaec6f8_0_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g1c9ccaec6f8_0_67"/>
          <p:cNvSpPr txBox="1"/>
          <p:nvPr/>
        </p:nvSpPr>
        <p:spPr>
          <a:xfrm>
            <a:off x="164050" y="1302775"/>
            <a:ext cx="61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c9ccaec6f8_0_67"/>
          <p:cNvSpPr txBox="1"/>
          <p:nvPr/>
        </p:nvSpPr>
        <p:spPr>
          <a:xfrm>
            <a:off x="106150" y="1302775"/>
            <a:ext cx="8849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Novas Tecnologias: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Mobile      ⇒  React Native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Web         ⇒  ReactJS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Back-end ⇒  NodeJS</a:t>
            </a:r>
            <a:b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Banco      ⇒  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Centralização das Demandas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 básico: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Munícipe ⇒ Encaminhando diretamente para Gestor conforme assunto ⇒ Gera uma 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⇒ que pode gerar uma ou mais 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ORDENS DE SERVIÇO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c9ccaec6f8_0_67"/>
          <p:cNvSpPr txBox="1"/>
          <p:nvPr/>
        </p:nvSpPr>
        <p:spPr>
          <a:xfrm>
            <a:off x="2788875" y="308800"/>
            <a:ext cx="35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Novo GI: ATHENA*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c9ccaec6f8_0_67"/>
          <p:cNvSpPr txBox="1"/>
          <p:nvPr/>
        </p:nvSpPr>
        <p:spPr>
          <a:xfrm>
            <a:off x="164050" y="4485375"/>
            <a:ext cx="485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Deusa grega da Sabedoria e Guerra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c9ccaec6f8_0_67"/>
          <p:cNvSpPr txBox="1"/>
          <p:nvPr/>
        </p:nvSpPr>
        <p:spPr>
          <a:xfrm>
            <a:off x="164050" y="3773175"/>
            <a:ext cx="56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Prazo: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Julho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425d03512_0_21"/>
          <p:cNvSpPr txBox="1"/>
          <p:nvPr/>
        </p:nvSpPr>
        <p:spPr>
          <a:xfrm>
            <a:off x="263075" y="1206250"/>
            <a:ext cx="8594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Modernizar  e aumentar produtividade: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❖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desenvolvedores em curso </a:t>
            </a:r>
            <a:r>
              <a:rPr b="0" i="1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company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atualmente!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❖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Assimilando aos poucos os métodos ágeis.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❖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Previsão de dobrar o tamanho da equipe, hoje em 8, para 16 desenvolvedores com 1 Coordenador.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❖"/>
            </a:pPr>
            <a:r>
              <a:rPr lang="pt-BR" sz="2300"/>
              <a:t>Necessitamos de a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quisição de computadores para desenvolvimento com uma configuração ideal que permita a instalação das mais modernas ferramentas para agilizar a produção de soluções.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c425d03512_0_21"/>
          <p:cNvSpPr txBox="1"/>
          <p:nvPr/>
        </p:nvSpPr>
        <p:spPr>
          <a:xfrm>
            <a:off x="2728000" y="264000"/>
            <a:ext cx="43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 DE DESENVOLVIMENTO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c425d03512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9b7f6c1f3_1_2"/>
          <p:cNvSpPr txBox="1"/>
          <p:nvPr/>
        </p:nvSpPr>
        <p:spPr>
          <a:xfrm>
            <a:off x="0" y="1273680"/>
            <a:ext cx="414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c9b7f6c1f3_1_2"/>
          <p:cNvSpPr txBox="1"/>
          <p:nvPr/>
        </p:nvSpPr>
        <p:spPr>
          <a:xfrm>
            <a:off x="540000" y="1800000"/>
            <a:ext cx="7961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panorama de atividades desenvolvidas pela equipe de Desenvolvimento de Sistemas da URBAM para atendimento de demandas do Município.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c9b7f6c1f3_1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/>
        </p:nvSpPr>
        <p:spPr>
          <a:xfrm>
            <a:off x="540000" y="1260000"/>
            <a:ext cx="4860000" cy="94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060000" y="2160000"/>
            <a:ext cx="3960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2520000" y="3600000"/>
            <a:ext cx="5220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Odair: </a:t>
            </a:r>
            <a:r>
              <a:rPr b="0" i="0" lang="pt-B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odair.sa@urbam.com.br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Ramal: 3906-3100 (ramal 5332)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0" y="1273680"/>
            <a:ext cx="414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540000" y="1800000"/>
            <a:ext cx="7961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panorama de atividades desenvolvidas pela equipe de Desenvolvimento de Sistemas da URBAM para atendimento de demandas do Município.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/>
        </p:nvSpPr>
        <p:spPr>
          <a:xfrm>
            <a:off x="180000" y="1260000"/>
            <a:ext cx="50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Visão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360000" y="1980000"/>
            <a:ext cx="8257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uma equipe altamente coesa e capacitada para atender as demandas de sistemas e necessidades da URBAM e do Município.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c9b7f6c1f3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8325"/>
            <a:ext cx="9144000" cy="39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c9b7f6c1f3_1_11"/>
          <p:cNvSpPr txBox="1"/>
          <p:nvPr/>
        </p:nvSpPr>
        <p:spPr>
          <a:xfrm>
            <a:off x="2788875" y="260550"/>
            <a:ext cx="407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 de Desenvolvimento URBAM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c9b7f6c1f3_1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9b7f6c1f3_10_0"/>
          <p:cNvSpPr txBox="1"/>
          <p:nvPr/>
        </p:nvSpPr>
        <p:spPr>
          <a:xfrm>
            <a:off x="0" y="1260000"/>
            <a:ext cx="8460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c9b7f6c1f3_10_0"/>
          <p:cNvSpPr txBox="1"/>
          <p:nvPr/>
        </p:nvSpPr>
        <p:spPr>
          <a:xfrm>
            <a:off x="86850" y="1204325"/>
            <a:ext cx="89844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é um conjunto de boas práticas empregado no gerenciamento de projetos complexos, em que não se conhece todas as etapas ou necessidades.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Transparência de informações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todos sabem o que ocorre durante todo o processo e são responsáveis pelo todo.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Inspeção: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 etapa ou avanço deve ser inspecionado, de modo a identificar se são necessárias possíveis mudanças ou adaptações.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 de adaptação: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no processo anterior forem identificadas necessidades de mudanças é crucial que o time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esteja preparado e capacitado para realizá-las. O produto pode ser adaptado a todo momento até o fim do projeto, e dependendo do andamento do mesmo até o próprio Scrum pode ser adaptado visando melhorias.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c9b7f6c1f3_10_0"/>
          <p:cNvSpPr txBox="1"/>
          <p:nvPr/>
        </p:nvSpPr>
        <p:spPr>
          <a:xfrm>
            <a:off x="2673075" y="96500"/>
            <a:ext cx="409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Implantação de metodologia ágil por meio do SCRUM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c9b7f6c1f3_1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425d03512_0_3"/>
          <p:cNvSpPr txBox="1"/>
          <p:nvPr/>
        </p:nvSpPr>
        <p:spPr>
          <a:xfrm>
            <a:off x="2908775" y="231125"/>
            <a:ext cx="391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Projetos atuais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c425d03512_0_3"/>
          <p:cNvSpPr txBox="1"/>
          <p:nvPr/>
        </p:nvSpPr>
        <p:spPr>
          <a:xfrm>
            <a:off x="131600" y="1447175"/>
            <a:ext cx="8298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 DE PROTEÇÃO AO CIDADÃO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pt-B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E APLICATIVOS EM DESENVOLVIMENTO: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DFPM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GCM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DEFESA CIVIL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c425d03512_0_3"/>
          <p:cNvSpPr txBox="1"/>
          <p:nvPr/>
        </p:nvSpPr>
        <p:spPr>
          <a:xfrm>
            <a:off x="213775" y="3994275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Status:  Sistemas GCM e DFPM em testes internos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c425d03512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9f220d4db_1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g1c9f220d4d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775"/>
            <a:ext cx="7575324" cy="40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c9f220d4db_1_5"/>
          <p:cNvSpPr txBox="1"/>
          <p:nvPr/>
        </p:nvSpPr>
        <p:spPr>
          <a:xfrm>
            <a:off x="7787625" y="1708075"/>
            <a:ext cx="114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abertura de ocorrências 153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9ccaec6f8_0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g1c9ccaec6f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8700"/>
            <a:ext cx="7459524" cy="39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c9ccaec6f8_0_51"/>
          <p:cNvSpPr txBox="1"/>
          <p:nvPr/>
        </p:nvSpPr>
        <p:spPr>
          <a:xfrm>
            <a:off x="7652525" y="1881775"/>
            <a:ext cx="139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do responsável pelo Despacho de viatura para atendimento de ocorrências.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9ccaec6f8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8" name="Google Shape;208;g1c9ccaec6f8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6950"/>
            <a:ext cx="2258125" cy="40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c9ccaec6f8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0525" y="1212075"/>
            <a:ext cx="2057476" cy="375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c9ccaec6f8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400" y="1186950"/>
            <a:ext cx="2144326" cy="38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c9ccaec6f8_0_56"/>
          <p:cNvSpPr txBox="1"/>
          <p:nvPr/>
        </p:nvSpPr>
        <p:spPr>
          <a:xfrm>
            <a:off x="7015625" y="1553675"/>
            <a:ext cx="179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para uso pelo GCM, com vinculação à viatura e rastreio pelo GPS.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2019-12-09T16:02:06Z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2</vt:i4>
  </property>
</Properties>
</file>