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07C49-8979-7FD5-AF0A-6AA5A383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252AE1-41B2-AFAE-C969-DD8031AEA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C5B38-68A1-A3C1-25A3-ED9F0578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A92ED-014E-1379-0C78-02AFEA4A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67BAA0-CBAC-9623-6B8A-481BC559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44E6F-3ACD-F170-F73C-525DB49B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10E037-E58E-F83E-1497-3B6B7FA3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75E3DD-57B4-4B4A-C2F5-1EBA8786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5283B-8F29-FA44-DC2A-3B31321F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F97CB-3D85-55A8-27E1-3901D484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1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1C4D2A-FC94-980D-9F57-02ED00335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D07AF1-8DE3-9573-2127-7D812922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2F0BEB-9478-4C72-55E2-BE0C4578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481EA-3A47-49A2-0F0C-D1C09569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E0DFD-E714-A634-A66B-C4D95D47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5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C9D0-4B1B-8CF4-5BC2-75F2FA93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4D1EB-41A9-A619-C493-34392DAE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527BB-FBE4-98F9-E100-8395751A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042061-C05D-E747-64C0-C3FAA6B8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7A8A56-1195-8759-9562-B5F91EDD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3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15772-A277-23F5-62C5-E8163582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70596-1417-A59C-C2DC-7DE8627B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CDF4FB-86B2-1A49-D868-D241EEAF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43ACA-4D38-33E3-A385-F3AC72A9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76E6C-0324-6BC5-C5CD-8BCB4A81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54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798C8-4F64-2FBB-AAFA-7FC39163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47449-6AB8-78CB-9EF8-13FAD7FF9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740BAC-7179-C40C-B660-CDBD69994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30223-9EB8-C927-F8F2-D7CB7B3E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1C25BA-3D45-708D-44FD-7A07D38A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362BF7-0FAA-F61B-BE5A-AEAD440F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8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09408-EB7B-BFCB-2182-285E8D86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1BA2A-AADA-241A-A57E-419EFBB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F617DC-7A06-9117-BD12-5312706B6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0CD5EA-278D-F1B2-6007-7773B1E84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0B2FD6-112D-4D04-25B6-9B4ED5040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1A9E2D-64D1-714B-FD2C-EDA3CBE3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FF0398-BB7D-1A65-D2BD-4F6AF470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964581-AC22-CF6B-5D43-35FE38DA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42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96297-50DE-A42F-B05F-544FA53F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901D61-7F84-F8FC-3C1D-AD1987DB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1500C7-1B0B-AFB2-6A09-4203388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460127-705B-3F4A-9EFF-04FC6DAE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86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761EE0-6692-8566-37FD-54AD8D2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393A31-2794-AC3A-A45E-181BBA37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B99CB5-4A94-EA32-0460-68182753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1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FCCC2-AEF0-76AB-1FDC-9704DA50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6555D-B23C-EED5-905E-24930F63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E727C-C585-3379-2633-5A0D8F97F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9512A6-F7A0-D680-D6AD-B61604BD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114F99-ECFE-86AF-1169-CC33FBAB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18020-54B9-56DE-9193-DFF108D6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13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05EBF-B5C0-85CF-25E7-4A3F7331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AECAE3-F847-84AE-622A-BE3C496CB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3F298D-9556-A108-B8D0-C02B2D3B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6B3E13-18AE-BF92-6822-81EC5FCC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94A70-CC6B-F947-75B4-A00E7CEB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9790C3-9FEC-552F-EA27-5631AACA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44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9A98FF-FF60-2B31-9637-DB76F89F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625FC-3BFA-BC43-A64B-036AD727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886734-B827-BB07-4049-2B4764A5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764F-DA9B-4D49-8DCA-F749571EF6DA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F69CB-69B5-3EE3-65E6-0E50E4FE5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B235BB-2B5A-EEB6-66B0-1CAD3611A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6AC64-7598-4F9D-BFDA-595EE9BE4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38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BC5D6-CB6D-A86D-463D-6A9245C83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ITA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Androids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9EF91D-D712-DDC9-A619-20CD6572E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ODAIR Oliveira de Sá</a:t>
            </a:r>
          </a:p>
          <a:p>
            <a:r>
              <a:rPr lang="pt-BR" dirty="0"/>
              <a:t>18 AGO 2024</a:t>
            </a:r>
          </a:p>
        </p:txBody>
      </p:sp>
    </p:spTree>
    <p:extLst>
      <p:ext uri="{BB962C8B-B14F-4D97-AF65-F5344CB8AC3E}">
        <p14:creationId xmlns:p14="http://schemas.microsoft.com/office/powerpoint/2010/main" val="68384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CDED7-6EF7-1960-6605-E550E51F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E3062F-E33E-9995-AD26-43BBAAB7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Exploração: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cada passo, selecione o nó com a menor distância conhecida (começando pelo nó inicial).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Atualize as distâncias dos vizinhos desse nó, se um caminho mais curto for encontrado.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Marque o nó como "visitado" (não será processado novamente).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25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DDAF5-2F33-05B0-B05D-7BD79CEF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78AD3C-41BE-A92C-4F95-87B71D34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Finalização:</a:t>
            </a:r>
            <a:endParaRPr lang="pt-B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Repita até que todos os nós tenham sido visitados ou o nó de destino tenha sido alcançado.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caminho mais curto e a distância total do nó de início ao nó de destino agora são conhecidos.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59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62974-8BB6-3D63-01C4-1500EBB7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E3ED7-78A1-EDB2-C44F-B4B20575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3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t-BR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avegação na robótica trata-se de achar uma trajetória em um terreno com obstáculos e/ou limitações no movimento. Deseja-se resolver esse problema numa das categorias da </a:t>
            </a:r>
            <a:r>
              <a:rPr lang="pt-BR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ITAndroids</a:t>
            </a:r>
            <a:r>
              <a:rPr lang="pt-BR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Supondo que você tenha um robô que recebe um mapa, deseja-se mandar o robô da posição que ele se encontra pra uma outra posição do mapa. Como é possível usar um grafo para modelar o problema de navegação?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40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E0A78-6142-84B3-09C9-82B2EF36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E5FAD-8F1C-EF2B-CC26-CBCDAF9F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Competência em navegação: para se ter mobilidade é necessário adicionar conhecimento à respeito do ambiente e a posição objetivo.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err="1"/>
              <a:t>Robo</a:t>
            </a:r>
            <a:r>
              <a:rPr lang="pt-BR" dirty="0"/>
              <a:t> deve ser capaz de atuar baseado em seu próprio conhecimento e nos valores coletados por sensores.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Evitar obstáculos significa alterar a trajetória do robô com o fito de evitar colisões.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12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CFBD0-B5C2-CD72-A6D2-010D1BE4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Evitar obstáculos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70CA6-2137-529C-CC07-2DFCFF84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Mudar a trajetória </a:t>
            </a:r>
          </a:p>
          <a:p>
            <a:r>
              <a:rPr lang="pt-BR" dirty="0"/>
              <a:t>Algoritmos dependem da existência de uma mapa, e do conhecimento do próprio robô em relação ao mapa.</a:t>
            </a:r>
          </a:p>
          <a:p>
            <a:r>
              <a:rPr lang="pt-BR" dirty="0"/>
              <a:t>Dependem também da existência de sensores.</a:t>
            </a:r>
          </a:p>
          <a:p>
            <a:r>
              <a:rPr lang="pt-BR" dirty="0"/>
              <a:t>Algoritmos: Bug1 e Bug 2 </a:t>
            </a:r>
          </a:p>
          <a:p>
            <a:pPr marL="0" indent="0">
              <a:buNone/>
            </a:pPr>
            <a:r>
              <a:rPr lang="pt-BR" dirty="0"/>
              <a:t>		  Vector Field </a:t>
            </a:r>
            <a:r>
              <a:rPr lang="pt-BR" dirty="0" err="1"/>
              <a:t>Histogram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Bubble band </a:t>
            </a:r>
            <a:r>
              <a:rPr lang="pt-BR" dirty="0" err="1"/>
              <a:t>technique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</a:t>
            </a:r>
            <a:r>
              <a:rPr lang="pt-BR" dirty="0" err="1"/>
              <a:t>curvature</a:t>
            </a:r>
            <a:r>
              <a:rPr lang="pt-BR" dirty="0"/>
              <a:t> </a:t>
            </a:r>
            <a:r>
              <a:rPr lang="pt-BR" dirty="0" err="1"/>
              <a:t>Velocity</a:t>
            </a:r>
            <a:r>
              <a:rPr lang="pt-BR" dirty="0"/>
              <a:t> </a:t>
            </a:r>
            <a:r>
              <a:rPr lang="pt-BR" dirty="0" err="1"/>
              <a:t>Techniques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44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04E12-30FC-FF60-DF66-53FDB4F2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Usando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A586D5-E8AB-F09C-A25B-451B09851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Vértices representam posições ou pontos específicos no mapa.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Arestas representam os caminhos ou rotas possíveis entre essas posições, com um custo associado, como a distância, tempo ou energia necessária para percorrer esse caminho.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53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148E5-EF37-3A2C-A0D8-13BB192D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Modelagem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29E8E-C7FB-1693-0872-2B7EB7C1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Vértices</a:t>
            </a:r>
            <a:r>
              <a:rPr lang="pt-BR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(nós): Cada ponto acessível no mapa é representado como um nó no grafo.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Arestas</a:t>
            </a:r>
            <a:r>
              <a:rPr lang="pt-BR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Cada caminho direto entre dois pontos é representado por uma aresta conectando dois nós. A aresta pode ter um peso que representa o custo de se mover entre esses pontos, como a distância ou o tempo necessário.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41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79423-A3BD-BD75-3E09-F7405DD9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Representação dos Obstáculos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0A5699-39AD-6941-6AFE-08A5ADD8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Remover vértices: Se uma posição (</a:t>
            </a:r>
            <a:r>
              <a:rPr lang="pt-BR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no espaço estiver ocupada por um obstáculo, pode-se simplesmente não incluir o vértice correspondente no grafo. Isso impede que o robô se mova para essa posição.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Remover arestas: Alternativamente, pode-se incluir o vértice, mas remover as arestas que conectariam esse vértice aos seus vizinhos, o que também impede o movimento do robô em direção ao obstáculo.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81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B33EF-E632-D6AD-D138-ECAF492C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Objetivo: sair do ponto A ao 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B8470F0-9E40-CC7C-6DAF-1FBE47227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462079"/>
              </p:ext>
            </p:extLst>
          </p:nvPr>
        </p:nvGraphicFramePr>
        <p:xfrm>
          <a:off x="1842868" y="2067950"/>
          <a:ext cx="6949976" cy="4585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1459">
                  <a:extLst>
                    <a:ext uri="{9D8B030D-6E8A-4147-A177-3AD203B41FA5}">
                      <a16:colId xmlns:a16="http://schemas.microsoft.com/office/drawing/2014/main" val="2206864671"/>
                    </a:ext>
                  </a:extLst>
                </a:gridCol>
                <a:gridCol w="2648584">
                  <a:extLst>
                    <a:ext uri="{9D8B030D-6E8A-4147-A177-3AD203B41FA5}">
                      <a16:colId xmlns:a16="http://schemas.microsoft.com/office/drawing/2014/main" val="2322307348"/>
                    </a:ext>
                  </a:extLst>
                </a:gridCol>
                <a:gridCol w="2349933">
                  <a:extLst>
                    <a:ext uri="{9D8B030D-6E8A-4147-A177-3AD203B41FA5}">
                      <a16:colId xmlns:a16="http://schemas.microsoft.com/office/drawing/2014/main" val="1126466968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 dirty="0">
                          <a:effectLst/>
                        </a:rPr>
                        <a:t>Origem - Destino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Distância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Arestas e Pesos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2598623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 dirty="0">
                          <a:effectLst/>
                        </a:rPr>
                        <a:t>A  </a:t>
                      </a:r>
                      <a:r>
                        <a:rPr lang="pt-BR" sz="28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800" kern="100" dirty="0">
                          <a:effectLst/>
                        </a:rPr>
                        <a:t>  B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7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(A, B) = 7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733028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 dirty="0">
                          <a:effectLst/>
                        </a:rPr>
                        <a:t>A </a:t>
                      </a:r>
                      <a:r>
                        <a:rPr lang="pt-BR" sz="28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800" kern="100" dirty="0">
                          <a:effectLst/>
                        </a:rPr>
                        <a:t>   C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3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(A, C) = 3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183288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B  </a:t>
                      </a:r>
                      <a:r>
                        <a:rPr lang="pt-BR" sz="2800" kern="1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800" kern="100">
                          <a:effectLst/>
                        </a:rPr>
                        <a:t>  C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4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(B, C) = 4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63189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B  </a:t>
                      </a:r>
                      <a:r>
                        <a:rPr lang="pt-BR" sz="2800" kern="1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800" kern="100">
                          <a:effectLst/>
                        </a:rPr>
                        <a:t>  D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 dirty="0">
                          <a:effectLst/>
                        </a:rPr>
                        <a:t>12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(B, D) = 12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428601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C  </a:t>
                      </a:r>
                      <a:r>
                        <a:rPr lang="pt-BR" sz="2800" kern="1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800" kern="100">
                          <a:effectLst/>
                        </a:rPr>
                        <a:t>  D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 dirty="0">
                          <a:effectLst/>
                        </a:rPr>
                        <a:t>5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(C, D) = 5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83538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C  </a:t>
                      </a:r>
                      <a:r>
                        <a:rPr lang="pt-BR" sz="2800" kern="1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800" kern="100">
                          <a:effectLst/>
                        </a:rPr>
                        <a:t>  E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 dirty="0">
                          <a:effectLst/>
                        </a:rPr>
                        <a:t>9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(C, E) = 9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867367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>
                          <a:effectLst/>
                        </a:rPr>
                        <a:t>D  </a:t>
                      </a:r>
                      <a:r>
                        <a:rPr lang="pt-BR" sz="2800" kern="1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800" kern="100">
                          <a:effectLst/>
                        </a:rPr>
                        <a:t>  E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 dirty="0">
                          <a:effectLst/>
                        </a:rPr>
                        <a:t>6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kern="100" dirty="0">
                          <a:effectLst/>
                        </a:rPr>
                        <a:t>(D, E) = 6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4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2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E1CA4-2C2D-477C-7CE8-F5BC6FA7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  <a:endParaRPr lang="pt-B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1374D-4BE8-BB83-C7E7-AED76934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Inicialização: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pt-BR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Defina o nó de início (a posição inicial do robô).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Inicialize a distância de todos os nós, exceto para o nó de início, que é 0.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944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ITA Androids</vt:lpstr>
      <vt:lpstr>Problema</vt:lpstr>
      <vt:lpstr>Introdução</vt:lpstr>
      <vt:lpstr>Evitar obstáculos</vt:lpstr>
      <vt:lpstr>Usando Grafos</vt:lpstr>
      <vt:lpstr>Modelagem do Problema</vt:lpstr>
      <vt:lpstr>Representação dos Obstáculos</vt:lpstr>
      <vt:lpstr>Objetivo: sair do ponto A ao E</vt:lpstr>
      <vt:lpstr>Dijkstra</vt:lpstr>
      <vt:lpstr>Dijkstra</vt:lpstr>
      <vt:lpstr>Dijkstra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Odair</dc:creator>
  <cp:lastModifiedBy>Odair</cp:lastModifiedBy>
  <cp:revision>1</cp:revision>
  <dcterms:created xsi:type="dcterms:W3CDTF">2024-08-18T20:57:33Z</dcterms:created>
  <dcterms:modified xsi:type="dcterms:W3CDTF">2024-08-18T20:57:57Z</dcterms:modified>
</cp:coreProperties>
</file>