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4D7E-3586-0A48-9F4C-C2DFAADAC25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DE2F-88E4-4F40-8001-55E99ADB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ddy_silva" TargetMode="External"/><Relationship Id="rId4" Type="http://schemas.openxmlformats.org/officeDocument/2006/relationships/hyperlink" Target="http://linkedin.com/in/odairpsilv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dairpsilv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Core Services da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ZERO AO 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Regions, Availability Zones e Edge Locations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62" y="2603500"/>
            <a:ext cx="6030589" cy="3416300"/>
          </a:xfrm>
        </p:spPr>
      </p:pic>
    </p:spTree>
    <p:extLst>
      <p:ext uri="{BB962C8B-B14F-4D97-AF65-F5344CB8AC3E}">
        <p14:creationId xmlns:p14="http://schemas.microsoft.com/office/powerpoint/2010/main" val="421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IAM: </a:t>
            </a:r>
            <a:r>
              <a:rPr lang="en-US" b="1" dirty="0" err="1"/>
              <a:t>Usuários</a:t>
            </a:r>
            <a:r>
              <a:rPr lang="en-US" b="1" dirty="0"/>
              <a:t>, </a:t>
            </a:r>
            <a:r>
              <a:rPr lang="en-US" b="1" dirty="0" err="1"/>
              <a:t>Grupos</a:t>
            </a:r>
            <a:r>
              <a:rPr lang="en-US" b="1" dirty="0"/>
              <a:t>, Roles e Policies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b="1" dirty="0"/>
              <a:t>IAM: </a:t>
            </a:r>
            <a:r>
              <a:rPr lang="en-US" b="1" dirty="0" err="1"/>
              <a:t>Usuários</a:t>
            </a:r>
            <a:r>
              <a:rPr lang="en-US" b="1" dirty="0"/>
              <a:t>, </a:t>
            </a:r>
            <a:r>
              <a:rPr lang="en-US" b="1" dirty="0" err="1"/>
              <a:t>Grupos</a:t>
            </a:r>
            <a:r>
              <a:rPr lang="en-US" b="1" dirty="0"/>
              <a:t>, Roles e Policies</a:t>
            </a:r>
          </a:p>
          <a:p>
            <a:r>
              <a:rPr lang="en-US" dirty="0" smtClean="0"/>
              <a:t>S3 e </a:t>
            </a:r>
            <a:r>
              <a:rPr lang="en-US" dirty="0" err="1" smtClean="0"/>
              <a:t>Cloudfront</a:t>
            </a:r>
            <a:r>
              <a:rPr lang="en-US" dirty="0" smtClean="0"/>
              <a:t>: </a:t>
            </a:r>
            <a:r>
              <a:rPr lang="en-US" dirty="0" err="1"/>
              <a:t>armazenando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distribuindo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like </a:t>
            </a:r>
            <a:r>
              <a:rPr lang="en-US" dirty="0"/>
              <a:t>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</a:t>
            </a:r>
            <a:r>
              <a:rPr lang="en-US" dirty="0" smtClean="0"/>
              <a:t>Auto Scaling</a:t>
            </a:r>
            <a:endParaRPr lang="en-US" dirty="0"/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IAM: </a:t>
            </a:r>
            <a:r>
              <a:rPr lang="en-US" b="1" dirty="0" err="1"/>
              <a:t>Usuários</a:t>
            </a:r>
            <a:r>
              <a:rPr lang="en-US" b="1" dirty="0"/>
              <a:t>, </a:t>
            </a:r>
            <a:r>
              <a:rPr lang="en-US" b="1" dirty="0" err="1"/>
              <a:t>Grupos</a:t>
            </a:r>
            <a:r>
              <a:rPr lang="en-US" b="1" dirty="0"/>
              <a:t>, Roles e Policies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IAM (</a:t>
            </a:r>
            <a:r>
              <a:rPr lang="en-US" dirty="0"/>
              <a:t>Identity and Access </a:t>
            </a:r>
            <a:r>
              <a:rPr lang="en-US" dirty="0" smtClean="0"/>
              <a:t>Management)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serviço</a:t>
            </a:r>
            <a:r>
              <a:rPr lang="en-US" dirty="0" smtClean="0"/>
              <a:t> que </a:t>
            </a:r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da AWS. </a:t>
            </a:r>
          </a:p>
          <a:p>
            <a:r>
              <a:rPr lang="en-US" b="1" dirty="0" err="1" smtClean="0"/>
              <a:t>Usuário</a:t>
            </a:r>
            <a:r>
              <a:rPr lang="en-US" dirty="0" smtClean="0"/>
              <a:t>: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. Ideal para </a:t>
            </a:r>
            <a:r>
              <a:rPr lang="en-US" dirty="0" err="1" smtClean="0"/>
              <a:t>gerenciar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endParaRPr lang="en-US" dirty="0" smtClean="0"/>
          </a:p>
          <a:p>
            <a:r>
              <a:rPr lang="en-US" b="1" dirty="0" err="1" smtClean="0"/>
              <a:t>Grupos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permissões</a:t>
            </a:r>
            <a:r>
              <a:rPr lang="en-US" dirty="0" smtClean="0"/>
              <a:t> e </a:t>
            </a:r>
            <a:r>
              <a:rPr lang="en-US" dirty="0" err="1" smtClean="0"/>
              <a:t>atribui</a:t>
            </a:r>
            <a:r>
              <a:rPr lang="en-US" dirty="0" smtClean="0"/>
              <a:t>-las a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. Ideal para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acessos</a:t>
            </a:r>
            <a:r>
              <a:rPr lang="en-US" dirty="0" smtClean="0"/>
              <a:t> e </a:t>
            </a:r>
            <a:r>
              <a:rPr lang="en-US" dirty="0" err="1" smtClean="0"/>
              <a:t>permissões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casa.</a:t>
            </a:r>
          </a:p>
          <a:p>
            <a:r>
              <a:rPr lang="en-US" b="1" dirty="0" smtClean="0"/>
              <a:t>Roles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permissões</a:t>
            </a:r>
            <a:r>
              <a:rPr lang="en-US" dirty="0" smtClean="0"/>
              <a:t> que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assumidas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usuário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. Ideal para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integrações</a:t>
            </a:r>
            <a:r>
              <a:rPr lang="en-US" dirty="0" smtClean="0"/>
              <a:t> com </a:t>
            </a:r>
            <a:r>
              <a:rPr lang="en-US" dirty="0" err="1" smtClean="0"/>
              <a:t>terceiros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Policies</a:t>
            </a:r>
            <a:r>
              <a:rPr lang="en-US" dirty="0" smtClean="0"/>
              <a:t>: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definem</a:t>
            </a:r>
            <a:r>
              <a:rPr lang="en-US" dirty="0" smtClean="0"/>
              <a:t> o que as Roles, </a:t>
            </a:r>
            <a:r>
              <a:rPr lang="en-US" dirty="0" err="1" smtClean="0"/>
              <a:t>Grupos</a:t>
            </a:r>
            <a:r>
              <a:rPr lang="en-US" dirty="0" smtClean="0"/>
              <a:t> e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S3 e </a:t>
            </a:r>
            <a:r>
              <a:rPr lang="en-US" b="1" dirty="0" err="1"/>
              <a:t>Cloudfront</a:t>
            </a:r>
            <a:r>
              <a:rPr lang="en-US" b="1" dirty="0"/>
              <a:t>: </a:t>
            </a:r>
            <a:r>
              <a:rPr lang="en-US" b="1" dirty="0" err="1"/>
              <a:t>armazenando</a:t>
            </a:r>
            <a:r>
              <a:rPr lang="en-US" b="1" dirty="0"/>
              <a:t> e </a:t>
            </a:r>
            <a:r>
              <a:rPr lang="en-US" b="1" dirty="0" err="1"/>
              <a:t>distribuindo</a:t>
            </a:r>
            <a:r>
              <a:rPr lang="en-US" b="1" dirty="0"/>
              <a:t> </a:t>
            </a:r>
            <a:r>
              <a:rPr lang="en-US" b="1" dirty="0" err="1"/>
              <a:t>conteúdo</a:t>
            </a:r>
            <a:r>
              <a:rPr lang="en-US" b="1" dirty="0"/>
              <a:t> like a boss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b="1" dirty="0"/>
              <a:t>S3 e </a:t>
            </a:r>
            <a:r>
              <a:rPr lang="en-US" b="1" dirty="0" err="1"/>
              <a:t>Cloudfront</a:t>
            </a:r>
            <a:r>
              <a:rPr lang="en-US" b="1" dirty="0"/>
              <a:t>: </a:t>
            </a:r>
            <a:r>
              <a:rPr lang="en-US" b="1" dirty="0" err="1"/>
              <a:t>armazenando</a:t>
            </a:r>
            <a:r>
              <a:rPr lang="en-US" b="1" dirty="0"/>
              <a:t> e </a:t>
            </a:r>
            <a:r>
              <a:rPr lang="en-US" b="1" dirty="0" err="1"/>
              <a:t>distribuindo</a:t>
            </a:r>
            <a:r>
              <a:rPr lang="en-US" b="1" dirty="0"/>
              <a:t> </a:t>
            </a:r>
            <a:r>
              <a:rPr lang="en-US" b="1" dirty="0" err="1"/>
              <a:t>conteúdo</a:t>
            </a:r>
            <a:r>
              <a:rPr lang="en-US" b="1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</a:t>
            </a:r>
            <a:r>
              <a:rPr lang="en-US" dirty="0" smtClean="0"/>
              <a:t>Auto Scaling</a:t>
            </a:r>
            <a:endParaRPr lang="en-US" dirty="0"/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S3 e </a:t>
            </a:r>
            <a:r>
              <a:rPr lang="en-US" b="1" dirty="0" err="1"/>
              <a:t>Cloudfront</a:t>
            </a:r>
            <a:r>
              <a:rPr lang="en-US" b="1" dirty="0"/>
              <a:t>: </a:t>
            </a:r>
            <a:r>
              <a:rPr lang="en-US" b="1" dirty="0" err="1"/>
              <a:t>armazenando</a:t>
            </a:r>
            <a:r>
              <a:rPr lang="en-US" b="1" dirty="0"/>
              <a:t> e </a:t>
            </a:r>
            <a:r>
              <a:rPr lang="en-US" b="1" dirty="0" err="1"/>
              <a:t>distribuindo</a:t>
            </a:r>
            <a:r>
              <a:rPr lang="en-US" b="1" dirty="0"/>
              <a:t> </a:t>
            </a:r>
            <a:r>
              <a:rPr lang="en-US" b="1" dirty="0" err="1"/>
              <a:t>conteúdo</a:t>
            </a:r>
            <a:r>
              <a:rPr lang="en-US" b="1" dirty="0"/>
              <a:t> like a boss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S3: Simple Storage Service.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da AWS</a:t>
            </a:r>
          </a:p>
          <a:p>
            <a:r>
              <a:rPr lang="en-US" dirty="0" err="1" smtClean="0"/>
              <a:t>Possui</a:t>
            </a:r>
            <a:r>
              <a:rPr lang="en-US" dirty="0" smtClean="0"/>
              <a:t> 99.99999999999% de </a:t>
            </a:r>
            <a:r>
              <a:rPr lang="en-US" dirty="0" err="1" smtClean="0"/>
              <a:t>disponibilidade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armazenar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”</a:t>
            </a:r>
            <a:r>
              <a:rPr lang="en-US" dirty="0" err="1" smtClean="0"/>
              <a:t>diretórios</a:t>
            </a:r>
            <a:r>
              <a:rPr lang="en-US" dirty="0" smtClean="0"/>
              <a:t>” </a:t>
            </a:r>
            <a:r>
              <a:rPr lang="en-US" dirty="0" err="1" smtClean="0"/>
              <a:t>chamados</a:t>
            </a:r>
            <a:r>
              <a:rPr lang="en-US" dirty="0" smtClean="0"/>
              <a:t> de </a:t>
            </a:r>
            <a:r>
              <a:rPr lang="en-US" b="1" i="1" dirty="0" smtClean="0"/>
              <a:t>buckets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para o que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bucket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AWS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default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até</a:t>
            </a:r>
            <a:r>
              <a:rPr lang="en-US" dirty="0" smtClean="0"/>
              <a:t> 100 buckets</a:t>
            </a:r>
          </a:p>
          <a:p>
            <a:r>
              <a:rPr lang="en-US" dirty="0" smtClean="0"/>
              <a:t>Com o S3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backups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outros </a:t>
            </a:r>
            <a:r>
              <a:rPr lang="en-US" dirty="0" err="1" smtClean="0"/>
              <a:t>serviços</a:t>
            </a:r>
            <a:r>
              <a:rPr lang="en-US" dirty="0" smtClean="0"/>
              <a:t> da AWS, </a:t>
            </a:r>
            <a:r>
              <a:rPr lang="en-US" dirty="0" err="1" smtClean="0"/>
              <a:t>restringir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considerados</a:t>
            </a:r>
            <a:r>
              <a:rPr lang="en-US" dirty="0" smtClean="0"/>
              <a:t> </a:t>
            </a:r>
            <a:r>
              <a:rPr lang="en-US" dirty="0" err="1" smtClean="0"/>
              <a:t>sensíveis</a:t>
            </a:r>
            <a:r>
              <a:rPr lang="en-US" dirty="0" smtClean="0"/>
              <a:t>,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criptografados</a:t>
            </a:r>
            <a:r>
              <a:rPr lang="en-US" dirty="0" smtClean="0"/>
              <a:t> e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estático</a:t>
            </a:r>
            <a:endParaRPr lang="en-US" dirty="0" smtClean="0"/>
          </a:p>
          <a:p>
            <a:r>
              <a:rPr lang="en-US" dirty="0" smtClean="0"/>
              <a:t>Um bucket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privado</a:t>
            </a:r>
            <a:r>
              <a:rPr lang="en-US" dirty="0" smtClean="0"/>
              <a:t> para </a:t>
            </a:r>
            <a:r>
              <a:rPr lang="en-US" dirty="0" err="1" smtClean="0"/>
              <a:t>leitura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S3 e </a:t>
            </a:r>
            <a:r>
              <a:rPr lang="en-US" b="1" dirty="0" err="1"/>
              <a:t>Cloudfront</a:t>
            </a:r>
            <a:r>
              <a:rPr lang="en-US" b="1" dirty="0"/>
              <a:t>: </a:t>
            </a:r>
            <a:r>
              <a:rPr lang="en-US" b="1" dirty="0" err="1"/>
              <a:t>armazenando</a:t>
            </a:r>
            <a:r>
              <a:rPr lang="en-US" b="1" dirty="0"/>
              <a:t> e </a:t>
            </a:r>
            <a:r>
              <a:rPr lang="en-US" b="1" dirty="0" err="1"/>
              <a:t>distribuindo</a:t>
            </a:r>
            <a:r>
              <a:rPr lang="en-US" b="1" dirty="0"/>
              <a:t> </a:t>
            </a:r>
            <a:r>
              <a:rPr lang="en-US" b="1" dirty="0" err="1"/>
              <a:t>conteúdo</a:t>
            </a:r>
            <a:r>
              <a:rPr lang="en-US" b="1" dirty="0"/>
              <a:t> like a boss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Cloudfront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serviço</a:t>
            </a:r>
            <a:r>
              <a:rPr lang="en-US" dirty="0" smtClean="0"/>
              <a:t> de CDN da amazon (Content Delivery Network)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um </a:t>
            </a:r>
            <a:r>
              <a:rPr lang="en-US" dirty="0" err="1" smtClean="0"/>
              <a:t>conteúdo</a:t>
            </a:r>
            <a:r>
              <a:rPr lang="en-US" dirty="0" smtClean="0"/>
              <a:t> com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 </a:t>
            </a:r>
            <a:r>
              <a:rPr lang="en-US" dirty="0" err="1" smtClean="0"/>
              <a:t>entregamos</a:t>
            </a:r>
            <a:r>
              <a:rPr lang="en-US" dirty="0" smtClean="0"/>
              <a:t> o </a:t>
            </a:r>
            <a:r>
              <a:rPr lang="en-US" dirty="0" err="1" smtClean="0"/>
              <a:t>recurso</a:t>
            </a:r>
            <a:r>
              <a:rPr lang="en-US" dirty="0" smtClean="0"/>
              <a:t> para o </a:t>
            </a:r>
            <a:r>
              <a:rPr lang="en-US" dirty="0" err="1" smtClean="0"/>
              <a:t>Cloudfront</a:t>
            </a:r>
            <a:r>
              <a:rPr lang="en-US" dirty="0" smtClean="0"/>
              <a:t>, que </a:t>
            </a:r>
            <a:r>
              <a:rPr lang="en-US" dirty="0" err="1" smtClean="0"/>
              <a:t>usa</a:t>
            </a:r>
            <a:r>
              <a:rPr lang="en-US" dirty="0" smtClean="0"/>
              <a:t> as Edge Locations para </a:t>
            </a:r>
            <a:r>
              <a:rPr lang="en-US" dirty="0" err="1" smtClean="0"/>
              <a:t>disponibilizar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com 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geográfica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para um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estático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do S3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oriundo</a:t>
            </a:r>
            <a:r>
              <a:rPr lang="en-US" dirty="0" smtClean="0"/>
              <a:t> de um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  <a:p>
            <a:r>
              <a:rPr lang="en-US" dirty="0" smtClean="0"/>
              <a:t>Ideal para Single Page Applications, cache de API’s e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estático</a:t>
            </a:r>
            <a:endParaRPr lang="en-US" dirty="0" smtClean="0"/>
          </a:p>
          <a:p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Transfer </a:t>
            </a:r>
            <a:r>
              <a:rPr lang="en-US" dirty="0" err="1" smtClean="0"/>
              <a:t>Aceleration</a:t>
            </a:r>
            <a:r>
              <a:rPr lang="en-US" dirty="0" smtClean="0"/>
              <a:t> para upload de </a:t>
            </a:r>
            <a:r>
              <a:rPr lang="en-US" dirty="0" err="1" smtClean="0"/>
              <a:t>arquivos</a:t>
            </a:r>
            <a:r>
              <a:rPr lang="en-US" dirty="0" smtClean="0"/>
              <a:t> no S3</a:t>
            </a:r>
          </a:p>
        </p:txBody>
      </p:sp>
    </p:spTree>
    <p:extLst>
      <p:ext uri="{BB962C8B-B14F-4D97-AF65-F5344CB8AC3E}">
        <p14:creationId xmlns:p14="http://schemas.microsoft.com/office/powerpoint/2010/main" val="13030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VPC: Subnets, Security Groups e Route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b="1" dirty="0"/>
              <a:t>VPC: Subnets, Security Groups e Route Tables</a:t>
            </a:r>
          </a:p>
          <a:p>
            <a:r>
              <a:rPr lang="en-US" dirty="0"/>
              <a:t>EC2, Elastic IP’s e </a:t>
            </a:r>
            <a:r>
              <a:rPr lang="en-US" dirty="0" smtClean="0"/>
              <a:t>Auto Scaling</a:t>
            </a:r>
            <a:endParaRPr lang="en-US" dirty="0"/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VPC: Subnets, Security Groups e Route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VPC: </a:t>
            </a:r>
            <a:r>
              <a:rPr lang="en-US" dirty="0" smtClean="0"/>
              <a:t>Virtual Private Cloud.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Cloud</a:t>
            </a:r>
          </a:p>
          <a:p>
            <a:r>
              <a:rPr lang="en-US" b="1" dirty="0" smtClean="0"/>
              <a:t>Subnets: </a:t>
            </a:r>
            <a:r>
              <a:rPr lang="en-US" dirty="0" smtClean="0"/>
              <a:t>São as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VPC</a:t>
            </a:r>
          </a:p>
          <a:p>
            <a:r>
              <a:rPr lang="en-US" b="1" dirty="0" smtClean="0"/>
              <a:t>Security Groups: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que </a:t>
            </a:r>
            <a:r>
              <a:rPr lang="en-US" dirty="0" err="1" smtClean="0"/>
              <a:t>definem</a:t>
            </a:r>
            <a:r>
              <a:rPr lang="en-US" dirty="0" smtClean="0"/>
              <a:t> </a:t>
            </a:r>
            <a:r>
              <a:rPr lang="en-US" b="1" i="1" dirty="0" smtClean="0"/>
              <a:t>o </a:t>
            </a:r>
            <a:r>
              <a:rPr lang="en-US" b="1" i="1" dirty="0" err="1" smtClean="0"/>
              <a:t>tráfego</a:t>
            </a:r>
            <a:r>
              <a:rPr lang="en-US" b="1" i="1" dirty="0" smtClean="0"/>
              <a:t> que </a:t>
            </a:r>
            <a:r>
              <a:rPr lang="en-US" b="1" i="1" dirty="0" err="1" smtClean="0"/>
              <a:t>entra</a:t>
            </a:r>
            <a:r>
              <a:rPr lang="en-US" b="1" i="1" dirty="0" smtClean="0"/>
              <a:t> </a:t>
            </a:r>
            <a:r>
              <a:rPr lang="en-US" b="1" i="1" dirty="0" err="1" smtClean="0"/>
              <a:t>nos</a:t>
            </a:r>
            <a:r>
              <a:rPr lang="en-US" b="1" i="1" dirty="0" smtClean="0"/>
              <a:t> </a:t>
            </a:r>
            <a:r>
              <a:rPr lang="en-US" b="1" i="1" dirty="0" err="1" smtClean="0"/>
              <a:t>recursos</a:t>
            </a:r>
            <a:r>
              <a:rPr lang="en-US" b="1" i="1" dirty="0" smtClean="0"/>
              <a:t> </a:t>
            </a:r>
            <a:r>
              <a:rPr lang="en-US" b="1" i="1" dirty="0" err="1" smtClean="0"/>
              <a:t>dentro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uma</a:t>
            </a:r>
            <a:r>
              <a:rPr lang="en-US" b="1" i="1" dirty="0" smtClean="0"/>
              <a:t> Subnet</a:t>
            </a:r>
          </a:p>
          <a:p>
            <a:r>
              <a:rPr lang="en-US" b="1" dirty="0" smtClean="0"/>
              <a:t>Route Table:</a:t>
            </a:r>
            <a:r>
              <a:rPr lang="en-US" b="1" i="1" dirty="0" smtClean="0"/>
              <a:t> </a:t>
            </a:r>
            <a:r>
              <a:rPr lang="en-US" dirty="0" smtClean="0"/>
              <a:t>define </a:t>
            </a:r>
            <a:r>
              <a:rPr lang="en-US" b="1" i="1" dirty="0" err="1" smtClean="0"/>
              <a:t>como</a:t>
            </a:r>
            <a:r>
              <a:rPr lang="en-US" b="1" i="1" dirty="0" smtClean="0"/>
              <a:t> o </a:t>
            </a:r>
            <a:r>
              <a:rPr lang="en-US" b="1" i="1" dirty="0" err="1" smtClean="0"/>
              <a:t>tráfego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uma</a:t>
            </a:r>
            <a:r>
              <a:rPr lang="en-US" b="1" i="1" dirty="0" smtClean="0"/>
              <a:t> Subnet </a:t>
            </a:r>
            <a:r>
              <a:rPr lang="en-US" b="1" i="1" dirty="0" err="1" smtClean="0"/>
              <a:t>deve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sair</a:t>
            </a:r>
            <a:endParaRPr lang="en-US" b="1" i="1" dirty="0" smtClean="0"/>
          </a:p>
          <a:p>
            <a:r>
              <a:rPr lang="en-US" b="1" i="1" dirty="0" smtClean="0"/>
              <a:t>Security Groups + Route Tables = </a:t>
            </a:r>
            <a:r>
              <a:rPr lang="en-US" b="1" i="1" dirty="0" err="1" smtClean="0"/>
              <a:t>Regras</a:t>
            </a:r>
            <a:r>
              <a:rPr lang="en-US" b="1" i="1" dirty="0" smtClean="0"/>
              <a:t> de Firewall de </a:t>
            </a:r>
            <a:r>
              <a:rPr lang="en-US" b="1" i="1" dirty="0" err="1" smtClean="0"/>
              <a:t>sua</a:t>
            </a:r>
            <a:r>
              <a:rPr lang="en-US" b="1" i="1" dirty="0" smtClean="0"/>
              <a:t> Subnet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287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EC2, Elastic IP’s e </a:t>
            </a:r>
            <a:r>
              <a:rPr lang="en-US" b="1" dirty="0" smtClean="0"/>
              <a:t>Auto Scaling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b="1" dirty="0"/>
              <a:t>EC2, Elastic IP’s e </a:t>
            </a:r>
            <a:r>
              <a:rPr lang="en-US" b="1" dirty="0" smtClean="0"/>
              <a:t>Auto Scaling</a:t>
            </a:r>
            <a:endParaRPr lang="en-US" b="1" dirty="0"/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EC2, Elastic IP’s e Auto Scaling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EC2: Elastic Compute Cloud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aprovisionamento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AWS. </a:t>
            </a:r>
            <a:r>
              <a:rPr lang="en-US" dirty="0" err="1" smtClean="0"/>
              <a:t>É</a:t>
            </a:r>
            <a:r>
              <a:rPr lang="en-US" dirty="0" smtClean="0"/>
              <a:t> um dos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endParaRPr lang="en-US" dirty="0" smtClean="0"/>
          </a:p>
          <a:p>
            <a:r>
              <a:rPr lang="en-US" dirty="0" err="1" smtClean="0"/>
              <a:t>Oferece</a:t>
            </a:r>
            <a:r>
              <a:rPr lang="en-US" dirty="0" smtClean="0"/>
              <a:t> a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com SO’s </a:t>
            </a:r>
            <a:r>
              <a:rPr lang="en-US" dirty="0" err="1" smtClean="0"/>
              <a:t>diferentes</a:t>
            </a:r>
            <a:r>
              <a:rPr lang="en-US" dirty="0" smtClean="0"/>
              <a:t>, hardware </a:t>
            </a:r>
            <a:r>
              <a:rPr lang="en-US" dirty="0" err="1" smtClean="0"/>
              <a:t>diferentes</a:t>
            </a:r>
            <a:r>
              <a:rPr lang="en-US" dirty="0" smtClean="0"/>
              <a:t>, para </a:t>
            </a:r>
            <a:r>
              <a:rPr lang="en-US" dirty="0" err="1" smtClean="0"/>
              <a:t>propósitos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  <a:p>
            <a:r>
              <a:rPr lang="en-US" dirty="0" err="1" smtClean="0"/>
              <a:t>Possui</a:t>
            </a:r>
            <a:r>
              <a:rPr lang="en-US" dirty="0" smtClean="0"/>
              <a:t> 3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precificação</a:t>
            </a:r>
            <a:r>
              <a:rPr lang="en-US" dirty="0" smtClean="0"/>
              <a:t>: sob </a:t>
            </a:r>
            <a:r>
              <a:rPr lang="en-US" dirty="0" err="1" smtClean="0"/>
              <a:t>demanda</a:t>
            </a:r>
            <a:r>
              <a:rPr lang="en-US" dirty="0" smtClean="0"/>
              <a:t>, </a:t>
            </a:r>
            <a:r>
              <a:rPr lang="en-US" dirty="0" err="1" smtClean="0"/>
              <a:t>reservado</a:t>
            </a:r>
            <a:r>
              <a:rPr lang="en-US" dirty="0" smtClean="0"/>
              <a:t> e spot</a:t>
            </a:r>
          </a:p>
          <a:p>
            <a:pPr lvl="1"/>
            <a:r>
              <a:rPr lang="en-US" b="1" dirty="0" smtClean="0"/>
              <a:t>Sob </a:t>
            </a:r>
            <a:r>
              <a:rPr lang="en-US" b="1" dirty="0" err="1" smtClean="0"/>
              <a:t>Demanda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  <a:r>
              <a:rPr lang="en-US" dirty="0" err="1" smtClean="0"/>
              <a:t>Paga</a:t>
            </a:r>
            <a:r>
              <a:rPr lang="en-US" dirty="0" smtClean="0"/>
              <a:t>-se um </a:t>
            </a:r>
            <a:r>
              <a:rPr lang="en-US" dirty="0" err="1" smtClean="0"/>
              <a:t>preço</a:t>
            </a:r>
            <a:r>
              <a:rPr lang="en-US" dirty="0" smtClean="0"/>
              <a:t> </a:t>
            </a:r>
            <a:r>
              <a:rPr lang="en-US" dirty="0" err="1" smtClean="0"/>
              <a:t>fixo</a:t>
            </a:r>
            <a:r>
              <a:rPr lang="en-US" dirty="0" smtClean="0"/>
              <a:t>/hora. </a:t>
            </a:r>
            <a:r>
              <a:rPr lang="en-US" dirty="0" err="1" smtClean="0"/>
              <a:t>Ligou</a:t>
            </a:r>
            <a:r>
              <a:rPr lang="en-US" dirty="0" smtClean="0"/>
              <a:t>, </a:t>
            </a:r>
            <a:r>
              <a:rPr lang="en-US" dirty="0" err="1" smtClean="0"/>
              <a:t>usou</a:t>
            </a:r>
            <a:r>
              <a:rPr lang="en-US" dirty="0" smtClean="0"/>
              <a:t>. Ideal para </a:t>
            </a:r>
            <a:r>
              <a:rPr lang="en-US" dirty="0" err="1" smtClean="0"/>
              <a:t>prototipagem</a:t>
            </a:r>
            <a:r>
              <a:rPr lang="en-US" dirty="0"/>
              <a:t> </a:t>
            </a:r>
            <a:r>
              <a:rPr lang="en-US" dirty="0" smtClean="0"/>
              <a:t>e MVP’s</a:t>
            </a:r>
          </a:p>
          <a:p>
            <a:pPr lvl="1"/>
            <a:r>
              <a:rPr lang="en-US" b="1" dirty="0" err="1" smtClean="0"/>
              <a:t>Reservado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um </a:t>
            </a:r>
            <a:r>
              <a:rPr lang="en-US" dirty="0" err="1" smtClean="0"/>
              <a:t>desconto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horas para AWS para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. Ideal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picos</a:t>
            </a:r>
            <a:r>
              <a:rPr lang="en-US" dirty="0" smtClean="0"/>
              <a:t> de um cluster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lvl="1"/>
            <a:r>
              <a:rPr lang="en-US" dirty="0" smtClean="0"/>
              <a:t>Spot Instances: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aprovisionamento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um </a:t>
            </a:r>
            <a:r>
              <a:rPr lang="en-US" dirty="0" err="1" smtClean="0"/>
              <a:t>preço</a:t>
            </a:r>
            <a:r>
              <a:rPr lang="en-US" dirty="0" smtClean="0"/>
              <a:t> </a:t>
            </a:r>
            <a:r>
              <a:rPr lang="en-US" dirty="0" err="1" smtClean="0"/>
              <a:t>pago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”</a:t>
            </a:r>
            <a:r>
              <a:rPr lang="en-US" dirty="0" err="1" smtClean="0"/>
              <a:t>leilão</a:t>
            </a:r>
            <a:r>
              <a:rPr lang="en-US" dirty="0" smtClean="0"/>
              <a:t>”.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tempo.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preço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. Ideal para </a:t>
            </a:r>
            <a:r>
              <a:rPr lang="en-US" dirty="0" err="1" smtClean="0"/>
              <a:t>picos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Batches </a:t>
            </a:r>
            <a:r>
              <a:rPr lang="en-US" dirty="0" err="1" smtClean="0"/>
              <a:t>grandes</a:t>
            </a:r>
            <a:r>
              <a:rPr lang="en-US" dirty="0" smtClean="0"/>
              <a:t> que </a:t>
            </a:r>
            <a:r>
              <a:rPr lang="en-US" dirty="0" err="1" smtClean="0"/>
              <a:t>ocorrem</a:t>
            </a:r>
            <a:r>
              <a:rPr lang="en-US" dirty="0" smtClean="0"/>
              <a:t> </a:t>
            </a:r>
            <a:r>
              <a:rPr lang="en-US" dirty="0" err="1" smtClean="0"/>
              <a:t>esporadicamente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a </a:t>
            </a:r>
            <a:r>
              <a:rPr lang="en-US" dirty="0" err="1" smtClean="0"/>
              <a:t>gente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nesse</a:t>
            </a:r>
            <a:r>
              <a:rPr lang="en-US" dirty="0" smtClean="0"/>
              <a:t> meetup?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76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Regions, Availability Zones e Edge Locations</a:t>
            </a:r>
          </a:p>
          <a:p>
            <a:r>
              <a:rPr lang="en-US" dirty="0" smtClean="0"/>
              <a:t>IAM: </a:t>
            </a:r>
            <a:r>
              <a:rPr lang="en-US" dirty="0" err="1" smtClean="0"/>
              <a:t>Usuários</a:t>
            </a:r>
            <a:r>
              <a:rPr lang="en-US" dirty="0" smtClean="0"/>
              <a:t>, </a:t>
            </a:r>
            <a:r>
              <a:rPr lang="en-US" dirty="0" err="1" smtClean="0"/>
              <a:t>Grupos</a:t>
            </a:r>
            <a:r>
              <a:rPr lang="en-US" dirty="0"/>
              <a:t>,</a:t>
            </a:r>
            <a:r>
              <a:rPr lang="en-US" dirty="0" smtClean="0"/>
              <a:t>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 smtClean="0"/>
              <a:t>VPC: Subnets, Security Groups e Route Tables</a:t>
            </a:r>
          </a:p>
          <a:p>
            <a:r>
              <a:rPr lang="en-US" dirty="0" smtClean="0"/>
              <a:t>EC2, Elastic IP’s e Auto Scaling</a:t>
            </a:r>
          </a:p>
          <a:p>
            <a:r>
              <a:rPr lang="en-US" dirty="0" smtClean="0"/>
              <a:t>SQS e SNS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RDS</a:t>
            </a:r>
          </a:p>
          <a:p>
            <a:r>
              <a:rPr lang="en-US" dirty="0" smtClean="0"/>
              <a:t>Dynamo DB</a:t>
            </a:r>
          </a:p>
          <a:p>
            <a:r>
              <a:rPr lang="en-US" dirty="0" err="1" smtClean="0"/>
              <a:t>Cloudformation</a:t>
            </a:r>
            <a:endParaRPr lang="en-US" dirty="0" smtClean="0"/>
          </a:p>
          <a:p>
            <a:r>
              <a:rPr lang="en-US" dirty="0" smtClean="0"/>
              <a:t>Hands On: </a:t>
            </a:r>
            <a:r>
              <a:rPr lang="en-US" dirty="0" err="1" smtClean="0"/>
              <a:t>Montando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infraestrutura</a:t>
            </a:r>
            <a:endParaRPr lang="en-US" dirty="0" smtClean="0"/>
          </a:p>
          <a:p>
            <a:r>
              <a:rPr lang="en-US" dirty="0" smtClean="0"/>
              <a:t>Hands On: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5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EC2, Elastic IP’s e Auto Scaling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Elastic </a:t>
            </a:r>
            <a:r>
              <a:rPr lang="en-US" b="1" dirty="0" smtClean="0"/>
              <a:t>IP: </a:t>
            </a:r>
            <a:r>
              <a:rPr lang="en-US" dirty="0" err="1" smtClean="0"/>
              <a:t>é</a:t>
            </a:r>
            <a:r>
              <a:rPr lang="en-US" dirty="0" smtClean="0"/>
              <a:t> um IP </a:t>
            </a:r>
            <a:r>
              <a:rPr lang="en-US" dirty="0" err="1" smtClean="0"/>
              <a:t>fixo</a:t>
            </a:r>
            <a:r>
              <a:rPr lang="en-US" dirty="0" smtClean="0"/>
              <a:t> que a AWS </a:t>
            </a:r>
            <a:r>
              <a:rPr lang="en-US" dirty="0" err="1" smtClean="0"/>
              <a:t>disponibiliza</a:t>
            </a:r>
            <a:r>
              <a:rPr lang="en-US" dirty="0" smtClean="0"/>
              <a:t> para </a:t>
            </a:r>
            <a:r>
              <a:rPr lang="en-US" dirty="0" err="1" smtClean="0"/>
              <a:t>recursos</a:t>
            </a:r>
            <a:r>
              <a:rPr lang="en-US" dirty="0" smtClean="0"/>
              <a:t> que </a:t>
            </a:r>
            <a:r>
              <a:rPr lang="en-US" dirty="0" err="1" smtClean="0"/>
              <a:t>necessitem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i="1" dirty="0" smtClean="0"/>
              <a:t>Elastic IP’s </a:t>
            </a:r>
            <a:r>
              <a:rPr lang="en-US" b="1" i="1" dirty="0" err="1" smtClean="0"/>
              <a:t>são</a:t>
            </a:r>
            <a:r>
              <a:rPr lang="en-US" b="1" i="1" dirty="0" smtClean="0"/>
              <a:t> </a:t>
            </a:r>
            <a:r>
              <a:rPr lang="en-US" b="1" i="1" dirty="0" err="1" smtClean="0"/>
              <a:t>gratuitos</a:t>
            </a:r>
            <a:r>
              <a:rPr lang="en-US" b="1" i="1" dirty="0" smtClean="0"/>
              <a:t> </a:t>
            </a:r>
            <a:r>
              <a:rPr lang="en-US" b="1" i="1" dirty="0" err="1" smtClean="0"/>
              <a:t>desde</a:t>
            </a:r>
            <a:r>
              <a:rPr lang="en-US" b="1" i="1" dirty="0" smtClean="0"/>
              <a:t> que </a:t>
            </a:r>
            <a:r>
              <a:rPr lang="en-US" b="1" i="1" dirty="0" err="1" smtClean="0"/>
              <a:t>utilizados</a:t>
            </a:r>
            <a:r>
              <a:rPr lang="en-US" b="1" i="1" dirty="0" smtClean="0"/>
              <a:t>. </a:t>
            </a:r>
          </a:p>
          <a:p>
            <a:r>
              <a:rPr lang="en-US" dirty="0" err="1" smtClean="0"/>
              <a:t>Recursos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Elastic IP </a:t>
            </a:r>
            <a:r>
              <a:rPr lang="en-US" dirty="0" err="1" smtClean="0"/>
              <a:t>possuem</a:t>
            </a:r>
            <a:r>
              <a:rPr lang="en-US" dirty="0" smtClean="0"/>
              <a:t> IP </a:t>
            </a:r>
            <a:r>
              <a:rPr lang="en-US" dirty="0" err="1" smtClean="0"/>
              <a:t>dinâmico</a:t>
            </a:r>
            <a:endParaRPr lang="en-US" dirty="0" smtClean="0"/>
          </a:p>
          <a:p>
            <a:r>
              <a:rPr lang="en-US" b="1" dirty="0" smtClean="0"/>
              <a:t>Auto Scaling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aprovisionar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dinamicamente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picos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principal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err="1" smtClean="0"/>
              <a:t>economia</a:t>
            </a:r>
            <a:r>
              <a:rPr lang="en-US" dirty="0" smtClean="0"/>
              <a:t> para um cluster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desnecessário</a:t>
            </a:r>
            <a:r>
              <a:rPr lang="en-US" dirty="0" smtClean="0"/>
              <a:t> </a:t>
            </a:r>
            <a:r>
              <a:rPr lang="en-US" dirty="0" err="1" smtClean="0"/>
              <a:t>ligar</a:t>
            </a:r>
            <a:r>
              <a:rPr lang="en-US" dirty="0" smtClean="0"/>
              <a:t> </a:t>
            </a:r>
            <a:r>
              <a:rPr lang="en-US" dirty="0" err="1" smtClean="0"/>
              <a:t>máquinas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2133" y="11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EC2, Elastic IP’s e Auto Scaling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81" y="3244850"/>
            <a:ext cx="2952750" cy="2133600"/>
          </a:xfrm>
        </p:spPr>
      </p:pic>
    </p:spTree>
    <p:extLst>
      <p:ext uri="{BB962C8B-B14F-4D97-AF65-F5344CB8AC3E}">
        <p14:creationId xmlns:p14="http://schemas.microsoft.com/office/powerpoint/2010/main" val="19328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SQS e SNS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b="1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SQS e SNS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SQS (Simple Queue Service)</a:t>
            </a:r>
            <a:r>
              <a:rPr lang="en-US" dirty="0" smtClean="0"/>
              <a:t>: </a:t>
            </a:r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Gerenciado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AWS. </a:t>
            </a:r>
            <a:r>
              <a:rPr lang="en-US" dirty="0" err="1" smtClean="0"/>
              <a:t>É</a:t>
            </a:r>
            <a:r>
              <a:rPr lang="en-US" dirty="0" smtClean="0"/>
              <a:t> um broker de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.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processar</a:t>
            </a:r>
            <a:r>
              <a:rPr lang="en-US" dirty="0" smtClean="0"/>
              <a:t>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no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gratuito</a:t>
            </a:r>
            <a:r>
              <a:rPr lang="en-US" dirty="0" smtClean="0"/>
              <a:t>. </a:t>
            </a:r>
            <a:r>
              <a:rPr lang="en-US" dirty="0" err="1" smtClean="0"/>
              <a:t>Mesmo</a:t>
            </a:r>
            <a:r>
              <a:rPr lang="en-US" dirty="0" smtClean="0"/>
              <a:t> 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pago</a:t>
            </a:r>
            <a:r>
              <a:rPr lang="en-US" dirty="0" smtClean="0"/>
              <a:t> cobra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endParaRPr lang="en-US" dirty="0" smtClean="0"/>
          </a:p>
          <a:p>
            <a:r>
              <a:rPr lang="en-US" b="1" dirty="0" smtClean="0"/>
              <a:t>SNS (Simple Notification Service)</a:t>
            </a:r>
            <a:r>
              <a:rPr lang="en-US" dirty="0" smtClean="0"/>
              <a:t>:  </a:t>
            </a:r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notifição</a:t>
            </a:r>
            <a:r>
              <a:rPr lang="en-US" dirty="0" smtClean="0"/>
              <a:t> da AWS.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um </a:t>
            </a:r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tópicos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notificar</a:t>
            </a:r>
            <a:r>
              <a:rPr lang="en-US" dirty="0" smtClean="0"/>
              <a:t> smartphones via Push Notification </a:t>
            </a:r>
            <a:r>
              <a:rPr lang="en-US" dirty="0" err="1" smtClean="0"/>
              <a:t>ou</a:t>
            </a:r>
            <a:r>
              <a:rPr lang="en-US" dirty="0" smtClean="0"/>
              <a:t> SMS,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SQS e SNS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Quando</a:t>
            </a:r>
            <a:r>
              <a:rPr lang="en-US" b="1" dirty="0" smtClean="0"/>
              <a:t> </a:t>
            </a:r>
            <a:r>
              <a:rPr lang="en-US" b="1" dirty="0" err="1" smtClean="0"/>
              <a:t>utilizar</a:t>
            </a:r>
            <a:r>
              <a:rPr lang="en-US" b="1" dirty="0" smtClean="0"/>
              <a:t> SQS </a:t>
            </a:r>
            <a:r>
              <a:rPr lang="en-US" b="1" dirty="0" err="1" smtClean="0"/>
              <a:t>ou</a:t>
            </a:r>
            <a:r>
              <a:rPr lang="en-US" b="1" dirty="0" smtClean="0"/>
              <a:t> SNS?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consumidor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utilizamos</a:t>
            </a:r>
            <a:r>
              <a:rPr lang="en-US" dirty="0" smtClean="0"/>
              <a:t> SQS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consumidor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utilizamos</a:t>
            </a:r>
            <a:r>
              <a:rPr lang="en-US" dirty="0" smtClean="0"/>
              <a:t> 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SQS e SNS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69" y="2892425"/>
            <a:ext cx="5743575" cy="2838450"/>
          </a:xfrm>
        </p:spPr>
      </p:pic>
    </p:spTree>
    <p:extLst>
      <p:ext uri="{BB962C8B-B14F-4D97-AF65-F5344CB8AC3E}">
        <p14:creationId xmlns:p14="http://schemas.microsoft.com/office/powerpoint/2010/main" val="150470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SQS e SNS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6" y="2603500"/>
            <a:ext cx="5415840" cy="3416300"/>
          </a:xfrm>
        </p:spPr>
      </p:pic>
    </p:spTree>
    <p:extLst>
      <p:ext uri="{BB962C8B-B14F-4D97-AF65-F5344CB8AC3E}">
        <p14:creationId xmlns:p14="http://schemas.microsoft.com/office/powerpoint/2010/main" val="1904890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b="1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manter</a:t>
            </a:r>
            <a:r>
              <a:rPr lang="en-US" dirty="0" smtClean="0"/>
              <a:t> um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smtClean="0"/>
              <a:t>Lambdas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escritos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8, Python, Node </a:t>
            </a:r>
            <a:r>
              <a:rPr lang="en-US" dirty="0" err="1" smtClean="0"/>
              <a:t>Js</a:t>
            </a:r>
            <a:r>
              <a:rPr lang="en-US" dirty="0" smtClean="0"/>
              <a:t> e C#</a:t>
            </a:r>
          </a:p>
          <a:p>
            <a:r>
              <a:rPr lang="en-US" dirty="0" smtClean="0"/>
              <a:t>São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baratos</a:t>
            </a:r>
            <a:r>
              <a:rPr lang="en-US" dirty="0" smtClean="0"/>
              <a:t>, </a:t>
            </a:r>
            <a:r>
              <a:rPr lang="en-US" dirty="0" err="1" smtClean="0"/>
              <a:t>cobrados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milhão</a:t>
            </a:r>
            <a:endParaRPr lang="en-US" dirty="0" smtClean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recomenda</a:t>
            </a:r>
            <a:r>
              <a:rPr lang="en-US" dirty="0" smtClean="0"/>
              <a:t>-se </a:t>
            </a:r>
            <a:r>
              <a:rPr lang="en-US" dirty="0" err="1" smtClean="0"/>
              <a:t>pendurar</a:t>
            </a:r>
            <a:r>
              <a:rPr lang="en-US" dirty="0" smtClean="0"/>
              <a:t> um monte de frameworks </a:t>
            </a:r>
            <a:r>
              <a:rPr lang="en-US" dirty="0" err="1" smtClean="0"/>
              <a:t>nele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5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b="1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Cloud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67" y="2603500"/>
            <a:ext cx="4655178" cy="3416300"/>
          </a:xfrm>
        </p:spPr>
      </p:pic>
    </p:spTree>
    <p:extLst>
      <p:ext uri="{BB962C8B-B14F-4D97-AF65-F5344CB8AC3E}">
        <p14:creationId xmlns:p14="http://schemas.microsoft.com/office/powerpoint/2010/main" val="2135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RDS (Relational Database Service): </a:t>
            </a:r>
            <a:r>
              <a:rPr lang="en-US" dirty="0" smtClean="0"/>
              <a:t>O </a:t>
            </a:r>
            <a:r>
              <a:rPr lang="en-US" dirty="0" err="1" smtClean="0"/>
              <a:t>serviço</a:t>
            </a:r>
            <a:r>
              <a:rPr lang="en-US" dirty="0" smtClean="0"/>
              <a:t> de banco de dados </a:t>
            </a:r>
            <a:r>
              <a:rPr lang="en-US" dirty="0" err="1" smtClean="0"/>
              <a:t>gerenciado</a:t>
            </a:r>
            <a:r>
              <a:rPr lang="en-US" dirty="0" smtClean="0"/>
              <a:t> da amazon</a:t>
            </a:r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um banco de dados (MySQL, Oracle, SQL Developer, PostgreSQL), a </a:t>
            </a:r>
            <a:r>
              <a:rPr lang="en-US" dirty="0" err="1" smtClean="0"/>
              <a:t>capacidade</a:t>
            </a:r>
            <a:r>
              <a:rPr lang="en-US" dirty="0" smtClean="0"/>
              <a:t> de disco e </a:t>
            </a:r>
            <a:r>
              <a:rPr lang="en-US" dirty="0" err="1" smtClean="0"/>
              <a:t>processamento</a:t>
            </a:r>
            <a:r>
              <a:rPr lang="en-US" dirty="0" smtClean="0"/>
              <a:t> e </a:t>
            </a:r>
            <a:r>
              <a:rPr lang="en-US" dirty="0" err="1" smtClean="0"/>
              <a:t>pedir</a:t>
            </a:r>
            <a:r>
              <a:rPr lang="en-US" dirty="0" smtClean="0"/>
              <a:t> para que a AWS </a:t>
            </a:r>
            <a:r>
              <a:rPr lang="en-US" dirty="0" err="1" smtClean="0"/>
              <a:t>gerencie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backups, </a:t>
            </a:r>
            <a:r>
              <a:rPr lang="en-US" dirty="0" err="1" smtClean="0"/>
              <a:t>criptografia</a:t>
            </a:r>
            <a:r>
              <a:rPr lang="en-US" dirty="0" smtClean="0"/>
              <a:t>, </a:t>
            </a:r>
            <a:r>
              <a:rPr lang="en-US" dirty="0" err="1" smtClean="0"/>
              <a:t>replicação</a:t>
            </a:r>
            <a:r>
              <a:rPr lang="en-US" dirty="0" smtClean="0"/>
              <a:t> de dados, read replicas e cross region replication</a:t>
            </a:r>
          </a:p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escolhermos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9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Dynamo DB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b="1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Dynamo DB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Dynamo </a:t>
            </a:r>
            <a:r>
              <a:rPr lang="en-US" b="1" dirty="0" smtClean="0"/>
              <a:t>DB</a:t>
            </a:r>
            <a:r>
              <a:rPr lang="en-US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o banco NoSQL da AWS</a:t>
            </a:r>
          </a:p>
          <a:p>
            <a:r>
              <a:rPr lang="en-US" dirty="0" smtClean="0"/>
              <a:t>Auto </a:t>
            </a:r>
            <a:r>
              <a:rPr lang="en-US" dirty="0" err="1" smtClean="0"/>
              <a:t>escalável</a:t>
            </a:r>
            <a:endParaRPr lang="en-US" dirty="0" smtClean="0"/>
          </a:p>
          <a:p>
            <a:r>
              <a:rPr lang="en-US" dirty="0" smtClean="0"/>
              <a:t>Alto Throughput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se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smtClean="0"/>
              <a:t>Integra-se </a:t>
            </a:r>
            <a:r>
              <a:rPr lang="en-US" dirty="0" err="1" smtClean="0"/>
              <a:t>bem</a:t>
            </a:r>
            <a:r>
              <a:rPr lang="en-US" dirty="0" smtClean="0"/>
              <a:t> com outros </a:t>
            </a:r>
            <a:r>
              <a:rPr lang="en-US" dirty="0" err="1" smtClean="0"/>
              <a:t>serviços</a:t>
            </a:r>
            <a:r>
              <a:rPr lang="en-US" dirty="0" smtClean="0"/>
              <a:t> da AWS</a:t>
            </a:r>
          </a:p>
          <a:p>
            <a:r>
              <a:rPr lang="en-US" dirty="0" smtClean="0"/>
              <a:t>Ideal para </a:t>
            </a:r>
            <a:r>
              <a:rPr lang="en-US" dirty="0" err="1" smtClean="0"/>
              <a:t>cenários</a:t>
            </a:r>
            <a:r>
              <a:rPr lang="en-US" dirty="0" smtClean="0"/>
              <a:t> com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requisições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Cloudformation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</a:t>
            </a:r>
            <a:r>
              <a:rPr lang="en-US" b="1" dirty="0"/>
              <a:t> </a:t>
            </a:r>
            <a:r>
              <a:rPr lang="en-US" dirty="0"/>
              <a:t>DB</a:t>
            </a:r>
          </a:p>
          <a:p>
            <a:r>
              <a:rPr lang="en-US" b="1" dirty="0" err="1"/>
              <a:t>Cloudformation</a:t>
            </a:r>
            <a:endParaRPr lang="en-US" b="1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41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Cloudformation</a:t>
            </a:r>
            <a:r>
              <a:rPr lang="en-US" b="1" dirty="0" smtClean="0"/>
              <a:t>: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 da AWS de se </a:t>
            </a:r>
            <a:r>
              <a:rPr lang="en-US" dirty="0" err="1" smtClean="0"/>
              <a:t>aprovisionar</a:t>
            </a:r>
            <a:r>
              <a:rPr lang="en-US" dirty="0" smtClean="0"/>
              <a:t> </a:t>
            </a:r>
            <a:r>
              <a:rPr lang="en-US" dirty="0" err="1" smtClean="0"/>
              <a:t>infraestrutura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Escreve</a:t>
            </a:r>
            <a:r>
              <a:rPr lang="en-US" dirty="0" smtClean="0"/>
              <a:t>-se um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i="1" dirty="0" err="1" smtClean="0"/>
              <a:t>receita</a:t>
            </a:r>
            <a:r>
              <a:rPr lang="en-US" dirty="0" smtClean="0"/>
              <a:t>, que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que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AWS</a:t>
            </a:r>
          </a:p>
          <a:p>
            <a:r>
              <a:rPr lang="en-US" dirty="0" err="1" smtClean="0"/>
              <a:t>Apesar</a:t>
            </a:r>
            <a:r>
              <a:rPr lang="en-US" dirty="0" smtClean="0"/>
              <a:t> de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o </a:t>
            </a:r>
            <a:r>
              <a:rPr lang="en-US" dirty="0" err="1" smtClean="0"/>
              <a:t>esforço</a:t>
            </a:r>
            <a:r>
              <a:rPr lang="en-US" dirty="0" smtClean="0"/>
              <a:t> vale a </a:t>
            </a:r>
            <a:r>
              <a:rPr lang="en-US" dirty="0" err="1" smtClean="0"/>
              <a:t>pena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Cloudformation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56" y="2787650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15495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</a:t>
            </a:r>
            <a:r>
              <a:rPr lang="en-US" b="1" dirty="0"/>
              <a:t> </a:t>
            </a:r>
            <a:r>
              <a:rPr lang="en-US" dirty="0"/>
              <a:t>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b="1" dirty="0"/>
              <a:t>Hands On: </a:t>
            </a:r>
            <a:r>
              <a:rPr lang="en-US" b="1" dirty="0" err="1"/>
              <a:t>Montando</a:t>
            </a:r>
            <a:r>
              <a:rPr lang="en-US" b="1" dirty="0"/>
              <a:t> </a:t>
            </a:r>
            <a:r>
              <a:rPr lang="en-US" b="1" dirty="0" err="1"/>
              <a:t>nossa</a:t>
            </a:r>
            <a:r>
              <a:rPr lang="en-US" b="1" dirty="0"/>
              <a:t> </a:t>
            </a:r>
            <a:r>
              <a:rPr lang="en-US" b="1" dirty="0" err="1"/>
              <a:t>primeira</a:t>
            </a:r>
            <a:r>
              <a:rPr lang="en-US" b="1" dirty="0"/>
              <a:t> </a:t>
            </a:r>
            <a:r>
              <a:rPr lang="en-US" b="1" dirty="0" err="1"/>
              <a:t>infraestrutura</a:t>
            </a:r>
            <a:endParaRPr lang="en-US" b="1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 On: </a:t>
            </a:r>
            <a:r>
              <a:rPr lang="en-US" b="1" dirty="0" err="1"/>
              <a:t>Cloudformation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/>
              <a:t>VPC: Subnets, Security Groups e Route Tables</a:t>
            </a:r>
          </a:p>
          <a:p>
            <a:r>
              <a:rPr lang="en-US" dirty="0"/>
              <a:t>EC2, Elastic IP’s e Auto Scaling</a:t>
            </a:r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</a:t>
            </a:r>
            <a:r>
              <a:rPr lang="en-US" b="1" dirty="0"/>
              <a:t> </a:t>
            </a:r>
            <a:r>
              <a:rPr lang="en-US" dirty="0"/>
              <a:t>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b="1" dirty="0"/>
              <a:t>Hands On: </a:t>
            </a:r>
            <a:r>
              <a:rPr lang="en-US" b="1" dirty="0" err="1"/>
              <a:t>Cloudformation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9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Obrigado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github.com/odairpsilva</a:t>
            </a:r>
            <a:endParaRPr lang="en-US" dirty="0" smtClean="0"/>
          </a:p>
          <a:p>
            <a:r>
              <a:rPr lang="en-US" b="1" dirty="0" smtClean="0"/>
              <a:t>Twitter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twitter.com/oddy_silva</a:t>
            </a:r>
            <a:endParaRPr lang="en-US" dirty="0" smtClean="0"/>
          </a:p>
          <a:p>
            <a:r>
              <a:rPr lang="en-US" b="1" dirty="0" err="1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linkedin.com/in/odairpsilva</a:t>
            </a:r>
            <a:endParaRPr lang="en-US" dirty="0" smtClean="0"/>
          </a:p>
          <a:p>
            <a:r>
              <a:rPr lang="en-US" b="1" dirty="0" smtClean="0"/>
              <a:t>Blog</a:t>
            </a:r>
            <a:r>
              <a:rPr lang="en-US" dirty="0" smtClean="0"/>
              <a:t>: http://</a:t>
            </a:r>
            <a:r>
              <a:rPr lang="en-US" dirty="0" err="1" smtClean="0"/>
              <a:t>odair.io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2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Core Services da AWS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49" y="2603500"/>
            <a:ext cx="4516614" cy="3416300"/>
          </a:xfrm>
        </p:spPr>
      </p:pic>
    </p:spTree>
    <p:extLst>
      <p:ext uri="{BB962C8B-B14F-4D97-AF65-F5344CB8AC3E}">
        <p14:creationId xmlns:p14="http://schemas.microsoft.com/office/powerpoint/2010/main" val="7243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é</a:t>
            </a:r>
            <a:r>
              <a:rPr lang="en-US" dirty="0" smtClean="0"/>
              <a:t>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entrega</a:t>
            </a:r>
            <a:r>
              <a:rPr lang="en-US" dirty="0"/>
              <a:t> sob </a:t>
            </a:r>
            <a:r>
              <a:rPr lang="en-US" dirty="0" err="1"/>
              <a:t>demanda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, </a:t>
            </a:r>
            <a:r>
              <a:rPr lang="en-US" dirty="0" err="1"/>
              <a:t>armazenamento</a:t>
            </a:r>
            <a:r>
              <a:rPr lang="en-US" dirty="0"/>
              <a:t> de banco de dados, </a:t>
            </a:r>
            <a:r>
              <a:rPr lang="en-US" dirty="0" err="1"/>
              <a:t>aplicações</a:t>
            </a:r>
            <a:r>
              <a:rPr lang="en-US" dirty="0"/>
              <a:t> e outros </a:t>
            </a:r>
            <a:r>
              <a:rPr lang="en-US" dirty="0" err="1"/>
              <a:t>recursos</a:t>
            </a:r>
            <a:r>
              <a:rPr lang="en-US" dirty="0"/>
              <a:t> de TI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de </a:t>
            </a:r>
            <a:r>
              <a:rPr lang="en-US" dirty="0" err="1"/>
              <a:t>nuvem</a:t>
            </a:r>
            <a:r>
              <a:rPr lang="en-US" dirty="0"/>
              <a:t> via Internet com </a:t>
            </a:r>
            <a:r>
              <a:rPr lang="en-US" b="1" i="1" dirty="0" err="1"/>
              <a:t>uma</a:t>
            </a:r>
            <a:r>
              <a:rPr lang="en-US" b="1" i="1" dirty="0"/>
              <a:t> </a:t>
            </a:r>
            <a:r>
              <a:rPr lang="en-US" b="1" i="1" dirty="0" err="1"/>
              <a:t>definição</a:t>
            </a:r>
            <a:r>
              <a:rPr lang="en-US" b="1" i="1" dirty="0"/>
              <a:t> de </a:t>
            </a:r>
            <a:r>
              <a:rPr lang="en-US" b="1" i="1" dirty="0" err="1"/>
              <a:t>preço</a:t>
            </a:r>
            <a:r>
              <a:rPr lang="en-US" b="1" i="1" dirty="0"/>
              <a:t> </a:t>
            </a:r>
            <a:r>
              <a:rPr lang="en-US" b="1" i="1" dirty="0" err="1"/>
              <a:t>conforme</a:t>
            </a:r>
            <a:r>
              <a:rPr lang="en-US" b="1" i="1" dirty="0"/>
              <a:t> o </a:t>
            </a:r>
            <a:r>
              <a:rPr lang="en-US" b="1" i="1" dirty="0" err="1"/>
              <a:t>uso</a:t>
            </a:r>
            <a:r>
              <a:rPr lang="en-US" b="1" i="1" dirty="0" smtClean="0"/>
              <a:t>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b="1" i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u="sng" dirty="0"/>
              <a:t>https://</a:t>
            </a:r>
            <a:r>
              <a:rPr lang="en-US" u="sng" dirty="0" err="1"/>
              <a:t>aws.amazon.com</a:t>
            </a:r>
            <a:r>
              <a:rPr lang="en-US" u="sng" dirty="0"/>
              <a:t>/</a:t>
            </a:r>
            <a:r>
              <a:rPr lang="en-US" u="sng" dirty="0" err="1"/>
              <a:t>pt</a:t>
            </a:r>
            <a:r>
              <a:rPr lang="en-US" u="sng" dirty="0"/>
              <a:t>/what-is-cloud-computing/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9196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AWS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líder</a:t>
            </a:r>
            <a:r>
              <a:rPr lang="en-US" dirty="0" smtClean="0"/>
              <a:t> </a:t>
            </a:r>
            <a:r>
              <a:rPr lang="en-US" dirty="0" err="1" smtClean="0"/>
              <a:t>mundial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oferta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r>
              <a:rPr lang="en-US" dirty="0" err="1"/>
              <a:t>Ajudou</a:t>
            </a:r>
            <a:r>
              <a:rPr lang="en-US" dirty="0"/>
              <a:t> a </a:t>
            </a:r>
            <a:r>
              <a:rPr lang="en-US" dirty="0" err="1"/>
              <a:t>democratizar</a:t>
            </a:r>
            <a:r>
              <a:rPr lang="en-US" dirty="0"/>
              <a:t> o </a:t>
            </a:r>
            <a:r>
              <a:rPr lang="en-US" dirty="0" err="1"/>
              <a:t>acesso</a:t>
            </a:r>
            <a:r>
              <a:rPr lang="en-US" dirty="0"/>
              <a:t> a hardware de </a:t>
            </a:r>
            <a:r>
              <a:rPr lang="en-US" dirty="0" err="1" smtClean="0"/>
              <a:t>ponta</a:t>
            </a:r>
            <a:endParaRPr lang="en-US" dirty="0" smtClean="0"/>
          </a:p>
          <a:p>
            <a:r>
              <a:rPr lang="en-US" dirty="0" err="1" smtClean="0"/>
              <a:t>Disponibiliza</a:t>
            </a:r>
            <a:r>
              <a:rPr lang="en-US" dirty="0" smtClean="0"/>
              <a:t> </a:t>
            </a:r>
            <a:r>
              <a:rPr lang="en-US" dirty="0" err="1" smtClean="0"/>
              <a:t>praticamente</a:t>
            </a:r>
            <a:r>
              <a:rPr lang="en-US" dirty="0" smtClean="0"/>
              <a:t> um </a:t>
            </a:r>
            <a:r>
              <a:rPr lang="en-US" dirty="0" err="1" smtClean="0"/>
              <a:t>serviço</a:t>
            </a:r>
            <a:r>
              <a:rPr lang="en-US" dirty="0" smtClean="0"/>
              <a:t> novo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mas </a:t>
            </a:r>
            <a:r>
              <a:rPr lang="en-US" dirty="0" err="1" smtClean="0"/>
              <a:t>então</a:t>
            </a:r>
            <a:r>
              <a:rPr lang="en-US" dirty="0" smtClean="0"/>
              <a:t> #</a:t>
            </a:r>
            <a:r>
              <a:rPr lang="en-US" dirty="0" err="1" smtClean="0"/>
              <a:t>comoFaz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0250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Regions, Availability Zones e Edge Locations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Regions, Availability Zones e Edge Locations</a:t>
            </a:r>
          </a:p>
          <a:p>
            <a:r>
              <a:rPr lang="en-US" dirty="0"/>
              <a:t>IAM: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, Roles e Policies</a:t>
            </a:r>
          </a:p>
          <a:p>
            <a:r>
              <a:rPr lang="en-US" dirty="0"/>
              <a:t>S3 e </a:t>
            </a:r>
            <a:r>
              <a:rPr lang="en-US" dirty="0" err="1"/>
              <a:t>Cloudfront</a:t>
            </a:r>
            <a:r>
              <a:rPr lang="en-US" dirty="0"/>
              <a:t>: </a:t>
            </a:r>
            <a:r>
              <a:rPr lang="en-US" dirty="0" err="1"/>
              <a:t>armazenando</a:t>
            </a:r>
            <a:r>
              <a:rPr lang="en-US" dirty="0"/>
              <a:t> e </a:t>
            </a:r>
            <a:r>
              <a:rPr lang="en-US" dirty="0" err="1"/>
              <a:t>distribuindo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like a boss</a:t>
            </a:r>
          </a:p>
          <a:p>
            <a:r>
              <a:rPr lang="en-US" dirty="0" smtClean="0"/>
              <a:t>VPC</a:t>
            </a:r>
            <a:r>
              <a:rPr lang="en-US" dirty="0"/>
              <a:t>: Subnets, Security Groups e Route Tables</a:t>
            </a:r>
          </a:p>
          <a:p>
            <a:r>
              <a:rPr lang="en-US" dirty="0"/>
              <a:t>EC2, Elastic IP’s e </a:t>
            </a:r>
            <a:r>
              <a:rPr lang="en-US" dirty="0" smtClean="0"/>
              <a:t>Auto Scaling</a:t>
            </a:r>
            <a:endParaRPr lang="en-US" dirty="0"/>
          </a:p>
          <a:p>
            <a:r>
              <a:rPr lang="en-US" dirty="0"/>
              <a:t>SQS e SNS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 DB</a:t>
            </a:r>
          </a:p>
          <a:p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  <a:p>
            <a:r>
              <a:rPr lang="en-US" dirty="0"/>
              <a:t>Hands On: </a:t>
            </a:r>
            <a:r>
              <a:rPr lang="en-US" dirty="0" err="1"/>
              <a:t>Cloudformation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Regions, Availability Zones e Edge Locations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b="1" dirty="0" err="1" smtClean="0"/>
              <a:t>Região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geograficamente</a:t>
            </a:r>
            <a:r>
              <a:rPr lang="en-US" dirty="0" smtClean="0"/>
              <a:t> </a:t>
            </a:r>
            <a:r>
              <a:rPr lang="en-US" dirty="0" err="1" smtClean="0"/>
              <a:t>separada</a:t>
            </a:r>
            <a:r>
              <a:rPr lang="en-US" dirty="0"/>
              <a:t> </a:t>
            </a:r>
            <a:r>
              <a:rPr lang="en-US" dirty="0" smtClean="0"/>
              <a:t>(São Paulo, Virginia, Oregon,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isolados</a:t>
            </a:r>
            <a:r>
              <a:rPr lang="en-US" dirty="0"/>
              <a:t>, </a:t>
            </a:r>
            <a:r>
              <a:rPr lang="en-US" dirty="0" err="1"/>
              <a:t>conhecidos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i="1" dirty="0"/>
              <a:t>zonas de </a:t>
            </a:r>
            <a:r>
              <a:rPr lang="en-US" b="1" i="1" dirty="0" err="1" smtClean="0"/>
              <a:t>disponibilidade</a:t>
            </a:r>
            <a:r>
              <a:rPr lang="en-US" b="1" i="1" dirty="0" smtClean="0"/>
              <a:t> (Availability Zones </a:t>
            </a:r>
            <a:r>
              <a:rPr lang="en-US" b="1" i="1" dirty="0" err="1" smtClean="0"/>
              <a:t>ou</a:t>
            </a:r>
            <a:r>
              <a:rPr lang="en-US" b="1" i="1" dirty="0" smtClean="0"/>
              <a:t> AZ’s). </a:t>
            </a:r>
            <a:r>
              <a:rPr lang="en-US" i="1" dirty="0" smtClean="0"/>
              <a:t>AZ’s </a:t>
            </a:r>
            <a:r>
              <a:rPr lang="en-US" i="1" dirty="0" err="1" smtClean="0"/>
              <a:t>pertencem</a:t>
            </a:r>
            <a:r>
              <a:rPr lang="en-US" i="1" dirty="0" smtClean="0"/>
              <a:t> a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região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Edge Locations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r>
              <a:rPr lang="en-US" dirty="0" smtClean="0"/>
              <a:t> </a:t>
            </a:r>
            <a:r>
              <a:rPr lang="en-US" dirty="0" err="1" smtClean="0"/>
              <a:t>utilzados</a:t>
            </a:r>
            <a:r>
              <a:rPr lang="en-US" dirty="0" smtClean="0"/>
              <a:t> pela AWS para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com 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. 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zona de </a:t>
            </a:r>
            <a:r>
              <a:rPr lang="en-US" dirty="0" err="1"/>
              <a:t>disponibilidade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isolada</a:t>
            </a:r>
            <a:r>
              <a:rPr lang="en-US" dirty="0"/>
              <a:t>, mas as zonas de </a:t>
            </a:r>
            <a:r>
              <a:rPr lang="en-US" dirty="0" err="1"/>
              <a:t>disponibilidade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conectadas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links de </a:t>
            </a:r>
            <a:r>
              <a:rPr lang="en-US" dirty="0" err="1"/>
              <a:t>baixa</a:t>
            </a:r>
            <a:r>
              <a:rPr lang="en-US" dirty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9691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Regions, Availability Zones e Edge Locations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94" y="2992437"/>
            <a:ext cx="4810125" cy="2638425"/>
          </a:xfrm>
        </p:spPr>
      </p:pic>
    </p:spTree>
    <p:extLst>
      <p:ext uri="{BB962C8B-B14F-4D97-AF65-F5344CB8AC3E}">
        <p14:creationId xmlns:p14="http://schemas.microsoft.com/office/powerpoint/2010/main" val="10713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2004</Words>
  <Application>Microsoft Macintosh PowerPoint</Application>
  <PresentationFormat>Widescreen</PresentationFormat>
  <Paragraphs>264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Century Gothic</vt:lpstr>
      <vt:lpstr>Mangal</vt:lpstr>
      <vt:lpstr>Wingdings 3</vt:lpstr>
      <vt:lpstr>Arial</vt:lpstr>
      <vt:lpstr>Ion Boardroom</vt:lpstr>
      <vt:lpstr>Meetup – Introdução aos Core Services da AWS</vt:lpstr>
      <vt:lpstr>O que a gente vai ver nesse meetup?</vt:lpstr>
      <vt:lpstr>O que é Cloud Computing</vt:lpstr>
      <vt:lpstr>O que é Cloud Computing</vt:lpstr>
      <vt:lpstr>A AWS</vt:lpstr>
      <vt:lpstr>Ok, mas então #comoFaz?</vt:lpstr>
      <vt:lpstr>Regions, Availability Zones e Edge Locations </vt:lpstr>
      <vt:lpstr>Regions, Availability Zones e Edge Locations </vt:lpstr>
      <vt:lpstr>Regions, Availability Zones e Edge Locations </vt:lpstr>
      <vt:lpstr>Regions, Availability Zones e Edge Locations </vt:lpstr>
      <vt:lpstr>IAM: Usuários, Grupos, Roles e Policies </vt:lpstr>
      <vt:lpstr>IAM: Usuários, Grupos, Roles e Policies </vt:lpstr>
      <vt:lpstr>S3 e Cloudfront: armazenando e distribuindo conteúdo like a boss </vt:lpstr>
      <vt:lpstr>S3 e Cloudfront: armazenando e distribuindo conteúdo like a boss </vt:lpstr>
      <vt:lpstr>S3 e Cloudfront: armazenando e distribuindo conteúdo like a boss </vt:lpstr>
      <vt:lpstr>VPC: Subnets, Security Groups e Route Tables</vt:lpstr>
      <vt:lpstr>VPC: Subnets, Security Groups e Route Tables</vt:lpstr>
      <vt:lpstr>EC2, Elastic IP’s e Auto Scaling </vt:lpstr>
      <vt:lpstr>EC2, Elastic IP’s e Auto Scaling </vt:lpstr>
      <vt:lpstr>EC2, Elastic IP’s e Auto Scaling </vt:lpstr>
      <vt:lpstr>EC2, Elastic IP’s e Auto Scaling </vt:lpstr>
      <vt:lpstr>SQS e SNS </vt:lpstr>
      <vt:lpstr>SQS e SNS </vt:lpstr>
      <vt:lpstr>SQS e SNS </vt:lpstr>
      <vt:lpstr>SQS e SNS</vt:lpstr>
      <vt:lpstr>SQS e SNS</vt:lpstr>
      <vt:lpstr>Lambdas</vt:lpstr>
      <vt:lpstr>Lambdas</vt:lpstr>
      <vt:lpstr>RDS</vt:lpstr>
      <vt:lpstr>RDS</vt:lpstr>
      <vt:lpstr>Dynamo DB </vt:lpstr>
      <vt:lpstr>Dynamo DB </vt:lpstr>
      <vt:lpstr>Cloudformation</vt:lpstr>
      <vt:lpstr>Cloudformation</vt:lpstr>
      <vt:lpstr>Cloudformation</vt:lpstr>
      <vt:lpstr>Hands On: Montando nossa primeira infraestrutura </vt:lpstr>
      <vt:lpstr>Hands On: Cloudformation </vt:lpstr>
      <vt:lpstr>Obrigado</vt:lpstr>
      <vt:lpstr>Meetup – Introdução aos Core Services da AWS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– Introdução aos Core Services da AWS</dc:title>
  <dc:creator>Odair Pereira da Silva</dc:creator>
  <cp:lastModifiedBy>Odair Pereira da Silva</cp:lastModifiedBy>
  <cp:revision>89</cp:revision>
  <dcterms:created xsi:type="dcterms:W3CDTF">2018-11-28T15:52:44Z</dcterms:created>
  <dcterms:modified xsi:type="dcterms:W3CDTF">2018-11-29T17:09:12Z</dcterms:modified>
</cp:coreProperties>
</file>