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handoutMasters/handoutMaster11.xml" ContentType="application/vnd.openxmlformats-officedocument.presentationml.handoutMaster+xml"/>
  <Override PartName="/ppt/theme/theme31.xml" ContentType="application/vnd.openxmlformats-officedocument.theme+xml"/>
  <Override PartName="/ppt/authors.xml" ContentType="application/vnd.ms-powerpoint.authors+xml"/>
  <Override PartName="/ppt/slides/slide21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slideLayouts/slideLayout3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45.xml" ContentType="application/vnd.openxmlformats-officedocument.presentationml.slideLayout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notesMasters/notesMaster11.xml" ContentType="application/vnd.openxmlformats-officedocument.presentationml.notesMaster+xml"/>
  <Override PartName="/ppt/theme/theme23.xml" ContentType="application/vnd.openxmlformats-officedocument.theme+xml"/>
  <Override PartName="/ppt/tableStyles.xml" ContentType="application/vnd.openxmlformats-officedocument.presentationml.tableStyles+xml"/>
  <Override PartName="/ppt/slides/slide12.xml" ContentType="application/vnd.openxmlformats-officedocument.presentationml.slide+xml"/>
  <Override PartName="/customXml/item3.xml" ContentType="application/xml"/>
  <Override PartName="/customXml/itemProps31.xml" ContentType="application/vnd.openxmlformats-officedocument.customXmlProperties+xml"/>
  <Override PartName="/ppt/slides/slide53.xml" ContentType="application/vnd.openxmlformats-officedocument.presentationml.slide+xml"/>
  <Override PartName="/ppt/diagrams/layout22.xml" ContentType="application/vnd.openxmlformats-officedocument.drawingml.diagramLayout+xml"/>
  <Override PartName="/ppt/diagrams/data22.xml" ContentType="application/vnd.openxmlformats-officedocument.drawingml.diagramData+xml"/>
  <Override PartName="/ppt/diagrams/drawing22.xml" ContentType="application/vnd.ms-office.drawingml.diagramDrawing+xml"/>
  <Override PartName="/ppt/diagrams/colors22.xml" ContentType="application/vnd.openxmlformats-officedocument.drawingml.diagramColors+xml"/>
  <Override PartName="/ppt/diagrams/quickStyle22.xml" ContentType="application/vnd.openxmlformats-officedocument.drawingml.diagramStyle+xml"/>
  <Override PartName="/ppt/slides/slide44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viewProps.xml" ContentType="application/vnd.openxmlformats-officedocument.presentationml.viewProps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0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E00"/>
    <a:srgbClr val="A84A02"/>
    <a:srgbClr val="C45800"/>
    <a:srgbClr val="F55D00"/>
    <a:srgbClr val="0C1F49"/>
    <a:srgbClr val="21B062"/>
    <a:srgbClr val="696969"/>
    <a:srgbClr val="46696C"/>
    <a:srgbClr val="834F2A"/>
    <a:srgbClr val="2F5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666" autoAdjust="0"/>
  </p:normalViewPr>
  <p:slideViewPr>
    <p:cSldViewPr snapToGrid="0">
      <p:cViewPr>
        <p:scale>
          <a:sx n="100" d="100"/>
          <a:sy n="100" d="100"/>
        </p:scale>
        <p:origin x="-850" y="-461"/>
      </p:cViewPr>
      <p:guideLst>
        <p:guide pos="3840"/>
        <p:guide pos="7200"/>
        <p:guide orient="horz" pos="2160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handoutMaster" Target="/ppt/handoutMasters/handoutMaster11.xml" Id="rId8" /><Relationship Type="http://schemas.microsoft.com/office/2018/10/relationships/authors" Target="/ppt/authors.xml" Id="rId13" /><Relationship Type="http://schemas.openxmlformats.org/officeDocument/2006/relationships/slide" Target="/ppt/slides/slide21.xml" Id="rId3" /><Relationship Type="http://schemas.openxmlformats.org/officeDocument/2006/relationships/notesMaster" Target="/ppt/notesMasters/notesMaster11.xml" Id="rId7" /><Relationship Type="http://schemas.openxmlformats.org/officeDocument/2006/relationships/tableStyles" Target="/ppt/tableStyles.xml" Id="rId12" /><Relationship Type="http://schemas.openxmlformats.org/officeDocument/2006/relationships/slide" Target="/ppt/slides/slide12.xml" Id="rId2" /><Relationship Type="http://schemas.openxmlformats.org/officeDocument/2006/relationships/customXml" Target="/customXml/item3.xml" Id="rId16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3.xml" Id="rId6" /><Relationship Type="http://schemas.openxmlformats.org/officeDocument/2006/relationships/theme" Target="/ppt/theme/theme12.xml" Id="rId11" /><Relationship Type="http://schemas.openxmlformats.org/officeDocument/2006/relationships/slide" Target="/ppt/slides/slide44.xml" Id="rId5" /><Relationship Type="http://schemas.openxmlformats.org/officeDocument/2006/relationships/customXml" Target="/customXml/item22.xml" Id="rId15" /><Relationship Type="http://schemas.openxmlformats.org/officeDocument/2006/relationships/viewProps" Target="/ppt/viewProps.xml" Id="rId10" /><Relationship Type="http://schemas.openxmlformats.org/officeDocument/2006/relationships/slide" Target="/ppt/slides/slide35.xml" Id="rId4" /><Relationship Type="http://schemas.openxmlformats.org/officeDocument/2006/relationships/presProps" Target="/ppt/presProps.xml" Id="rId9" /><Relationship Type="http://schemas.openxmlformats.org/officeDocument/2006/relationships/customXml" Target="/customXml/item13.xml" Id="rId14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E6A118FE-5247-084D-AD2D-7C71FFB9A8F8}" type="doc">
      <dgm:prSet loTypeId="urn:microsoft.com/office/officeart/2005/8/layout/targe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CD7EB-8335-D740-B99C-3DEE86BBEF56}">
      <dgm:prSet phldrT="[Text]" custT="1"/>
      <dgm:spPr/>
      <dgm:t>
        <a:bodyPr/>
        <a:lstStyle/>
        <a:p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Growth strategies</a:t>
          </a: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gm:t>
    </dgm:pt>
    <dgm:pt modelId="{8B317059-B16D-B047-BCF8-03B65A5266EB}" type="parTrans" cxnId="{39A73024-5324-C742-B9ED-A85232140D9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31B6A1C-1FE8-684E-B97F-ECDF82FD640B}" type="sibTrans" cxnId="{39A73024-5324-C742-B9ED-A85232140D9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7140D3-8376-3645-83E7-88C13039117C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tx2"/>
              </a:solidFill>
            </a:rPr>
            <a:t>TOPIC 2</a:t>
          </a:r>
          <a:endParaRPr lang="en-US" sz="2000" dirty="0">
            <a:solidFill>
              <a:schemeClr val="tx2"/>
            </a:solidFill>
          </a:endParaRPr>
        </a:p>
      </dgm:t>
    </dgm:pt>
    <dgm:pt modelId="{83F44C56-F3C6-3648-938C-2AFB1F070E9A}" type="parTrans" cxnId="{0E907FCB-1EAF-7842-BCA0-4C4601AF91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925A83A-F329-5B40-A4AE-35ADE9C5D5E0}" type="sibTrans" cxnId="{0E907FCB-1EAF-7842-BCA0-4C4601AF91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0CD6FA-975A-EB48-A2C9-F914B2AB1A4D}">
      <dgm:prSet phldrT="[Text]"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Idea generation</a:t>
          </a:r>
          <a:endParaRPr lang="en-US" sz="1200" dirty="0">
            <a:solidFill>
              <a:schemeClr val="tx2"/>
            </a:solidFill>
          </a:endParaRPr>
        </a:p>
      </dgm:t>
    </dgm:pt>
    <dgm:pt modelId="{33F1877C-3324-994C-A814-DE81E32BC948}" type="parTrans" cxnId="{AE9989A8-52E8-EC44-867A-87E59D51D73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35C40BC-44F8-4C4A-A155-7F1D962CD770}" type="sibTrans" cxnId="{AE9989A8-52E8-EC44-867A-87E59D51D73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39C3507-48E5-A348-802C-681D8D5A4AFC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tx2"/>
              </a:solidFill>
            </a:rPr>
            <a:t>TOPIC 3</a:t>
          </a:r>
          <a:endParaRPr lang="en-US" sz="2000" dirty="0">
            <a:solidFill>
              <a:schemeClr val="tx2"/>
            </a:solidFill>
          </a:endParaRPr>
        </a:p>
      </dgm:t>
    </dgm:pt>
    <dgm:pt modelId="{8C9CCE6E-1CE1-6D47-97C7-053267D7FBEE}" type="parTrans" cxnId="{2CF12973-231E-664C-94BC-51C123DE95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CD00372-B637-6C4C-92D2-AD29B2012837}" type="sibTrans" cxnId="{2CF12973-231E-664C-94BC-51C123DE951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33D1C77-5BFD-A942-8D2F-82AAB34B7AA2}">
      <dgm:prSet phldrT="[Text]"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Deliverables</a:t>
          </a:r>
          <a:endParaRPr lang="en-US" sz="1200" dirty="0">
            <a:solidFill>
              <a:schemeClr val="tx2"/>
            </a:solidFill>
          </a:endParaRPr>
        </a:p>
      </dgm:t>
    </dgm:pt>
    <dgm:pt modelId="{787A8C45-360C-1942-B925-FFF95F812950}" type="parTrans" cxnId="{EFE59494-7A0C-7144-854D-AA2E5C2F9D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6F2994-6812-BF4D-9571-7E4819E513C3}" type="sibTrans" cxnId="{EFE59494-7A0C-7144-854D-AA2E5C2F9D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C0FA27B-1D48-7E49-A980-1AAB3F6D6AE5}">
      <dgm:prSet phldrT="[Text]" custT="1"/>
      <dgm:spPr/>
      <dgm:t>
        <a:bodyPr/>
        <a:lstStyle/>
        <a:p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gm:t>
    </dgm:pt>
    <dgm:pt modelId="{9A4DC9E5-C74A-BD4E-83B2-6A10727917C4}" type="parTrans" cxnId="{B64A572F-3016-4043-80AF-945990FB7E8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E10E874-23D1-1047-91B3-61FB6641AA6E}" type="sibTrans" cxnId="{B64A572F-3016-4043-80AF-945990FB7E8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10A50DA-D7A6-2D4F-A715-475F0E3C60EA}">
      <dgm:prSet phldrT="[Text]" custT="1"/>
      <dgm:spPr/>
      <dgm:t>
        <a:bodyPr/>
        <a:lstStyle/>
        <a:p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Customer service</a:t>
          </a: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gm:t>
    </dgm:pt>
    <dgm:pt modelId="{3B50865F-5365-8449-BDCE-A570BE814608}" type="parTrans" cxnId="{65EC11E4-1AD3-2849-8690-97874B3C6B1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32199E2-B1F5-554C-AF39-351D99FB308D}" type="sibTrans" cxnId="{65EC11E4-1AD3-2849-8690-97874B3C6B1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E20B94C-E8E4-DA42-8D14-EC5F8684A3CD}">
      <dgm:prSet phldrT="[Text]" custT="1"/>
      <dgm:spPr/>
      <dgm:t>
        <a:bodyPr/>
        <a:lstStyle/>
        <a:p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Sustainability</a:t>
          </a: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gm:t>
    </dgm:pt>
    <dgm:pt modelId="{D8B12C76-A6BD-214A-8C30-59B4142F23F5}" type="parTrans" cxnId="{CB49D1EB-4484-B441-A550-B679262DAF7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BC6F17E-D321-E143-878F-C55ACF3678CF}" type="sibTrans" cxnId="{CB49D1EB-4484-B441-A550-B679262DAF7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68897D9-5732-4A43-9694-56FAF94B4A39}">
      <dgm:prSet phldrT="[Text]"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Intellectual capital</a:t>
          </a:r>
          <a:endParaRPr lang="en-US" sz="1200" dirty="0">
            <a:solidFill>
              <a:schemeClr val="tx2"/>
            </a:solidFill>
          </a:endParaRPr>
        </a:p>
      </dgm:t>
    </dgm:pt>
    <dgm:pt modelId="{9511A26F-AEBA-2F43-9B9C-CE459590B0FD}" type="parTrans" cxnId="{840132FB-3A51-4D4E-B760-54446DC4799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8BB7F76-27B6-8E49-8C0A-A537862C6B62}" type="sibTrans" cxnId="{840132FB-3A51-4D4E-B760-54446DC4799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6DFFD04-4454-F04A-AA5E-AD22B8A76E8B}">
      <dgm:prSet phldrT="[Text]"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Real-time schemas</a:t>
          </a:r>
          <a:endParaRPr lang="en-US" sz="1200" dirty="0">
            <a:solidFill>
              <a:schemeClr val="tx2"/>
            </a:solidFill>
          </a:endParaRPr>
        </a:p>
      </dgm:t>
    </dgm:pt>
    <dgm:pt modelId="{537ED021-B4CA-B444-BA3C-D8DEFB58ECCA}" type="parTrans" cxnId="{B1C08772-F9FE-4045-ABBE-A7FE6B0337C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62F38E7-DDA7-6C46-864A-C48F733E0CCD}" type="sibTrans" cxnId="{B1C08772-F9FE-4045-ABBE-A7FE6B0337C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1508361-97A4-7345-B72A-0BA54F8372A7}">
      <dgm:prSet phldrT="[Text]"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Management framework</a:t>
          </a:r>
          <a:endParaRPr lang="en-US" sz="1200" dirty="0">
            <a:solidFill>
              <a:schemeClr val="tx2"/>
            </a:solidFill>
          </a:endParaRPr>
        </a:p>
      </dgm:t>
    </dgm:pt>
    <dgm:pt modelId="{47155D20-A841-0B4C-8FE1-A12B1889DA1C}" type="parTrans" cxnId="{ED79D5C4-5D85-7641-ACCF-42149BB6622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53B8DA4-C127-644B-8690-52FF4710EE9A}" type="sibTrans" cxnId="{ED79D5C4-5D85-7641-ACCF-42149BB6622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0211C18-674E-674A-8BE0-A279EF9E9521}">
      <dgm:prSet phldrT="[Text]"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  <a:latin typeface="+mn-lt"/>
              <a:ea typeface="+mn-ea"/>
              <a:cs typeface="+mn-cs"/>
            </a:rPr>
            <a:t>Web-enabled tech</a:t>
          </a:r>
          <a:endParaRPr lang="en-US" sz="1200" dirty="0">
            <a:solidFill>
              <a:schemeClr val="tx2"/>
            </a:solidFill>
          </a:endParaRPr>
        </a:p>
      </dgm:t>
    </dgm:pt>
    <dgm:pt modelId="{F2AAAD75-83B7-7E4E-BB6E-8DD18481D991}" type="parTrans" cxnId="{A7EE12A5-0E92-244A-A907-1860CAFFD58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30BDF50-4158-6248-9F7A-9D098EAB18C4}" type="sibTrans" cxnId="{A7EE12A5-0E92-244A-A907-1860CAFFD58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417851E-2568-1A47-BEF5-57494EA8CB1F}">
      <dgm:prSet phldrT="[Text]" custT="1"/>
      <dgm:spPr>
        <a:solidFill>
          <a:schemeClr val="accent5">
            <a:alpha val="90000"/>
          </a:schemeClr>
        </a:solidFill>
        <a:ln w="19050">
          <a:solidFill>
            <a:schemeClr val="tx2"/>
          </a:solidFill>
        </a:ln>
      </dgm:spPr>
      <dgm:t>
        <a:bodyPr/>
        <a:lstStyle/>
        <a:p>
          <a:pPr marL="0" algn="ctr" defTabSz="914400" rtl="0" eaLnBrk="1" latinLnBrk="0" hangingPunct="1"/>
          <a:r>
            <a:rPr lang="en-US" sz="2000" b="1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TOPIC 1</a:t>
          </a:r>
        </a:p>
      </dgm:t>
    </dgm:pt>
    <dgm:pt modelId="{5F76CC64-CA79-7642-9777-B8565390D952}" type="sibTrans" cxnId="{7FCBDC44-2B08-A647-913A-3DF7F70695C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D58197-AA9C-4143-B4FD-FF7B82C2DB06}" type="parTrans" cxnId="{7FCBDC44-2B08-A647-913A-3DF7F70695C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50A8106-AD84-2D44-BC37-C94598C21172}" type="pres">
      <dgm:prSet presAssocID="{E6A118FE-5247-084D-AD2D-7C71FFB9A8F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599AD1C-8041-5B4D-BDC8-34BDEB33994E}" type="pres">
      <dgm:prSet presAssocID="{C417851E-2568-1A47-BEF5-57494EA8CB1F}" presName="circle1" presStyleLbl="node1" presStyleIdx="0" presStyleCnt="3"/>
      <dgm:spPr>
        <a:ln w="19050">
          <a:solidFill>
            <a:schemeClr val="tx2"/>
          </a:solidFill>
        </a:ln>
      </dgm:spPr>
    </dgm:pt>
    <dgm:pt modelId="{FF05CF03-59F1-5046-B190-991771743D52}" type="pres">
      <dgm:prSet presAssocID="{C417851E-2568-1A47-BEF5-57494EA8CB1F}" presName="space" presStyleCnt="0"/>
      <dgm:spPr/>
    </dgm:pt>
    <dgm:pt modelId="{4A1E76CA-5B09-1148-9210-BE60AEFF3BF9}" type="pres">
      <dgm:prSet presAssocID="{C417851E-2568-1A47-BEF5-57494EA8CB1F}" presName="rect1" presStyleLbl="alignAcc1" presStyleIdx="0" presStyleCnt="3" custLinFactNeighborX="6658" custLinFactNeighborY="17542"/>
      <dgm:spPr/>
    </dgm:pt>
    <dgm:pt modelId="{48B07480-9665-994D-8D15-7B3066A3EF22}" type="pres">
      <dgm:prSet presAssocID="{EF7140D3-8376-3645-83E7-88C13039117C}" presName="vertSpace2" presStyleLbl="node1" presStyleIdx="0" presStyleCnt="3"/>
      <dgm:spPr/>
    </dgm:pt>
    <dgm:pt modelId="{461E2806-6010-9D49-85F0-B08738B98F8E}" type="pres">
      <dgm:prSet presAssocID="{EF7140D3-8376-3645-83E7-88C13039117C}" presName="circle2" presStyleLbl="node1" presStyleIdx="1" presStyleCnt="3"/>
      <dgm:spPr>
        <a:ln w="19050">
          <a:solidFill>
            <a:schemeClr val="tx2"/>
          </a:solidFill>
        </a:ln>
      </dgm:spPr>
    </dgm:pt>
    <dgm:pt modelId="{845B2516-633A-034F-AF07-B5CAC8F8D59A}" type="pres">
      <dgm:prSet presAssocID="{EF7140D3-8376-3645-83E7-88C13039117C}" presName="rect2" presStyleLbl="alignAcc1" presStyleIdx="1" presStyleCnt="3"/>
      <dgm:spPr/>
    </dgm:pt>
    <dgm:pt modelId="{A0307FA6-4D7E-4E42-AB97-AE786FB67534}" type="pres">
      <dgm:prSet presAssocID="{239C3507-48E5-A348-802C-681D8D5A4AFC}" presName="vertSpace3" presStyleLbl="node1" presStyleIdx="1" presStyleCnt="3"/>
      <dgm:spPr/>
    </dgm:pt>
    <dgm:pt modelId="{02DB3D1B-4673-BD48-AC7B-BC8A7421DEEC}" type="pres">
      <dgm:prSet presAssocID="{239C3507-48E5-A348-802C-681D8D5A4AFC}" presName="circle3" presStyleLbl="node1" presStyleIdx="2" presStyleCnt="3"/>
      <dgm:spPr>
        <a:ln w="19050">
          <a:solidFill>
            <a:schemeClr val="tx2"/>
          </a:solidFill>
        </a:ln>
      </dgm:spPr>
    </dgm:pt>
    <dgm:pt modelId="{9CC02F81-77D9-C249-ACB2-80E34B7F1D16}" type="pres">
      <dgm:prSet presAssocID="{239C3507-48E5-A348-802C-681D8D5A4AFC}" presName="rect3" presStyleLbl="alignAcc1" presStyleIdx="2" presStyleCnt="3"/>
      <dgm:spPr/>
    </dgm:pt>
    <dgm:pt modelId="{CCF442A3-691F-2E44-B2BA-1452415039E7}" type="pres">
      <dgm:prSet presAssocID="{C417851E-2568-1A47-BEF5-57494EA8CB1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D01F0B03-49CB-6343-8E8B-1A4DF81562FF}" type="pres">
      <dgm:prSet presAssocID="{C417851E-2568-1A47-BEF5-57494EA8CB1F}" presName="rect1ChTx" presStyleLbl="alignAcc1" presStyleIdx="2" presStyleCnt="3">
        <dgm:presLayoutVars>
          <dgm:bulletEnabled val="1"/>
        </dgm:presLayoutVars>
      </dgm:prSet>
      <dgm:spPr/>
    </dgm:pt>
    <dgm:pt modelId="{E54D89BB-D40B-E74F-A00B-6EB60ADC5CEE}" type="pres">
      <dgm:prSet presAssocID="{EF7140D3-8376-3645-83E7-88C13039117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099CD08-F58B-1142-BB82-7DAFBA9B30DF}" type="pres">
      <dgm:prSet presAssocID="{EF7140D3-8376-3645-83E7-88C13039117C}" presName="rect2ChTx" presStyleLbl="alignAcc1" presStyleIdx="2" presStyleCnt="3">
        <dgm:presLayoutVars>
          <dgm:bulletEnabled val="1"/>
        </dgm:presLayoutVars>
      </dgm:prSet>
      <dgm:spPr/>
    </dgm:pt>
    <dgm:pt modelId="{C538BD87-37D5-A443-BD30-9573B1F7D012}" type="pres">
      <dgm:prSet presAssocID="{239C3507-48E5-A348-802C-681D8D5A4AFC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A2439CD1-8242-4C47-BBF8-49394C10A5C1}" type="pres">
      <dgm:prSet presAssocID="{239C3507-48E5-A348-802C-681D8D5A4AFC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AC30C111-A12A-BA45-9E3B-BB8A2C8FA04E}" type="presOf" srcId="{91508361-97A4-7345-B72A-0BA54F8372A7}" destId="{A2439CD1-8242-4C47-BBF8-49394C10A5C1}" srcOrd="0" destOrd="2" presId="urn:microsoft.com/office/officeart/2005/8/layout/target3"/>
    <dgm:cxn modelId="{39A73024-5324-C742-B9ED-A85232140D9A}" srcId="{C417851E-2568-1A47-BEF5-57494EA8CB1F}" destId="{9BFCD7EB-8335-D740-B99C-3DEE86BBEF56}" srcOrd="0" destOrd="0" parTransId="{8B317059-B16D-B047-BCF8-03B65A5266EB}" sibTransId="{A31B6A1C-1FE8-684E-B97F-ECDF82FD640B}"/>
    <dgm:cxn modelId="{B64A572F-3016-4043-80AF-945990FB7E8C}" srcId="{C417851E-2568-1A47-BEF5-57494EA8CB1F}" destId="{FC0FA27B-1D48-7E49-A980-1AAB3F6D6AE5}" srcOrd="3" destOrd="0" parTransId="{9A4DC9E5-C74A-BD4E-83B2-6A10727917C4}" sibTransId="{CE10E874-23D1-1047-91B3-61FB6641AA6E}"/>
    <dgm:cxn modelId="{00110D36-91CD-AC46-B410-F85B78D6A759}" type="presOf" srcId="{239C3507-48E5-A348-802C-681D8D5A4AFC}" destId="{C538BD87-37D5-A443-BD30-9573B1F7D012}" srcOrd="1" destOrd="0" presId="urn:microsoft.com/office/officeart/2005/8/layout/target3"/>
    <dgm:cxn modelId="{9CD11E3C-8238-4944-AB9C-B7B4C7DE5E56}" type="presOf" srcId="{968897D9-5732-4A43-9694-56FAF94B4A39}" destId="{7099CD08-F58B-1142-BB82-7DAFBA9B30DF}" srcOrd="0" destOrd="1" presId="urn:microsoft.com/office/officeart/2005/8/layout/target3"/>
    <dgm:cxn modelId="{197E5D41-C50F-474D-8B69-64D1EB843DC8}" type="presOf" srcId="{9BFCD7EB-8335-D740-B99C-3DEE86BBEF56}" destId="{D01F0B03-49CB-6343-8E8B-1A4DF81562FF}" srcOrd="0" destOrd="0" presId="urn:microsoft.com/office/officeart/2005/8/layout/target3"/>
    <dgm:cxn modelId="{7FCBDC44-2B08-A647-913A-3DF7F70695CC}" srcId="{E6A118FE-5247-084D-AD2D-7C71FFB9A8F8}" destId="{C417851E-2568-1A47-BEF5-57494EA8CB1F}" srcOrd="0" destOrd="0" parTransId="{21D58197-AA9C-4143-B4FD-FF7B82C2DB06}" sibTransId="{5F76CC64-CA79-7642-9777-B8565390D952}"/>
    <dgm:cxn modelId="{5473B966-CE9C-8240-A921-9902F84A5653}" type="presOf" srcId="{570CD6FA-975A-EB48-A2C9-F914B2AB1A4D}" destId="{7099CD08-F58B-1142-BB82-7DAFBA9B30DF}" srcOrd="0" destOrd="0" presId="urn:microsoft.com/office/officeart/2005/8/layout/target3"/>
    <dgm:cxn modelId="{1EC8194B-8C11-5447-B3FA-52CF8A8FD5E3}" type="presOf" srcId="{EF7140D3-8376-3645-83E7-88C13039117C}" destId="{845B2516-633A-034F-AF07-B5CAC8F8D59A}" srcOrd="0" destOrd="0" presId="urn:microsoft.com/office/officeart/2005/8/layout/target3"/>
    <dgm:cxn modelId="{89C0AB6F-BED9-CD42-B163-81CCE92ADE89}" type="presOf" srcId="{FC0FA27B-1D48-7E49-A980-1AAB3F6D6AE5}" destId="{D01F0B03-49CB-6343-8E8B-1A4DF81562FF}" srcOrd="0" destOrd="3" presId="urn:microsoft.com/office/officeart/2005/8/layout/target3"/>
    <dgm:cxn modelId="{B1C08772-F9FE-4045-ABBE-A7FE6B0337C2}" srcId="{239C3507-48E5-A348-802C-681D8D5A4AFC}" destId="{56DFFD04-4454-F04A-AA5E-AD22B8A76E8B}" srcOrd="1" destOrd="0" parTransId="{537ED021-B4CA-B444-BA3C-D8DEFB58ECCA}" sibTransId="{A62F38E7-DDA7-6C46-864A-C48F733E0CCD}"/>
    <dgm:cxn modelId="{2CF12973-231E-664C-94BC-51C123DE951A}" srcId="{E6A118FE-5247-084D-AD2D-7C71FFB9A8F8}" destId="{239C3507-48E5-A348-802C-681D8D5A4AFC}" srcOrd="2" destOrd="0" parTransId="{8C9CCE6E-1CE1-6D47-97C7-053267D7FBEE}" sibTransId="{3CD00372-B637-6C4C-92D2-AD29B2012837}"/>
    <dgm:cxn modelId="{51833855-7C26-584F-94E7-9776F3FE588F}" type="presOf" srcId="{C417851E-2568-1A47-BEF5-57494EA8CB1F}" destId="{CCF442A3-691F-2E44-B2BA-1452415039E7}" srcOrd="1" destOrd="0" presId="urn:microsoft.com/office/officeart/2005/8/layout/target3"/>
    <dgm:cxn modelId="{58DFC675-6397-C447-968E-76D0E05F1861}" type="presOf" srcId="{EF7140D3-8376-3645-83E7-88C13039117C}" destId="{E54D89BB-D40B-E74F-A00B-6EB60ADC5CEE}" srcOrd="1" destOrd="0" presId="urn:microsoft.com/office/officeart/2005/8/layout/target3"/>
    <dgm:cxn modelId="{207F3056-851B-4349-A7ED-B806E4E4A5A7}" type="presOf" srcId="{E6A118FE-5247-084D-AD2D-7C71FFB9A8F8}" destId="{350A8106-AD84-2D44-BC37-C94598C21172}" srcOrd="0" destOrd="0" presId="urn:microsoft.com/office/officeart/2005/8/layout/target3"/>
    <dgm:cxn modelId="{CF69AC8C-4B06-A344-BED8-E3366FA61906}" type="presOf" srcId="{239C3507-48E5-A348-802C-681D8D5A4AFC}" destId="{9CC02F81-77D9-C249-ACB2-80E34B7F1D16}" srcOrd="0" destOrd="0" presId="urn:microsoft.com/office/officeart/2005/8/layout/target3"/>
    <dgm:cxn modelId="{EFE59494-7A0C-7144-854D-AA2E5C2F9D52}" srcId="{239C3507-48E5-A348-802C-681D8D5A4AFC}" destId="{533D1C77-5BFD-A942-8D2F-82AAB34B7AA2}" srcOrd="0" destOrd="0" parTransId="{787A8C45-360C-1942-B925-FFF95F812950}" sibTransId="{1E6F2994-6812-BF4D-9571-7E4819E513C3}"/>
    <dgm:cxn modelId="{F6D4CC9B-5947-5C41-A29B-A83EA6D4B67E}" type="presOf" srcId="{56DFFD04-4454-F04A-AA5E-AD22B8A76E8B}" destId="{A2439CD1-8242-4C47-BBF8-49394C10A5C1}" srcOrd="0" destOrd="1" presId="urn:microsoft.com/office/officeart/2005/8/layout/target3"/>
    <dgm:cxn modelId="{A7EE12A5-0E92-244A-A907-1860CAFFD582}" srcId="{EF7140D3-8376-3645-83E7-88C13039117C}" destId="{60211C18-674E-674A-8BE0-A279EF9E9521}" srcOrd="2" destOrd="0" parTransId="{F2AAAD75-83B7-7E4E-BB6E-8DD18481D991}" sibTransId="{E30BDF50-4158-6248-9F7A-9D098EAB18C4}"/>
    <dgm:cxn modelId="{AE9989A8-52E8-EC44-867A-87E59D51D737}" srcId="{EF7140D3-8376-3645-83E7-88C13039117C}" destId="{570CD6FA-975A-EB48-A2C9-F914B2AB1A4D}" srcOrd="0" destOrd="0" parTransId="{33F1877C-3324-994C-A814-DE81E32BC948}" sibTransId="{335C40BC-44F8-4C4A-A155-7F1D962CD770}"/>
    <dgm:cxn modelId="{ED79D5C4-5D85-7641-ACCF-42149BB66222}" srcId="{239C3507-48E5-A348-802C-681D8D5A4AFC}" destId="{91508361-97A4-7345-B72A-0BA54F8372A7}" srcOrd="2" destOrd="0" parTransId="{47155D20-A841-0B4C-8FE1-A12B1889DA1C}" sibTransId="{D53B8DA4-C127-644B-8690-52FF4710EE9A}"/>
    <dgm:cxn modelId="{A56D31CA-168A-4840-B837-5791F6590EAB}" type="presOf" srcId="{A10A50DA-D7A6-2D4F-A715-475F0E3C60EA}" destId="{D01F0B03-49CB-6343-8E8B-1A4DF81562FF}" srcOrd="0" destOrd="1" presId="urn:microsoft.com/office/officeart/2005/8/layout/target3"/>
    <dgm:cxn modelId="{0E907FCB-1EAF-7842-BCA0-4C4601AF91B5}" srcId="{E6A118FE-5247-084D-AD2D-7C71FFB9A8F8}" destId="{EF7140D3-8376-3645-83E7-88C13039117C}" srcOrd="1" destOrd="0" parTransId="{83F44C56-F3C6-3648-938C-2AFB1F070E9A}" sibTransId="{0925A83A-F329-5B40-A4AE-35ADE9C5D5E0}"/>
    <dgm:cxn modelId="{791341D1-9A7F-6940-994A-C690BA4AE030}" type="presOf" srcId="{5E20B94C-E8E4-DA42-8D14-EC5F8684A3CD}" destId="{D01F0B03-49CB-6343-8E8B-1A4DF81562FF}" srcOrd="0" destOrd="2" presId="urn:microsoft.com/office/officeart/2005/8/layout/target3"/>
    <dgm:cxn modelId="{65EC11E4-1AD3-2849-8690-97874B3C6B16}" srcId="{C417851E-2568-1A47-BEF5-57494EA8CB1F}" destId="{A10A50DA-D7A6-2D4F-A715-475F0E3C60EA}" srcOrd="1" destOrd="0" parTransId="{3B50865F-5365-8449-BDCE-A570BE814608}" sibTransId="{132199E2-B1F5-554C-AF39-351D99FB308D}"/>
    <dgm:cxn modelId="{B8FC08E5-0344-9C4F-89C8-52E0369C94D4}" type="presOf" srcId="{C417851E-2568-1A47-BEF5-57494EA8CB1F}" destId="{4A1E76CA-5B09-1148-9210-BE60AEFF3BF9}" srcOrd="0" destOrd="0" presId="urn:microsoft.com/office/officeart/2005/8/layout/target3"/>
    <dgm:cxn modelId="{CB49D1EB-4484-B441-A550-B679262DAF77}" srcId="{C417851E-2568-1A47-BEF5-57494EA8CB1F}" destId="{5E20B94C-E8E4-DA42-8D14-EC5F8684A3CD}" srcOrd="2" destOrd="0" parTransId="{D8B12C76-A6BD-214A-8C30-59B4142F23F5}" sibTransId="{3BC6F17E-D321-E143-878F-C55ACF3678CF}"/>
    <dgm:cxn modelId="{9D3A21EE-D27B-9C4E-AA88-0AF9BA3A9C27}" type="presOf" srcId="{533D1C77-5BFD-A942-8D2F-82AAB34B7AA2}" destId="{A2439CD1-8242-4C47-BBF8-49394C10A5C1}" srcOrd="0" destOrd="0" presId="urn:microsoft.com/office/officeart/2005/8/layout/target3"/>
    <dgm:cxn modelId="{A96F49F0-B8C8-4D46-B5D3-FBD308F9D5BF}" type="presOf" srcId="{60211C18-674E-674A-8BE0-A279EF9E9521}" destId="{7099CD08-F58B-1142-BB82-7DAFBA9B30DF}" srcOrd="0" destOrd="2" presId="urn:microsoft.com/office/officeart/2005/8/layout/target3"/>
    <dgm:cxn modelId="{840132FB-3A51-4D4E-B760-54446DC47997}" srcId="{EF7140D3-8376-3645-83E7-88C13039117C}" destId="{968897D9-5732-4A43-9694-56FAF94B4A39}" srcOrd="1" destOrd="0" parTransId="{9511A26F-AEBA-2F43-9B9C-CE459590B0FD}" sibTransId="{78BB7F76-27B6-8E49-8C0A-A537862C6B62}"/>
    <dgm:cxn modelId="{E6DD2F84-5ABB-834C-A1D4-9573E9FBBFD2}" type="presParOf" srcId="{350A8106-AD84-2D44-BC37-C94598C21172}" destId="{4599AD1C-8041-5B4D-BDC8-34BDEB33994E}" srcOrd="0" destOrd="0" presId="urn:microsoft.com/office/officeart/2005/8/layout/target3"/>
    <dgm:cxn modelId="{A1A369AB-F0C2-DF47-AFDB-3F26C7A967A4}" type="presParOf" srcId="{350A8106-AD84-2D44-BC37-C94598C21172}" destId="{FF05CF03-59F1-5046-B190-991771743D52}" srcOrd="1" destOrd="0" presId="urn:microsoft.com/office/officeart/2005/8/layout/target3"/>
    <dgm:cxn modelId="{2AF3CC38-3CF4-414F-8F1A-770198AF746F}" type="presParOf" srcId="{350A8106-AD84-2D44-BC37-C94598C21172}" destId="{4A1E76CA-5B09-1148-9210-BE60AEFF3BF9}" srcOrd="2" destOrd="0" presId="urn:microsoft.com/office/officeart/2005/8/layout/target3"/>
    <dgm:cxn modelId="{9BA68392-9AF1-3C42-ABA6-22EF485C01AB}" type="presParOf" srcId="{350A8106-AD84-2D44-BC37-C94598C21172}" destId="{48B07480-9665-994D-8D15-7B3066A3EF22}" srcOrd="3" destOrd="0" presId="urn:microsoft.com/office/officeart/2005/8/layout/target3"/>
    <dgm:cxn modelId="{8D1ADF87-646D-6243-8C04-D8498694F5FB}" type="presParOf" srcId="{350A8106-AD84-2D44-BC37-C94598C21172}" destId="{461E2806-6010-9D49-85F0-B08738B98F8E}" srcOrd="4" destOrd="0" presId="urn:microsoft.com/office/officeart/2005/8/layout/target3"/>
    <dgm:cxn modelId="{605DD5EE-315A-B046-8B58-8A90EBE2AA9B}" type="presParOf" srcId="{350A8106-AD84-2D44-BC37-C94598C21172}" destId="{845B2516-633A-034F-AF07-B5CAC8F8D59A}" srcOrd="5" destOrd="0" presId="urn:microsoft.com/office/officeart/2005/8/layout/target3"/>
    <dgm:cxn modelId="{5EB26234-932D-244C-9998-1160F16F142F}" type="presParOf" srcId="{350A8106-AD84-2D44-BC37-C94598C21172}" destId="{A0307FA6-4D7E-4E42-AB97-AE786FB67534}" srcOrd="6" destOrd="0" presId="urn:microsoft.com/office/officeart/2005/8/layout/target3"/>
    <dgm:cxn modelId="{CC3B322F-91C0-9B4B-996F-0644FBA149C3}" type="presParOf" srcId="{350A8106-AD84-2D44-BC37-C94598C21172}" destId="{02DB3D1B-4673-BD48-AC7B-BC8A7421DEEC}" srcOrd="7" destOrd="0" presId="urn:microsoft.com/office/officeart/2005/8/layout/target3"/>
    <dgm:cxn modelId="{877A2928-6E95-A146-AA68-434297BAC33D}" type="presParOf" srcId="{350A8106-AD84-2D44-BC37-C94598C21172}" destId="{9CC02F81-77D9-C249-ACB2-80E34B7F1D16}" srcOrd="8" destOrd="0" presId="urn:microsoft.com/office/officeart/2005/8/layout/target3"/>
    <dgm:cxn modelId="{45A743A2-927C-7E4C-9C5C-3B1942AF0B50}" type="presParOf" srcId="{350A8106-AD84-2D44-BC37-C94598C21172}" destId="{CCF442A3-691F-2E44-B2BA-1452415039E7}" srcOrd="9" destOrd="0" presId="urn:microsoft.com/office/officeart/2005/8/layout/target3"/>
    <dgm:cxn modelId="{93903A7E-5E6C-924A-BFB9-5CDC75E7CFAA}" type="presParOf" srcId="{350A8106-AD84-2D44-BC37-C94598C21172}" destId="{D01F0B03-49CB-6343-8E8B-1A4DF81562FF}" srcOrd="10" destOrd="0" presId="urn:microsoft.com/office/officeart/2005/8/layout/target3"/>
    <dgm:cxn modelId="{E5E00640-72BE-6B40-8A2D-D04AEDB87D7D}" type="presParOf" srcId="{350A8106-AD84-2D44-BC37-C94598C21172}" destId="{E54D89BB-D40B-E74F-A00B-6EB60ADC5CEE}" srcOrd="11" destOrd="0" presId="urn:microsoft.com/office/officeart/2005/8/layout/target3"/>
    <dgm:cxn modelId="{3529F840-AEBA-004B-B55B-087AF6A15258}" type="presParOf" srcId="{350A8106-AD84-2D44-BC37-C94598C21172}" destId="{7099CD08-F58B-1142-BB82-7DAFBA9B30DF}" srcOrd="12" destOrd="0" presId="urn:microsoft.com/office/officeart/2005/8/layout/target3"/>
    <dgm:cxn modelId="{22743C6A-5B82-DB41-AC0D-EA730A8082C4}" type="presParOf" srcId="{350A8106-AD84-2D44-BC37-C94598C21172}" destId="{C538BD87-37D5-A443-BD30-9573B1F7D012}" srcOrd="13" destOrd="0" presId="urn:microsoft.com/office/officeart/2005/8/layout/target3"/>
    <dgm:cxn modelId="{DBE6961C-8AE7-8C4F-9B63-73701EAE4382}" type="presParOf" srcId="{350A8106-AD84-2D44-BC37-C94598C21172}" destId="{A2439CD1-8242-4C47-BBF8-49394C10A5C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2186C4F-AE93-774C-AA4F-E3626C3066A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E14A578-703F-3F40-A9FA-624B6440FB93}">
      <dgm:prSet phldrT="[Text]" custT="1"/>
      <dgm:spPr>
        <a:ln>
          <a:noFill/>
        </a:ln>
      </dgm:spPr>
      <dgm:t>
        <a:bodyPr/>
        <a:lstStyle/>
        <a:p>
          <a:pPr algn="ctr"/>
          <a:r>
            <a:rPr lang="en-US" sz="1400" b="1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ROI</a:t>
          </a:r>
        </a:p>
        <a:p>
          <a:pPr algn="ctr"/>
          <a:r>
            <a:rPr lang="en-US" sz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Envision multimedia-based expertise and cross-media growth strategies</a:t>
          </a:r>
        </a:p>
      </dgm:t>
    </dgm:pt>
    <dgm:pt modelId="{F0746D7E-7B74-0242-9903-6A0302634D02}" type="parTrans" cxnId="{3BA78609-F9A2-2840-A7C3-C90BA8A75AEF}">
      <dgm:prSet/>
      <dgm:spPr/>
      <dgm:t>
        <a:bodyPr/>
        <a:lstStyle/>
        <a:p>
          <a:endParaRPr lang="en-US"/>
        </a:p>
      </dgm:t>
    </dgm:pt>
    <dgm:pt modelId="{E5FB335F-B727-D248-A4A8-F6B89E342347}" type="sibTrans" cxnId="{3BA78609-F9A2-2840-A7C3-C90BA8A75AEF}">
      <dgm:prSet/>
      <dgm:spPr>
        <a:noFill/>
      </dgm:spPr>
      <dgm:t>
        <a:bodyPr/>
        <a:lstStyle/>
        <a:p>
          <a:endParaRPr lang="en-US" dirty="0"/>
        </a:p>
      </dgm:t>
    </dgm:pt>
    <dgm:pt modelId="{1BE62C62-4A78-E747-AC94-B2631B8B1105}">
      <dgm:prSet phldrT="[Text]" custT="1"/>
      <dgm:spPr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SUPPLY CHAINS</a:t>
          </a:r>
        </a:p>
        <a:p>
          <a:r>
            <a:rPr lang="en-US" sz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Cultivate one-to-one customer service with robust ideas​</a:t>
          </a:r>
        </a:p>
      </dgm:t>
    </dgm:pt>
    <dgm:pt modelId="{427792A0-F801-3D42-981B-BBCCCFE0EE9A}" type="parTrans" cxnId="{DCE1C26D-FDF0-B24C-82E3-5AE362F4BF6F}">
      <dgm:prSet/>
      <dgm:spPr/>
      <dgm:t>
        <a:bodyPr/>
        <a:lstStyle/>
        <a:p>
          <a:endParaRPr lang="en-US"/>
        </a:p>
      </dgm:t>
    </dgm:pt>
    <dgm:pt modelId="{EF211CAE-F30C-5C41-8EDA-654574D2787C}" type="sibTrans" cxnId="{DCE1C26D-FDF0-B24C-82E3-5AE362F4BF6F}">
      <dgm:prSet/>
      <dgm:spPr/>
      <dgm:t>
        <a:bodyPr/>
        <a:lstStyle/>
        <a:p>
          <a:endParaRPr lang="en-US"/>
        </a:p>
      </dgm:t>
    </dgm:pt>
    <dgm:pt modelId="{16AEC389-1D1C-4749-848D-448179051295}">
      <dgm:prSet custT="1"/>
      <dgm:spPr>
        <a:ln>
          <a:noFill/>
        </a:ln>
      </dgm:spPr>
      <dgm:t>
        <a:bodyPr/>
        <a:lstStyle/>
        <a:p>
          <a:r>
            <a:rPr lang="en-US" sz="2000" dirty="0">
              <a:solidFill>
                <a:schemeClr val="accent1">
                  <a:lumMod val="25000"/>
                </a:schemeClr>
              </a:solidFill>
            </a:rPr>
            <a:t> </a:t>
          </a:r>
          <a:r>
            <a:rPr lang="en-US" sz="1400" b="1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NICHE MARKETS</a:t>
          </a:r>
        </a:p>
        <a:p>
          <a:r>
            <a:rPr lang="en-US" sz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Pursue scalable customer service through sustainable strategies</a:t>
          </a:r>
        </a:p>
      </dgm:t>
    </dgm:pt>
    <dgm:pt modelId="{5C4BF94D-1911-5B41-8A46-8AAA541BB4AA}" type="parTrans" cxnId="{FD9B9117-BE8E-D748-8DD7-69018B616CFD}">
      <dgm:prSet/>
      <dgm:spPr/>
      <dgm:t>
        <a:bodyPr/>
        <a:lstStyle/>
        <a:p>
          <a:endParaRPr lang="en-US"/>
        </a:p>
      </dgm:t>
    </dgm:pt>
    <dgm:pt modelId="{4B7C9E4C-8ADA-1A49-8427-F5E35652F4DA}" type="sibTrans" cxnId="{FD9B9117-BE8E-D748-8DD7-69018B616CFD}">
      <dgm:prSet/>
      <dgm:spPr>
        <a:noFill/>
      </dgm:spPr>
      <dgm:t>
        <a:bodyPr/>
        <a:lstStyle/>
        <a:p>
          <a:endParaRPr lang="en-US" dirty="0"/>
        </a:p>
      </dgm:t>
    </dgm:pt>
    <dgm:pt modelId="{663AE87C-3120-D545-9404-15A46CC97D17}" type="pres">
      <dgm:prSet presAssocID="{32186C4F-AE93-774C-AA4F-E3626C3066AA}" presName="Name0" presStyleCnt="0">
        <dgm:presLayoutVars>
          <dgm:dir/>
          <dgm:resizeHandles val="exact"/>
        </dgm:presLayoutVars>
      </dgm:prSet>
      <dgm:spPr/>
    </dgm:pt>
    <dgm:pt modelId="{ED6A2469-8914-FC4F-B81F-0C94215B6999}" type="pres">
      <dgm:prSet presAssocID="{EE14A578-703F-3F40-A9FA-624B6440FB93}" presName="node" presStyleLbl="node1" presStyleIdx="0" presStyleCnt="3" custScaleX="124182" custScaleY="449965" custLinFactNeighborY="-1633">
        <dgm:presLayoutVars>
          <dgm:bulletEnabled val="1"/>
        </dgm:presLayoutVars>
      </dgm:prSet>
      <dgm:spPr/>
    </dgm:pt>
    <dgm:pt modelId="{9A236BD0-A0A3-F54F-8BEA-221C2DD0F5F0}" type="pres">
      <dgm:prSet presAssocID="{E5FB335F-B727-D248-A4A8-F6B89E342347}" presName="sibTrans" presStyleLbl="sibTrans2D1" presStyleIdx="0" presStyleCnt="2" custFlipVert="1" custFlipHor="0" custScaleX="6216" custScaleY="5314"/>
      <dgm:spPr/>
    </dgm:pt>
    <dgm:pt modelId="{BF151036-A7BE-F144-A994-D9B1B8D90F17}" type="pres">
      <dgm:prSet presAssocID="{E5FB335F-B727-D248-A4A8-F6B89E342347}" presName="connectorText" presStyleLbl="sibTrans2D1" presStyleIdx="0" presStyleCnt="2"/>
      <dgm:spPr/>
    </dgm:pt>
    <dgm:pt modelId="{30F9EBF4-FEF1-154A-A841-AF3DD70E4367}" type="pres">
      <dgm:prSet presAssocID="{16AEC389-1D1C-4749-848D-448179051295}" presName="node" presStyleLbl="node1" presStyleIdx="1" presStyleCnt="3" custScaleX="124182" custScaleY="449526">
        <dgm:presLayoutVars>
          <dgm:bulletEnabled val="1"/>
        </dgm:presLayoutVars>
      </dgm:prSet>
      <dgm:spPr/>
    </dgm:pt>
    <dgm:pt modelId="{31682245-E345-7446-A8FF-7D43CFBD1D8C}" type="pres">
      <dgm:prSet presAssocID="{4B7C9E4C-8ADA-1A49-8427-F5E35652F4DA}" presName="sibTrans" presStyleLbl="sibTrans2D1" presStyleIdx="1" presStyleCnt="2" custFlipVert="1" custFlipHor="0" custScaleX="6216" custScaleY="5314"/>
      <dgm:spPr/>
    </dgm:pt>
    <dgm:pt modelId="{546DF0C0-ECB7-584C-ABB4-A3BE09A4D571}" type="pres">
      <dgm:prSet presAssocID="{4B7C9E4C-8ADA-1A49-8427-F5E35652F4DA}" presName="connectorText" presStyleLbl="sibTrans2D1" presStyleIdx="1" presStyleCnt="2"/>
      <dgm:spPr/>
    </dgm:pt>
    <dgm:pt modelId="{39487587-DE00-3B48-98FE-859047E3FDF0}" type="pres">
      <dgm:prSet presAssocID="{1BE62C62-4A78-E747-AC94-B2631B8B1105}" presName="node" presStyleLbl="node1" presStyleIdx="2" presStyleCnt="3" custScaleX="124182" custScaleY="449526" custLinFactNeighborX="-174" custLinFactNeighborY="-2756">
        <dgm:presLayoutVars>
          <dgm:bulletEnabled val="1"/>
        </dgm:presLayoutVars>
      </dgm:prSet>
      <dgm:spPr/>
    </dgm:pt>
  </dgm:ptLst>
  <dgm:cxnLst>
    <dgm:cxn modelId="{A2719205-ED83-1F46-8BD0-AA13C1B1D9E5}" type="presOf" srcId="{4B7C9E4C-8ADA-1A49-8427-F5E35652F4DA}" destId="{31682245-E345-7446-A8FF-7D43CFBD1D8C}" srcOrd="0" destOrd="0" presId="urn:microsoft.com/office/officeart/2005/8/layout/process1"/>
    <dgm:cxn modelId="{3BA78609-F9A2-2840-A7C3-C90BA8A75AEF}" srcId="{32186C4F-AE93-774C-AA4F-E3626C3066AA}" destId="{EE14A578-703F-3F40-A9FA-624B6440FB93}" srcOrd="0" destOrd="0" parTransId="{F0746D7E-7B74-0242-9903-6A0302634D02}" sibTransId="{E5FB335F-B727-D248-A4A8-F6B89E342347}"/>
    <dgm:cxn modelId="{FD9B9117-BE8E-D748-8DD7-69018B616CFD}" srcId="{32186C4F-AE93-774C-AA4F-E3626C3066AA}" destId="{16AEC389-1D1C-4749-848D-448179051295}" srcOrd="1" destOrd="0" parTransId="{5C4BF94D-1911-5B41-8A46-8AAA541BB4AA}" sibTransId="{4B7C9E4C-8ADA-1A49-8427-F5E35652F4DA}"/>
    <dgm:cxn modelId="{BC62A333-1842-4440-88F2-E5993B1F0648}" type="presOf" srcId="{16AEC389-1D1C-4749-848D-448179051295}" destId="{30F9EBF4-FEF1-154A-A841-AF3DD70E4367}" srcOrd="0" destOrd="0" presId="urn:microsoft.com/office/officeart/2005/8/layout/process1"/>
    <dgm:cxn modelId="{DCE1C26D-FDF0-B24C-82E3-5AE362F4BF6F}" srcId="{32186C4F-AE93-774C-AA4F-E3626C3066AA}" destId="{1BE62C62-4A78-E747-AC94-B2631B8B1105}" srcOrd="2" destOrd="0" parTransId="{427792A0-F801-3D42-981B-BBCCCFE0EE9A}" sibTransId="{EF211CAE-F30C-5C41-8EDA-654574D2787C}"/>
    <dgm:cxn modelId="{E2EB8499-D1BE-4D45-8CA6-2882E220B21A}" type="presOf" srcId="{E5FB335F-B727-D248-A4A8-F6B89E342347}" destId="{BF151036-A7BE-F144-A994-D9B1B8D90F17}" srcOrd="1" destOrd="0" presId="urn:microsoft.com/office/officeart/2005/8/layout/process1"/>
    <dgm:cxn modelId="{13F477A1-D6BE-8040-914E-7D209C0DEBC2}" type="presOf" srcId="{1BE62C62-4A78-E747-AC94-B2631B8B1105}" destId="{39487587-DE00-3B48-98FE-859047E3FDF0}" srcOrd="0" destOrd="0" presId="urn:microsoft.com/office/officeart/2005/8/layout/process1"/>
    <dgm:cxn modelId="{EB9F45A8-6B90-C548-8CE7-310F9ECC31CC}" type="presOf" srcId="{E5FB335F-B727-D248-A4A8-F6B89E342347}" destId="{9A236BD0-A0A3-F54F-8BEA-221C2DD0F5F0}" srcOrd="0" destOrd="0" presId="urn:microsoft.com/office/officeart/2005/8/layout/process1"/>
    <dgm:cxn modelId="{A49964BE-D96C-1746-95E2-F0DA5BFD8DEB}" type="presOf" srcId="{4B7C9E4C-8ADA-1A49-8427-F5E35652F4DA}" destId="{546DF0C0-ECB7-584C-ABB4-A3BE09A4D571}" srcOrd="1" destOrd="0" presId="urn:microsoft.com/office/officeart/2005/8/layout/process1"/>
    <dgm:cxn modelId="{40B5FFE1-5956-F243-9758-065E65BD2B06}" type="presOf" srcId="{32186C4F-AE93-774C-AA4F-E3626C3066AA}" destId="{663AE87C-3120-D545-9404-15A46CC97D17}" srcOrd="0" destOrd="0" presId="urn:microsoft.com/office/officeart/2005/8/layout/process1"/>
    <dgm:cxn modelId="{7E07B2F9-E756-2E46-865D-459FBAD481F2}" type="presOf" srcId="{EE14A578-703F-3F40-A9FA-624B6440FB93}" destId="{ED6A2469-8914-FC4F-B81F-0C94215B6999}" srcOrd="0" destOrd="0" presId="urn:microsoft.com/office/officeart/2005/8/layout/process1"/>
    <dgm:cxn modelId="{737B2AF8-4548-BB47-B44D-AF8C9BCA7EB9}" type="presParOf" srcId="{663AE87C-3120-D545-9404-15A46CC97D17}" destId="{ED6A2469-8914-FC4F-B81F-0C94215B6999}" srcOrd="0" destOrd="0" presId="urn:microsoft.com/office/officeart/2005/8/layout/process1"/>
    <dgm:cxn modelId="{D1B13348-0187-9549-AAAD-10A3B48A9C53}" type="presParOf" srcId="{663AE87C-3120-D545-9404-15A46CC97D17}" destId="{9A236BD0-A0A3-F54F-8BEA-221C2DD0F5F0}" srcOrd="1" destOrd="0" presId="urn:microsoft.com/office/officeart/2005/8/layout/process1"/>
    <dgm:cxn modelId="{66E68149-A98B-AD46-BF59-13CAAFC38193}" type="presParOf" srcId="{9A236BD0-A0A3-F54F-8BEA-221C2DD0F5F0}" destId="{BF151036-A7BE-F144-A994-D9B1B8D90F17}" srcOrd="0" destOrd="0" presId="urn:microsoft.com/office/officeart/2005/8/layout/process1"/>
    <dgm:cxn modelId="{D42BBC00-48F1-D745-B5FC-727DE6380DC1}" type="presParOf" srcId="{663AE87C-3120-D545-9404-15A46CC97D17}" destId="{30F9EBF4-FEF1-154A-A841-AF3DD70E4367}" srcOrd="2" destOrd="0" presId="urn:microsoft.com/office/officeart/2005/8/layout/process1"/>
    <dgm:cxn modelId="{0F7A04C1-00FB-9340-B7E9-9C5796CE375E}" type="presParOf" srcId="{663AE87C-3120-D545-9404-15A46CC97D17}" destId="{31682245-E345-7446-A8FF-7D43CFBD1D8C}" srcOrd="3" destOrd="0" presId="urn:microsoft.com/office/officeart/2005/8/layout/process1"/>
    <dgm:cxn modelId="{B9C551B9-906A-2C4F-9D01-4B4E98B0D9CB}" type="presParOf" srcId="{31682245-E345-7446-A8FF-7D43CFBD1D8C}" destId="{546DF0C0-ECB7-584C-ABB4-A3BE09A4D571}" srcOrd="0" destOrd="0" presId="urn:microsoft.com/office/officeart/2005/8/layout/process1"/>
    <dgm:cxn modelId="{E35DC3E5-2157-E043-A61E-9A45645A5E55}" type="presParOf" srcId="{663AE87C-3120-D545-9404-15A46CC97D17}" destId="{39487587-DE00-3B48-98FE-859047E3FD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9AD1C-8041-5B4D-BDC8-34BDEB33994E}">
      <dsp:nvSpPr>
        <dsp:cNvPr id="0" name=""/>
        <dsp:cNvSpPr/>
      </dsp:nvSpPr>
      <dsp:spPr>
        <a:xfrm>
          <a:off x="0" y="0"/>
          <a:ext cx="4975225" cy="49752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E76CA-5B09-1148-9210-BE60AEFF3BF9}">
      <dsp:nvSpPr>
        <dsp:cNvPr id="0" name=""/>
        <dsp:cNvSpPr/>
      </dsp:nvSpPr>
      <dsp:spPr>
        <a:xfrm>
          <a:off x="2487612" y="0"/>
          <a:ext cx="8156575" cy="4975225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TOPIC 1</a:t>
          </a:r>
        </a:p>
      </dsp:txBody>
      <dsp:txXfrm>
        <a:off x="2487612" y="0"/>
        <a:ext cx="4078287" cy="1492570"/>
      </dsp:txXfrm>
    </dsp:sp>
    <dsp:sp modelId="{461E2806-6010-9D49-85F0-B08738B98F8E}">
      <dsp:nvSpPr>
        <dsp:cNvPr id="0" name=""/>
        <dsp:cNvSpPr/>
      </dsp:nvSpPr>
      <dsp:spPr>
        <a:xfrm>
          <a:off x="870665" y="1492570"/>
          <a:ext cx="3233893" cy="32338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B2516-633A-034F-AF07-B5CAC8F8D59A}">
      <dsp:nvSpPr>
        <dsp:cNvPr id="0" name=""/>
        <dsp:cNvSpPr/>
      </dsp:nvSpPr>
      <dsp:spPr>
        <a:xfrm>
          <a:off x="2487612" y="1492570"/>
          <a:ext cx="8156575" cy="3233893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2"/>
              </a:solidFill>
            </a:rPr>
            <a:t>TOPIC 2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487612" y="1492570"/>
        <a:ext cx="4078287" cy="1492565"/>
      </dsp:txXfrm>
    </dsp:sp>
    <dsp:sp modelId="{02DB3D1B-4673-BD48-AC7B-BC8A7421DEEC}">
      <dsp:nvSpPr>
        <dsp:cNvPr id="0" name=""/>
        <dsp:cNvSpPr/>
      </dsp:nvSpPr>
      <dsp:spPr>
        <a:xfrm>
          <a:off x="1741329" y="2985136"/>
          <a:ext cx="1492566" cy="14925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02F81-77D9-C249-ACB2-80E34B7F1D16}">
      <dsp:nvSpPr>
        <dsp:cNvPr id="0" name=""/>
        <dsp:cNvSpPr/>
      </dsp:nvSpPr>
      <dsp:spPr>
        <a:xfrm>
          <a:off x="2487612" y="2985136"/>
          <a:ext cx="8156575" cy="1492566"/>
        </a:xfrm>
        <a:prstGeom prst="rect">
          <a:avLst/>
        </a:prstGeom>
        <a:solidFill>
          <a:schemeClr val="accent5">
            <a:alpha val="9000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2"/>
              </a:solidFill>
            </a:rPr>
            <a:t>TOPIC 3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2487612" y="2985136"/>
        <a:ext cx="4078287" cy="1492566"/>
      </dsp:txXfrm>
    </dsp:sp>
    <dsp:sp modelId="{D01F0B03-49CB-6343-8E8B-1A4DF81562FF}">
      <dsp:nvSpPr>
        <dsp:cNvPr id="0" name=""/>
        <dsp:cNvSpPr/>
      </dsp:nvSpPr>
      <dsp:spPr>
        <a:xfrm>
          <a:off x="6565900" y="0"/>
          <a:ext cx="4078287" cy="14925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Growth strategies</a:t>
          </a: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Customer service</a:t>
          </a: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Sustainability</a:t>
          </a: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2"/>
            </a:solidFill>
            <a:latin typeface="Arial"/>
            <a:ea typeface="+mn-ea"/>
            <a:cs typeface="+mn-cs"/>
          </a:endParaRPr>
        </a:p>
      </dsp:txBody>
      <dsp:txXfrm>
        <a:off x="6565900" y="0"/>
        <a:ext cx="4078287" cy="1492570"/>
      </dsp:txXfrm>
    </dsp:sp>
    <dsp:sp modelId="{7099CD08-F58B-1142-BB82-7DAFBA9B30DF}">
      <dsp:nvSpPr>
        <dsp:cNvPr id="0" name=""/>
        <dsp:cNvSpPr/>
      </dsp:nvSpPr>
      <dsp:spPr>
        <a:xfrm>
          <a:off x="6565900" y="1492570"/>
          <a:ext cx="4078287" cy="14925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Idea generation</a:t>
          </a:r>
          <a:endParaRPr lang="en-US" sz="1200" kern="1200" dirty="0">
            <a:solidFill>
              <a:schemeClr val="tx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Intellectual capital</a:t>
          </a:r>
          <a:endParaRPr lang="en-US" sz="1200" kern="1200" dirty="0">
            <a:solidFill>
              <a:schemeClr val="tx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Web-enabled tech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6565900" y="1492570"/>
        <a:ext cx="4078287" cy="1492565"/>
      </dsp:txXfrm>
    </dsp:sp>
    <dsp:sp modelId="{A2439CD1-8242-4C47-BBF8-49394C10A5C1}">
      <dsp:nvSpPr>
        <dsp:cNvPr id="0" name=""/>
        <dsp:cNvSpPr/>
      </dsp:nvSpPr>
      <dsp:spPr>
        <a:xfrm>
          <a:off x="6565900" y="2985136"/>
          <a:ext cx="4078287" cy="1492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Deliverables</a:t>
          </a:r>
          <a:endParaRPr lang="en-US" sz="1200" kern="1200" dirty="0">
            <a:solidFill>
              <a:schemeClr val="tx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Real-time schemas</a:t>
          </a:r>
          <a:endParaRPr lang="en-US" sz="1200" kern="1200" dirty="0">
            <a:solidFill>
              <a:schemeClr val="tx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Management framework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6565900" y="2985136"/>
        <a:ext cx="4078287" cy="149256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A2469-8914-FC4F-B81F-0C94215B6999}">
      <dsp:nvSpPr>
        <dsp:cNvPr id="0" name=""/>
        <dsp:cNvSpPr/>
      </dsp:nvSpPr>
      <dsp:spPr>
        <a:xfrm>
          <a:off x="594" y="0"/>
          <a:ext cx="2913983" cy="4530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ROI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Envision multimedia-based expertise and cross-media growth strategies</a:t>
          </a:r>
        </a:p>
      </dsp:txBody>
      <dsp:txXfrm>
        <a:off x="85942" y="85348"/>
        <a:ext cx="2743287" cy="4360029"/>
      </dsp:txXfrm>
    </dsp:sp>
    <dsp:sp modelId="{9A236BD0-A0A3-F54F-8BEA-221C2DD0F5F0}">
      <dsp:nvSpPr>
        <dsp:cNvPr id="0" name=""/>
        <dsp:cNvSpPr/>
      </dsp:nvSpPr>
      <dsp:spPr>
        <a:xfrm flipV="1">
          <a:off x="3382505" y="2249900"/>
          <a:ext cx="30922" cy="309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3382505" y="2256085"/>
        <a:ext cx="21645" cy="18554"/>
      </dsp:txXfrm>
    </dsp:sp>
    <dsp:sp modelId="{30F9EBF4-FEF1-154A-A841-AF3DD70E4367}">
      <dsp:nvSpPr>
        <dsp:cNvPr id="0" name=""/>
        <dsp:cNvSpPr/>
      </dsp:nvSpPr>
      <dsp:spPr>
        <a:xfrm>
          <a:off x="3853195" y="2210"/>
          <a:ext cx="2913983" cy="452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25000"/>
                </a:schemeClr>
              </a:solidFill>
            </a:rPr>
            <a:t> </a:t>
          </a:r>
          <a:r>
            <a:rPr lang="en-US" sz="1400" b="1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NICHE MARKETS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Pursue scalable customer service through sustainable strategies</a:t>
          </a:r>
        </a:p>
      </dsp:txBody>
      <dsp:txXfrm>
        <a:off x="3938543" y="87558"/>
        <a:ext cx="2743287" cy="4355608"/>
      </dsp:txXfrm>
    </dsp:sp>
    <dsp:sp modelId="{31682245-E345-7446-A8FF-7D43CFBD1D8C}">
      <dsp:nvSpPr>
        <dsp:cNvPr id="0" name=""/>
        <dsp:cNvSpPr/>
      </dsp:nvSpPr>
      <dsp:spPr>
        <a:xfrm rot="1986" flipV="1">
          <a:off x="7222007" y="2248787"/>
          <a:ext cx="30056" cy="3092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222007" y="2254969"/>
        <a:ext cx="21039" cy="18554"/>
      </dsp:txXfrm>
    </dsp:sp>
    <dsp:sp modelId="{39487587-DE00-3B48-98FE-859047E3FDF0}">
      <dsp:nvSpPr>
        <dsp:cNvPr id="0" name=""/>
        <dsp:cNvSpPr/>
      </dsp:nvSpPr>
      <dsp:spPr>
        <a:xfrm>
          <a:off x="7679522" y="0"/>
          <a:ext cx="2913983" cy="452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SUPPLY CHAINS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rPr>
            <a:t>Cultivate one-to-one customer service with robust ideas​</a:t>
          </a:r>
        </a:p>
      </dsp:txBody>
      <dsp:txXfrm>
        <a:off x="7764870" y="85348"/>
        <a:ext cx="2743287" cy="4355608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1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D4AE5-C0C9-3ADD-96CD-4F646C40E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9315" y="1181873"/>
            <a:ext cx="2787650" cy="1154112"/>
          </a:xfrm>
          <a:solidFill>
            <a:schemeClr val="accent1"/>
          </a:solidFill>
        </p:spPr>
        <p:txBody>
          <a:bodyPr lIns="32004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840F69-82D1-BA5D-BCDE-065BCBD763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96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6E650B-9763-2E1B-83A3-D40D92876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7610" y="1181873"/>
            <a:ext cx="4532630" cy="1154112"/>
          </a:xfrm>
          <a:solidFill>
            <a:schemeClr val="accent1"/>
          </a:solidFill>
        </p:spPr>
        <p:txBody>
          <a:bodyPr lIns="274320" tIns="457200" r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365650-4538-97BE-682C-4FEE50D5B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41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605A104-600A-E6C4-A7F3-4C6E6E8B62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0250" y="1181873"/>
            <a:ext cx="3084388" cy="1154112"/>
          </a:xfrm>
          <a:solidFill>
            <a:schemeClr val="accent1"/>
          </a:solidFill>
        </p:spPr>
        <p:txBody>
          <a:bodyPr lIns="27432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3846D8-2231-F40F-1840-B4D3ECF557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02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54120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079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0038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581" y="4431347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38706" y="5667186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65161" y="5079585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31906" y="358359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6265" y="383778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06164" y="4551608"/>
            <a:ext cx="4828474" cy="230639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4481A-F390-506E-4D63-DCAF6A499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708" y="2352259"/>
            <a:ext cx="10816491" cy="3363296"/>
            <a:chOff x="700708" y="2352259"/>
            <a:chExt cx="1081649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C823AA8-87A2-6001-8638-F343F400A907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F530E-03E0-7D35-0708-C47F20465254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A788A8-1C4E-8BDE-6C51-E311BF3124E3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1C1373-9DDB-2372-515C-67A4497F18F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60ED27-416C-9721-BEEA-92FC9C6AFE0E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F3DAA4-1C0B-AB02-F0B7-AB04EEC80102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6169A7-8DDB-F115-7D7E-F3F5AE9B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D69B09-D0BB-952F-77DD-FCCA81D1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322965-77FF-0956-83EE-ADA9AFCC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166344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744AE-A2B8-150A-697C-7B187BF232E9}"/>
                </a:ext>
              </a:extLst>
            </p:cNvPr>
            <p:cNvCxnSpPr>
              <a:cxnSpLocks/>
            </p:cNvCxnSpPr>
            <p:nvPr/>
          </p:nvCxnSpPr>
          <p:spPr>
            <a:xfrm>
              <a:off x="9287099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F6EBDE-BEBF-BD05-1C3E-6D9CC3A8AA09}"/>
                </a:ext>
              </a:extLst>
            </p:cNvPr>
            <p:cNvSpPr/>
            <p:nvPr/>
          </p:nvSpPr>
          <p:spPr>
            <a:xfrm>
              <a:off x="704140" y="429794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5038F8-201A-2CE5-4F96-F5D0E07662F3}"/>
                </a:ext>
              </a:extLst>
            </p:cNvPr>
            <p:cNvSpPr/>
            <p:nvPr/>
          </p:nvSpPr>
          <p:spPr>
            <a:xfrm>
              <a:off x="2817657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52144A-0227-81C8-5EB0-4217CF1CEEE7}"/>
                </a:ext>
              </a:extLst>
            </p:cNvPr>
            <p:cNvSpPr/>
            <p:nvPr/>
          </p:nvSpPr>
          <p:spPr>
            <a:xfrm>
              <a:off x="7066553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30680FA-8F0F-C8F7-B721-95071536CA7B}"/>
                </a:ext>
              </a:extLst>
            </p:cNvPr>
            <p:cNvSpPr/>
            <p:nvPr/>
          </p:nvSpPr>
          <p:spPr>
            <a:xfrm>
              <a:off x="919487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0A1FBC1-3297-E024-39A0-EAA69D56BF0E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E65DC2-ECCC-4D86-835A-D8496935F50C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77BD28-BE76-FA51-3EE0-19344A0C1BDE}"/>
                </a:ext>
              </a:extLst>
            </p:cNvPr>
            <p:cNvSpPr/>
            <p:nvPr/>
          </p:nvSpPr>
          <p:spPr>
            <a:xfrm>
              <a:off x="4944605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486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495" y="1081599"/>
            <a:ext cx="6810682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6264" y="311726"/>
            <a:ext cx="3501736" cy="230339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65191"/>
            <a:ext cx="152400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63570" y="2765191"/>
            <a:ext cx="17741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565" y="2765191"/>
            <a:ext cx="16273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840" y="2765191"/>
            <a:ext cx="1558585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65191"/>
            <a:ext cx="1558584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DBD545B-C7EA-7554-01A9-B9A7ADEEAD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843" y="4516277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5972" y="4732686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C63024-9505-E263-E747-4350C4DF2C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32050" y="573894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28315" y="5968525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1022AC1-BD17-72D5-2B44-1179380BAA5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8063" y="5136272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4770" y="5370533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CC3C0D0-FD25-227E-0C25-4B5D96A89C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99246" y="366768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94252" y="387454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40B963E-6D68-753B-684E-FA7629768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15528" y="3903209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16656" y="412873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95E94-C91A-7D90-489F-979154A5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9338" y="2352259"/>
            <a:ext cx="10817861" cy="3363296"/>
            <a:chOff x="699338" y="2352259"/>
            <a:chExt cx="1081786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2321084-3662-3AC2-9063-B4C96C8D03F8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F364F9-1001-8A8A-E378-A32BD15C0BAC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9546CB-73CE-F525-D8C0-4AFD24A0ECEE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85D98-23B5-1951-FCF2-575B6CB9D3C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7EC48D-6773-0157-AB1D-A36DCBF2342B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197B2A-F814-0F94-65C6-2C666E7C4B11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72EF2C-8D4F-426F-E532-9848DA562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79E6B9-3986-3441-3239-03C8BAF40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AD6852-33FA-D4BC-95FC-3FCFE5A29AA0}"/>
                </a:ext>
              </a:extLst>
            </p:cNvPr>
            <p:cNvCxnSpPr>
              <a:cxnSpLocks/>
            </p:cNvCxnSpPr>
            <p:nvPr/>
          </p:nvCxnSpPr>
          <p:spPr>
            <a:xfrm>
              <a:off x="7171108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B4FEB6-AF59-E0CC-6CBF-5C0AE5E9F0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1333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25AA1D-824F-C6F6-AF28-AD78390DEFB3}"/>
                </a:ext>
              </a:extLst>
            </p:cNvPr>
            <p:cNvSpPr/>
            <p:nvPr/>
          </p:nvSpPr>
          <p:spPr>
            <a:xfrm>
              <a:off x="699338" y="4296353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5D82967-DC99-C9B0-B596-A62B757AEA9E}"/>
                </a:ext>
              </a:extLst>
            </p:cNvPr>
            <p:cNvSpPr/>
            <p:nvPr/>
          </p:nvSpPr>
          <p:spPr>
            <a:xfrm>
              <a:off x="2821073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7490DB-B4E0-9638-A70F-84BAD77D5B85}"/>
                </a:ext>
              </a:extLst>
            </p:cNvPr>
            <p:cNvSpPr/>
            <p:nvPr/>
          </p:nvSpPr>
          <p:spPr>
            <a:xfrm>
              <a:off x="7072489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9F2D72-DBC0-63CB-0C92-4A97C46C9046}"/>
                </a:ext>
              </a:extLst>
            </p:cNvPr>
            <p:cNvSpPr/>
            <p:nvPr/>
          </p:nvSpPr>
          <p:spPr>
            <a:xfrm>
              <a:off x="919360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9004F8-D92D-5313-C37E-C81E7AECAB76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2A87DF-D655-E886-D5EF-E5690A0C7C0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DFD143-EAF1-3327-1DEE-57CE1ECCBFBC}"/>
                </a:ext>
              </a:extLst>
            </p:cNvPr>
            <p:cNvSpPr/>
            <p:nvPr/>
          </p:nvSpPr>
          <p:spPr>
            <a:xfrm>
              <a:off x="4942661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350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800100" y="1235075"/>
            <a:ext cx="10644188" cy="4975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85884" y="4573721"/>
            <a:ext cx="2927538" cy="22842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5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785884" y="1818409"/>
            <a:ext cx="10620232" cy="453043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21CF4B-0175-F178-DDAD-E4153A66F75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46767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9A370C-8C84-0411-0B1D-F7CFCEA96DE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81116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3CEC12-A675-5B79-6276-32AE902BDCD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15465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A0051-C60B-9702-8D0B-55AD9470DB55}"/>
              </a:ext>
            </a:extLst>
          </p:cNvPr>
          <p:cNvGrpSpPr/>
          <p:nvPr userDrawn="1"/>
        </p:nvGrpSpPr>
        <p:grpSpPr>
          <a:xfrm>
            <a:off x="396950" y="4022070"/>
            <a:ext cx="2492996" cy="2679178"/>
            <a:chOff x="396950" y="3454904"/>
            <a:chExt cx="2492996" cy="2679178"/>
          </a:xfrm>
        </p:grpSpPr>
        <p:sp>
          <p:nvSpPr>
            <p:cNvPr id="3" name="Rounded Rectangle 24">
              <a:extLst>
                <a:ext uri="{FF2B5EF4-FFF2-40B4-BE49-F238E27FC236}">
                  <a16:creationId xmlns:a16="http://schemas.microsoft.com/office/drawing/2014/main" id="{80B74359-1E30-E650-34A9-AC1C13F1E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2882" y="365368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F44D11-0A54-B4F4-331E-6B96D8A43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1163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DB7A0A-6198-DB01-83AB-531F4634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6950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4D87E-7828-3BED-4543-3B4C0CA46B21}"/>
              </a:ext>
            </a:extLst>
          </p:cNvPr>
          <p:cNvGrpSpPr/>
          <p:nvPr userDrawn="1"/>
        </p:nvGrpSpPr>
        <p:grpSpPr>
          <a:xfrm>
            <a:off x="4231036" y="4022070"/>
            <a:ext cx="2523286" cy="2679178"/>
            <a:chOff x="4231036" y="3454904"/>
            <a:chExt cx="2523286" cy="2679178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4BC203BC-2D31-485A-F534-45D83FB3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36514" y="3656619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EB6EC0-B466-7E25-560F-DB65221C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55539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45C946-5C12-71D9-0A10-E4324C04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31036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B5F83-31C9-7197-4027-2354C85DE9ED}"/>
              </a:ext>
            </a:extLst>
          </p:cNvPr>
          <p:cNvGrpSpPr/>
          <p:nvPr userDrawn="1"/>
        </p:nvGrpSpPr>
        <p:grpSpPr>
          <a:xfrm>
            <a:off x="8098797" y="4022937"/>
            <a:ext cx="2519900" cy="2678311"/>
            <a:chOff x="8098797" y="3455771"/>
            <a:chExt cx="2519900" cy="2678311"/>
          </a:xfrm>
        </p:grpSpPr>
        <p:sp>
          <p:nvSpPr>
            <p:cNvPr id="15" name="Rounded Rectangle 24">
              <a:extLst>
                <a:ext uri="{FF2B5EF4-FFF2-40B4-BE49-F238E27FC236}">
                  <a16:creationId xmlns:a16="http://schemas.microsoft.com/office/drawing/2014/main" id="{BD003E26-3B0A-9530-FA03-1DE8541D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98189" y="3658300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E3472-2688-408D-F31B-9BE1005D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19914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81E04E-B059-42D8-1D0C-C79A34BF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98797" y="345577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75CF47-105F-945E-7D7E-CE093E52E846}"/>
              </a:ext>
            </a:extLst>
          </p:cNvPr>
          <p:cNvGrpSpPr/>
          <p:nvPr userDrawn="1"/>
        </p:nvGrpSpPr>
        <p:grpSpPr>
          <a:xfrm>
            <a:off x="1606262" y="1468735"/>
            <a:ext cx="2486777" cy="2679180"/>
            <a:chOff x="1606262" y="1468735"/>
            <a:chExt cx="2486777" cy="2679180"/>
          </a:xfrm>
        </p:grpSpPr>
        <p:sp>
          <p:nvSpPr>
            <p:cNvPr id="19" name="Rounded Rectangle 24">
              <a:extLst>
                <a:ext uri="{FF2B5EF4-FFF2-40B4-BE49-F238E27FC236}">
                  <a16:creationId xmlns:a16="http://schemas.microsoft.com/office/drawing/2014/main" id="{CC24ACFD-D793-5188-B42E-1E897F8C7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764510" y="1561711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7AAC8D-C780-DD07-FB08-3D84CF015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06262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55834E-B5C7-896C-41B3-C9AA1CF2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9425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D40A7-96C6-7325-D74E-0BAAF95B0348}"/>
              </a:ext>
            </a:extLst>
          </p:cNvPr>
          <p:cNvGrpSpPr/>
          <p:nvPr userDrawn="1"/>
        </p:nvGrpSpPr>
        <p:grpSpPr>
          <a:xfrm>
            <a:off x="5472033" y="1468735"/>
            <a:ext cx="2492391" cy="2679180"/>
            <a:chOff x="5472033" y="1468735"/>
            <a:chExt cx="2492391" cy="267918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E8634FC8-AA45-1D4D-41A5-0045D067C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641896" y="156010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7BBEDC-DE34-CECB-4508-DDD5D637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72033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E38120-7946-0D28-A127-23C1F9B60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5641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58CFD4-852D-4B39-D204-3EB0869E1FE6}"/>
              </a:ext>
            </a:extLst>
          </p:cNvPr>
          <p:cNvGrpSpPr/>
          <p:nvPr userDrawn="1"/>
        </p:nvGrpSpPr>
        <p:grpSpPr>
          <a:xfrm>
            <a:off x="9337804" y="1468735"/>
            <a:ext cx="2498005" cy="2679180"/>
            <a:chOff x="9337804" y="1468735"/>
            <a:chExt cx="2498005" cy="2679180"/>
          </a:xfrm>
        </p:grpSpPr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05F0D8C-8A5D-FA97-8CB4-9ED53821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509656" y="1568128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4B38F4-9D14-8C3E-5400-810290DA6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7804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1262C4-56A3-D5A6-84A9-98855854D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702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02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1071208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A330AA-5878-8D5D-D42E-8AD48FB27915}"/>
              </a:ext>
            </a:extLst>
          </p:cNvPr>
          <p:cNvCxnSpPr>
            <a:cxnSpLocks/>
          </p:cNvCxnSpPr>
          <p:nvPr userDrawn="1"/>
        </p:nvCxnSpPr>
        <p:spPr>
          <a:xfrm>
            <a:off x="798616" y="3267400"/>
            <a:ext cx="10641775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81950AF-9F44-8F79-3672-CDC47B01BFD7}"/>
              </a:ext>
            </a:extLst>
          </p:cNvPr>
          <p:cNvSpPr/>
          <p:nvPr userDrawn="1"/>
        </p:nvSpPr>
        <p:spPr>
          <a:xfrm>
            <a:off x="711099" y="3166370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3206E1-A4ED-C18D-1A9F-4C775CC6D06E}"/>
              </a:ext>
            </a:extLst>
          </p:cNvPr>
          <p:cNvSpPr/>
          <p:nvPr userDrawn="1"/>
        </p:nvSpPr>
        <p:spPr>
          <a:xfrm>
            <a:off x="11339005" y="3175573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6D407CB-B80D-99CA-DDDE-268370F5B36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986455" y="2579624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wrap="square" lIns="0" tIns="91440" rIns="0" anchor="ctr"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4A68BDE-729F-6ACA-C709-13AAD3F9E23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93510" y="2739431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2715B7-52DD-7F3A-75F5-06C1119DF7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0951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DFDD86D-A319-8E15-DEEF-F1A74BFC931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754336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A4BBA9-4A8A-DFC1-5462-3C7B1D7B7B24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754336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EF40F9D-972B-E196-BEFF-34E20BAC0F86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286271" y="257813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AF715E5-429E-2966-2302-1D9698B1853F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93364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4E574E-1D17-CA27-73EB-8C1330B3FBA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09327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36E95F6-AF3B-48BC-9D1E-76681AA3064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054190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1BF7226-47B1-B42E-D7BF-768B7C2CA215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54190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74EF984-2E1F-2EBD-43C0-9C2A5A8359E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565305" y="2576649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F871F4-0EA0-DADA-3643-4A75A73170CB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874851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245BB00-C503-A47B-71E5-9FD143CEAE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8836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572CB72-265B-1A6E-CB4B-1D54DCA3C9E4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335677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6653FC-DD0E-D272-9249-E5BC7F66D4A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241474" y="4786745"/>
            <a:ext cx="2019298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9D9FE5-B2E1-8F66-399D-12509D16150D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854729" y="257386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55E618A-EFFF-E485-8AD1-1D28C8E2CAD8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9161899" y="2753283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27FCF8-D283-7038-1C0F-0082367663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77785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520171-76AD-DCF6-B7F6-35E395BDFA85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622725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CFEF0A-F0F7-3357-5C21-B15CE89D0CB8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8622725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740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2.xml" Id="rId6" /><Relationship Type="http://schemas.openxmlformats.org/officeDocument/2006/relationships/slideLayout" Target="/ppt/slideLayouts/slideLayout54.xml" Id="rId5" /><Relationship Type="http://schemas.openxmlformats.org/officeDocument/2006/relationships/slideLayout" Target="/ppt/slideLayouts/slideLayout45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4/12/2023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67" r:id="rId3"/>
    <p:sldLayoutId id="2147483670" r:id="rId4"/>
    <p:sldLayoutId id="214748366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22.svg" Id="rId3" /><Relationship Type="http://schemas.openxmlformats.org/officeDocument/2006/relationships/image" Target="/ppt/media/image12.png" Id="rId2" /><Relationship Type="http://schemas.openxmlformats.org/officeDocument/2006/relationships/slideLayout" Target="/ppt/slideLayouts/slideLayout13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4.svg" Id="rId8" /><Relationship Type="http://schemas.openxmlformats.org/officeDocument/2006/relationships/diagramLayout" Target="/ppt/diagrams/layout11.xml" Id="rId3" /><Relationship Type="http://schemas.openxmlformats.org/officeDocument/2006/relationships/image" Target="/ppt/media/image3.png" Id="rId7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31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4.xml" Id="rId1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image" Target="/ppt/media/image66.svg" Id="rId3" /><Relationship Type="http://schemas.openxmlformats.org/officeDocument/2006/relationships/image" Target="/ppt/media/image56.png" Id="rId2" /><Relationship Type="http://schemas.openxmlformats.org/officeDocument/2006/relationships/slideLayout" Target="/ppt/slideLayouts/slideLayout22.xml" Id="rId1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image" Target="/ppt/media/image83.svg" Id="rId8" /><Relationship Type="http://schemas.openxmlformats.org/officeDocument/2006/relationships/diagramLayout" Target="/ppt/diagrams/layout22.xml" Id="rId3" /><Relationship Type="http://schemas.openxmlformats.org/officeDocument/2006/relationships/image" Target="/ppt/media/image73.png" Id="rId7" /><Relationship Type="http://schemas.openxmlformats.org/officeDocument/2006/relationships/image" Target="/ppt/media/image124.svg" Id="rId12" /><Relationship Type="http://schemas.openxmlformats.org/officeDocument/2006/relationships/diagramData" Target="/ppt/diagrams/data22.xml" Id="rId2" /><Relationship Type="http://schemas.openxmlformats.org/officeDocument/2006/relationships/slideLayout" Target="/ppt/slideLayouts/slideLayout45.xml" Id="rId1" /><Relationship Type="http://schemas.microsoft.com/office/2007/relationships/diagramDrawing" Target="/ppt/diagrams/drawing22.xml" Id="rId6" /><Relationship Type="http://schemas.openxmlformats.org/officeDocument/2006/relationships/image" Target="/ppt/media/image114.png" Id="rId11" /><Relationship Type="http://schemas.openxmlformats.org/officeDocument/2006/relationships/diagramColors" Target="/ppt/diagrams/colors22.xml" Id="rId5" /><Relationship Type="http://schemas.openxmlformats.org/officeDocument/2006/relationships/image" Target="/ppt/media/image105.svg" Id="rId10" /><Relationship Type="http://schemas.openxmlformats.org/officeDocument/2006/relationships/diagramQuickStyle" Target="/ppt/diagrams/quickStyle22.xml" Id="rId4" /><Relationship Type="http://schemas.openxmlformats.org/officeDocument/2006/relationships/image" Target="/ppt/media/image95.png" Id="rId9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19C-2CE8-2D03-F274-E19F185F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4750A-DF0D-DF50-7709-E6A52CB91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Envision multimedia-based expertise and cross-media growth strategies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8DAAE-07DF-E088-8EFA-78573522D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17B3-6E24-85B2-E567-9957DB078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1029BB-D140-C153-A407-284C2DCDE0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Niche 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6236-58B3-8708-A45C-3CFCD460A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Cultivate one-to-one customer service with robust ideas​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823F9F-44C8-9426-0356-040D62C93C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Supply Chains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35657-5DA0-1A6D-5167-12F6EB432C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Synergize scalable e-commerce​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B0A2FA-5D96-215B-CC72-FB61D8525A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metrics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48CEE70-39A4-44B7-C3E9-34D19AB5B8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Coordinate  </a:t>
            </a:r>
          </a:p>
          <a:p>
            <a:pPr lvl="0"/>
            <a:r>
              <a:rPr lang="en-US" dirty="0"/>
              <a:t>e-business applications​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0255E1E-52F3-FD18-1B19-D42D6870D7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methodologies​</a:t>
            </a:r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E12194B4-7038-6077-795A-394B86080A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</a:t>
            </a:r>
            <a:br>
              <a:rPr lang="en-US" dirty="0"/>
            </a:br>
            <a:r>
              <a:rPr lang="en-US" dirty="0"/>
              <a:t>e-business needs​</a:t>
            </a:r>
          </a:p>
          <a:p>
            <a:endParaRPr lang="en-US" dirty="0"/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4B15B48F-323D-D53A-284E-ECFCF1B477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10991830-5611-7EA5-5C05-EB305E105A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5D75CF1C-89C8-3658-E1C1-3B208B1E7D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028BE212-50F0-A359-7C63-B91DE555EB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19F7CB68-3005-C3CF-3A55-43B3FA7254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58" name="Picture Placeholder 157" descr="Isometric drawing person climbing a mountain">
            <a:extLst>
              <a:ext uri="{FF2B5EF4-FFF2-40B4-BE49-F238E27FC236}">
                <a16:creationId xmlns:a16="http://schemas.microsoft.com/office/drawing/2014/main" id="{5AEC4904-7638-57CD-130D-B0230284BC5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124" b="8124"/>
          <a:stretch/>
        </p:blipFill>
        <p:spPr/>
      </p:pic>
    </p:spTree>
    <p:extLst>
      <p:ext uri="{BB962C8B-B14F-4D97-AF65-F5344CB8AC3E}">
        <p14:creationId xmlns:p14="http://schemas.microsoft.com/office/powerpoint/2010/main" val="76933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2E973-8C7C-5684-532D-894C77F7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 1</a:t>
            </a:r>
          </a:p>
        </p:txBody>
      </p:sp>
      <p:graphicFrame>
        <p:nvGraphicFramePr>
          <p:cNvPr id="23" name="SmartArt Placeholder 22" descr="Smart Art graphic">
            <a:extLst>
              <a:ext uri="{FF2B5EF4-FFF2-40B4-BE49-F238E27FC236}">
                <a16:creationId xmlns:a16="http://schemas.microsoft.com/office/drawing/2014/main" id="{052BCF66-872C-892A-B069-DFE7AD4A7363}"/>
              </a:ext>
            </a:extLst>
          </p:cNvPr>
          <p:cNvGraphicFramePr>
            <a:graphicFrameLocks noGrp="1"/>
          </p:cNvGraphicFramePr>
          <p:nvPr>
            <p:ph type="dgm" sz="quarter" idx="29"/>
            <p:extLst>
              <p:ext uri="{D42A27DB-BD31-4B8C-83A1-F6EECF244321}">
                <p14:modId xmlns:p14="http://schemas.microsoft.com/office/powerpoint/2010/main" val="1082121324"/>
              </p:ext>
            </p:extLst>
          </p:nvPr>
        </p:nvGraphicFramePr>
        <p:xfrm>
          <a:off x="800100" y="1235075"/>
          <a:ext cx="10644188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Placeholder 23" descr="Isometric Drawing">
            <a:extLst>
              <a:ext uri="{FF2B5EF4-FFF2-40B4-BE49-F238E27FC236}">
                <a16:creationId xmlns:a16="http://schemas.microsoft.com/office/drawing/2014/main" id="{BC1082C1-D3C7-E05C-E76A-407BF92BA60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195" r="1195"/>
          <a:stretch/>
        </p:blipFill>
        <p:spPr/>
      </p:pic>
    </p:spTree>
    <p:extLst>
      <p:ext uri="{BB962C8B-B14F-4D97-AF65-F5344CB8AC3E}">
        <p14:creationId xmlns:p14="http://schemas.microsoft.com/office/powerpoint/2010/main" val="4120393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59D80-41BD-277F-5BD4-0F1C409E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8C0E-6090-4466-F168-3BD4D1DC3B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B0EA54-0D18-80E2-577D-8D9EEBC81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83FE843E-1128-0DDC-7060-A4F57DD0709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C05C9F-32C3-E314-52E5-284520FA0F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dirty="0"/>
              <a:t>DEVELOPMENT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888D1055-CAF4-A676-769B-58F077E5A77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lvl="0"/>
            <a:r>
              <a:rPr lang="en-US" dirty="0"/>
              <a:t>Project development &amp; brainstorming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68D2-8530-21F6-E487-465630C5F2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C7ACCA-F063-268B-17CF-1366953438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514494B9-D95E-F6EC-9A88-52249BC8769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9E66A93-8A5E-071F-BCEE-D30FB436AF7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dirty="0"/>
              <a:t>PRODUCTION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F448081-1ECA-F83C-84A8-5A39A069D4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0"/>
            <a:r>
              <a:rPr lang="en-US" dirty="0"/>
              <a:t>Creation of product prototype &amp; feedback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50977-684F-5031-34D4-AC0C44F6A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543699-0C76-AF02-CB5C-DED6483FFC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A5AFE66B-08BC-84C4-D1AD-B4BC10997D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BEBED6-3C06-C9D4-11F1-C8840B33BEF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dirty="0"/>
              <a:t>QA REVIEW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D92FAE2-F088-F62D-4DF1-29F03652DCA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lvl="0"/>
            <a:r>
              <a:rPr lang="en-US" dirty="0"/>
              <a:t>Quality assurance </a:t>
            </a:r>
            <a:br>
              <a:rPr lang="en-US" dirty="0"/>
            </a:br>
            <a:r>
              <a:rPr lang="en-US" dirty="0"/>
              <a:t>review process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FEF21A-095E-B95D-8326-CA157EACAC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04239A-36D1-8102-D509-3BC7E4F925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D80336FD-CE1A-DED5-BEAF-C43717C06A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1F5E77F-0DCA-8760-AD3F-26BE970869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en-US" dirty="0"/>
              <a:t>LAUNCH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50CC887C-9AA3-2615-EC99-0262AB6EF9D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lvl="0"/>
            <a:r>
              <a:rPr lang="en-US" dirty="0"/>
              <a:t>Product is ready to be sent to market</a:t>
            </a:r>
          </a:p>
        </p:txBody>
      </p:sp>
    </p:spTree>
    <p:extLst>
      <p:ext uri="{BB962C8B-B14F-4D97-AF65-F5344CB8AC3E}">
        <p14:creationId xmlns:p14="http://schemas.microsoft.com/office/powerpoint/2010/main" val="2392181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86F0C103-173B-1843-E1D9-A1067470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2</a:t>
            </a:r>
          </a:p>
        </p:txBody>
      </p:sp>
      <p:pic>
        <p:nvPicPr>
          <p:cNvPr id="19" name="Picture Placeholder 18" descr="Isometric Drawing">
            <a:extLst>
              <a:ext uri="{FF2B5EF4-FFF2-40B4-BE49-F238E27FC236}">
                <a16:creationId xmlns:a16="http://schemas.microsoft.com/office/drawing/2014/main" id="{84E88EED-50A7-0C18-7040-00C85517886C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47" r="6647"/>
          <a:stretch/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596AA3-3B4F-504C-1037-814C3C6E6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Visualize quality intellectual capital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ECF1FF-4113-6667-61AB-7DC2217763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Engage worldwide methodologies with web-enabled technologies​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B06565C-3BA6-44B1-C1A9-872F6BC060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Engage top-line web services with cutting-edge deliverables​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9193B75-E7E8-6105-DD76-8B58D62A10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Maximize timely deliverables for real-time schemas​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0D3433C-DA36-FC63-7631-990821204A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Establish a management framework from the inside​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9405F83-5AF8-77CA-D4D7-615320074D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069DE6-5722-EEC0-032F-2B0321DFEB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9195712-CDBD-3BBC-007D-7643D1E72D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7ADB77F-319A-AA9B-B3FE-D5A5398CE3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3E9F5B0-794E-11C3-BF2C-99416EF4AF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63C51CA-28A6-9B74-36B1-03B0E5C6B4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7243FBE-06CF-0FE5-D586-BC0B371AD1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7177E0E-257C-863E-39AB-A948BB86BD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0479768-E242-E006-79CF-32E6445AE5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0804F71-6A9C-6DBE-3584-A0FC151153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7158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50A1A64C-9B67-39D2-8E12-2CC5761B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 2</a:t>
            </a:r>
          </a:p>
        </p:txBody>
      </p:sp>
      <p:graphicFrame>
        <p:nvGraphicFramePr>
          <p:cNvPr id="6" name="SmartArt Placeholder 5" descr="Smart Art Graphic">
            <a:extLst>
              <a:ext uri="{FF2B5EF4-FFF2-40B4-BE49-F238E27FC236}">
                <a16:creationId xmlns:a16="http://schemas.microsoft.com/office/drawing/2014/main" id="{20A3B3AB-C325-E359-8954-67BA4D548FA1}"/>
              </a:ext>
            </a:extLst>
          </p:cNvPr>
          <p:cNvGraphicFramePr>
            <a:graphicFrameLocks noGrp="1"/>
          </p:cNvGraphicFramePr>
          <p:nvPr>
            <p:ph type="dgm" sz="quarter" idx="29"/>
            <p:extLst>
              <p:ext uri="{D42A27DB-BD31-4B8C-83A1-F6EECF244321}">
                <p14:modId xmlns:p14="http://schemas.microsoft.com/office/powerpoint/2010/main" val="2582447997"/>
              </p:ext>
            </p:extLst>
          </p:nvPr>
        </p:nvGraphicFramePr>
        <p:xfrm>
          <a:off x="785813" y="1817688"/>
          <a:ext cx="10620375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Placeholder 11" descr="Clock">
            <a:extLst>
              <a:ext uri="{FF2B5EF4-FFF2-40B4-BE49-F238E27FC236}">
                <a16:creationId xmlns:a16="http://schemas.microsoft.com/office/drawing/2014/main" id="{A821B1D7-EBB3-5CAE-1211-E820F5F7FA5D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 descr="Research">
            <a:extLst>
              <a:ext uri="{FF2B5EF4-FFF2-40B4-BE49-F238E27FC236}">
                <a16:creationId xmlns:a16="http://schemas.microsoft.com/office/drawing/2014/main" id="{71A84B8C-23DE-FE7A-A7D5-7C5C97439D3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 descr="Presentation with bar chart">
            <a:extLst>
              <a:ext uri="{FF2B5EF4-FFF2-40B4-BE49-F238E27FC236}">
                <a16:creationId xmlns:a16="http://schemas.microsoft.com/office/drawing/2014/main" id="{85636235-74B0-ACCD-4D14-6418F289F27F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7138844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Custom 94">
      <a:dk1>
        <a:srgbClr val="000000"/>
      </a:dk1>
      <a:lt1>
        <a:srgbClr val="FFFFFF"/>
      </a:lt1>
      <a:dk2>
        <a:srgbClr val="4D5BE1"/>
      </a:dk2>
      <a:lt2>
        <a:srgbClr val="E7E6E6"/>
      </a:lt2>
      <a:accent1>
        <a:srgbClr val="DEE5F4"/>
      </a:accent1>
      <a:accent2>
        <a:srgbClr val="B73734"/>
      </a:accent2>
      <a:accent3>
        <a:srgbClr val="FE8583"/>
      </a:accent3>
      <a:accent4>
        <a:srgbClr val="C2BDFF"/>
      </a:accent4>
      <a:accent5>
        <a:srgbClr val="FAECE1"/>
      </a:accent5>
      <a:accent6>
        <a:srgbClr val="BAE6F4"/>
      </a:accent6>
      <a:hlink>
        <a:srgbClr val="4E5AE1"/>
      </a:hlink>
      <a:folHlink>
        <a:srgbClr val="DFE4F4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420931_Win32_SL_v7a" id="{B0F47714-C288-438A-A83E-1FA0BB22FDAA}" vid="{E20F96FA-9E6B-4931-8D41-C5753D602163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3618EC08-E6C4-4B6A-9A4F-3B76D0EE7D46}"/>
</file>

<file path=customXml/itemProps22.xml><?xml version="1.0" encoding="utf-8"?>
<ds:datastoreItem xmlns:ds="http://schemas.openxmlformats.org/officeDocument/2006/customXml" ds:itemID="{010D2409-F9C3-4B5C-A54C-DA9694C01B65}"/>
</file>

<file path=customXml/itemProps31.xml><?xml version="1.0" encoding="utf-8"?>
<ds:datastoreItem xmlns:ds="http://schemas.openxmlformats.org/officeDocument/2006/customXml" ds:itemID="{16E9896E-E18F-425E-8D42-9132A4D3DEFE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201</ap:Words>
  <ap:Application>Microsoft Office PowerPoint</ap:Application>
  <ap:PresentationFormat>Widescreen</ap:PresentationFormat>
  <ap:Paragraphs>71</ap:Paragraphs>
  <ap:Slides>5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ap:HeadingPairs>
  <ap:TitlesOfParts>
    <vt:vector baseType="lpstr" size="9">
      <vt:lpstr>Arial</vt:lpstr>
      <vt:lpstr>Calibri</vt:lpstr>
      <vt:lpstr>Century Gothic</vt:lpstr>
      <vt:lpstr>Office Theme</vt:lpstr>
      <vt:lpstr>PROJECT TIMELINE 1</vt:lpstr>
      <vt:lpstr>PROJECT OUTLINE 1</vt:lpstr>
      <vt:lpstr>PROJECT MILESTONES</vt:lpstr>
      <vt:lpstr>PROJECT TIMELINE 2</vt:lpstr>
      <vt:lpstr>PROJECT OUTLINE 2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2023-03-31T19:30:32Z</dcterms:created>
  <dcterms:modified xsi:type="dcterms:W3CDTF">2023-04-13T04:04:28Z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