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ru-RU" smtClean="0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Click icon to add picture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ru-RU" smtClean="0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ONLYOFFICE/7.5.1.23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cp:category/>
  <cp:contentStatus/>
  <cp:version/>
</cp:coreProperties>
</file>