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52FBC0-451C-4CAC-8749-470759AFED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2323297-1077-4000-8281-5F2467A227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0391300-70B2-421A-92A6-EBAC9C15C8BE}"/>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5" name="フッター プレースホルダー 4">
            <a:extLst>
              <a:ext uri="{FF2B5EF4-FFF2-40B4-BE49-F238E27FC236}">
                <a16:creationId xmlns:a16="http://schemas.microsoft.com/office/drawing/2014/main" id="{2559EC0E-1527-43DF-BE89-ACF163FCE6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B6FC08-77A0-4FB8-A37F-3A85663D35D8}"/>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393770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1EAE8-DE86-4BAA-9BE4-49A55CD8107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A59404E-FCDF-4329-8088-61E00D7AD7F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A922F4B-7E24-4A0B-837C-1B553C972E21}"/>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5" name="フッター プレースホルダー 4">
            <a:extLst>
              <a:ext uri="{FF2B5EF4-FFF2-40B4-BE49-F238E27FC236}">
                <a16:creationId xmlns:a16="http://schemas.microsoft.com/office/drawing/2014/main" id="{7F9FA0BB-6FF8-410D-97EA-362E3558A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4432E5-DB23-4CEA-B095-4D203F43CC27}"/>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219669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F362C17-7A65-4695-A2CE-C0716E5E7D1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827496-E7C5-499B-9862-54419E47FB3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29F076-ED6A-4164-ACCB-DC0A27E6B3F3}"/>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5" name="フッター プレースホルダー 4">
            <a:extLst>
              <a:ext uri="{FF2B5EF4-FFF2-40B4-BE49-F238E27FC236}">
                <a16:creationId xmlns:a16="http://schemas.microsoft.com/office/drawing/2014/main" id="{FAA4206E-C1FC-49A2-8571-24CCE7EB06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0D3732-878C-4FB8-AAB3-C1DBAB526547}"/>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427720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F08A-98AB-415E-9E36-6F165BFB91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6CDF7C-E78B-478A-8464-B3340E973EF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C2000C-2C1E-4DEA-A4A1-1F363258FAC1}"/>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5" name="フッター プレースホルダー 4">
            <a:extLst>
              <a:ext uri="{FF2B5EF4-FFF2-40B4-BE49-F238E27FC236}">
                <a16:creationId xmlns:a16="http://schemas.microsoft.com/office/drawing/2014/main" id="{64553428-4DE0-4C92-BA0B-8E87F3FB75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F74095-8FC9-4530-8C85-CB3FF53E4E3D}"/>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126522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40FF6-8C2D-423B-8AFE-E23ED6A81D0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416BF7-71A7-43AD-88D6-D438FE09BA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527F45-25E1-4F21-85A0-9F7080E42698}"/>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5" name="フッター プレースホルダー 4">
            <a:extLst>
              <a:ext uri="{FF2B5EF4-FFF2-40B4-BE49-F238E27FC236}">
                <a16:creationId xmlns:a16="http://schemas.microsoft.com/office/drawing/2014/main" id="{E47811FB-4124-4C66-AE62-22E52BB441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B2DC9B-D4FC-46D4-8888-5CDEBE013ECB}"/>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197050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C9543F-5E7B-4662-9F79-B6F9904006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42D754-97AA-461A-8703-150028FEAA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5015475-483B-43F4-BB5A-A6999F317DE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D82EE29-3B10-44B8-B929-8A63B37EC7BC}"/>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6" name="フッター プレースホルダー 5">
            <a:extLst>
              <a:ext uri="{FF2B5EF4-FFF2-40B4-BE49-F238E27FC236}">
                <a16:creationId xmlns:a16="http://schemas.microsoft.com/office/drawing/2014/main" id="{8C02FE1B-B466-4AFC-89AE-5DD22A860C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1EEF0F-03D3-489A-83B0-20C959698D2C}"/>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93955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7F7019-E0D5-4D9C-AED2-7DAA003EB09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F24B57-F0EA-46CB-BC5A-E77AF50CD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1158DCC-CC30-41AF-9471-F07B346F7BA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FED949F-1657-41F6-A3DB-D78DE771E7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86F204F-EE80-4AE2-8A19-6EC2A93D3B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70E38AA-6D10-49A7-A760-D2B2DA3669FF}"/>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8" name="フッター プレースホルダー 7">
            <a:extLst>
              <a:ext uri="{FF2B5EF4-FFF2-40B4-BE49-F238E27FC236}">
                <a16:creationId xmlns:a16="http://schemas.microsoft.com/office/drawing/2014/main" id="{E8235A9D-7B4A-4F16-B9D5-E08B14AC2A5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C13937-D01E-4543-9209-EFE3A24E6DC5}"/>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50314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448BE-D219-486A-9D47-114620EDE01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5EBD01F-9605-4F7A-9230-D04C6284DC65}"/>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4" name="フッター プレースホルダー 3">
            <a:extLst>
              <a:ext uri="{FF2B5EF4-FFF2-40B4-BE49-F238E27FC236}">
                <a16:creationId xmlns:a16="http://schemas.microsoft.com/office/drawing/2014/main" id="{5D7FD994-F810-47FA-B44B-2A8FEDBD2C3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A60C052-246B-4D32-BD40-E8594DECD647}"/>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243419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5753FF4-2D9D-45B1-A656-41AAD5BE2F6F}"/>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3" name="フッター プレースホルダー 2">
            <a:extLst>
              <a:ext uri="{FF2B5EF4-FFF2-40B4-BE49-F238E27FC236}">
                <a16:creationId xmlns:a16="http://schemas.microsoft.com/office/drawing/2014/main" id="{53B13218-03A2-4C29-8709-83A1D4A6186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BB6C303-A1B5-4C24-A3DD-E963835FD924}"/>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3995848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5457D-EA4F-45BE-9B03-A40DC4C6F7B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16E893-E204-48A6-B817-91B1A71EBD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170EC43-BF4F-4042-B069-757343CA3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D01369C-EAD8-4DA7-B6AD-AA74435217C2}"/>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6" name="フッター プレースホルダー 5">
            <a:extLst>
              <a:ext uri="{FF2B5EF4-FFF2-40B4-BE49-F238E27FC236}">
                <a16:creationId xmlns:a16="http://schemas.microsoft.com/office/drawing/2014/main" id="{413572AE-F58F-4747-9C7D-7DB42F8635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47036-A53C-4A4A-98F2-198BFB393082}"/>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338371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935E7F-AF3D-4916-8516-F66DAEAF874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BB7616F-0C98-4D8F-9B99-38D96B205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301CAC-CE91-4051-965C-CEDB904C7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45EECE4-4501-485A-A1D5-472FB72ED100}"/>
              </a:ext>
            </a:extLst>
          </p:cNvPr>
          <p:cNvSpPr>
            <a:spLocks noGrp="1"/>
          </p:cNvSpPr>
          <p:nvPr>
            <p:ph type="dt" sz="half" idx="10"/>
          </p:nvPr>
        </p:nvSpPr>
        <p:spPr/>
        <p:txBody>
          <a:bodyPr/>
          <a:lstStyle/>
          <a:p>
            <a:fld id="{7D2D98C0-BF54-4C99-AC34-AE9BC0A6B29F}" type="datetimeFigureOut">
              <a:rPr kumimoji="1" lang="ja-JP" altLang="en-US" smtClean="0"/>
              <a:t>2021/9/26</a:t>
            </a:fld>
            <a:endParaRPr kumimoji="1" lang="ja-JP" altLang="en-US"/>
          </a:p>
        </p:txBody>
      </p:sp>
      <p:sp>
        <p:nvSpPr>
          <p:cNvPr id="6" name="フッター プレースホルダー 5">
            <a:extLst>
              <a:ext uri="{FF2B5EF4-FFF2-40B4-BE49-F238E27FC236}">
                <a16:creationId xmlns:a16="http://schemas.microsoft.com/office/drawing/2014/main" id="{92868B1C-F293-4523-ACD6-3B20AF5D8B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253DC2-D610-4BB3-BF1E-67E4F6E523CA}"/>
              </a:ext>
            </a:extLst>
          </p:cNvPr>
          <p:cNvSpPr>
            <a:spLocks noGrp="1"/>
          </p:cNvSpPr>
          <p:nvPr>
            <p:ph type="sldNum" sz="quarter" idx="12"/>
          </p:nvPr>
        </p:nvSpPr>
        <p:spPr/>
        <p:txBody>
          <a:body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31129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369A226-007C-4441-B794-BFEC282B10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5AB739-754F-46D6-8C87-6AE355496A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769634-E3F5-4BC5-8238-346ECF41C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D98C0-BF54-4C99-AC34-AE9BC0A6B29F}" type="datetimeFigureOut">
              <a:rPr kumimoji="1" lang="ja-JP" altLang="en-US" smtClean="0"/>
              <a:t>2021/9/26</a:t>
            </a:fld>
            <a:endParaRPr kumimoji="1" lang="ja-JP" altLang="en-US"/>
          </a:p>
        </p:txBody>
      </p:sp>
      <p:sp>
        <p:nvSpPr>
          <p:cNvPr id="5" name="フッター プレースホルダー 4">
            <a:extLst>
              <a:ext uri="{FF2B5EF4-FFF2-40B4-BE49-F238E27FC236}">
                <a16:creationId xmlns:a16="http://schemas.microsoft.com/office/drawing/2014/main" id="{29CCA054-F9EA-4AE0-9293-C2771B4D8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825CCB6-D5C1-4E79-BD34-827DDA9B6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434E1-C4CD-49A3-9EA6-322052BDC23A}" type="slidenum">
              <a:rPr kumimoji="1" lang="ja-JP" altLang="en-US" smtClean="0"/>
              <a:t>‹#›</a:t>
            </a:fld>
            <a:endParaRPr kumimoji="1" lang="ja-JP" altLang="en-US"/>
          </a:p>
        </p:txBody>
      </p:sp>
    </p:spTree>
    <p:extLst>
      <p:ext uri="{BB962C8B-B14F-4D97-AF65-F5344CB8AC3E}">
        <p14:creationId xmlns:p14="http://schemas.microsoft.com/office/powerpoint/2010/main" val="1123112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63B96187-4E32-4F64-A1C5-28C2FE3BC84A}"/>
              </a:ext>
            </a:extLst>
          </p:cNvPr>
          <p:cNvSpPr>
            <a:spLocks noGrp="1"/>
          </p:cNvSpPr>
          <p:nvPr>
            <p:ph type="subTitle" idx="1"/>
          </p:nvPr>
        </p:nvSpPr>
        <p:spPr>
          <a:xfrm>
            <a:off x="1524000" y="670560"/>
            <a:ext cx="9144000" cy="5598160"/>
          </a:xfrm>
        </p:spPr>
        <p:txBody>
          <a:bodyPr>
            <a:normAutofit fontScale="85000" lnSpcReduction="10000"/>
          </a:bodyPr>
          <a:lstStyle/>
          <a:p>
            <a:r>
              <a:rPr lang="ja-JP" altLang="en-US" dirty="0"/>
              <a:t>それでは、ここから作成したアプリケーションについて説明をさせて頂きます。</a:t>
            </a:r>
            <a:endParaRPr lang="en-US" altLang="ja-JP" dirty="0"/>
          </a:p>
          <a:p>
            <a:r>
              <a:rPr lang="ja-JP" altLang="en-US" dirty="0"/>
              <a:t>発表者変わりまして小田です。</a:t>
            </a:r>
            <a:endParaRPr lang="en-US" altLang="ja-JP" dirty="0"/>
          </a:p>
          <a:p>
            <a:r>
              <a:rPr kumimoji="1" lang="ja-JP" altLang="en-US" dirty="0"/>
              <a:t>ここからの流れと致しましては、</a:t>
            </a:r>
            <a:endParaRPr kumimoji="1" lang="en-US" altLang="ja-JP" dirty="0"/>
          </a:p>
          <a:p>
            <a:r>
              <a:rPr lang="ja-JP" altLang="en-US" dirty="0"/>
              <a:t>まず管理者側での商品登録の操作、次に会員側での商品選択、購入操作、最後に管理者側で購入履歴を確認します。</a:t>
            </a:r>
            <a:endParaRPr lang="en-US" altLang="ja-JP" dirty="0"/>
          </a:p>
          <a:p>
            <a:r>
              <a:rPr kumimoji="1" lang="ja-JP" altLang="en-US" dirty="0"/>
              <a:t>それでは、ご説明をはじめさせて頂きます。</a:t>
            </a:r>
            <a:endParaRPr kumimoji="1" lang="en-US" altLang="ja-JP" dirty="0"/>
          </a:p>
          <a:p>
            <a:r>
              <a:rPr lang="ja-JP" altLang="en-US" dirty="0"/>
              <a:t>楽しく見て頂けますと幸いです。</a:t>
            </a:r>
            <a:endParaRPr lang="en-US" altLang="ja-JP" dirty="0"/>
          </a:p>
          <a:p>
            <a:endParaRPr kumimoji="1" lang="en-US" altLang="ja-JP" dirty="0"/>
          </a:p>
          <a:p>
            <a:r>
              <a:rPr lang="ja-JP" altLang="en-US" dirty="0"/>
              <a:t>ではまず管理者ページでの商品登録の操作をご説明致します。</a:t>
            </a:r>
            <a:endParaRPr lang="en-US" altLang="ja-JP" dirty="0"/>
          </a:p>
          <a:p>
            <a:r>
              <a:rPr lang="ja-JP" altLang="en-US" dirty="0"/>
              <a:t>管理者ページではより分かりやすい、見やすいレイアウトを意識して作りましたので、</a:t>
            </a:r>
            <a:endParaRPr lang="en-US" altLang="ja-JP" dirty="0"/>
          </a:p>
          <a:p>
            <a:r>
              <a:rPr lang="ja-JP" altLang="en-US" dirty="0"/>
              <a:t>レイアウトのほうも見て頂けますと幸いです。</a:t>
            </a:r>
            <a:endParaRPr lang="en-US" altLang="ja-JP" dirty="0"/>
          </a:p>
          <a:p>
            <a:r>
              <a:rPr kumimoji="1" lang="ja-JP" altLang="en-US" dirty="0"/>
              <a:t>こちらのページでは、事前に登録させていただきました管理者アカウントでログインを行います。</a:t>
            </a:r>
            <a:endParaRPr kumimoji="1" lang="en-US" altLang="ja-JP" dirty="0"/>
          </a:p>
          <a:p>
            <a:r>
              <a:rPr lang="ja-JP" altLang="en-US" dirty="0"/>
              <a:t>ログイン後は、注文履歴一覧画面に遷移します。</a:t>
            </a:r>
            <a:endParaRPr lang="en-US" altLang="ja-JP" dirty="0"/>
          </a:p>
          <a:p>
            <a:r>
              <a:rPr kumimoji="1" lang="ja-JP" altLang="en-US" dirty="0"/>
              <a:t>こちらの画面は後程説明を致しますので、今回は割愛させて頂きます。</a:t>
            </a:r>
          </a:p>
        </p:txBody>
      </p:sp>
    </p:spTree>
    <p:extLst>
      <p:ext uri="{BB962C8B-B14F-4D97-AF65-F5344CB8AC3E}">
        <p14:creationId xmlns:p14="http://schemas.microsoft.com/office/powerpoint/2010/main" val="2298141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DD79401-9E58-4C5E-8E2E-390BCE84DA83}"/>
              </a:ext>
            </a:extLst>
          </p:cNvPr>
          <p:cNvSpPr>
            <a:spLocks noGrp="1"/>
          </p:cNvSpPr>
          <p:nvPr>
            <p:ph idx="1"/>
          </p:nvPr>
        </p:nvSpPr>
        <p:spPr>
          <a:xfrm>
            <a:off x="838200" y="152400"/>
            <a:ext cx="10515600" cy="6024563"/>
          </a:xfrm>
        </p:spPr>
        <p:txBody>
          <a:bodyPr>
            <a:normAutofit fontScale="92500" lnSpcReduction="10000"/>
          </a:bodyPr>
          <a:lstStyle/>
          <a:p>
            <a:pPr marL="0" indent="0">
              <a:buNone/>
            </a:pPr>
            <a:r>
              <a:rPr kumimoji="1" lang="ja-JP" altLang="en-US" dirty="0"/>
              <a:t>では商品登録に移らせて頂きます。まず商品登録を行う際は、ヘッダーより商品一覧を選択します。</a:t>
            </a:r>
            <a:endParaRPr kumimoji="1" lang="en-US" altLang="ja-JP" dirty="0"/>
          </a:p>
          <a:p>
            <a:pPr marL="0" indent="0">
              <a:buNone/>
            </a:pPr>
            <a:r>
              <a:rPr lang="ja-JP" altLang="en-US" dirty="0"/>
              <a:t>　その後新規登録ボタンを選択し、新規登録画面に遷移します。</a:t>
            </a:r>
            <a:endParaRPr lang="en-US" altLang="ja-JP" dirty="0"/>
          </a:p>
          <a:p>
            <a:pPr marL="0" indent="0">
              <a:buNone/>
            </a:pPr>
            <a:r>
              <a:rPr lang="ja-JP" altLang="en-US" dirty="0"/>
              <a:t>では実際に商品登録を行います。</a:t>
            </a:r>
            <a:endParaRPr lang="en-US" altLang="ja-JP" dirty="0"/>
          </a:p>
          <a:p>
            <a:pPr marL="0" indent="0">
              <a:buNone/>
            </a:pPr>
            <a:r>
              <a:rPr lang="ja-JP" altLang="en-US" dirty="0"/>
              <a:t>では商品登録を行います。</a:t>
            </a:r>
            <a:endParaRPr lang="en-US" altLang="ja-JP" dirty="0"/>
          </a:p>
          <a:p>
            <a:pPr marL="0" indent="0">
              <a:buNone/>
            </a:pPr>
            <a:r>
              <a:rPr kumimoji="1" lang="ja-JP" altLang="en-US" dirty="0"/>
              <a:t>商品登録を行いますと、登録した商品情報の確認画面が出てまいります。登録した情報に変更がある際には右下の編集ボタンから編集を行います。</a:t>
            </a:r>
            <a:endParaRPr kumimoji="1"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％編集作業する。</a:t>
            </a:r>
            <a:endParaRPr kumimoji="1" lang="en-US" altLang="ja-JP" dirty="0"/>
          </a:p>
          <a:p>
            <a:pPr marL="0" indent="0">
              <a:buNone/>
            </a:pPr>
            <a:endParaRPr lang="en-US" altLang="ja-JP" dirty="0"/>
          </a:p>
          <a:p>
            <a:pPr marL="0" indent="0">
              <a:buNone/>
            </a:pPr>
            <a:r>
              <a:rPr kumimoji="1" lang="ja-JP" altLang="en-US" dirty="0"/>
              <a:t>では、こちらで商品登録操作の説明が完了致しましたので、会員側ページの説明に移らせて頂きます。</a:t>
            </a:r>
          </a:p>
        </p:txBody>
      </p:sp>
    </p:spTree>
    <p:extLst>
      <p:ext uri="{BB962C8B-B14F-4D97-AF65-F5344CB8AC3E}">
        <p14:creationId xmlns:p14="http://schemas.microsoft.com/office/powerpoint/2010/main" val="7039123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275</Words>
  <Application>Microsoft Office PowerPoint</Application>
  <PresentationFormat>ワイド画面</PresentationFormat>
  <Paragraphs>23</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i.penju1022@gmail.com</dc:creator>
  <cp:lastModifiedBy>i.penju1022@gmail.com</cp:lastModifiedBy>
  <cp:revision>1</cp:revision>
  <dcterms:created xsi:type="dcterms:W3CDTF">2021-09-26T06:57:45Z</dcterms:created>
  <dcterms:modified xsi:type="dcterms:W3CDTF">2021-09-26T07:24:44Z</dcterms:modified>
</cp:coreProperties>
</file>