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323" r:id="rId3"/>
    <p:sldId id="429" r:id="rId5"/>
    <p:sldId id="567" r:id="rId6"/>
    <p:sldId id="572" r:id="rId7"/>
    <p:sldId id="578" r:id="rId8"/>
    <p:sldId id="574" r:id="rId9"/>
    <p:sldId id="577" r:id="rId10"/>
    <p:sldId id="576" r:id="rId11"/>
    <p:sldId id="575" r:id="rId12"/>
    <p:sldId id="573" r:id="rId13"/>
    <p:sldId id="579" r:id="rId14"/>
    <p:sldId id="580" r:id="rId15"/>
    <p:sldId id="585" r:id="rId16"/>
    <p:sldId id="582" r:id="rId17"/>
    <p:sldId id="583" r:id="rId18"/>
    <p:sldId id="584" r:id="rId19"/>
    <p:sldId id="581" r:id="rId20"/>
    <p:sldId id="591" r:id="rId21"/>
    <p:sldId id="586" r:id="rId22"/>
    <p:sldId id="588" r:id="rId23"/>
    <p:sldId id="590" r:id="rId24"/>
    <p:sldId id="589" r:id="rId25"/>
    <p:sldId id="598" r:id="rId26"/>
    <p:sldId id="587" r:id="rId27"/>
    <p:sldId id="331" r:id="rId28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32"/>
    </p:embeddedFont>
    <p:embeddedFont>
      <p:font typeface="阿里汉仪智能黑体" panose="00020600040101010101" pitchFamily="18" charset="-122"/>
      <p:regular r:id="rId33"/>
    </p:embeddedFont>
    <p:embeddedFont>
      <p:font typeface="方正粗黑宋简体" panose="02000000000000000000" charset="-122"/>
      <p:regular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  <p:embeddedFont>
      <p:font typeface="阿里汉仪智能黑体" panose="00020600040101010101" charset="0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  <p:embeddedFont>
      <p:font typeface="等线" panose="02010600030101010101" charset="-122"/>
      <p:regular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0"/>
    <a:srgbClr val="03A9F3"/>
    <a:srgbClr val="EA0000"/>
    <a:srgbClr val="7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3" autoAdjust="0"/>
    <p:restoredTop sz="88095" autoAdjust="0"/>
  </p:normalViewPr>
  <p:slideViewPr>
    <p:cSldViewPr snapToGrid="0">
      <p:cViewPr>
        <p:scale>
          <a:sx n="112" d="100"/>
          <a:sy n="112" d="100"/>
        </p:scale>
        <p:origin x="-888" y="-80"/>
      </p:cViewPr>
      <p:guideLst>
        <p:guide orient="horz" pos="1658"/>
        <p:guide pos="2863"/>
        <p:guide pos="5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13.fntdata"/><Relationship Id="rId43" Type="http://schemas.openxmlformats.org/officeDocument/2006/relationships/font" Target="fonts/font12.fntdata"/><Relationship Id="rId42" Type="http://schemas.openxmlformats.org/officeDocument/2006/relationships/font" Target="fonts/font11.fntdata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6A364-F56D-418B-92EA-B8A9C286C7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教学方法：精准的算法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刻意练习</a:t>
            </a:r>
            <a:endParaRPr lang="en-US" altLang="zh-CN" dirty="0" smtClean="0"/>
          </a:p>
          <a:p>
            <a:r>
              <a:rPr lang="zh-CN" altLang="en-US" dirty="0" smtClean="0"/>
              <a:t>师资水平的提升</a:t>
            </a:r>
            <a:endParaRPr lang="en-US" altLang="zh-CN" dirty="0" smtClean="0"/>
          </a:p>
          <a:p>
            <a:r>
              <a:rPr lang="zh-CN" altLang="en-US" dirty="0" smtClean="0"/>
              <a:t>事故单的梳理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满意度</a:t>
            </a:r>
            <a:endParaRPr lang="en-US" altLang="zh-CN" dirty="0" smtClean="0"/>
          </a:p>
          <a:p>
            <a:r>
              <a:rPr lang="zh-CN" altLang="en-US" dirty="0" smtClean="0"/>
              <a:t>重修生的关注：阶段重修学生</a:t>
            </a:r>
            <a:endParaRPr lang="en-US" altLang="zh-CN" dirty="0" smtClean="0"/>
          </a:p>
          <a:p>
            <a:r>
              <a:rPr lang="zh-CN" altLang="en-US" dirty="0" smtClean="0"/>
              <a:t>重点班、重点生</a:t>
            </a:r>
            <a:endParaRPr lang="en-US" altLang="zh-CN" dirty="0" smtClean="0"/>
          </a:p>
          <a:p>
            <a:r>
              <a:rPr lang="zh-CN" altLang="en-US" dirty="0" smtClean="0"/>
              <a:t>经验分享之后的落地检查：</a:t>
            </a:r>
            <a:endParaRPr lang="en-US" altLang="zh-CN" dirty="0" smtClean="0"/>
          </a:p>
          <a:p>
            <a:r>
              <a:rPr lang="zh-CN" altLang="en-US" dirty="0" smtClean="0"/>
              <a:t>简历检查</a:t>
            </a:r>
            <a:endParaRPr lang="en-US" altLang="zh-CN" dirty="0" smtClean="0"/>
          </a:p>
          <a:p>
            <a:r>
              <a:rPr lang="zh-CN" altLang="en-US" dirty="0" smtClean="0"/>
              <a:t>院长各项综合排名，升降级</a:t>
            </a:r>
            <a:endParaRPr lang="en-US" altLang="zh-CN" dirty="0" smtClean="0"/>
          </a:p>
          <a:p>
            <a:r>
              <a:rPr lang="zh-CN" altLang="en-US" dirty="0" smtClean="0"/>
              <a:t>单项排名</a:t>
            </a:r>
            <a:endParaRPr lang="en-US" altLang="zh-CN" dirty="0" smtClean="0"/>
          </a:p>
          <a:p>
            <a:r>
              <a:rPr lang="zh-CN" altLang="en-US" dirty="0" smtClean="0"/>
              <a:t>答辩：岗位能力</a:t>
            </a:r>
            <a:endParaRPr lang="en-US" altLang="zh-CN" dirty="0" smtClean="0"/>
          </a:p>
          <a:p>
            <a:r>
              <a:rPr lang="zh-CN" altLang="en-US" dirty="0" smtClean="0"/>
              <a:t>就业工作：简历审核</a:t>
            </a:r>
            <a:endParaRPr lang="en-US" altLang="zh-CN" dirty="0" smtClean="0"/>
          </a:p>
          <a:p>
            <a:r>
              <a:rPr lang="zh-CN" altLang="en-US" dirty="0" smtClean="0"/>
              <a:t>就业系统：简历合格率、分析的更精准、模拟面试上平台</a:t>
            </a:r>
            <a:endParaRPr lang="en-US" altLang="zh-CN" dirty="0" smtClean="0"/>
          </a:p>
          <a:p>
            <a:r>
              <a:rPr lang="zh-CN" altLang="en-US" dirty="0" smtClean="0"/>
              <a:t>董事长</a:t>
            </a:r>
            <a:endParaRPr lang="en-US" altLang="zh-CN" dirty="0" smtClean="0"/>
          </a:p>
          <a:p>
            <a:r>
              <a:rPr lang="zh-CN" altLang="en-US" dirty="0" smtClean="0"/>
              <a:t>人资对人资：人力资源总监</a:t>
            </a:r>
            <a:endParaRPr lang="en-US" altLang="zh-CN" dirty="0" smtClean="0"/>
          </a:p>
          <a:p>
            <a:r>
              <a:rPr lang="zh-CN" altLang="en-US" dirty="0" smtClean="0"/>
              <a:t>维护好学生</a:t>
            </a:r>
            <a:endParaRPr lang="en-US" altLang="zh-CN" dirty="0" smtClean="0"/>
          </a:p>
          <a:p>
            <a:r>
              <a:rPr lang="zh-CN" altLang="en-US" dirty="0" smtClean="0"/>
              <a:t>应届的推动！！！！！！！！！！！！！！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77"/>
          <p:cNvSpPr>
            <a:spLocks noChangeArrowheads="1"/>
          </p:cNvSpPr>
          <p:nvPr userDrawn="1"/>
        </p:nvSpPr>
        <p:spPr bwMode="auto">
          <a:xfrm>
            <a:off x="4159250" y="501650"/>
            <a:ext cx="777875" cy="860425"/>
          </a:xfrm>
          <a:custGeom>
            <a:avLst/>
            <a:gdLst>
              <a:gd name="T0" fmla="*/ 0 w 1002535"/>
              <a:gd name="T1" fmla="*/ 859316 h 1123721"/>
              <a:gd name="T2" fmla="*/ 969484 w 1002535"/>
              <a:gd name="T3" fmla="*/ 0 h 1123721"/>
              <a:gd name="T4" fmla="*/ 1002535 w 1002535"/>
              <a:gd name="T5" fmla="*/ 220338 h 1123721"/>
              <a:gd name="T6" fmla="*/ 506776 w 1002535"/>
              <a:gd name="T7" fmla="*/ 1123721 h 1123721"/>
              <a:gd name="T8" fmla="*/ 0 w 1002535"/>
              <a:gd name="T9" fmla="*/ 859316 h 11237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2535"/>
              <a:gd name="T16" fmla="*/ 0 h 1123721"/>
              <a:gd name="T17" fmla="*/ 1002535 w 1002535"/>
              <a:gd name="T18" fmla="*/ 1123721 h 11237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2535" h="1123721">
                <a:moveTo>
                  <a:pt x="0" y="859316"/>
                </a:moveTo>
                <a:lnTo>
                  <a:pt x="969484" y="0"/>
                </a:lnTo>
                <a:lnTo>
                  <a:pt x="1002535" y="220338"/>
                </a:lnTo>
                <a:lnTo>
                  <a:pt x="506776" y="1123721"/>
                </a:lnTo>
                <a:lnTo>
                  <a:pt x="0" y="859316"/>
                </a:lnTo>
                <a:close/>
              </a:path>
            </a:pathLst>
          </a:custGeom>
          <a:solidFill>
            <a:srgbClr val="14B8D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任意多边形 78"/>
          <p:cNvSpPr>
            <a:spLocks noChangeArrowheads="1"/>
          </p:cNvSpPr>
          <p:nvPr userDrawn="1"/>
        </p:nvSpPr>
        <p:spPr bwMode="auto">
          <a:xfrm>
            <a:off x="4578350" y="520700"/>
            <a:ext cx="1255713" cy="784225"/>
          </a:xfrm>
          <a:custGeom>
            <a:avLst/>
            <a:gdLst>
              <a:gd name="T0" fmla="*/ 561861 w 1608463"/>
              <a:gd name="T1" fmla="*/ 0 h 1035585"/>
              <a:gd name="T2" fmla="*/ 0 w 1608463"/>
              <a:gd name="T3" fmla="*/ 1035585 h 1035585"/>
              <a:gd name="T4" fmla="*/ 1608463 w 1608463"/>
              <a:gd name="T5" fmla="*/ 859315 h 1035585"/>
              <a:gd name="T6" fmla="*/ 561861 w 1608463"/>
              <a:gd name="T7" fmla="*/ 0 h 1035585"/>
              <a:gd name="T8" fmla="*/ 0 60000 65536"/>
              <a:gd name="T9" fmla="*/ 0 60000 65536"/>
              <a:gd name="T10" fmla="*/ 0 60000 65536"/>
              <a:gd name="T11" fmla="*/ 0 60000 65536"/>
              <a:gd name="T12" fmla="*/ 0 w 1608463"/>
              <a:gd name="T13" fmla="*/ 0 h 1035585"/>
              <a:gd name="T14" fmla="*/ 1608463 w 1608463"/>
              <a:gd name="T15" fmla="*/ 1035585 h 103558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463" h="1035585">
                <a:moveTo>
                  <a:pt x="561861" y="0"/>
                </a:moveTo>
                <a:lnTo>
                  <a:pt x="0" y="1035585"/>
                </a:lnTo>
                <a:lnTo>
                  <a:pt x="1608463" y="859315"/>
                </a:lnTo>
                <a:lnTo>
                  <a:pt x="561861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任意多边形 38"/>
          <p:cNvSpPr>
            <a:spLocks noChangeArrowheads="1"/>
          </p:cNvSpPr>
          <p:nvPr userDrawn="1"/>
        </p:nvSpPr>
        <p:spPr bwMode="auto">
          <a:xfrm>
            <a:off x="1825625" y="1139825"/>
            <a:ext cx="1701800" cy="636588"/>
          </a:xfrm>
          <a:custGeom>
            <a:avLst/>
            <a:gdLst>
              <a:gd name="T0" fmla="*/ 705079 w 2214390"/>
              <a:gd name="T1" fmla="*/ 165253 h 782197"/>
              <a:gd name="T2" fmla="*/ 2214390 w 2214390"/>
              <a:gd name="T3" fmla="*/ 0 h 782197"/>
              <a:gd name="T4" fmla="*/ 0 w 2214390"/>
              <a:gd name="T5" fmla="*/ 782197 h 782197"/>
              <a:gd name="T6" fmla="*/ 705079 w 2214390"/>
              <a:gd name="T7" fmla="*/ 165253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214390"/>
              <a:gd name="T13" fmla="*/ 0 h 782197"/>
              <a:gd name="T14" fmla="*/ 2214390 w 2214390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4390" h="782197">
                <a:moveTo>
                  <a:pt x="705079" y="165253"/>
                </a:moveTo>
                <a:lnTo>
                  <a:pt x="2214390" y="0"/>
                </a:lnTo>
                <a:lnTo>
                  <a:pt x="0" y="782197"/>
                </a:lnTo>
                <a:lnTo>
                  <a:pt x="705079" y="165253"/>
                </a:lnTo>
                <a:close/>
              </a:path>
            </a:pathLst>
          </a:custGeom>
          <a:solidFill>
            <a:srgbClr val="F8A91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任意多边形 74"/>
          <p:cNvSpPr>
            <a:spLocks noChangeArrowheads="1"/>
          </p:cNvSpPr>
          <p:nvPr userDrawn="1"/>
        </p:nvSpPr>
        <p:spPr bwMode="auto">
          <a:xfrm>
            <a:off x="3544888" y="1123950"/>
            <a:ext cx="603250" cy="561975"/>
          </a:xfrm>
          <a:custGeom>
            <a:avLst/>
            <a:gdLst>
              <a:gd name="T0" fmla="*/ 0 w 804231"/>
              <a:gd name="T1" fmla="*/ 0 h 749147"/>
              <a:gd name="T2" fmla="*/ 804231 w 804231"/>
              <a:gd name="T3" fmla="*/ 55085 h 749147"/>
              <a:gd name="T4" fmla="*/ 760164 w 804231"/>
              <a:gd name="T5" fmla="*/ 749147 h 749147"/>
              <a:gd name="T6" fmla="*/ 0 w 804231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749147"/>
              <a:gd name="T14" fmla="*/ 804231 w 804231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749147">
                <a:moveTo>
                  <a:pt x="0" y="0"/>
                </a:moveTo>
                <a:lnTo>
                  <a:pt x="804231" y="55085"/>
                </a:lnTo>
                <a:lnTo>
                  <a:pt x="760164" y="749147"/>
                </a:lnTo>
                <a:lnTo>
                  <a:pt x="0" y="0"/>
                </a:lnTo>
                <a:close/>
              </a:path>
            </a:pathLst>
          </a:custGeom>
          <a:solidFill>
            <a:srgbClr val="16B7D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任意多边形 115"/>
          <p:cNvSpPr>
            <a:spLocks noChangeArrowheads="1"/>
          </p:cNvSpPr>
          <p:nvPr userDrawn="1"/>
        </p:nvSpPr>
        <p:spPr bwMode="auto">
          <a:xfrm>
            <a:off x="7966075" y="-31750"/>
            <a:ext cx="446088" cy="173038"/>
          </a:xfrm>
          <a:custGeom>
            <a:avLst/>
            <a:gdLst>
              <a:gd name="T0" fmla="*/ 0 w 594911"/>
              <a:gd name="T1" fmla="*/ 0 h 187287"/>
              <a:gd name="T2" fmla="*/ 594911 w 594911"/>
              <a:gd name="T3" fmla="*/ 33051 h 187287"/>
              <a:gd name="T4" fmla="*/ 66101 w 594911"/>
              <a:gd name="T5" fmla="*/ 187287 h 187287"/>
              <a:gd name="T6" fmla="*/ 0 w 594911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187287"/>
              <a:gd name="T14" fmla="*/ 594911 w 59491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187287">
                <a:moveTo>
                  <a:pt x="0" y="0"/>
                </a:moveTo>
                <a:lnTo>
                  <a:pt x="594911" y="33051"/>
                </a:lnTo>
                <a:lnTo>
                  <a:pt x="66101" y="187287"/>
                </a:lnTo>
                <a:lnTo>
                  <a:pt x="0" y="0"/>
                </a:lnTo>
                <a:close/>
              </a:path>
            </a:pathLst>
          </a:custGeom>
          <a:solidFill>
            <a:srgbClr val="1CACB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任意多边形 72"/>
          <p:cNvSpPr>
            <a:spLocks noChangeArrowheads="1"/>
          </p:cNvSpPr>
          <p:nvPr userDrawn="1"/>
        </p:nvSpPr>
        <p:spPr bwMode="auto">
          <a:xfrm>
            <a:off x="4130675" y="1577975"/>
            <a:ext cx="1404938" cy="1149350"/>
          </a:xfrm>
          <a:custGeom>
            <a:avLst/>
            <a:gdLst>
              <a:gd name="T0" fmla="*/ 495759 w 1850834"/>
              <a:gd name="T1" fmla="*/ 0 h 1531344"/>
              <a:gd name="T2" fmla="*/ 0 w 1850834"/>
              <a:gd name="T3" fmla="*/ 462708 h 1531344"/>
              <a:gd name="T4" fmla="*/ 1850834 w 1850834"/>
              <a:gd name="T5" fmla="*/ 1531344 h 1531344"/>
              <a:gd name="T6" fmla="*/ 495759 w 1850834"/>
              <a:gd name="T7" fmla="*/ 0 h 1531344"/>
              <a:gd name="T8" fmla="*/ 0 60000 65536"/>
              <a:gd name="T9" fmla="*/ 0 60000 65536"/>
              <a:gd name="T10" fmla="*/ 0 60000 65536"/>
              <a:gd name="T11" fmla="*/ 0 60000 65536"/>
              <a:gd name="T12" fmla="*/ 0 w 1850834"/>
              <a:gd name="T13" fmla="*/ 0 h 1531344"/>
              <a:gd name="T14" fmla="*/ 1850834 w 1850834"/>
              <a:gd name="T15" fmla="*/ 1531344 h 153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50834" h="1531344">
                <a:moveTo>
                  <a:pt x="495759" y="0"/>
                </a:moveTo>
                <a:lnTo>
                  <a:pt x="0" y="462708"/>
                </a:lnTo>
                <a:lnTo>
                  <a:pt x="1850834" y="1531344"/>
                </a:lnTo>
                <a:lnTo>
                  <a:pt x="495759" y="0"/>
                </a:lnTo>
                <a:close/>
              </a:path>
            </a:pathLst>
          </a:custGeom>
          <a:solidFill>
            <a:srgbClr val="EE403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任意多边形 80"/>
          <p:cNvSpPr>
            <a:spLocks noChangeArrowheads="1"/>
          </p:cNvSpPr>
          <p:nvPr userDrawn="1"/>
        </p:nvSpPr>
        <p:spPr bwMode="auto">
          <a:xfrm>
            <a:off x="4437063" y="1157288"/>
            <a:ext cx="1395412" cy="603250"/>
          </a:xfrm>
          <a:custGeom>
            <a:avLst/>
            <a:gdLst>
              <a:gd name="T0" fmla="*/ 1718631 w 1718631"/>
              <a:gd name="T1" fmla="*/ 0 h 760164"/>
              <a:gd name="T2" fmla="*/ 275421 w 1718631"/>
              <a:gd name="T3" fmla="*/ 760164 h 760164"/>
              <a:gd name="T4" fmla="*/ 0 w 1718631"/>
              <a:gd name="T5" fmla="*/ 473725 h 760164"/>
              <a:gd name="T6" fmla="*/ 1718631 w 1718631"/>
              <a:gd name="T7" fmla="*/ 0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718631"/>
              <a:gd name="T13" fmla="*/ 0 h 760164"/>
              <a:gd name="T14" fmla="*/ 1718631 w 1718631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18631" h="760164">
                <a:moveTo>
                  <a:pt x="1718631" y="0"/>
                </a:moveTo>
                <a:lnTo>
                  <a:pt x="275421" y="760164"/>
                </a:lnTo>
                <a:lnTo>
                  <a:pt x="0" y="473725"/>
                </a:lnTo>
                <a:lnTo>
                  <a:pt x="1718631" y="0"/>
                </a:lnTo>
                <a:close/>
              </a:path>
            </a:pathLst>
          </a:custGeom>
          <a:solidFill>
            <a:srgbClr val="C1203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任意多边形 53"/>
          <p:cNvSpPr>
            <a:spLocks noChangeArrowheads="1"/>
          </p:cNvSpPr>
          <p:nvPr userDrawn="1"/>
        </p:nvSpPr>
        <p:spPr bwMode="auto">
          <a:xfrm rot="260233">
            <a:off x="2644775" y="2041525"/>
            <a:ext cx="581025" cy="300038"/>
          </a:xfrm>
          <a:custGeom>
            <a:avLst/>
            <a:gdLst>
              <a:gd name="T0" fmla="*/ 727113 w 727113"/>
              <a:gd name="T1" fmla="*/ 0 h 352539"/>
              <a:gd name="T2" fmla="*/ 0 w 727113"/>
              <a:gd name="T3" fmla="*/ 308472 h 352539"/>
              <a:gd name="T4" fmla="*/ 462709 w 727113"/>
              <a:gd name="T5" fmla="*/ 352539 h 352539"/>
              <a:gd name="T6" fmla="*/ 727113 w 727113"/>
              <a:gd name="T7" fmla="*/ 0 h 352539"/>
              <a:gd name="T8" fmla="*/ 0 60000 65536"/>
              <a:gd name="T9" fmla="*/ 0 60000 65536"/>
              <a:gd name="T10" fmla="*/ 0 60000 65536"/>
              <a:gd name="T11" fmla="*/ 0 60000 65536"/>
              <a:gd name="T12" fmla="*/ 0 w 727113"/>
              <a:gd name="T13" fmla="*/ 0 h 352539"/>
              <a:gd name="T14" fmla="*/ 727113 w 727113"/>
              <a:gd name="T15" fmla="*/ 352539 h 3525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7113" h="352539">
                <a:moveTo>
                  <a:pt x="727113" y="0"/>
                </a:moveTo>
                <a:lnTo>
                  <a:pt x="0" y="308472"/>
                </a:lnTo>
                <a:lnTo>
                  <a:pt x="462709" y="352539"/>
                </a:lnTo>
                <a:lnTo>
                  <a:pt x="727113" y="0"/>
                </a:lnTo>
                <a:close/>
              </a:path>
            </a:pathLst>
          </a:custGeom>
          <a:solidFill>
            <a:srgbClr val="FFB91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任意多边形 117"/>
          <p:cNvSpPr>
            <a:spLocks noChangeArrowheads="1"/>
          </p:cNvSpPr>
          <p:nvPr userDrawn="1"/>
        </p:nvSpPr>
        <p:spPr bwMode="auto">
          <a:xfrm>
            <a:off x="5849938" y="1338263"/>
            <a:ext cx="414337" cy="446087"/>
          </a:xfrm>
          <a:custGeom>
            <a:avLst/>
            <a:gdLst>
              <a:gd name="T0" fmla="*/ 550843 w 550843"/>
              <a:gd name="T1" fmla="*/ 0 h 594911"/>
              <a:gd name="T2" fmla="*/ 319489 w 550843"/>
              <a:gd name="T3" fmla="*/ 594911 h 594911"/>
              <a:gd name="T4" fmla="*/ 0 w 550843"/>
              <a:gd name="T5" fmla="*/ 583894 h 594911"/>
              <a:gd name="T6" fmla="*/ 550843 w 550843"/>
              <a:gd name="T7" fmla="*/ 0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594911"/>
              <a:gd name="T14" fmla="*/ 550843 w 55084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594911">
                <a:moveTo>
                  <a:pt x="550843" y="0"/>
                </a:moveTo>
                <a:lnTo>
                  <a:pt x="319489" y="594911"/>
                </a:lnTo>
                <a:lnTo>
                  <a:pt x="0" y="583894"/>
                </a:lnTo>
                <a:lnTo>
                  <a:pt x="550843" y="0"/>
                </a:lnTo>
                <a:close/>
              </a:path>
            </a:pathLst>
          </a:custGeom>
          <a:solidFill>
            <a:srgbClr val="0AAAB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任意多边形 104"/>
          <p:cNvSpPr>
            <a:spLocks noChangeArrowheads="1"/>
          </p:cNvSpPr>
          <p:nvPr userDrawn="1"/>
        </p:nvSpPr>
        <p:spPr bwMode="auto">
          <a:xfrm>
            <a:off x="5949950" y="1346200"/>
            <a:ext cx="320675" cy="133350"/>
          </a:xfrm>
          <a:custGeom>
            <a:avLst/>
            <a:gdLst>
              <a:gd name="T0" fmla="*/ 132202 w 396607"/>
              <a:gd name="T1" fmla="*/ 0 h 187287"/>
              <a:gd name="T2" fmla="*/ 396607 w 396607"/>
              <a:gd name="T3" fmla="*/ 22034 h 187287"/>
              <a:gd name="T4" fmla="*/ 0 w 396607"/>
              <a:gd name="T5" fmla="*/ 187287 h 187287"/>
              <a:gd name="T6" fmla="*/ 132202 w 396607"/>
              <a:gd name="T7" fmla="*/ 0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396607"/>
              <a:gd name="T13" fmla="*/ 0 h 187287"/>
              <a:gd name="T14" fmla="*/ 396607 w 396607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6607" h="187287">
                <a:moveTo>
                  <a:pt x="132202" y="0"/>
                </a:moveTo>
                <a:lnTo>
                  <a:pt x="396607" y="22034"/>
                </a:lnTo>
                <a:lnTo>
                  <a:pt x="0" y="187287"/>
                </a:lnTo>
                <a:lnTo>
                  <a:pt x="132202" y="0"/>
                </a:lnTo>
                <a:close/>
              </a:path>
            </a:pathLst>
          </a:custGeom>
          <a:solidFill>
            <a:srgbClr val="0A9FB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" name="任意多边形 102"/>
          <p:cNvSpPr>
            <a:spLocks noChangeArrowheads="1"/>
          </p:cNvSpPr>
          <p:nvPr userDrawn="1"/>
        </p:nvSpPr>
        <p:spPr bwMode="auto">
          <a:xfrm>
            <a:off x="5749925" y="1114425"/>
            <a:ext cx="571500" cy="330200"/>
          </a:xfrm>
          <a:custGeom>
            <a:avLst/>
            <a:gdLst>
              <a:gd name="T0" fmla="*/ 0 w 661012"/>
              <a:gd name="T1" fmla="*/ 132202 h 407624"/>
              <a:gd name="T2" fmla="*/ 661012 w 661012"/>
              <a:gd name="T3" fmla="*/ 0 h 407624"/>
              <a:gd name="T4" fmla="*/ 264405 w 661012"/>
              <a:gd name="T5" fmla="*/ 407624 h 407624"/>
              <a:gd name="T6" fmla="*/ 0 w 661012"/>
              <a:gd name="T7" fmla="*/ 132202 h 407624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407624"/>
              <a:gd name="T14" fmla="*/ 661012 w 661012"/>
              <a:gd name="T15" fmla="*/ 407624 h 40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407624">
                <a:moveTo>
                  <a:pt x="0" y="132202"/>
                </a:moveTo>
                <a:lnTo>
                  <a:pt x="661012" y="0"/>
                </a:lnTo>
                <a:lnTo>
                  <a:pt x="264405" y="407624"/>
                </a:lnTo>
                <a:lnTo>
                  <a:pt x="0" y="132202"/>
                </a:lnTo>
                <a:close/>
              </a:path>
            </a:pathLst>
          </a:custGeom>
          <a:solidFill>
            <a:srgbClr val="E8213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" name="任意多边形 97"/>
          <p:cNvSpPr>
            <a:spLocks noChangeArrowheads="1"/>
          </p:cNvSpPr>
          <p:nvPr userDrawn="1"/>
        </p:nvSpPr>
        <p:spPr bwMode="auto">
          <a:xfrm>
            <a:off x="5486400" y="263525"/>
            <a:ext cx="504825" cy="884238"/>
          </a:xfrm>
          <a:custGeom>
            <a:avLst/>
            <a:gdLst>
              <a:gd name="T0" fmla="*/ 0 w 649995"/>
              <a:gd name="T1" fmla="*/ 594911 h 1178805"/>
              <a:gd name="T2" fmla="*/ 649995 w 649995"/>
              <a:gd name="T3" fmla="*/ 0 h 1178805"/>
              <a:gd name="T4" fmla="*/ 385590 w 649995"/>
              <a:gd name="T5" fmla="*/ 1178805 h 1178805"/>
              <a:gd name="T6" fmla="*/ 0 w 649995"/>
              <a:gd name="T7" fmla="*/ 594911 h 1178805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1178805"/>
              <a:gd name="T14" fmla="*/ 649995 w 649995"/>
              <a:gd name="T15" fmla="*/ 1178805 h 11788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1178805">
                <a:moveTo>
                  <a:pt x="0" y="594911"/>
                </a:moveTo>
                <a:lnTo>
                  <a:pt x="649995" y="0"/>
                </a:lnTo>
                <a:lnTo>
                  <a:pt x="385590" y="1178805"/>
                </a:lnTo>
                <a:lnTo>
                  <a:pt x="0" y="594911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" name="任意多边形 71"/>
          <p:cNvSpPr>
            <a:spLocks noChangeArrowheads="1"/>
          </p:cNvSpPr>
          <p:nvPr userDrawn="1"/>
        </p:nvSpPr>
        <p:spPr bwMode="auto">
          <a:xfrm>
            <a:off x="4148138" y="1925638"/>
            <a:ext cx="1387475" cy="801687"/>
          </a:xfrm>
          <a:custGeom>
            <a:avLst/>
            <a:gdLst>
              <a:gd name="T0" fmla="*/ 0 w 1806767"/>
              <a:gd name="T1" fmla="*/ 0 h 1046602"/>
              <a:gd name="T2" fmla="*/ 1806767 w 1806767"/>
              <a:gd name="T3" fmla="*/ 1046602 h 1046602"/>
              <a:gd name="T4" fmla="*/ 11017 w 1806767"/>
              <a:gd name="T5" fmla="*/ 738130 h 1046602"/>
              <a:gd name="T6" fmla="*/ 0 w 1806767"/>
              <a:gd name="T7" fmla="*/ 0 h 1046602"/>
              <a:gd name="T8" fmla="*/ 0 60000 65536"/>
              <a:gd name="T9" fmla="*/ 0 60000 65536"/>
              <a:gd name="T10" fmla="*/ 0 60000 65536"/>
              <a:gd name="T11" fmla="*/ 0 60000 65536"/>
              <a:gd name="T12" fmla="*/ 0 w 1806767"/>
              <a:gd name="T13" fmla="*/ 0 h 1046602"/>
              <a:gd name="T14" fmla="*/ 1806767 w 1806767"/>
              <a:gd name="T15" fmla="*/ 1046602 h 10466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6767" h="1046602">
                <a:moveTo>
                  <a:pt x="0" y="0"/>
                </a:moveTo>
                <a:lnTo>
                  <a:pt x="1806767" y="1046602"/>
                </a:lnTo>
                <a:lnTo>
                  <a:pt x="11017" y="738130"/>
                </a:lnTo>
                <a:lnTo>
                  <a:pt x="0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" name="任意多边形 30"/>
          <p:cNvSpPr>
            <a:spLocks noChangeArrowheads="1"/>
          </p:cNvSpPr>
          <p:nvPr userDrawn="1"/>
        </p:nvSpPr>
        <p:spPr bwMode="auto">
          <a:xfrm>
            <a:off x="247650" y="3536950"/>
            <a:ext cx="866775" cy="520700"/>
          </a:xfrm>
          <a:custGeom>
            <a:avLst/>
            <a:gdLst>
              <a:gd name="T0" fmla="*/ 0 w 1156771"/>
              <a:gd name="T1" fmla="*/ 143219 h 694063"/>
              <a:gd name="T2" fmla="*/ 1156771 w 1156771"/>
              <a:gd name="T3" fmla="*/ 0 h 694063"/>
              <a:gd name="T4" fmla="*/ 506776 w 1156771"/>
              <a:gd name="T5" fmla="*/ 694063 h 694063"/>
              <a:gd name="T6" fmla="*/ 0 w 1156771"/>
              <a:gd name="T7" fmla="*/ 143219 h 694063"/>
              <a:gd name="T8" fmla="*/ 0 60000 65536"/>
              <a:gd name="T9" fmla="*/ 0 60000 65536"/>
              <a:gd name="T10" fmla="*/ 0 60000 65536"/>
              <a:gd name="T11" fmla="*/ 0 60000 65536"/>
              <a:gd name="T12" fmla="*/ 0 w 1156771"/>
              <a:gd name="T13" fmla="*/ 0 h 694063"/>
              <a:gd name="T14" fmla="*/ 1156771 w 1156771"/>
              <a:gd name="T15" fmla="*/ 694063 h 6940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771" h="694063">
                <a:moveTo>
                  <a:pt x="0" y="143219"/>
                </a:moveTo>
                <a:lnTo>
                  <a:pt x="1156771" y="0"/>
                </a:lnTo>
                <a:lnTo>
                  <a:pt x="506776" y="694063"/>
                </a:lnTo>
                <a:lnTo>
                  <a:pt x="0" y="143219"/>
                </a:lnTo>
                <a:close/>
              </a:path>
            </a:pathLst>
          </a:custGeom>
          <a:solidFill>
            <a:srgbClr val="E9253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" name="任意多边形 58"/>
          <p:cNvSpPr>
            <a:spLocks noChangeArrowheads="1"/>
          </p:cNvSpPr>
          <p:nvPr userDrawn="1"/>
        </p:nvSpPr>
        <p:spPr bwMode="auto">
          <a:xfrm>
            <a:off x="3081338" y="2544763"/>
            <a:ext cx="966787" cy="265112"/>
          </a:xfrm>
          <a:custGeom>
            <a:avLst/>
            <a:gdLst>
              <a:gd name="T0" fmla="*/ 0 w 1288973"/>
              <a:gd name="T1" fmla="*/ 264405 h 319489"/>
              <a:gd name="T2" fmla="*/ 1288973 w 1288973"/>
              <a:gd name="T3" fmla="*/ 319489 h 319489"/>
              <a:gd name="T4" fmla="*/ 1079653 w 1288973"/>
              <a:gd name="T5" fmla="*/ 0 h 319489"/>
              <a:gd name="T6" fmla="*/ 0 w 1288973"/>
              <a:gd name="T7" fmla="*/ 264405 h 319489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19489"/>
              <a:gd name="T14" fmla="*/ 1288973 w 1288973"/>
              <a:gd name="T15" fmla="*/ 319489 h 3194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19489">
                <a:moveTo>
                  <a:pt x="0" y="264405"/>
                </a:moveTo>
                <a:lnTo>
                  <a:pt x="1288973" y="319489"/>
                </a:lnTo>
                <a:lnTo>
                  <a:pt x="1079653" y="0"/>
                </a:lnTo>
                <a:lnTo>
                  <a:pt x="0" y="264405"/>
                </a:lnTo>
                <a:close/>
              </a:path>
            </a:pathLst>
          </a:custGeom>
          <a:solidFill>
            <a:srgbClr val="0E8B9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" name="任意多边形 55"/>
          <p:cNvSpPr>
            <a:spLocks noChangeArrowheads="1"/>
          </p:cNvSpPr>
          <p:nvPr userDrawn="1"/>
        </p:nvSpPr>
        <p:spPr bwMode="auto">
          <a:xfrm>
            <a:off x="2998788" y="2098675"/>
            <a:ext cx="1182687" cy="412750"/>
          </a:xfrm>
          <a:custGeom>
            <a:avLst/>
            <a:gdLst>
              <a:gd name="T0" fmla="*/ 0 w 1575412"/>
              <a:gd name="T1" fmla="*/ 341523 h 550844"/>
              <a:gd name="T2" fmla="*/ 1575412 w 1575412"/>
              <a:gd name="T3" fmla="*/ 550844 h 550844"/>
              <a:gd name="T4" fmla="*/ 253388 w 1575412"/>
              <a:gd name="T5" fmla="*/ 0 h 550844"/>
              <a:gd name="T6" fmla="*/ 0 w 1575412"/>
              <a:gd name="T7" fmla="*/ 341523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575412"/>
              <a:gd name="T13" fmla="*/ 0 h 550844"/>
              <a:gd name="T14" fmla="*/ 1575412 w 1575412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75412" h="550844">
                <a:moveTo>
                  <a:pt x="0" y="341523"/>
                </a:moveTo>
                <a:lnTo>
                  <a:pt x="1575412" y="550844"/>
                </a:lnTo>
                <a:lnTo>
                  <a:pt x="253388" y="0"/>
                </a:lnTo>
                <a:lnTo>
                  <a:pt x="0" y="341523"/>
                </a:lnTo>
                <a:close/>
              </a:path>
            </a:pathLst>
          </a:custGeom>
          <a:solidFill>
            <a:srgbClr val="F5922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" name="任意多边形 56"/>
          <p:cNvSpPr>
            <a:spLocks noChangeArrowheads="1"/>
          </p:cNvSpPr>
          <p:nvPr userDrawn="1"/>
        </p:nvSpPr>
        <p:spPr bwMode="auto">
          <a:xfrm>
            <a:off x="3106738" y="1892300"/>
            <a:ext cx="1058862" cy="619125"/>
          </a:xfrm>
          <a:custGeom>
            <a:avLst/>
            <a:gdLst>
              <a:gd name="T0" fmla="*/ 0 w 1311007"/>
              <a:gd name="T1" fmla="*/ 220337 h 782198"/>
              <a:gd name="T2" fmla="*/ 1311007 w 1311007"/>
              <a:gd name="T3" fmla="*/ 782198 h 782198"/>
              <a:gd name="T4" fmla="*/ 1288973 w 1311007"/>
              <a:gd name="T5" fmla="*/ 0 h 782198"/>
              <a:gd name="T6" fmla="*/ 0 w 1311007"/>
              <a:gd name="T7" fmla="*/ 220337 h 782198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782198"/>
              <a:gd name="T14" fmla="*/ 1311007 w 1311007"/>
              <a:gd name="T15" fmla="*/ 782198 h 782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782198">
                <a:moveTo>
                  <a:pt x="0" y="220337"/>
                </a:moveTo>
                <a:lnTo>
                  <a:pt x="1311007" y="782198"/>
                </a:lnTo>
                <a:lnTo>
                  <a:pt x="1288973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E9792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" name="任意多边形 69"/>
          <p:cNvSpPr>
            <a:spLocks noChangeArrowheads="1"/>
          </p:cNvSpPr>
          <p:nvPr userDrawn="1"/>
        </p:nvSpPr>
        <p:spPr bwMode="auto">
          <a:xfrm>
            <a:off x="4627563" y="2536825"/>
            <a:ext cx="874712" cy="255588"/>
          </a:xfrm>
          <a:custGeom>
            <a:avLst/>
            <a:gdLst>
              <a:gd name="T0" fmla="*/ 0 w 1134738"/>
              <a:gd name="T1" fmla="*/ 0 h 308472"/>
              <a:gd name="T2" fmla="*/ 1134738 w 1134738"/>
              <a:gd name="T3" fmla="*/ 220337 h 308472"/>
              <a:gd name="T4" fmla="*/ 1013552 w 1134738"/>
              <a:gd name="T5" fmla="*/ 308472 h 308472"/>
              <a:gd name="T6" fmla="*/ 0 w 1134738"/>
              <a:gd name="T7" fmla="*/ 0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308472"/>
              <a:gd name="T14" fmla="*/ 1134738 w 1134738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308472">
                <a:moveTo>
                  <a:pt x="0" y="0"/>
                </a:moveTo>
                <a:lnTo>
                  <a:pt x="1134738" y="220337"/>
                </a:lnTo>
                <a:lnTo>
                  <a:pt x="1013552" y="308472"/>
                </a:lnTo>
                <a:lnTo>
                  <a:pt x="0" y="0"/>
                </a:lnTo>
                <a:close/>
              </a:path>
            </a:pathLst>
          </a:custGeom>
          <a:solidFill>
            <a:srgbClr val="1699D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" name="任意多边形 44"/>
          <p:cNvSpPr>
            <a:spLocks noChangeArrowheads="1"/>
          </p:cNvSpPr>
          <p:nvPr userDrawn="1"/>
        </p:nvSpPr>
        <p:spPr bwMode="auto">
          <a:xfrm>
            <a:off x="3114675" y="1098550"/>
            <a:ext cx="455613" cy="636588"/>
          </a:xfrm>
          <a:custGeom>
            <a:avLst/>
            <a:gdLst>
              <a:gd name="T0" fmla="*/ 0 w 528810"/>
              <a:gd name="T1" fmla="*/ 793215 h 793215"/>
              <a:gd name="T2" fmla="*/ 462709 w 528810"/>
              <a:gd name="T3" fmla="*/ 506776 h 793215"/>
              <a:gd name="T4" fmla="*/ 528810 w 528810"/>
              <a:gd name="T5" fmla="*/ 0 h 793215"/>
              <a:gd name="T6" fmla="*/ 0 w 528810"/>
              <a:gd name="T7" fmla="*/ 793215 h 793215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793215"/>
              <a:gd name="T14" fmla="*/ 528810 w 528810"/>
              <a:gd name="T15" fmla="*/ 793215 h 7932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793215">
                <a:moveTo>
                  <a:pt x="0" y="793215"/>
                </a:moveTo>
                <a:lnTo>
                  <a:pt x="462709" y="506776"/>
                </a:lnTo>
                <a:lnTo>
                  <a:pt x="528810" y="0"/>
                </a:lnTo>
                <a:lnTo>
                  <a:pt x="0" y="793215"/>
                </a:lnTo>
                <a:close/>
              </a:path>
            </a:pathLst>
          </a:custGeom>
          <a:solidFill>
            <a:srgbClr val="40C6D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6" name="任意多边形 101"/>
          <p:cNvSpPr>
            <a:spLocks noChangeArrowheads="1"/>
          </p:cNvSpPr>
          <p:nvPr userDrawn="1"/>
        </p:nvSpPr>
        <p:spPr bwMode="auto">
          <a:xfrm>
            <a:off x="5562600" y="1146175"/>
            <a:ext cx="463550" cy="388938"/>
          </a:xfrm>
          <a:custGeom>
            <a:avLst/>
            <a:gdLst>
              <a:gd name="T0" fmla="*/ 242371 w 594911"/>
              <a:gd name="T1" fmla="*/ 0 h 440675"/>
              <a:gd name="T2" fmla="*/ 594911 w 594911"/>
              <a:gd name="T3" fmla="*/ 330506 h 440675"/>
              <a:gd name="T4" fmla="*/ 0 w 594911"/>
              <a:gd name="T5" fmla="*/ 440675 h 440675"/>
              <a:gd name="T6" fmla="*/ 242371 w 594911"/>
              <a:gd name="T7" fmla="*/ 0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594911"/>
              <a:gd name="T13" fmla="*/ 0 h 440675"/>
              <a:gd name="T14" fmla="*/ 594911 w 594911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4911" h="440675">
                <a:moveTo>
                  <a:pt x="242371" y="0"/>
                </a:moveTo>
                <a:lnTo>
                  <a:pt x="594911" y="330506"/>
                </a:lnTo>
                <a:lnTo>
                  <a:pt x="0" y="440675"/>
                </a:lnTo>
                <a:lnTo>
                  <a:pt x="242371" y="0"/>
                </a:lnTo>
                <a:close/>
              </a:path>
            </a:pathLst>
          </a:custGeom>
          <a:solidFill>
            <a:srgbClr val="C0203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" name="任意多边形 109"/>
          <p:cNvSpPr>
            <a:spLocks noChangeArrowheads="1"/>
          </p:cNvSpPr>
          <p:nvPr userDrawn="1"/>
        </p:nvSpPr>
        <p:spPr bwMode="auto">
          <a:xfrm>
            <a:off x="5749925" y="1108075"/>
            <a:ext cx="603250" cy="130175"/>
          </a:xfrm>
          <a:custGeom>
            <a:avLst/>
            <a:gdLst>
              <a:gd name="T0" fmla="*/ 0 w 738131"/>
              <a:gd name="T1" fmla="*/ 55085 h 187287"/>
              <a:gd name="T2" fmla="*/ 738131 w 738131"/>
              <a:gd name="T3" fmla="*/ 0 h 187287"/>
              <a:gd name="T4" fmla="*/ 77119 w 738131"/>
              <a:gd name="T5" fmla="*/ 187287 h 187287"/>
              <a:gd name="T6" fmla="*/ 0 w 738131"/>
              <a:gd name="T7" fmla="*/ 55085 h 187287"/>
              <a:gd name="T8" fmla="*/ 0 60000 65536"/>
              <a:gd name="T9" fmla="*/ 0 60000 65536"/>
              <a:gd name="T10" fmla="*/ 0 60000 65536"/>
              <a:gd name="T11" fmla="*/ 0 60000 65536"/>
              <a:gd name="T12" fmla="*/ 0 w 738131"/>
              <a:gd name="T13" fmla="*/ 0 h 187287"/>
              <a:gd name="T14" fmla="*/ 738131 w 738131"/>
              <a:gd name="T15" fmla="*/ 187287 h 187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8131" h="187287">
                <a:moveTo>
                  <a:pt x="0" y="55085"/>
                </a:moveTo>
                <a:lnTo>
                  <a:pt x="738131" y="0"/>
                </a:lnTo>
                <a:lnTo>
                  <a:pt x="77119" y="187287"/>
                </a:lnTo>
                <a:lnTo>
                  <a:pt x="0" y="55085"/>
                </a:lnTo>
                <a:close/>
              </a:path>
            </a:pathLst>
          </a:custGeom>
          <a:solidFill>
            <a:srgbClr val="440C1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" name="任意多边形 89"/>
          <p:cNvSpPr>
            <a:spLocks noChangeArrowheads="1"/>
          </p:cNvSpPr>
          <p:nvPr userDrawn="1"/>
        </p:nvSpPr>
        <p:spPr bwMode="auto">
          <a:xfrm>
            <a:off x="5205413" y="1768475"/>
            <a:ext cx="892175" cy="742950"/>
          </a:xfrm>
          <a:custGeom>
            <a:avLst/>
            <a:gdLst>
              <a:gd name="T0" fmla="*/ 1189822 w 1189822"/>
              <a:gd name="T1" fmla="*/ 0 h 991518"/>
              <a:gd name="T2" fmla="*/ 286439 w 1189822"/>
              <a:gd name="T3" fmla="*/ 991518 h 991518"/>
              <a:gd name="T4" fmla="*/ 0 w 1189822"/>
              <a:gd name="T5" fmla="*/ 220338 h 991518"/>
              <a:gd name="T6" fmla="*/ 1189822 w 1189822"/>
              <a:gd name="T7" fmla="*/ 0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189822"/>
              <a:gd name="T13" fmla="*/ 0 h 991518"/>
              <a:gd name="T14" fmla="*/ 1189822 w 1189822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9822" h="991518">
                <a:moveTo>
                  <a:pt x="1189822" y="0"/>
                </a:moveTo>
                <a:lnTo>
                  <a:pt x="286439" y="991518"/>
                </a:lnTo>
                <a:lnTo>
                  <a:pt x="0" y="220338"/>
                </a:lnTo>
                <a:lnTo>
                  <a:pt x="1189822" y="0"/>
                </a:lnTo>
                <a:close/>
              </a:path>
            </a:pathLst>
          </a:custGeom>
          <a:solidFill>
            <a:srgbClr val="04A7C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" name="任意多边形 85"/>
          <p:cNvSpPr>
            <a:spLocks noChangeArrowheads="1"/>
          </p:cNvSpPr>
          <p:nvPr userDrawn="1"/>
        </p:nvSpPr>
        <p:spPr bwMode="auto">
          <a:xfrm>
            <a:off x="4981575" y="1727200"/>
            <a:ext cx="257175" cy="381000"/>
          </a:xfrm>
          <a:custGeom>
            <a:avLst/>
            <a:gdLst>
              <a:gd name="T0" fmla="*/ 253388 w 319489"/>
              <a:gd name="T1" fmla="*/ 0 h 440674"/>
              <a:gd name="T2" fmla="*/ 319489 w 319489"/>
              <a:gd name="T3" fmla="*/ 308472 h 440674"/>
              <a:gd name="T4" fmla="*/ 0 w 319489"/>
              <a:gd name="T5" fmla="*/ 440674 h 440674"/>
              <a:gd name="T6" fmla="*/ 253388 w 319489"/>
              <a:gd name="T7" fmla="*/ 0 h 440674"/>
              <a:gd name="T8" fmla="*/ 0 60000 65536"/>
              <a:gd name="T9" fmla="*/ 0 60000 65536"/>
              <a:gd name="T10" fmla="*/ 0 60000 65536"/>
              <a:gd name="T11" fmla="*/ 0 60000 65536"/>
              <a:gd name="T12" fmla="*/ 0 w 319489"/>
              <a:gd name="T13" fmla="*/ 0 h 440674"/>
              <a:gd name="T14" fmla="*/ 319489 w 319489"/>
              <a:gd name="T15" fmla="*/ 440674 h 4406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9489" h="440674">
                <a:moveTo>
                  <a:pt x="253388" y="0"/>
                </a:moveTo>
                <a:lnTo>
                  <a:pt x="319489" y="308472"/>
                </a:lnTo>
                <a:lnTo>
                  <a:pt x="0" y="440674"/>
                </a:lnTo>
                <a:lnTo>
                  <a:pt x="253388" y="0"/>
                </a:lnTo>
                <a:close/>
              </a:path>
            </a:pathLst>
          </a:custGeom>
          <a:solidFill>
            <a:srgbClr val="178FA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任意多边形 96"/>
          <p:cNvSpPr>
            <a:spLocks noChangeArrowheads="1"/>
          </p:cNvSpPr>
          <p:nvPr userDrawn="1"/>
        </p:nvSpPr>
        <p:spPr bwMode="auto">
          <a:xfrm>
            <a:off x="5305425" y="280988"/>
            <a:ext cx="668338" cy="446087"/>
          </a:xfrm>
          <a:custGeom>
            <a:avLst/>
            <a:gdLst>
              <a:gd name="T0" fmla="*/ 0 w 804231"/>
              <a:gd name="T1" fmla="*/ 187286 h 561860"/>
              <a:gd name="T2" fmla="*/ 804231 w 804231"/>
              <a:gd name="T3" fmla="*/ 0 h 561860"/>
              <a:gd name="T4" fmla="*/ 220337 w 804231"/>
              <a:gd name="T5" fmla="*/ 561860 h 561860"/>
              <a:gd name="T6" fmla="*/ 0 w 804231"/>
              <a:gd name="T7" fmla="*/ 187286 h 561860"/>
              <a:gd name="T8" fmla="*/ 0 60000 65536"/>
              <a:gd name="T9" fmla="*/ 0 60000 65536"/>
              <a:gd name="T10" fmla="*/ 0 60000 65536"/>
              <a:gd name="T11" fmla="*/ 0 60000 65536"/>
              <a:gd name="T12" fmla="*/ 0 w 804231"/>
              <a:gd name="T13" fmla="*/ 0 h 561860"/>
              <a:gd name="T14" fmla="*/ 804231 w 804231"/>
              <a:gd name="T15" fmla="*/ 561860 h 561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4231" h="561860">
                <a:moveTo>
                  <a:pt x="0" y="187286"/>
                </a:moveTo>
                <a:lnTo>
                  <a:pt x="804231" y="0"/>
                </a:lnTo>
                <a:lnTo>
                  <a:pt x="220337" y="561860"/>
                </a:lnTo>
                <a:lnTo>
                  <a:pt x="0" y="187286"/>
                </a:lnTo>
                <a:close/>
              </a:path>
            </a:pathLst>
          </a:custGeom>
          <a:solidFill>
            <a:srgbClr val="69C7C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" name="任意多边形 67"/>
          <p:cNvSpPr>
            <a:spLocks noChangeArrowheads="1"/>
          </p:cNvSpPr>
          <p:nvPr userDrawn="1"/>
        </p:nvSpPr>
        <p:spPr bwMode="auto">
          <a:xfrm>
            <a:off x="4470400" y="2825750"/>
            <a:ext cx="157163" cy="98425"/>
          </a:xfrm>
          <a:custGeom>
            <a:avLst/>
            <a:gdLst>
              <a:gd name="T0" fmla="*/ 0 w 209321"/>
              <a:gd name="T1" fmla="*/ 88135 h 132202"/>
              <a:gd name="T2" fmla="*/ 209321 w 209321"/>
              <a:gd name="T3" fmla="*/ 132202 h 132202"/>
              <a:gd name="T4" fmla="*/ 132203 w 209321"/>
              <a:gd name="T5" fmla="*/ 0 h 132202"/>
              <a:gd name="T6" fmla="*/ 0 w 209321"/>
              <a:gd name="T7" fmla="*/ 88135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09321"/>
              <a:gd name="T13" fmla="*/ 0 h 132202"/>
              <a:gd name="T14" fmla="*/ 209321 w 209321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321" h="132202">
                <a:moveTo>
                  <a:pt x="0" y="88135"/>
                </a:moveTo>
                <a:lnTo>
                  <a:pt x="209321" y="132202"/>
                </a:lnTo>
                <a:lnTo>
                  <a:pt x="132203" y="0"/>
                </a:lnTo>
                <a:lnTo>
                  <a:pt x="0" y="88135"/>
                </a:lnTo>
                <a:close/>
              </a:path>
            </a:pathLst>
          </a:custGeom>
          <a:solidFill>
            <a:srgbClr val="1076A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" name="任意多边形 70"/>
          <p:cNvSpPr>
            <a:spLocks noChangeArrowheads="1"/>
          </p:cNvSpPr>
          <p:nvPr userDrawn="1"/>
        </p:nvSpPr>
        <p:spPr bwMode="auto">
          <a:xfrm>
            <a:off x="5419725" y="2717800"/>
            <a:ext cx="198438" cy="74613"/>
          </a:xfrm>
          <a:custGeom>
            <a:avLst/>
            <a:gdLst>
              <a:gd name="T0" fmla="*/ 88135 w 253388"/>
              <a:gd name="T1" fmla="*/ 0 h 110168"/>
              <a:gd name="T2" fmla="*/ 0 w 253388"/>
              <a:gd name="T3" fmla="*/ 99151 h 110168"/>
              <a:gd name="T4" fmla="*/ 253388 w 253388"/>
              <a:gd name="T5" fmla="*/ 110168 h 110168"/>
              <a:gd name="T6" fmla="*/ 88135 w 253388"/>
              <a:gd name="T7" fmla="*/ 0 h 110168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110168"/>
              <a:gd name="T14" fmla="*/ 253388 w 253388"/>
              <a:gd name="T15" fmla="*/ 110168 h 110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110168">
                <a:moveTo>
                  <a:pt x="88135" y="0"/>
                </a:moveTo>
                <a:lnTo>
                  <a:pt x="0" y="99151"/>
                </a:lnTo>
                <a:lnTo>
                  <a:pt x="253388" y="110168"/>
                </a:lnTo>
                <a:lnTo>
                  <a:pt x="88135" y="0"/>
                </a:lnTo>
                <a:close/>
              </a:path>
            </a:pathLst>
          </a:custGeom>
          <a:solidFill>
            <a:srgbClr val="125D6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" name="任意多边形 75"/>
          <p:cNvSpPr>
            <a:spLocks noChangeArrowheads="1"/>
          </p:cNvSpPr>
          <p:nvPr userDrawn="1"/>
        </p:nvSpPr>
        <p:spPr bwMode="auto">
          <a:xfrm>
            <a:off x="4114800" y="1139825"/>
            <a:ext cx="355600" cy="538163"/>
          </a:xfrm>
          <a:custGeom>
            <a:avLst/>
            <a:gdLst>
              <a:gd name="T0" fmla="*/ 33050 w 429658"/>
              <a:gd name="T1" fmla="*/ 0 h 705079"/>
              <a:gd name="T2" fmla="*/ 429658 w 429658"/>
              <a:gd name="T3" fmla="*/ 605928 h 705079"/>
              <a:gd name="T4" fmla="*/ 0 w 429658"/>
              <a:gd name="T5" fmla="*/ 705079 h 705079"/>
              <a:gd name="T6" fmla="*/ 33050 w 429658"/>
              <a:gd name="T7" fmla="*/ 0 h 705079"/>
              <a:gd name="T8" fmla="*/ 0 60000 65536"/>
              <a:gd name="T9" fmla="*/ 0 60000 65536"/>
              <a:gd name="T10" fmla="*/ 0 60000 65536"/>
              <a:gd name="T11" fmla="*/ 0 60000 65536"/>
              <a:gd name="T12" fmla="*/ 0 w 429658"/>
              <a:gd name="T13" fmla="*/ 0 h 705079"/>
              <a:gd name="T14" fmla="*/ 429658 w 429658"/>
              <a:gd name="T15" fmla="*/ 705079 h 7050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658" h="705079">
                <a:moveTo>
                  <a:pt x="33050" y="0"/>
                </a:moveTo>
                <a:lnTo>
                  <a:pt x="429658" y="605928"/>
                </a:lnTo>
                <a:lnTo>
                  <a:pt x="0" y="705079"/>
                </a:lnTo>
                <a:lnTo>
                  <a:pt x="33050" y="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" name="任意多边形 76"/>
          <p:cNvSpPr>
            <a:spLocks noChangeArrowheads="1"/>
          </p:cNvSpPr>
          <p:nvPr userDrawn="1"/>
        </p:nvSpPr>
        <p:spPr bwMode="auto">
          <a:xfrm>
            <a:off x="4148138" y="1149350"/>
            <a:ext cx="471487" cy="479425"/>
          </a:xfrm>
          <a:custGeom>
            <a:avLst/>
            <a:gdLst>
              <a:gd name="T0" fmla="*/ 0 w 528810"/>
              <a:gd name="T1" fmla="*/ 0 h 572877"/>
              <a:gd name="T2" fmla="*/ 528810 w 528810"/>
              <a:gd name="T3" fmla="*/ 253388 h 572877"/>
              <a:gd name="T4" fmla="*/ 352540 w 528810"/>
              <a:gd name="T5" fmla="*/ 572877 h 572877"/>
              <a:gd name="T6" fmla="*/ 0 w 528810"/>
              <a:gd name="T7" fmla="*/ 0 h 572877"/>
              <a:gd name="T8" fmla="*/ 0 60000 65536"/>
              <a:gd name="T9" fmla="*/ 0 60000 65536"/>
              <a:gd name="T10" fmla="*/ 0 60000 65536"/>
              <a:gd name="T11" fmla="*/ 0 60000 65536"/>
              <a:gd name="T12" fmla="*/ 0 w 528810"/>
              <a:gd name="T13" fmla="*/ 0 h 572877"/>
              <a:gd name="T14" fmla="*/ 528810 w 528810"/>
              <a:gd name="T15" fmla="*/ 572877 h 5728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810" h="572877">
                <a:moveTo>
                  <a:pt x="0" y="0"/>
                </a:moveTo>
                <a:lnTo>
                  <a:pt x="528810" y="253388"/>
                </a:lnTo>
                <a:lnTo>
                  <a:pt x="352540" y="572877"/>
                </a:lnTo>
                <a:lnTo>
                  <a:pt x="0" y="0"/>
                </a:lnTo>
                <a:close/>
              </a:path>
            </a:pathLst>
          </a:custGeom>
          <a:solidFill>
            <a:srgbClr val="1BA8B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" name="任意多边形 46"/>
          <p:cNvSpPr>
            <a:spLocks noChangeArrowheads="1"/>
          </p:cNvSpPr>
          <p:nvPr userDrawn="1"/>
        </p:nvSpPr>
        <p:spPr bwMode="auto">
          <a:xfrm>
            <a:off x="3114675" y="1668463"/>
            <a:ext cx="1100138" cy="314325"/>
          </a:xfrm>
          <a:custGeom>
            <a:avLst/>
            <a:gdLst>
              <a:gd name="T0" fmla="*/ 77118 w 1355075"/>
              <a:gd name="T1" fmla="*/ 11017 h 396607"/>
              <a:gd name="T2" fmla="*/ 22034 w 1355075"/>
              <a:gd name="T3" fmla="*/ 11017 h 396607"/>
              <a:gd name="T4" fmla="*/ 0 w 1355075"/>
              <a:gd name="T5" fmla="*/ 396607 h 396607"/>
              <a:gd name="T6" fmla="*/ 1355075 w 1355075"/>
              <a:gd name="T7" fmla="*/ 0 h 396607"/>
              <a:gd name="T8" fmla="*/ 77118 w 1355075"/>
              <a:gd name="T9" fmla="*/ 11017 h 396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5075"/>
              <a:gd name="T16" fmla="*/ 0 h 396607"/>
              <a:gd name="T17" fmla="*/ 1355075 w 1355075"/>
              <a:gd name="T18" fmla="*/ 396607 h 396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5075" h="396607">
                <a:moveTo>
                  <a:pt x="77118" y="11017"/>
                </a:moveTo>
                <a:lnTo>
                  <a:pt x="22034" y="11017"/>
                </a:lnTo>
                <a:lnTo>
                  <a:pt x="0" y="396607"/>
                </a:lnTo>
                <a:lnTo>
                  <a:pt x="1355075" y="0"/>
                </a:lnTo>
                <a:lnTo>
                  <a:pt x="77118" y="11017"/>
                </a:lnTo>
                <a:close/>
              </a:path>
            </a:pathLst>
          </a:custGeom>
          <a:solidFill>
            <a:srgbClr val="BF223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" name="任意多边形 28"/>
          <p:cNvSpPr>
            <a:spLocks noChangeArrowheads="1"/>
          </p:cNvSpPr>
          <p:nvPr userDrawn="1"/>
        </p:nvSpPr>
        <p:spPr bwMode="auto">
          <a:xfrm>
            <a:off x="1206500" y="1917700"/>
            <a:ext cx="644525" cy="735013"/>
          </a:xfrm>
          <a:custGeom>
            <a:avLst/>
            <a:gdLst>
              <a:gd name="T0" fmla="*/ 859315 w 859315"/>
              <a:gd name="T1" fmla="*/ 0 h 980502"/>
              <a:gd name="T2" fmla="*/ 484742 w 859315"/>
              <a:gd name="T3" fmla="*/ 859316 h 980502"/>
              <a:gd name="T4" fmla="*/ 0 w 859315"/>
              <a:gd name="T5" fmla="*/ 980502 h 980502"/>
              <a:gd name="T6" fmla="*/ 859315 w 859315"/>
              <a:gd name="T7" fmla="*/ 0 h 980502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980502"/>
              <a:gd name="T14" fmla="*/ 859315 w 859315"/>
              <a:gd name="T15" fmla="*/ 980502 h 9805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980502">
                <a:moveTo>
                  <a:pt x="859315" y="0"/>
                </a:moveTo>
                <a:lnTo>
                  <a:pt x="484742" y="859316"/>
                </a:lnTo>
                <a:lnTo>
                  <a:pt x="0" y="980502"/>
                </a:lnTo>
                <a:lnTo>
                  <a:pt x="859315" y="0"/>
                </a:lnTo>
                <a:close/>
              </a:path>
            </a:pathLst>
          </a:custGeom>
          <a:solidFill>
            <a:srgbClr val="EF5B2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" name="任意多边形 20"/>
          <p:cNvSpPr>
            <a:spLocks noChangeArrowheads="1"/>
          </p:cNvSpPr>
          <p:nvPr userDrawn="1"/>
        </p:nvSpPr>
        <p:spPr bwMode="auto">
          <a:xfrm>
            <a:off x="1851025" y="2395538"/>
            <a:ext cx="471488" cy="265112"/>
          </a:xfrm>
          <a:custGeom>
            <a:avLst/>
            <a:gdLst>
              <a:gd name="T0" fmla="*/ 11017 w 550844"/>
              <a:gd name="T1" fmla="*/ 0 h 341523"/>
              <a:gd name="T2" fmla="*/ 550844 w 550844"/>
              <a:gd name="T3" fmla="*/ 286438 h 341523"/>
              <a:gd name="T4" fmla="*/ 0 w 550844"/>
              <a:gd name="T5" fmla="*/ 341523 h 341523"/>
              <a:gd name="T6" fmla="*/ 11017 w 550844"/>
              <a:gd name="T7" fmla="*/ 0 h 341523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341523"/>
              <a:gd name="T14" fmla="*/ 550844 w 550844"/>
              <a:gd name="T15" fmla="*/ 341523 h 3415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341523">
                <a:moveTo>
                  <a:pt x="11017" y="0"/>
                </a:moveTo>
                <a:lnTo>
                  <a:pt x="550844" y="286438"/>
                </a:lnTo>
                <a:lnTo>
                  <a:pt x="0" y="341523"/>
                </a:lnTo>
                <a:lnTo>
                  <a:pt x="11017" y="0"/>
                </a:lnTo>
                <a:close/>
              </a:path>
            </a:pathLst>
          </a:custGeom>
          <a:solidFill>
            <a:srgbClr val="211F2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任意多边形 35"/>
          <p:cNvSpPr>
            <a:spLocks noChangeArrowheads="1"/>
          </p:cNvSpPr>
          <p:nvPr userDrawn="1"/>
        </p:nvSpPr>
        <p:spPr bwMode="auto">
          <a:xfrm>
            <a:off x="1817688" y="2238375"/>
            <a:ext cx="463550" cy="365125"/>
          </a:xfrm>
          <a:custGeom>
            <a:avLst/>
            <a:gdLst>
              <a:gd name="T0" fmla="*/ 528809 w 550843"/>
              <a:gd name="T1" fmla="*/ 0 h 451691"/>
              <a:gd name="T2" fmla="*/ 0 w 550843"/>
              <a:gd name="T3" fmla="*/ 209320 h 451691"/>
              <a:gd name="T4" fmla="*/ 550843 w 550843"/>
              <a:gd name="T5" fmla="*/ 451691 h 451691"/>
              <a:gd name="T6" fmla="*/ 528809 w 550843"/>
              <a:gd name="T7" fmla="*/ 0 h 451691"/>
              <a:gd name="T8" fmla="*/ 0 60000 65536"/>
              <a:gd name="T9" fmla="*/ 0 60000 65536"/>
              <a:gd name="T10" fmla="*/ 0 60000 65536"/>
              <a:gd name="T11" fmla="*/ 0 60000 65536"/>
              <a:gd name="T12" fmla="*/ 0 w 550843"/>
              <a:gd name="T13" fmla="*/ 0 h 451691"/>
              <a:gd name="T14" fmla="*/ 550843 w 550843"/>
              <a:gd name="T15" fmla="*/ 451691 h 4516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3" h="451691">
                <a:moveTo>
                  <a:pt x="528809" y="0"/>
                </a:moveTo>
                <a:lnTo>
                  <a:pt x="0" y="209320"/>
                </a:lnTo>
                <a:lnTo>
                  <a:pt x="550843" y="451691"/>
                </a:lnTo>
                <a:lnTo>
                  <a:pt x="528809" y="0"/>
                </a:lnTo>
                <a:close/>
              </a:path>
            </a:pathLst>
          </a:custGeom>
          <a:solidFill>
            <a:srgbClr val="E5233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任意多边形 26"/>
          <p:cNvSpPr>
            <a:spLocks noChangeArrowheads="1"/>
          </p:cNvSpPr>
          <p:nvPr userDrawn="1"/>
        </p:nvSpPr>
        <p:spPr bwMode="auto">
          <a:xfrm>
            <a:off x="1173163" y="1876425"/>
            <a:ext cx="752475" cy="511175"/>
          </a:xfrm>
          <a:custGeom>
            <a:avLst/>
            <a:gdLst>
              <a:gd name="T0" fmla="*/ 936434 w 936434"/>
              <a:gd name="T1" fmla="*/ 0 h 672029"/>
              <a:gd name="T2" fmla="*/ 341523 w 936434"/>
              <a:gd name="T3" fmla="*/ 672029 h 672029"/>
              <a:gd name="T4" fmla="*/ 0 w 936434"/>
              <a:gd name="T5" fmla="*/ 429658 h 672029"/>
              <a:gd name="T6" fmla="*/ 936434 w 936434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936434"/>
              <a:gd name="T13" fmla="*/ 0 h 672029"/>
              <a:gd name="T14" fmla="*/ 936434 w 936434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434" h="672029">
                <a:moveTo>
                  <a:pt x="936434" y="0"/>
                </a:moveTo>
                <a:lnTo>
                  <a:pt x="341523" y="672029"/>
                </a:lnTo>
                <a:lnTo>
                  <a:pt x="0" y="429658"/>
                </a:lnTo>
                <a:lnTo>
                  <a:pt x="936434" y="0"/>
                </a:lnTo>
                <a:close/>
              </a:path>
            </a:pathLst>
          </a:custGeom>
          <a:solidFill>
            <a:srgbClr val="EA254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任意多边形 12"/>
          <p:cNvSpPr>
            <a:spLocks noChangeArrowheads="1"/>
          </p:cNvSpPr>
          <p:nvPr userDrawn="1"/>
        </p:nvSpPr>
        <p:spPr bwMode="auto">
          <a:xfrm>
            <a:off x="569913" y="2312988"/>
            <a:ext cx="817562" cy="538162"/>
          </a:xfrm>
          <a:custGeom>
            <a:avLst/>
            <a:gdLst>
              <a:gd name="T0" fmla="*/ 385591 w 1002535"/>
              <a:gd name="T1" fmla="*/ 0 h 694062"/>
              <a:gd name="T2" fmla="*/ 1002535 w 1002535"/>
              <a:gd name="T3" fmla="*/ 616944 h 694062"/>
              <a:gd name="T4" fmla="*/ 0 w 1002535"/>
              <a:gd name="T5" fmla="*/ 694062 h 694062"/>
              <a:gd name="T6" fmla="*/ 385591 w 1002535"/>
              <a:gd name="T7" fmla="*/ 0 h 694062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5"/>
              <a:gd name="T13" fmla="*/ 0 h 694062"/>
              <a:gd name="T14" fmla="*/ 1002535 w 1002535"/>
              <a:gd name="T15" fmla="*/ 694062 h 6940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5" h="694062">
                <a:moveTo>
                  <a:pt x="385591" y="0"/>
                </a:moveTo>
                <a:lnTo>
                  <a:pt x="1002535" y="616944"/>
                </a:lnTo>
                <a:lnTo>
                  <a:pt x="0" y="694062"/>
                </a:lnTo>
                <a:lnTo>
                  <a:pt x="385591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任意多边形 66"/>
          <p:cNvSpPr>
            <a:spLocks noChangeArrowheads="1"/>
          </p:cNvSpPr>
          <p:nvPr userDrawn="1"/>
        </p:nvSpPr>
        <p:spPr bwMode="auto">
          <a:xfrm>
            <a:off x="4140200" y="2841625"/>
            <a:ext cx="404813" cy="280988"/>
          </a:xfrm>
          <a:custGeom>
            <a:avLst/>
            <a:gdLst>
              <a:gd name="T0" fmla="*/ 0 w 539827"/>
              <a:gd name="T1" fmla="*/ 374574 h 374574"/>
              <a:gd name="T2" fmla="*/ 539827 w 539827"/>
              <a:gd name="T3" fmla="*/ 11017 h 374574"/>
              <a:gd name="T4" fmla="*/ 275422 w 539827"/>
              <a:gd name="T5" fmla="*/ 0 h 374574"/>
              <a:gd name="T6" fmla="*/ 0 w 539827"/>
              <a:gd name="T7" fmla="*/ 374574 h 374574"/>
              <a:gd name="T8" fmla="*/ 0 60000 65536"/>
              <a:gd name="T9" fmla="*/ 0 60000 65536"/>
              <a:gd name="T10" fmla="*/ 0 60000 65536"/>
              <a:gd name="T11" fmla="*/ 0 60000 65536"/>
              <a:gd name="T12" fmla="*/ 0 w 539827"/>
              <a:gd name="T13" fmla="*/ 0 h 374574"/>
              <a:gd name="T14" fmla="*/ 539827 w 539827"/>
              <a:gd name="T15" fmla="*/ 374574 h 37457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9827" h="374574">
                <a:moveTo>
                  <a:pt x="0" y="374574"/>
                </a:moveTo>
                <a:lnTo>
                  <a:pt x="539827" y="11017"/>
                </a:lnTo>
                <a:lnTo>
                  <a:pt x="275422" y="0"/>
                </a:lnTo>
                <a:lnTo>
                  <a:pt x="0" y="374574"/>
                </a:lnTo>
                <a:close/>
              </a:path>
            </a:pathLst>
          </a:custGeom>
          <a:solidFill>
            <a:srgbClr val="10578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任意多边形 16"/>
          <p:cNvSpPr>
            <a:spLocks noChangeArrowheads="1"/>
          </p:cNvSpPr>
          <p:nvPr userDrawn="1"/>
        </p:nvSpPr>
        <p:spPr bwMode="auto">
          <a:xfrm>
            <a:off x="-158750" y="3544888"/>
            <a:ext cx="809625" cy="512762"/>
          </a:xfrm>
          <a:custGeom>
            <a:avLst/>
            <a:gdLst>
              <a:gd name="T0" fmla="*/ 528809 w 1079653"/>
              <a:gd name="T1" fmla="*/ 110168 h 683046"/>
              <a:gd name="T2" fmla="*/ 1079653 w 1079653"/>
              <a:gd name="T3" fmla="*/ 683046 h 683046"/>
              <a:gd name="T4" fmla="*/ 0 w 1079653"/>
              <a:gd name="T5" fmla="*/ 341523 h 683046"/>
              <a:gd name="T6" fmla="*/ 330506 w 1079653"/>
              <a:gd name="T7" fmla="*/ 0 h 683046"/>
              <a:gd name="T8" fmla="*/ 528809 w 1079653"/>
              <a:gd name="T9" fmla="*/ 110168 h 6830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79653"/>
              <a:gd name="T16" fmla="*/ 0 h 683046"/>
              <a:gd name="T17" fmla="*/ 1079653 w 1079653"/>
              <a:gd name="T18" fmla="*/ 683046 h 68304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79653" h="683046">
                <a:moveTo>
                  <a:pt x="528809" y="110168"/>
                </a:moveTo>
                <a:lnTo>
                  <a:pt x="1079653" y="683046"/>
                </a:lnTo>
                <a:lnTo>
                  <a:pt x="0" y="341523"/>
                </a:lnTo>
                <a:lnTo>
                  <a:pt x="330506" y="0"/>
                </a:lnTo>
                <a:lnTo>
                  <a:pt x="528809" y="110168"/>
                </a:lnTo>
                <a:close/>
              </a:path>
            </a:pathLst>
          </a:custGeom>
          <a:solidFill>
            <a:srgbClr val="C1214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任意多边形 106"/>
          <p:cNvSpPr>
            <a:spLocks noChangeArrowheads="1"/>
          </p:cNvSpPr>
          <p:nvPr userDrawn="1"/>
        </p:nvSpPr>
        <p:spPr bwMode="auto">
          <a:xfrm>
            <a:off x="5635625" y="1446213"/>
            <a:ext cx="346075" cy="355600"/>
          </a:xfrm>
          <a:custGeom>
            <a:avLst/>
            <a:gdLst>
              <a:gd name="T0" fmla="*/ 55085 w 462709"/>
              <a:gd name="T1" fmla="*/ 220337 h 473725"/>
              <a:gd name="T2" fmla="*/ 0 w 462709"/>
              <a:gd name="T3" fmla="*/ 220337 h 473725"/>
              <a:gd name="T4" fmla="*/ 352540 w 462709"/>
              <a:gd name="T5" fmla="*/ 473725 h 473725"/>
              <a:gd name="T6" fmla="*/ 462709 w 462709"/>
              <a:gd name="T7" fmla="*/ 0 h 473725"/>
              <a:gd name="T8" fmla="*/ 55085 w 462709"/>
              <a:gd name="T9" fmla="*/ 220337 h 473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2709"/>
              <a:gd name="T16" fmla="*/ 0 h 473725"/>
              <a:gd name="T17" fmla="*/ 462709 w 462709"/>
              <a:gd name="T18" fmla="*/ 473725 h 47372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2709" h="473725">
                <a:moveTo>
                  <a:pt x="55085" y="220337"/>
                </a:moveTo>
                <a:lnTo>
                  <a:pt x="0" y="220337"/>
                </a:lnTo>
                <a:lnTo>
                  <a:pt x="352540" y="473725"/>
                </a:lnTo>
                <a:lnTo>
                  <a:pt x="462709" y="0"/>
                </a:lnTo>
                <a:lnTo>
                  <a:pt x="55085" y="220337"/>
                </a:lnTo>
                <a:close/>
              </a:path>
            </a:pathLst>
          </a:custGeom>
          <a:solidFill>
            <a:srgbClr val="1791A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任意多边形 81"/>
          <p:cNvSpPr>
            <a:spLocks noChangeArrowheads="1"/>
          </p:cNvSpPr>
          <p:nvPr userDrawn="1"/>
        </p:nvSpPr>
        <p:spPr bwMode="auto">
          <a:xfrm>
            <a:off x="4619625" y="1371600"/>
            <a:ext cx="817563" cy="404813"/>
          </a:xfrm>
          <a:custGeom>
            <a:avLst/>
            <a:gdLst>
              <a:gd name="T0" fmla="*/ 0 w 1090670"/>
              <a:gd name="T1" fmla="*/ 528810 h 539827"/>
              <a:gd name="T2" fmla="*/ 1090670 w 1090670"/>
              <a:gd name="T3" fmla="*/ 539827 h 539827"/>
              <a:gd name="T4" fmla="*/ 947451 w 1090670"/>
              <a:gd name="T5" fmla="*/ 0 h 539827"/>
              <a:gd name="T6" fmla="*/ 0 w 1090670"/>
              <a:gd name="T7" fmla="*/ 528810 h 539827"/>
              <a:gd name="T8" fmla="*/ 0 60000 65536"/>
              <a:gd name="T9" fmla="*/ 0 60000 65536"/>
              <a:gd name="T10" fmla="*/ 0 60000 65536"/>
              <a:gd name="T11" fmla="*/ 0 60000 65536"/>
              <a:gd name="T12" fmla="*/ 0 w 1090670"/>
              <a:gd name="T13" fmla="*/ 0 h 539827"/>
              <a:gd name="T14" fmla="*/ 1090670 w 1090670"/>
              <a:gd name="T15" fmla="*/ 539827 h 5398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0670" h="539827">
                <a:moveTo>
                  <a:pt x="0" y="528810"/>
                </a:moveTo>
                <a:lnTo>
                  <a:pt x="1090670" y="539827"/>
                </a:lnTo>
                <a:lnTo>
                  <a:pt x="947451" y="0"/>
                </a:lnTo>
                <a:lnTo>
                  <a:pt x="0" y="528810"/>
                </a:lnTo>
                <a:close/>
              </a:path>
            </a:pathLst>
          </a:custGeom>
          <a:solidFill>
            <a:srgbClr val="D9213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任意多边形 79"/>
          <p:cNvSpPr>
            <a:spLocks noChangeArrowheads="1"/>
          </p:cNvSpPr>
          <p:nvPr userDrawn="1"/>
        </p:nvSpPr>
        <p:spPr bwMode="auto">
          <a:xfrm>
            <a:off x="4462463" y="1171575"/>
            <a:ext cx="1346200" cy="390525"/>
          </a:xfrm>
          <a:custGeom>
            <a:avLst/>
            <a:gdLst>
              <a:gd name="T0" fmla="*/ 165253 w 1784732"/>
              <a:gd name="T1" fmla="*/ 143219 h 506776"/>
              <a:gd name="T2" fmla="*/ 1784732 w 1784732"/>
              <a:gd name="T3" fmla="*/ 0 h 506776"/>
              <a:gd name="T4" fmla="*/ 0 w 1784732"/>
              <a:gd name="T5" fmla="*/ 506776 h 506776"/>
              <a:gd name="T6" fmla="*/ 165253 w 1784732"/>
              <a:gd name="T7" fmla="*/ 143219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1784732"/>
              <a:gd name="T13" fmla="*/ 0 h 506776"/>
              <a:gd name="T14" fmla="*/ 1784732 w 1784732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4732" h="506776">
                <a:moveTo>
                  <a:pt x="165253" y="143219"/>
                </a:moveTo>
                <a:lnTo>
                  <a:pt x="1784732" y="0"/>
                </a:lnTo>
                <a:lnTo>
                  <a:pt x="0" y="506776"/>
                </a:lnTo>
                <a:lnTo>
                  <a:pt x="165253" y="143219"/>
                </a:lnTo>
                <a:close/>
              </a:path>
            </a:pathLst>
          </a:custGeom>
          <a:solidFill>
            <a:srgbClr val="290C0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任意多边形 50"/>
          <p:cNvSpPr>
            <a:spLocks noChangeArrowheads="1"/>
          </p:cNvSpPr>
          <p:nvPr userDrawn="1"/>
        </p:nvSpPr>
        <p:spPr bwMode="auto">
          <a:xfrm>
            <a:off x="2206625" y="2230438"/>
            <a:ext cx="520700" cy="1149350"/>
          </a:xfrm>
          <a:custGeom>
            <a:avLst/>
            <a:gdLst>
              <a:gd name="T0" fmla="*/ 0 w 694063"/>
              <a:gd name="T1" fmla="*/ 0 h 1553378"/>
              <a:gd name="T2" fmla="*/ 694063 w 694063"/>
              <a:gd name="T3" fmla="*/ 55084 h 1553378"/>
              <a:gd name="T4" fmla="*/ 77118 w 694063"/>
              <a:gd name="T5" fmla="*/ 1553378 h 1553378"/>
              <a:gd name="T6" fmla="*/ 0 w 694063"/>
              <a:gd name="T7" fmla="*/ 0 h 1553378"/>
              <a:gd name="T8" fmla="*/ 0 60000 65536"/>
              <a:gd name="T9" fmla="*/ 0 60000 65536"/>
              <a:gd name="T10" fmla="*/ 0 60000 65536"/>
              <a:gd name="T11" fmla="*/ 0 60000 65536"/>
              <a:gd name="T12" fmla="*/ 0 w 694063"/>
              <a:gd name="T13" fmla="*/ 0 h 1553378"/>
              <a:gd name="T14" fmla="*/ 694063 w 694063"/>
              <a:gd name="T15" fmla="*/ 1553378 h 1553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4063" h="1553378">
                <a:moveTo>
                  <a:pt x="0" y="0"/>
                </a:moveTo>
                <a:lnTo>
                  <a:pt x="694063" y="55084"/>
                </a:lnTo>
                <a:lnTo>
                  <a:pt x="77118" y="1553378"/>
                </a:lnTo>
                <a:lnTo>
                  <a:pt x="0" y="0"/>
                </a:lnTo>
                <a:close/>
              </a:path>
            </a:pathLst>
          </a:custGeom>
          <a:solidFill>
            <a:srgbClr val="EE3B3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 userDrawn="1"/>
        </p:nvSpPr>
        <p:spPr bwMode="auto">
          <a:xfrm>
            <a:off x="2405063" y="1131888"/>
            <a:ext cx="1139825" cy="569912"/>
          </a:xfrm>
          <a:custGeom>
            <a:avLst/>
            <a:gdLst>
              <a:gd name="T0" fmla="*/ 0 w 1520328"/>
              <a:gd name="T1" fmla="*/ 638978 h 760164"/>
              <a:gd name="T2" fmla="*/ 991519 w 1520328"/>
              <a:gd name="T3" fmla="*/ 760164 h 760164"/>
              <a:gd name="T4" fmla="*/ 1520328 w 1520328"/>
              <a:gd name="T5" fmla="*/ 0 h 760164"/>
              <a:gd name="T6" fmla="*/ 0 w 1520328"/>
              <a:gd name="T7" fmla="*/ 638978 h 760164"/>
              <a:gd name="T8" fmla="*/ 0 60000 65536"/>
              <a:gd name="T9" fmla="*/ 0 60000 65536"/>
              <a:gd name="T10" fmla="*/ 0 60000 65536"/>
              <a:gd name="T11" fmla="*/ 0 60000 65536"/>
              <a:gd name="T12" fmla="*/ 0 w 1520328"/>
              <a:gd name="T13" fmla="*/ 0 h 760164"/>
              <a:gd name="T14" fmla="*/ 1520328 w 1520328"/>
              <a:gd name="T15" fmla="*/ 760164 h 760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0328" h="760164">
                <a:moveTo>
                  <a:pt x="0" y="638978"/>
                </a:moveTo>
                <a:lnTo>
                  <a:pt x="991519" y="760164"/>
                </a:lnTo>
                <a:lnTo>
                  <a:pt x="1520328" y="0"/>
                </a:lnTo>
                <a:lnTo>
                  <a:pt x="0" y="638978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8" name="任意多边形 36"/>
          <p:cNvSpPr>
            <a:spLocks noChangeArrowheads="1"/>
          </p:cNvSpPr>
          <p:nvPr userDrawn="1"/>
        </p:nvSpPr>
        <p:spPr bwMode="auto">
          <a:xfrm>
            <a:off x="1858963" y="2603500"/>
            <a:ext cx="414337" cy="768350"/>
          </a:xfrm>
          <a:custGeom>
            <a:avLst/>
            <a:gdLst>
              <a:gd name="T0" fmla="*/ 0 w 550844"/>
              <a:gd name="T1" fmla="*/ 22034 h 1024569"/>
              <a:gd name="T2" fmla="*/ 550844 w 550844"/>
              <a:gd name="T3" fmla="*/ 0 h 1024569"/>
              <a:gd name="T4" fmla="*/ 550844 w 550844"/>
              <a:gd name="T5" fmla="*/ 1024569 h 1024569"/>
              <a:gd name="T6" fmla="*/ 0 w 550844"/>
              <a:gd name="T7" fmla="*/ 22034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550844"/>
              <a:gd name="T13" fmla="*/ 0 h 1024569"/>
              <a:gd name="T14" fmla="*/ 550844 w 550844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0844" h="1024569">
                <a:moveTo>
                  <a:pt x="0" y="22034"/>
                </a:moveTo>
                <a:lnTo>
                  <a:pt x="550844" y="0"/>
                </a:lnTo>
                <a:lnTo>
                  <a:pt x="550844" y="1024569"/>
                </a:lnTo>
                <a:lnTo>
                  <a:pt x="0" y="22034"/>
                </a:lnTo>
                <a:close/>
              </a:path>
            </a:pathLst>
          </a:custGeom>
          <a:solidFill>
            <a:srgbClr val="C71F4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" name="任意多边形 29"/>
          <p:cNvSpPr>
            <a:spLocks noChangeArrowheads="1"/>
          </p:cNvSpPr>
          <p:nvPr userDrawn="1"/>
        </p:nvSpPr>
        <p:spPr bwMode="auto">
          <a:xfrm>
            <a:off x="1552575" y="1866900"/>
            <a:ext cx="330200" cy="677863"/>
          </a:xfrm>
          <a:custGeom>
            <a:avLst/>
            <a:gdLst>
              <a:gd name="T0" fmla="*/ 429658 w 440675"/>
              <a:gd name="T1" fmla="*/ 0 h 903383"/>
              <a:gd name="T2" fmla="*/ 440675 w 440675"/>
              <a:gd name="T3" fmla="*/ 738130 h 903383"/>
              <a:gd name="T4" fmla="*/ 0 w 440675"/>
              <a:gd name="T5" fmla="*/ 903383 h 903383"/>
              <a:gd name="T6" fmla="*/ 429658 w 440675"/>
              <a:gd name="T7" fmla="*/ 0 h 903383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903383"/>
              <a:gd name="T14" fmla="*/ 440675 w 440675"/>
              <a:gd name="T15" fmla="*/ 903383 h 90338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903383">
                <a:moveTo>
                  <a:pt x="429658" y="0"/>
                </a:moveTo>
                <a:lnTo>
                  <a:pt x="440675" y="738130"/>
                </a:lnTo>
                <a:lnTo>
                  <a:pt x="0" y="903383"/>
                </a:lnTo>
                <a:lnTo>
                  <a:pt x="429658" y="0"/>
                </a:lnTo>
                <a:close/>
              </a:path>
            </a:pathLst>
          </a:custGeom>
          <a:solidFill>
            <a:srgbClr val="EA244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0" name="任意多边形 5"/>
          <p:cNvSpPr>
            <a:spLocks noChangeArrowheads="1"/>
          </p:cNvSpPr>
          <p:nvPr userDrawn="1"/>
        </p:nvSpPr>
        <p:spPr bwMode="auto">
          <a:xfrm>
            <a:off x="0" y="990600"/>
            <a:ext cx="190500" cy="1016000"/>
          </a:xfrm>
          <a:custGeom>
            <a:avLst/>
            <a:gdLst>
              <a:gd name="T0" fmla="*/ 0 w 242371"/>
              <a:gd name="T1" fmla="*/ 0 h 1355075"/>
              <a:gd name="T2" fmla="*/ 242371 w 242371"/>
              <a:gd name="T3" fmla="*/ 1355075 h 1355075"/>
              <a:gd name="T4" fmla="*/ 0 w 242371"/>
              <a:gd name="T5" fmla="*/ 1178805 h 1355075"/>
              <a:gd name="T6" fmla="*/ 0 w 242371"/>
              <a:gd name="T7" fmla="*/ 0 h 1355075"/>
              <a:gd name="T8" fmla="*/ 0 60000 65536"/>
              <a:gd name="T9" fmla="*/ 0 60000 65536"/>
              <a:gd name="T10" fmla="*/ 0 60000 65536"/>
              <a:gd name="T11" fmla="*/ 0 60000 65536"/>
              <a:gd name="T12" fmla="*/ 0 w 242371"/>
              <a:gd name="T13" fmla="*/ 0 h 1355075"/>
              <a:gd name="T14" fmla="*/ 242371 w 242371"/>
              <a:gd name="T15" fmla="*/ 1355075 h 13550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371" h="1355075">
                <a:moveTo>
                  <a:pt x="0" y="0"/>
                </a:moveTo>
                <a:lnTo>
                  <a:pt x="242371" y="1355075"/>
                </a:lnTo>
                <a:lnTo>
                  <a:pt x="0" y="1178805"/>
                </a:lnTo>
                <a:lnTo>
                  <a:pt x="0" y="0"/>
                </a:lnTo>
                <a:close/>
              </a:path>
            </a:pathLst>
          </a:custGeom>
          <a:solidFill>
            <a:srgbClr val="E7253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" name="任意多边形 6"/>
          <p:cNvSpPr>
            <a:spLocks noChangeArrowheads="1"/>
          </p:cNvSpPr>
          <p:nvPr userDrawn="1"/>
        </p:nvSpPr>
        <p:spPr bwMode="auto">
          <a:xfrm>
            <a:off x="-15875" y="938213"/>
            <a:ext cx="1114425" cy="1069975"/>
          </a:xfrm>
          <a:custGeom>
            <a:avLst/>
            <a:gdLst>
              <a:gd name="T0" fmla="*/ 0 w 1454226"/>
              <a:gd name="T1" fmla="*/ 0 h 1388126"/>
              <a:gd name="T2" fmla="*/ 1454226 w 1454226"/>
              <a:gd name="T3" fmla="*/ 517793 h 1388126"/>
              <a:gd name="T4" fmla="*/ 253388 w 1454226"/>
              <a:gd name="T5" fmla="*/ 1388126 h 1388126"/>
              <a:gd name="T6" fmla="*/ 0 w 1454226"/>
              <a:gd name="T7" fmla="*/ 0 h 1388126"/>
              <a:gd name="T8" fmla="*/ 0 60000 65536"/>
              <a:gd name="T9" fmla="*/ 0 60000 65536"/>
              <a:gd name="T10" fmla="*/ 0 60000 65536"/>
              <a:gd name="T11" fmla="*/ 0 60000 65536"/>
              <a:gd name="T12" fmla="*/ 0 w 1454226"/>
              <a:gd name="T13" fmla="*/ 0 h 1388126"/>
              <a:gd name="T14" fmla="*/ 1454226 w 1454226"/>
              <a:gd name="T15" fmla="*/ 1388126 h 13881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4226" h="1388126">
                <a:moveTo>
                  <a:pt x="0" y="0"/>
                </a:moveTo>
                <a:lnTo>
                  <a:pt x="1454226" y="517793"/>
                </a:lnTo>
                <a:lnTo>
                  <a:pt x="253388" y="1388126"/>
                </a:lnTo>
                <a:lnTo>
                  <a:pt x="0" y="0"/>
                </a:lnTo>
                <a:close/>
              </a:path>
            </a:pathLst>
          </a:custGeom>
          <a:solidFill>
            <a:srgbClr val="EE642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2" name="任意多边形 7"/>
          <p:cNvSpPr>
            <a:spLocks noChangeArrowheads="1"/>
          </p:cNvSpPr>
          <p:nvPr userDrawn="1"/>
        </p:nvSpPr>
        <p:spPr bwMode="auto">
          <a:xfrm>
            <a:off x="-7938" y="1322388"/>
            <a:ext cx="1116013" cy="1082675"/>
          </a:xfrm>
          <a:custGeom>
            <a:avLst/>
            <a:gdLst>
              <a:gd name="T0" fmla="*/ 1465243 w 1465243"/>
              <a:gd name="T1" fmla="*/ 0 h 1443209"/>
              <a:gd name="T2" fmla="*/ 1167788 w 1465243"/>
              <a:gd name="T3" fmla="*/ 1366091 h 1443209"/>
              <a:gd name="T4" fmla="*/ 0 w 1465243"/>
              <a:gd name="T5" fmla="*/ 1443209 h 1443209"/>
              <a:gd name="T6" fmla="*/ 11017 w 1465243"/>
              <a:gd name="T7" fmla="*/ 1024568 h 1443209"/>
              <a:gd name="T8" fmla="*/ 1465243 w 1465243"/>
              <a:gd name="T9" fmla="*/ 0 h 1443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65243"/>
              <a:gd name="T16" fmla="*/ 0 h 1443209"/>
              <a:gd name="T17" fmla="*/ 1465243 w 1465243"/>
              <a:gd name="T18" fmla="*/ 1443209 h 144320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65243" h="1443209">
                <a:moveTo>
                  <a:pt x="1465243" y="0"/>
                </a:moveTo>
                <a:lnTo>
                  <a:pt x="1167788" y="1366091"/>
                </a:lnTo>
                <a:lnTo>
                  <a:pt x="0" y="1443209"/>
                </a:lnTo>
                <a:lnTo>
                  <a:pt x="11017" y="1024568"/>
                </a:lnTo>
                <a:lnTo>
                  <a:pt x="1465243" y="0"/>
                </a:lnTo>
                <a:close/>
              </a:path>
            </a:pathLst>
          </a:custGeom>
          <a:solidFill>
            <a:srgbClr val="EB403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任意多边形 8"/>
          <p:cNvSpPr>
            <a:spLocks noChangeArrowheads="1"/>
          </p:cNvSpPr>
          <p:nvPr userDrawn="1"/>
        </p:nvSpPr>
        <p:spPr bwMode="auto">
          <a:xfrm>
            <a:off x="-139700" y="1760538"/>
            <a:ext cx="312738" cy="438150"/>
          </a:xfrm>
          <a:custGeom>
            <a:avLst/>
            <a:gdLst>
              <a:gd name="T0" fmla="*/ 418641 w 418641"/>
              <a:gd name="T1" fmla="*/ 308472 h 583894"/>
              <a:gd name="T2" fmla="*/ 0 w 418641"/>
              <a:gd name="T3" fmla="*/ 583894 h 583894"/>
              <a:gd name="T4" fmla="*/ 77118 w 418641"/>
              <a:gd name="T5" fmla="*/ 0 h 583894"/>
              <a:gd name="T6" fmla="*/ 418641 w 418641"/>
              <a:gd name="T7" fmla="*/ 308472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418641"/>
              <a:gd name="T13" fmla="*/ 0 h 583894"/>
              <a:gd name="T14" fmla="*/ 418641 w 418641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641" h="583894">
                <a:moveTo>
                  <a:pt x="418641" y="308472"/>
                </a:moveTo>
                <a:lnTo>
                  <a:pt x="0" y="583894"/>
                </a:lnTo>
                <a:lnTo>
                  <a:pt x="77118" y="0"/>
                </a:lnTo>
                <a:lnTo>
                  <a:pt x="418641" y="308472"/>
                </a:lnTo>
                <a:close/>
              </a:path>
            </a:pathLst>
          </a:custGeom>
          <a:solidFill>
            <a:srgbClr val="D9203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任意多边形 9"/>
          <p:cNvSpPr>
            <a:spLocks noChangeArrowheads="1"/>
          </p:cNvSpPr>
          <p:nvPr userDrawn="1"/>
        </p:nvSpPr>
        <p:spPr bwMode="auto">
          <a:xfrm>
            <a:off x="-57150" y="2338388"/>
            <a:ext cx="965200" cy="412750"/>
          </a:xfrm>
          <a:custGeom>
            <a:avLst/>
            <a:gdLst>
              <a:gd name="T0" fmla="*/ 22034 w 1288973"/>
              <a:gd name="T1" fmla="*/ 88135 h 550844"/>
              <a:gd name="T2" fmla="*/ 1288973 w 1288973"/>
              <a:gd name="T3" fmla="*/ 0 h 550844"/>
              <a:gd name="T4" fmla="*/ 0 w 1288973"/>
              <a:gd name="T5" fmla="*/ 550844 h 550844"/>
              <a:gd name="T6" fmla="*/ 22034 w 1288973"/>
              <a:gd name="T7" fmla="*/ 88135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550844"/>
              <a:gd name="T14" fmla="*/ 1288973 w 1288973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550844">
                <a:moveTo>
                  <a:pt x="22034" y="88135"/>
                </a:moveTo>
                <a:lnTo>
                  <a:pt x="1288973" y="0"/>
                </a:lnTo>
                <a:lnTo>
                  <a:pt x="0" y="550844"/>
                </a:lnTo>
                <a:lnTo>
                  <a:pt x="22034" y="88135"/>
                </a:lnTo>
                <a:close/>
              </a:path>
            </a:pathLst>
          </a:custGeom>
          <a:solidFill>
            <a:srgbClr val="39111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任意多边形 10"/>
          <p:cNvSpPr>
            <a:spLocks noChangeArrowheads="1"/>
          </p:cNvSpPr>
          <p:nvPr userDrawn="1"/>
        </p:nvSpPr>
        <p:spPr bwMode="auto">
          <a:xfrm>
            <a:off x="-7938" y="2330450"/>
            <a:ext cx="884238" cy="552450"/>
          </a:xfrm>
          <a:custGeom>
            <a:avLst/>
            <a:gdLst>
              <a:gd name="T0" fmla="*/ 1178805 w 1178805"/>
              <a:gd name="T1" fmla="*/ 0 h 738131"/>
              <a:gd name="T2" fmla="*/ 859316 w 1178805"/>
              <a:gd name="T3" fmla="*/ 661013 h 738131"/>
              <a:gd name="T4" fmla="*/ 11017 w 1178805"/>
              <a:gd name="T5" fmla="*/ 738131 h 738131"/>
              <a:gd name="T6" fmla="*/ 0 w 1178805"/>
              <a:gd name="T7" fmla="*/ 528810 h 738131"/>
              <a:gd name="T8" fmla="*/ 1178805 w 1178805"/>
              <a:gd name="T9" fmla="*/ 0 h 7381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8805"/>
              <a:gd name="T16" fmla="*/ 0 h 738131"/>
              <a:gd name="T17" fmla="*/ 1178805 w 1178805"/>
              <a:gd name="T18" fmla="*/ 738131 h 7381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8805" h="738131">
                <a:moveTo>
                  <a:pt x="1178805" y="0"/>
                </a:moveTo>
                <a:lnTo>
                  <a:pt x="859316" y="661013"/>
                </a:lnTo>
                <a:lnTo>
                  <a:pt x="11017" y="738131"/>
                </a:lnTo>
                <a:lnTo>
                  <a:pt x="0" y="528810"/>
                </a:lnTo>
                <a:lnTo>
                  <a:pt x="1178805" y="0"/>
                </a:lnTo>
                <a:close/>
              </a:path>
            </a:pathLst>
          </a:custGeom>
          <a:solidFill>
            <a:srgbClr val="660C1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任意多边形 11"/>
          <p:cNvSpPr>
            <a:spLocks noChangeArrowheads="1"/>
          </p:cNvSpPr>
          <p:nvPr userDrawn="1"/>
        </p:nvSpPr>
        <p:spPr bwMode="auto">
          <a:xfrm>
            <a:off x="-57150" y="2825750"/>
            <a:ext cx="701675" cy="669925"/>
          </a:xfrm>
          <a:custGeom>
            <a:avLst/>
            <a:gdLst>
              <a:gd name="T0" fmla="*/ 44067 w 936433"/>
              <a:gd name="T1" fmla="*/ 55084 h 892366"/>
              <a:gd name="T2" fmla="*/ 936433 w 936433"/>
              <a:gd name="T3" fmla="*/ 0 h 892366"/>
              <a:gd name="T4" fmla="*/ 363556 w 936433"/>
              <a:gd name="T5" fmla="*/ 760163 h 892366"/>
              <a:gd name="T6" fmla="*/ 0 w 936433"/>
              <a:gd name="T7" fmla="*/ 892366 h 892366"/>
              <a:gd name="T8" fmla="*/ 44067 w 936433"/>
              <a:gd name="T9" fmla="*/ 55084 h 892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433"/>
              <a:gd name="T16" fmla="*/ 0 h 892366"/>
              <a:gd name="T17" fmla="*/ 936433 w 936433"/>
              <a:gd name="T18" fmla="*/ 892366 h 892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433" h="892366">
                <a:moveTo>
                  <a:pt x="44067" y="55084"/>
                </a:moveTo>
                <a:lnTo>
                  <a:pt x="936433" y="0"/>
                </a:lnTo>
                <a:lnTo>
                  <a:pt x="363556" y="760163"/>
                </a:lnTo>
                <a:lnTo>
                  <a:pt x="0" y="892366"/>
                </a:lnTo>
                <a:lnTo>
                  <a:pt x="44067" y="55084"/>
                </a:lnTo>
                <a:close/>
              </a:path>
            </a:pathLst>
          </a:custGeom>
          <a:solidFill>
            <a:srgbClr val="82151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7" name="任意多边形 13"/>
          <p:cNvSpPr>
            <a:spLocks noChangeArrowheads="1"/>
          </p:cNvSpPr>
          <p:nvPr userDrawn="1"/>
        </p:nvSpPr>
        <p:spPr bwMode="auto">
          <a:xfrm>
            <a:off x="198438" y="2784475"/>
            <a:ext cx="1189037" cy="628650"/>
          </a:xfrm>
          <a:custGeom>
            <a:avLst/>
            <a:gdLst>
              <a:gd name="T0" fmla="*/ 572877 w 1586429"/>
              <a:gd name="T1" fmla="*/ 66102 h 837282"/>
              <a:gd name="T2" fmla="*/ 1586429 w 1586429"/>
              <a:gd name="T3" fmla="*/ 0 h 837282"/>
              <a:gd name="T4" fmla="*/ 0 w 1586429"/>
              <a:gd name="T5" fmla="*/ 837282 h 837282"/>
              <a:gd name="T6" fmla="*/ 572877 w 1586429"/>
              <a:gd name="T7" fmla="*/ 66102 h 837282"/>
              <a:gd name="T8" fmla="*/ 0 60000 65536"/>
              <a:gd name="T9" fmla="*/ 0 60000 65536"/>
              <a:gd name="T10" fmla="*/ 0 60000 65536"/>
              <a:gd name="T11" fmla="*/ 0 60000 65536"/>
              <a:gd name="T12" fmla="*/ 0 w 1586429"/>
              <a:gd name="T13" fmla="*/ 0 h 837282"/>
              <a:gd name="T14" fmla="*/ 1586429 w 1586429"/>
              <a:gd name="T15" fmla="*/ 837282 h 8372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6429" h="837282">
                <a:moveTo>
                  <a:pt x="572877" y="66102"/>
                </a:moveTo>
                <a:lnTo>
                  <a:pt x="1586429" y="0"/>
                </a:lnTo>
                <a:lnTo>
                  <a:pt x="0" y="837282"/>
                </a:lnTo>
                <a:lnTo>
                  <a:pt x="572877" y="66102"/>
                </a:lnTo>
                <a:close/>
              </a:path>
            </a:pathLst>
          </a:custGeom>
          <a:solidFill>
            <a:srgbClr val="BC203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8" name="任意多边形 15"/>
          <p:cNvSpPr>
            <a:spLocks noChangeArrowheads="1"/>
          </p:cNvSpPr>
          <p:nvPr userDrawn="1"/>
        </p:nvSpPr>
        <p:spPr bwMode="auto">
          <a:xfrm>
            <a:off x="-320675" y="2786063"/>
            <a:ext cx="2586038" cy="950912"/>
          </a:xfrm>
          <a:custGeom>
            <a:avLst/>
            <a:gdLst>
              <a:gd name="T0" fmla="*/ 220338 w 3448280"/>
              <a:gd name="T1" fmla="*/ 980501 h 1255923"/>
              <a:gd name="T2" fmla="*/ 2258458 w 3448280"/>
              <a:gd name="T3" fmla="*/ 0 h 1255923"/>
              <a:gd name="T4" fmla="*/ 3448280 w 3448280"/>
              <a:gd name="T5" fmla="*/ 771181 h 1255923"/>
              <a:gd name="T6" fmla="*/ 0 w 3448280"/>
              <a:gd name="T7" fmla="*/ 1255923 h 1255923"/>
              <a:gd name="T8" fmla="*/ 220338 w 3448280"/>
              <a:gd name="T9" fmla="*/ 980501 h 12559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48280"/>
              <a:gd name="T16" fmla="*/ 0 h 1255923"/>
              <a:gd name="T17" fmla="*/ 3448280 w 3448280"/>
              <a:gd name="T18" fmla="*/ 1255923 h 125592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48280" h="1255923">
                <a:moveTo>
                  <a:pt x="220338" y="980501"/>
                </a:moveTo>
                <a:lnTo>
                  <a:pt x="2258458" y="0"/>
                </a:lnTo>
                <a:lnTo>
                  <a:pt x="3448280" y="771181"/>
                </a:lnTo>
                <a:lnTo>
                  <a:pt x="0" y="1255923"/>
                </a:lnTo>
                <a:lnTo>
                  <a:pt x="220338" y="980501"/>
                </a:lnTo>
                <a:close/>
              </a:path>
            </a:pathLst>
          </a:custGeom>
          <a:solidFill>
            <a:srgbClr val="CE213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9" name="任意多边形 17"/>
          <p:cNvSpPr>
            <a:spLocks noChangeArrowheads="1"/>
          </p:cNvSpPr>
          <p:nvPr userDrawn="1"/>
        </p:nvSpPr>
        <p:spPr bwMode="auto">
          <a:xfrm>
            <a:off x="1346200" y="2611438"/>
            <a:ext cx="942975" cy="784225"/>
          </a:xfrm>
          <a:custGeom>
            <a:avLst/>
            <a:gdLst>
              <a:gd name="T0" fmla="*/ 0 w 1255923"/>
              <a:gd name="T1" fmla="*/ 242371 h 1024569"/>
              <a:gd name="T2" fmla="*/ 705080 w 1255923"/>
              <a:gd name="T3" fmla="*/ 0 h 1024569"/>
              <a:gd name="T4" fmla="*/ 1255923 w 1255923"/>
              <a:gd name="T5" fmla="*/ 1024569 h 1024569"/>
              <a:gd name="T6" fmla="*/ 0 w 1255923"/>
              <a:gd name="T7" fmla="*/ 242371 h 1024569"/>
              <a:gd name="T8" fmla="*/ 0 60000 65536"/>
              <a:gd name="T9" fmla="*/ 0 60000 65536"/>
              <a:gd name="T10" fmla="*/ 0 60000 65536"/>
              <a:gd name="T11" fmla="*/ 0 60000 65536"/>
              <a:gd name="T12" fmla="*/ 0 w 1255923"/>
              <a:gd name="T13" fmla="*/ 0 h 1024569"/>
              <a:gd name="T14" fmla="*/ 1255923 w 1255923"/>
              <a:gd name="T15" fmla="*/ 1024569 h 1024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55923" h="1024569">
                <a:moveTo>
                  <a:pt x="0" y="242371"/>
                </a:moveTo>
                <a:lnTo>
                  <a:pt x="705080" y="0"/>
                </a:lnTo>
                <a:lnTo>
                  <a:pt x="1255923" y="1024569"/>
                </a:lnTo>
                <a:lnTo>
                  <a:pt x="0" y="242371"/>
                </a:lnTo>
                <a:close/>
              </a:path>
            </a:pathLst>
          </a:custGeom>
          <a:solidFill>
            <a:srgbClr val="D11F4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0" name="任意多边形 18"/>
          <p:cNvSpPr>
            <a:spLocks noChangeArrowheads="1"/>
          </p:cNvSpPr>
          <p:nvPr userDrawn="1"/>
        </p:nvSpPr>
        <p:spPr bwMode="auto">
          <a:xfrm>
            <a:off x="1214438" y="2635250"/>
            <a:ext cx="644525" cy="165100"/>
          </a:xfrm>
          <a:custGeom>
            <a:avLst/>
            <a:gdLst>
              <a:gd name="T0" fmla="*/ 0 w 859315"/>
              <a:gd name="T1" fmla="*/ 11017 h 253388"/>
              <a:gd name="T2" fmla="*/ 859315 w 859315"/>
              <a:gd name="T3" fmla="*/ 0 h 253388"/>
              <a:gd name="T4" fmla="*/ 220337 w 859315"/>
              <a:gd name="T5" fmla="*/ 253388 h 253388"/>
              <a:gd name="T6" fmla="*/ 0 w 859315"/>
              <a:gd name="T7" fmla="*/ 11017 h 253388"/>
              <a:gd name="T8" fmla="*/ 0 60000 65536"/>
              <a:gd name="T9" fmla="*/ 0 60000 65536"/>
              <a:gd name="T10" fmla="*/ 0 60000 65536"/>
              <a:gd name="T11" fmla="*/ 0 60000 65536"/>
              <a:gd name="T12" fmla="*/ 0 w 859315"/>
              <a:gd name="T13" fmla="*/ 0 h 253388"/>
              <a:gd name="T14" fmla="*/ 859315 w 859315"/>
              <a:gd name="T15" fmla="*/ 253388 h 2533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9315" h="253388">
                <a:moveTo>
                  <a:pt x="0" y="11017"/>
                </a:moveTo>
                <a:lnTo>
                  <a:pt x="859315" y="0"/>
                </a:lnTo>
                <a:lnTo>
                  <a:pt x="220337" y="253388"/>
                </a:lnTo>
                <a:lnTo>
                  <a:pt x="0" y="11017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" name="任意多边形 19"/>
          <p:cNvSpPr>
            <a:spLocks noChangeArrowheads="1"/>
          </p:cNvSpPr>
          <p:nvPr userDrawn="1"/>
        </p:nvSpPr>
        <p:spPr bwMode="auto">
          <a:xfrm>
            <a:off x="1222375" y="2420938"/>
            <a:ext cx="661988" cy="231775"/>
          </a:xfrm>
          <a:custGeom>
            <a:avLst/>
            <a:gdLst>
              <a:gd name="T0" fmla="*/ 0 w 881350"/>
              <a:gd name="T1" fmla="*/ 297456 h 308473"/>
              <a:gd name="T2" fmla="*/ 881350 w 881350"/>
              <a:gd name="T3" fmla="*/ 0 h 308473"/>
              <a:gd name="T4" fmla="*/ 837282 w 881350"/>
              <a:gd name="T5" fmla="*/ 308473 h 308473"/>
              <a:gd name="T6" fmla="*/ 0 w 881350"/>
              <a:gd name="T7" fmla="*/ 297456 h 308473"/>
              <a:gd name="T8" fmla="*/ 0 60000 65536"/>
              <a:gd name="T9" fmla="*/ 0 60000 65536"/>
              <a:gd name="T10" fmla="*/ 0 60000 65536"/>
              <a:gd name="T11" fmla="*/ 0 60000 65536"/>
              <a:gd name="T12" fmla="*/ 0 w 881350"/>
              <a:gd name="T13" fmla="*/ 0 h 308473"/>
              <a:gd name="T14" fmla="*/ 881350 w 881350"/>
              <a:gd name="T15" fmla="*/ 308473 h 3084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350" h="308473">
                <a:moveTo>
                  <a:pt x="0" y="297456"/>
                </a:moveTo>
                <a:lnTo>
                  <a:pt x="881350" y="0"/>
                </a:lnTo>
                <a:lnTo>
                  <a:pt x="837282" y="308473"/>
                </a:lnTo>
                <a:lnTo>
                  <a:pt x="0" y="297456"/>
                </a:lnTo>
                <a:close/>
              </a:path>
            </a:pathLst>
          </a:custGeom>
          <a:solidFill>
            <a:srgbClr val="A61E3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2" name="任意多边形 21"/>
          <p:cNvSpPr>
            <a:spLocks noChangeArrowheads="1"/>
          </p:cNvSpPr>
          <p:nvPr userDrawn="1"/>
        </p:nvSpPr>
        <p:spPr bwMode="auto">
          <a:xfrm>
            <a:off x="884238" y="2189163"/>
            <a:ext cx="355600" cy="479425"/>
          </a:xfrm>
          <a:custGeom>
            <a:avLst/>
            <a:gdLst>
              <a:gd name="T0" fmla="*/ 0 w 473725"/>
              <a:gd name="T1" fmla="*/ 187287 h 638978"/>
              <a:gd name="T2" fmla="*/ 451691 w 473725"/>
              <a:gd name="T3" fmla="*/ 0 h 638978"/>
              <a:gd name="T4" fmla="*/ 473725 w 473725"/>
              <a:gd name="T5" fmla="*/ 638978 h 638978"/>
              <a:gd name="T6" fmla="*/ 0 w 473725"/>
              <a:gd name="T7" fmla="*/ 187287 h 6389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638978"/>
              <a:gd name="T14" fmla="*/ 473725 w 473725"/>
              <a:gd name="T15" fmla="*/ 638978 h 6389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638978">
                <a:moveTo>
                  <a:pt x="0" y="187287"/>
                </a:moveTo>
                <a:lnTo>
                  <a:pt x="451691" y="0"/>
                </a:lnTo>
                <a:lnTo>
                  <a:pt x="473725" y="638978"/>
                </a:lnTo>
                <a:lnTo>
                  <a:pt x="0" y="187287"/>
                </a:lnTo>
                <a:close/>
              </a:path>
            </a:pathLst>
          </a:custGeom>
          <a:solidFill>
            <a:srgbClr val="BD202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3" name="任意多边形 22"/>
          <p:cNvSpPr>
            <a:spLocks noChangeArrowheads="1"/>
          </p:cNvSpPr>
          <p:nvPr userDrawn="1"/>
        </p:nvSpPr>
        <p:spPr bwMode="auto">
          <a:xfrm>
            <a:off x="858838" y="1314450"/>
            <a:ext cx="355600" cy="1031875"/>
          </a:xfrm>
          <a:custGeom>
            <a:avLst/>
            <a:gdLst>
              <a:gd name="T0" fmla="*/ 319489 w 473726"/>
              <a:gd name="T1" fmla="*/ 0 h 1377108"/>
              <a:gd name="T2" fmla="*/ 473726 w 473726"/>
              <a:gd name="T3" fmla="*/ 1244906 h 1377108"/>
              <a:gd name="T4" fmla="*/ 0 w 473726"/>
              <a:gd name="T5" fmla="*/ 1377108 h 1377108"/>
              <a:gd name="T6" fmla="*/ 319489 w 473726"/>
              <a:gd name="T7" fmla="*/ 0 h 137710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6"/>
              <a:gd name="T13" fmla="*/ 0 h 1377108"/>
              <a:gd name="T14" fmla="*/ 473726 w 473726"/>
              <a:gd name="T15" fmla="*/ 1377108 h 13771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6" h="1377108">
                <a:moveTo>
                  <a:pt x="319489" y="0"/>
                </a:moveTo>
                <a:lnTo>
                  <a:pt x="473726" y="1244906"/>
                </a:lnTo>
                <a:lnTo>
                  <a:pt x="0" y="1377108"/>
                </a:lnTo>
                <a:lnTo>
                  <a:pt x="319489" y="0"/>
                </a:lnTo>
                <a:close/>
              </a:path>
            </a:pathLst>
          </a:custGeom>
          <a:solidFill>
            <a:srgbClr val="F1722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4" name="任意多边形 24"/>
          <p:cNvSpPr>
            <a:spLocks noChangeArrowheads="1"/>
          </p:cNvSpPr>
          <p:nvPr userDrawn="1"/>
        </p:nvSpPr>
        <p:spPr bwMode="auto">
          <a:xfrm>
            <a:off x="1090613" y="1330325"/>
            <a:ext cx="347662" cy="982663"/>
          </a:xfrm>
          <a:custGeom>
            <a:avLst/>
            <a:gdLst>
              <a:gd name="T0" fmla="*/ 0 w 451692"/>
              <a:gd name="T1" fmla="*/ 0 h 1233889"/>
              <a:gd name="T2" fmla="*/ 451692 w 451692"/>
              <a:gd name="T3" fmla="*/ 352539 h 1233889"/>
              <a:gd name="T4" fmla="*/ 165253 w 451692"/>
              <a:gd name="T5" fmla="*/ 1233889 h 1233889"/>
              <a:gd name="T6" fmla="*/ 0 w 451692"/>
              <a:gd name="T7" fmla="*/ 0 h 1233889"/>
              <a:gd name="T8" fmla="*/ 0 60000 65536"/>
              <a:gd name="T9" fmla="*/ 0 60000 65536"/>
              <a:gd name="T10" fmla="*/ 0 60000 65536"/>
              <a:gd name="T11" fmla="*/ 0 60000 65536"/>
              <a:gd name="T12" fmla="*/ 0 w 451692"/>
              <a:gd name="T13" fmla="*/ 0 h 1233889"/>
              <a:gd name="T14" fmla="*/ 451692 w 451692"/>
              <a:gd name="T15" fmla="*/ 1233889 h 12338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1692" h="1233889">
                <a:moveTo>
                  <a:pt x="0" y="0"/>
                </a:moveTo>
                <a:lnTo>
                  <a:pt x="451692" y="352539"/>
                </a:lnTo>
                <a:lnTo>
                  <a:pt x="165253" y="1233889"/>
                </a:lnTo>
                <a:lnTo>
                  <a:pt x="0" y="0"/>
                </a:lnTo>
                <a:close/>
              </a:path>
            </a:pathLst>
          </a:custGeom>
          <a:solidFill>
            <a:srgbClr val="E9254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5" name="任意多边形 25"/>
          <p:cNvSpPr>
            <a:spLocks noChangeArrowheads="1"/>
          </p:cNvSpPr>
          <p:nvPr userDrawn="1"/>
        </p:nvSpPr>
        <p:spPr bwMode="auto">
          <a:xfrm>
            <a:off x="1231900" y="1593850"/>
            <a:ext cx="635000" cy="603250"/>
          </a:xfrm>
          <a:custGeom>
            <a:avLst/>
            <a:gdLst>
              <a:gd name="T0" fmla="*/ 275422 w 848299"/>
              <a:gd name="T1" fmla="*/ 0 h 804232"/>
              <a:gd name="T2" fmla="*/ 848299 w 848299"/>
              <a:gd name="T3" fmla="*/ 407625 h 804232"/>
              <a:gd name="T4" fmla="*/ 0 w 848299"/>
              <a:gd name="T5" fmla="*/ 804232 h 804232"/>
              <a:gd name="T6" fmla="*/ 275422 w 848299"/>
              <a:gd name="T7" fmla="*/ 0 h 804232"/>
              <a:gd name="T8" fmla="*/ 0 60000 65536"/>
              <a:gd name="T9" fmla="*/ 0 60000 65536"/>
              <a:gd name="T10" fmla="*/ 0 60000 65536"/>
              <a:gd name="T11" fmla="*/ 0 60000 65536"/>
              <a:gd name="T12" fmla="*/ 0 w 848299"/>
              <a:gd name="T13" fmla="*/ 0 h 804232"/>
              <a:gd name="T14" fmla="*/ 848299 w 848299"/>
              <a:gd name="T15" fmla="*/ 804232 h 804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8299" h="804232">
                <a:moveTo>
                  <a:pt x="275422" y="0"/>
                </a:moveTo>
                <a:lnTo>
                  <a:pt x="848299" y="407625"/>
                </a:lnTo>
                <a:lnTo>
                  <a:pt x="0" y="804232"/>
                </a:lnTo>
                <a:lnTo>
                  <a:pt x="275422" y="0"/>
                </a:lnTo>
                <a:close/>
              </a:path>
            </a:pathLst>
          </a:custGeom>
          <a:solidFill>
            <a:srgbClr val="C9203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6" name="任意多边形 27"/>
          <p:cNvSpPr>
            <a:spLocks noChangeArrowheads="1"/>
          </p:cNvSpPr>
          <p:nvPr userDrawn="1"/>
        </p:nvSpPr>
        <p:spPr bwMode="auto">
          <a:xfrm>
            <a:off x="1222375" y="2206625"/>
            <a:ext cx="223838" cy="438150"/>
          </a:xfrm>
          <a:custGeom>
            <a:avLst/>
            <a:gdLst>
              <a:gd name="T0" fmla="*/ 0 w 297456"/>
              <a:gd name="T1" fmla="*/ 0 h 583894"/>
              <a:gd name="T2" fmla="*/ 297456 w 297456"/>
              <a:gd name="T3" fmla="*/ 242371 h 583894"/>
              <a:gd name="T4" fmla="*/ 0 w 297456"/>
              <a:gd name="T5" fmla="*/ 583894 h 583894"/>
              <a:gd name="T6" fmla="*/ 0 w 297456"/>
              <a:gd name="T7" fmla="*/ 0 h 583894"/>
              <a:gd name="T8" fmla="*/ 0 60000 65536"/>
              <a:gd name="T9" fmla="*/ 0 60000 65536"/>
              <a:gd name="T10" fmla="*/ 0 60000 65536"/>
              <a:gd name="T11" fmla="*/ 0 60000 65536"/>
              <a:gd name="T12" fmla="*/ 0 w 297456"/>
              <a:gd name="T13" fmla="*/ 0 h 583894"/>
              <a:gd name="T14" fmla="*/ 297456 w 297456"/>
              <a:gd name="T15" fmla="*/ 583894 h 5838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6" h="583894">
                <a:moveTo>
                  <a:pt x="0" y="0"/>
                </a:moveTo>
                <a:lnTo>
                  <a:pt x="297456" y="242371"/>
                </a:lnTo>
                <a:lnTo>
                  <a:pt x="0" y="583894"/>
                </a:lnTo>
                <a:lnTo>
                  <a:pt x="0" y="0"/>
                </a:lnTo>
                <a:close/>
              </a:path>
            </a:pathLst>
          </a:custGeom>
          <a:solidFill>
            <a:srgbClr val="5F0B1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7" name="任意多边形 32"/>
          <p:cNvSpPr>
            <a:spLocks noChangeArrowheads="1"/>
          </p:cNvSpPr>
          <p:nvPr userDrawn="1"/>
        </p:nvSpPr>
        <p:spPr bwMode="auto">
          <a:xfrm>
            <a:off x="1420813" y="1593850"/>
            <a:ext cx="900112" cy="736600"/>
          </a:xfrm>
          <a:custGeom>
            <a:avLst/>
            <a:gdLst>
              <a:gd name="T0" fmla="*/ 0 w 1134738"/>
              <a:gd name="T1" fmla="*/ 0 h 881350"/>
              <a:gd name="T2" fmla="*/ 1134738 w 1134738"/>
              <a:gd name="T3" fmla="*/ 881350 h 881350"/>
              <a:gd name="T4" fmla="*/ 627962 w 1134738"/>
              <a:gd name="T5" fmla="*/ 165253 h 881350"/>
              <a:gd name="T6" fmla="*/ 0 w 1134738"/>
              <a:gd name="T7" fmla="*/ 0 h 881350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881350"/>
              <a:gd name="T14" fmla="*/ 1134738 w 1134738"/>
              <a:gd name="T15" fmla="*/ 881350 h 881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881350">
                <a:moveTo>
                  <a:pt x="0" y="0"/>
                </a:moveTo>
                <a:lnTo>
                  <a:pt x="1134738" y="881350"/>
                </a:lnTo>
                <a:lnTo>
                  <a:pt x="627962" y="165253"/>
                </a:lnTo>
                <a:lnTo>
                  <a:pt x="0" y="0"/>
                </a:lnTo>
                <a:close/>
              </a:path>
            </a:pathLst>
          </a:custGeom>
          <a:solidFill>
            <a:srgbClr val="EA2E3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8" name="任意多边形 33"/>
          <p:cNvSpPr>
            <a:spLocks noChangeArrowheads="1"/>
          </p:cNvSpPr>
          <p:nvPr userDrawn="1"/>
        </p:nvSpPr>
        <p:spPr bwMode="auto">
          <a:xfrm>
            <a:off x="1866900" y="1949450"/>
            <a:ext cx="388938" cy="447675"/>
          </a:xfrm>
          <a:custGeom>
            <a:avLst/>
            <a:gdLst>
              <a:gd name="T0" fmla="*/ 517793 w 517793"/>
              <a:gd name="T1" fmla="*/ 418641 h 594911"/>
              <a:gd name="T2" fmla="*/ 0 w 517793"/>
              <a:gd name="T3" fmla="*/ 594911 h 594911"/>
              <a:gd name="T4" fmla="*/ 11017 w 517793"/>
              <a:gd name="T5" fmla="*/ 0 h 594911"/>
              <a:gd name="T6" fmla="*/ 517793 w 517793"/>
              <a:gd name="T7" fmla="*/ 418641 h 594911"/>
              <a:gd name="T8" fmla="*/ 0 60000 65536"/>
              <a:gd name="T9" fmla="*/ 0 60000 65536"/>
              <a:gd name="T10" fmla="*/ 0 60000 65536"/>
              <a:gd name="T11" fmla="*/ 0 60000 65536"/>
              <a:gd name="T12" fmla="*/ 0 w 517793"/>
              <a:gd name="T13" fmla="*/ 0 h 594911"/>
              <a:gd name="T14" fmla="*/ 517793 w 517793"/>
              <a:gd name="T15" fmla="*/ 594911 h 5949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7793" h="594911">
                <a:moveTo>
                  <a:pt x="517793" y="418641"/>
                </a:moveTo>
                <a:lnTo>
                  <a:pt x="0" y="594911"/>
                </a:lnTo>
                <a:lnTo>
                  <a:pt x="11017" y="0"/>
                </a:lnTo>
                <a:lnTo>
                  <a:pt x="517793" y="418641"/>
                </a:lnTo>
                <a:close/>
              </a:path>
            </a:pathLst>
          </a:custGeom>
          <a:solidFill>
            <a:srgbClr val="C41F4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9" name="任意多边形 37"/>
          <p:cNvSpPr>
            <a:spLocks noChangeArrowheads="1"/>
          </p:cNvSpPr>
          <p:nvPr userDrawn="1"/>
        </p:nvSpPr>
        <p:spPr bwMode="auto">
          <a:xfrm>
            <a:off x="1454150" y="1273175"/>
            <a:ext cx="933450" cy="461963"/>
          </a:xfrm>
          <a:custGeom>
            <a:avLst/>
            <a:gdLst>
              <a:gd name="T0" fmla="*/ 0 w 1244906"/>
              <a:gd name="T1" fmla="*/ 418641 h 572878"/>
              <a:gd name="T2" fmla="*/ 1244906 w 1244906"/>
              <a:gd name="T3" fmla="*/ 0 h 572878"/>
              <a:gd name="T4" fmla="*/ 561861 w 1244906"/>
              <a:gd name="T5" fmla="*/ 572878 h 572878"/>
              <a:gd name="T6" fmla="*/ 0 w 1244906"/>
              <a:gd name="T7" fmla="*/ 418641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1244906"/>
              <a:gd name="T13" fmla="*/ 0 h 572878"/>
              <a:gd name="T14" fmla="*/ 1244906 w 1244906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44906" h="572878">
                <a:moveTo>
                  <a:pt x="0" y="418641"/>
                </a:moveTo>
                <a:lnTo>
                  <a:pt x="1244906" y="0"/>
                </a:lnTo>
                <a:lnTo>
                  <a:pt x="561861" y="572878"/>
                </a:lnTo>
                <a:lnTo>
                  <a:pt x="0" y="418641"/>
                </a:lnTo>
                <a:close/>
              </a:path>
            </a:pathLst>
          </a:custGeom>
          <a:solidFill>
            <a:srgbClr val="F26F2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0" name="任意多边形 41"/>
          <p:cNvSpPr>
            <a:spLocks noChangeArrowheads="1"/>
          </p:cNvSpPr>
          <p:nvPr userDrawn="1"/>
        </p:nvSpPr>
        <p:spPr bwMode="auto">
          <a:xfrm>
            <a:off x="2263775" y="1585913"/>
            <a:ext cx="900113" cy="669925"/>
          </a:xfrm>
          <a:custGeom>
            <a:avLst/>
            <a:gdLst>
              <a:gd name="T0" fmla="*/ 176269 w 1200838"/>
              <a:gd name="T1" fmla="*/ 0 h 892366"/>
              <a:gd name="T2" fmla="*/ 0 w 1200838"/>
              <a:gd name="T3" fmla="*/ 892366 h 892366"/>
              <a:gd name="T4" fmla="*/ 1200838 w 1200838"/>
              <a:gd name="T5" fmla="*/ 154236 h 892366"/>
              <a:gd name="T6" fmla="*/ 176269 w 1200838"/>
              <a:gd name="T7" fmla="*/ 0 h 892366"/>
              <a:gd name="T8" fmla="*/ 0 60000 65536"/>
              <a:gd name="T9" fmla="*/ 0 60000 65536"/>
              <a:gd name="T10" fmla="*/ 0 60000 65536"/>
              <a:gd name="T11" fmla="*/ 0 60000 65536"/>
              <a:gd name="T12" fmla="*/ 0 w 1200838"/>
              <a:gd name="T13" fmla="*/ 0 h 892366"/>
              <a:gd name="T14" fmla="*/ 1200838 w 1200838"/>
              <a:gd name="T15" fmla="*/ 892366 h 8923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838" h="892366">
                <a:moveTo>
                  <a:pt x="176269" y="0"/>
                </a:moveTo>
                <a:lnTo>
                  <a:pt x="0" y="892366"/>
                </a:lnTo>
                <a:lnTo>
                  <a:pt x="1200838" y="154236"/>
                </a:lnTo>
                <a:lnTo>
                  <a:pt x="176269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" name="任意多边形 42"/>
          <p:cNvSpPr>
            <a:spLocks noChangeArrowheads="1"/>
          </p:cNvSpPr>
          <p:nvPr userDrawn="1"/>
        </p:nvSpPr>
        <p:spPr bwMode="auto">
          <a:xfrm>
            <a:off x="1892300" y="1644650"/>
            <a:ext cx="495300" cy="603250"/>
          </a:xfrm>
          <a:custGeom>
            <a:avLst/>
            <a:gdLst>
              <a:gd name="T0" fmla="*/ 0 w 661012"/>
              <a:gd name="T1" fmla="*/ 110168 h 804231"/>
              <a:gd name="T2" fmla="*/ 661012 w 661012"/>
              <a:gd name="T3" fmla="*/ 0 h 804231"/>
              <a:gd name="T4" fmla="*/ 495759 w 661012"/>
              <a:gd name="T5" fmla="*/ 804231 h 804231"/>
              <a:gd name="T6" fmla="*/ 0 w 661012"/>
              <a:gd name="T7" fmla="*/ 110168 h 804231"/>
              <a:gd name="T8" fmla="*/ 0 60000 65536"/>
              <a:gd name="T9" fmla="*/ 0 60000 65536"/>
              <a:gd name="T10" fmla="*/ 0 60000 65536"/>
              <a:gd name="T11" fmla="*/ 0 60000 65536"/>
              <a:gd name="T12" fmla="*/ 0 w 661012"/>
              <a:gd name="T13" fmla="*/ 0 h 804231"/>
              <a:gd name="T14" fmla="*/ 661012 w 661012"/>
              <a:gd name="T15" fmla="*/ 804231 h 8042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1012" h="804231">
                <a:moveTo>
                  <a:pt x="0" y="110168"/>
                </a:moveTo>
                <a:lnTo>
                  <a:pt x="661012" y="0"/>
                </a:lnTo>
                <a:lnTo>
                  <a:pt x="495759" y="804231"/>
                </a:lnTo>
                <a:lnTo>
                  <a:pt x="0" y="110168"/>
                </a:lnTo>
                <a:close/>
              </a:path>
            </a:pathLst>
          </a:custGeom>
          <a:solidFill>
            <a:srgbClr val="F2592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2" name="任意多边形 43"/>
          <p:cNvSpPr>
            <a:spLocks noChangeArrowheads="1"/>
          </p:cNvSpPr>
          <p:nvPr userDrawn="1"/>
        </p:nvSpPr>
        <p:spPr bwMode="auto">
          <a:xfrm>
            <a:off x="2279650" y="1676400"/>
            <a:ext cx="901700" cy="571500"/>
          </a:xfrm>
          <a:custGeom>
            <a:avLst/>
            <a:gdLst>
              <a:gd name="T0" fmla="*/ 1134737 w 1134737"/>
              <a:gd name="T1" fmla="*/ 0 h 672029"/>
              <a:gd name="T2" fmla="*/ 1046602 w 1134737"/>
              <a:gd name="T3" fmla="*/ 374573 h 672029"/>
              <a:gd name="T4" fmla="*/ 0 w 1134737"/>
              <a:gd name="T5" fmla="*/ 672029 h 672029"/>
              <a:gd name="T6" fmla="*/ 1134737 w 1134737"/>
              <a:gd name="T7" fmla="*/ 0 h 672029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7"/>
              <a:gd name="T13" fmla="*/ 0 h 672029"/>
              <a:gd name="T14" fmla="*/ 1134737 w 1134737"/>
              <a:gd name="T15" fmla="*/ 672029 h 6720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7" h="672029">
                <a:moveTo>
                  <a:pt x="1134737" y="0"/>
                </a:moveTo>
                <a:lnTo>
                  <a:pt x="1046602" y="374573"/>
                </a:lnTo>
                <a:lnTo>
                  <a:pt x="0" y="672029"/>
                </a:lnTo>
                <a:lnTo>
                  <a:pt x="1134737" y="0"/>
                </a:lnTo>
                <a:close/>
              </a:path>
            </a:pathLst>
          </a:custGeom>
          <a:solidFill>
            <a:srgbClr val="270C0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3" name="任意多边形 45"/>
          <p:cNvSpPr>
            <a:spLocks noChangeArrowheads="1"/>
          </p:cNvSpPr>
          <p:nvPr userDrawn="1"/>
        </p:nvSpPr>
        <p:spPr bwMode="auto">
          <a:xfrm>
            <a:off x="3173413" y="1476375"/>
            <a:ext cx="982662" cy="231775"/>
          </a:xfrm>
          <a:custGeom>
            <a:avLst/>
            <a:gdLst>
              <a:gd name="T0" fmla="*/ 0 w 1311007"/>
              <a:gd name="T1" fmla="*/ 264405 h 264405"/>
              <a:gd name="T2" fmla="*/ 462709 w 1311007"/>
              <a:gd name="T3" fmla="*/ 0 h 264405"/>
              <a:gd name="T4" fmla="*/ 1311007 w 1311007"/>
              <a:gd name="T5" fmla="*/ 220337 h 264405"/>
              <a:gd name="T6" fmla="*/ 0 w 1311007"/>
              <a:gd name="T7" fmla="*/ 264405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1311007"/>
              <a:gd name="T13" fmla="*/ 0 h 264405"/>
              <a:gd name="T14" fmla="*/ 1311007 w 1311007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1007" h="264405">
                <a:moveTo>
                  <a:pt x="0" y="264405"/>
                </a:moveTo>
                <a:lnTo>
                  <a:pt x="462709" y="0"/>
                </a:lnTo>
                <a:lnTo>
                  <a:pt x="1311007" y="220337"/>
                </a:lnTo>
                <a:lnTo>
                  <a:pt x="0" y="26440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4" name="任意多边形 49"/>
          <p:cNvSpPr>
            <a:spLocks noChangeArrowheads="1"/>
          </p:cNvSpPr>
          <p:nvPr userDrawn="1"/>
        </p:nvSpPr>
        <p:spPr bwMode="auto">
          <a:xfrm>
            <a:off x="2263775" y="2065338"/>
            <a:ext cx="958850" cy="223837"/>
          </a:xfrm>
          <a:custGeom>
            <a:avLst/>
            <a:gdLst>
              <a:gd name="T0" fmla="*/ 0 w 1277956"/>
              <a:gd name="T1" fmla="*/ 220337 h 286438"/>
              <a:gd name="T2" fmla="*/ 572877 w 1277956"/>
              <a:gd name="T3" fmla="*/ 286438 h 286438"/>
              <a:gd name="T4" fmla="*/ 1277956 w 1277956"/>
              <a:gd name="T5" fmla="*/ 0 h 286438"/>
              <a:gd name="T6" fmla="*/ 0 w 1277956"/>
              <a:gd name="T7" fmla="*/ 220337 h 286438"/>
              <a:gd name="T8" fmla="*/ 0 60000 65536"/>
              <a:gd name="T9" fmla="*/ 0 60000 65536"/>
              <a:gd name="T10" fmla="*/ 0 60000 65536"/>
              <a:gd name="T11" fmla="*/ 0 60000 65536"/>
              <a:gd name="T12" fmla="*/ 0 w 1277956"/>
              <a:gd name="T13" fmla="*/ 0 h 286438"/>
              <a:gd name="T14" fmla="*/ 1277956 w 1277956"/>
              <a:gd name="T15" fmla="*/ 286438 h 2864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7956" h="286438">
                <a:moveTo>
                  <a:pt x="0" y="220337"/>
                </a:moveTo>
                <a:lnTo>
                  <a:pt x="572877" y="286438"/>
                </a:lnTo>
                <a:lnTo>
                  <a:pt x="1277956" y="0"/>
                </a:lnTo>
                <a:lnTo>
                  <a:pt x="0" y="220337"/>
                </a:lnTo>
                <a:close/>
              </a:path>
            </a:pathLst>
          </a:custGeom>
          <a:solidFill>
            <a:srgbClr val="F3AD1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5" name="任意多边形 51"/>
          <p:cNvSpPr>
            <a:spLocks noChangeArrowheads="1"/>
          </p:cNvSpPr>
          <p:nvPr userDrawn="1"/>
        </p:nvSpPr>
        <p:spPr bwMode="auto">
          <a:xfrm>
            <a:off x="2255838" y="2279650"/>
            <a:ext cx="768350" cy="1092200"/>
          </a:xfrm>
          <a:custGeom>
            <a:avLst/>
            <a:gdLst>
              <a:gd name="T0" fmla="*/ 561860 w 1002534"/>
              <a:gd name="T1" fmla="*/ 0 h 1454227"/>
              <a:gd name="T2" fmla="*/ 1002534 w 1002534"/>
              <a:gd name="T3" fmla="*/ 66101 h 1454227"/>
              <a:gd name="T4" fmla="*/ 0 w 1002534"/>
              <a:gd name="T5" fmla="*/ 1454227 h 1454227"/>
              <a:gd name="T6" fmla="*/ 561860 w 1002534"/>
              <a:gd name="T7" fmla="*/ 0 h 1454227"/>
              <a:gd name="T8" fmla="*/ 0 60000 65536"/>
              <a:gd name="T9" fmla="*/ 0 60000 65536"/>
              <a:gd name="T10" fmla="*/ 0 60000 65536"/>
              <a:gd name="T11" fmla="*/ 0 60000 65536"/>
              <a:gd name="T12" fmla="*/ 0 w 1002534"/>
              <a:gd name="T13" fmla="*/ 0 h 1454227"/>
              <a:gd name="T14" fmla="*/ 1002534 w 1002534"/>
              <a:gd name="T15" fmla="*/ 1454227 h 1454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2534" h="1454227">
                <a:moveTo>
                  <a:pt x="561860" y="0"/>
                </a:moveTo>
                <a:lnTo>
                  <a:pt x="1002534" y="66101"/>
                </a:lnTo>
                <a:lnTo>
                  <a:pt x="0" y="1454227"/>
                </a:lnTo>
                <a:lnTo>
                  <a:pt x="561860" y="0"/>
                </a:lnTo>
                <a:close/>
              </a:path>
            </a:pathLst>
          </a:custGeom>
          <a:solidFill>
            <a:srgbClr val="F1595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6" name="任意多边形 52"/>
          <p:cNvSpPr>
            <a:spLocks noChangeArrowheads="1"/>
          </p:cNvSpPr>
          <p:nvPr userDrawn="1"/>
        </p:nvSpPr>
        <p:spPr bwMode="auto">
          <a:xfrm>
            <a:off x="2247900" y="2330450"/>
            <a:ext cx="1354138" cy="1057275"/>
          </a:xfrm>
          <a:custGeom>
            <a:avLst/>
            <a:gdLst>
              <a:gd name="T0" fmla="*/ 1013552 w 1817783"/>
              <a:gd name="T1" fmla="*/ 0 h 1443209"/>
              <a:gd name="T2" fmla="*/ 1817783 w 1817783"/>
              <a:gd name="T3" fmla="*/ 132202 h 1443209"/>
              <a:gd name="T4" fmla="*/ 0 w 1817783"/>
              <a:gd name="T5" fmla="*/ 1443209 h 1443209"/>
              <a:gd name="T6" fmla="*/ 1013552 w 1817783"/>
              <a:gd name="T7" fmla="*/ 0 h 1443209"/>
              <a:gd name="T8" fmla="*/ 0 60000 65536"/>
              <a:gd name="T9" fmla="*/ 0 60000 65536"/>
              <a:gd name="T10" fmla="*/ 0 60000 65536"/>
              <a:gd name="T11" fmla="*/ 0 60000 65536"/>
              <a:gd name="T12" fmla="*/ 0 w 1817783"/>
              <a:gd name="T13" fmla="*/ 0 h 1443209"/>
              <a:gd name="T14" fmla="*/ 1817783 w 1817783"/>
              <a:gd name="T15" fmla="*/ 1443209 h 14432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7783" h="1443209">
                <a:moveTo>
                  <a:pt x="1013552" y="0"/>
                </a:moveTo>
                <a:lnTo>
                  <a:pt x="1817783" y="132202"/>
                </a:lnTo>
                <a:lnTo>
                  <a:pt x="0" y="1443209"/>
                </a:lnTo>
                <a:lnTo>
                  <a:pt x="1013552" y="0"/>
                </a:lnTo>
                <a:close/>
              </a:path>
            </a:pathLst>
          </a:custGeom>
          <a:solidFill>
            <a:srgbClr val="128B9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任意多边形 57"/>
          <p:cNvSpPr>
            <a:spLocks noChangeArrowheads="1"/>
          </p:cNvSpPr>
          <p:nvPr userDrawn="1"/>
        </p:nvSpPr>
        <p:spPr bwMode="auto">
          <a:xfrm>
            <a:off x="3106738" y="2413000"/>
            <a:ext cx="1023937" cy="355600"/>
          </a:xfrm>
          <a:custGeom>
            <a:avLst/>
            <a:gdLst>
              <a:gd name="T0" fmla="*/ 638978 w 1366092"/>
              <a:gd name="T1" fmla="*/ 0 h 473726"/>
              <a:gd name="T2" fmla="*/ 0 w 1366092"/>
              <a:gd name="T3" fmla="*/ 473726 h 473726"/>
              <a:gd name="T4" fmla="*/ 1366092 w 1366092"/>
              <a:gd name="T5" fmla="*/ 121186 h 473726"/>
              <a:gd name="T6" fmla="*/ 638978 w 1366092"/>
              <a:gd name="T7" fmla="*/ 0 h 473726"/>
              <a:gd name="T8" fmla="*/ 0 60000 65536"/>
              <a:gd name="T9" fmla="*/ 0 60000 65536"/>
              <a:gd name="T10" fmla="*/ 0 60000 65536"/>
              <a:gd name="T11" fmla="*/ 0 60000 65536"/>
              <a:gd name="T12" fmla="*/ 0 w 1366092"/>
              <a:gd name="T13" fmla="*/ 0 h 473726"/>
              <a:gd name="T14" fmla="*/ 1366092 w 1366092"/>
              <a:gd name="T15" fmla="*/ 473726 h 4737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66092" h="473726">
                <a:moveTo>
                  <a:pt x="638978" y="0"/>
                </a:moveTo>
                <a:lnTo>
                  <a:pt x="0" y="473726"/>
                </a:lnTo>
                <a:lnTo>
                  <a:pt x="1366092" y="121186"/>
                </a:lnTo>
                <a:lnTo>
                  <a:pt x="638978" y="0"/>
                </a:lnTo>
                <a:close/>
              </a:path>
            </a:pathLst>
          </a:custGeom>
          <a:solidFill>
            <a:srgbClr val="15688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8" name="任意多边形 59"/>
          <p:cNvSpPr>
            <a:spLocks noChangeArrowheads="1"/>
          </p:cNvSpPr>
          <p:nvPr userDrawn="1"/>
        </p:nvSpPr>
        <p:spPr bwMode="auto">
          <a:xfrm>
            <a:off x="3106738" y="2759075"/>
            <a:ext cx="925512" cy="265113"/>
          </a:xfrm>
          <a:custGeom>
            <a:avLst/>
            <a:gdLst>
              <a:gd name="T0" fmla="*/ 0 w 1233889"/>
              <a:gd name="T1" fmla="*/ 0 h 352540"/>
              <a:gd name="T2" fmla="*/ 947451 w 1233889"/>
              <a:gd name="T3" fmla="*/ 352540 h 352540"/>
              <a:gd name="T4" fmla="*/ 1233889 w 1233889"/>
              <a:gd name="T5" fmla="*/ 44068 h 352540"/>
              <a:gd name="T6" fmla="*/ 0 w 1233889"/>
              <a:gd name="T7" fmla="*/ 0 h 352540"/>
              <a:gd name="T8" fmla="*/ 0 60000 65536"/>
              <a:gd name="T9" fmla="*/ 0 60000 65536"/>
              <a:gd name="T10" fmla="*/ 0 60000 65536"/>
              <a:gd name="T11" fmla="*/ 0 60000 65536"/>
              <a:gd name="T12" fmla="*/ 0 w 1233889"/>
              <a:gd name="T13" fmla="*/ 0 h 352540"/>
              <a:gd name="T14" fmla="*/ 1233889 w 1233889"/>
              <a:gd name="T15" fmla="*/ 352540 h 3525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3889" h="352540">
                <a:moveTo>
                  <a:pt x="0" y="0"/>
                </a:moveTo>
                <a:lnTo>
                  <a:pt x="947451" y="352540"/>
                </a:lnTo>
                <a:lnTo>
                  <a:pt x="1233889" y="44068"/>
                </a:lnTo>
                <a:lnTo>
                  <a:pt x="0" y="0"/>
                </a:lnTo>
                <a:close/>
              </a:path>
            </a:pathLst>
          </a:custGeom>
          <a:solidFill>
            <a:srgbClr val="155D6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任意多边形 60"/>
          <p:cNvSpPr>
            <a:spLocks noChangeArrowheads="1"/>
          </p:cNvSpPr>
          <p:nvPr userDrawn="1"/>
        </p:nvSpPr>
        <p:spPr bwMode="auto">
          <a:xfrm>
            <a:off x="3883025" y="2495550"/>
            <a:ext cx="288925" cy="619125"/>
          </a:xfrm>
          <a:custGeom>
            <a:avLst/>
            <a:gdLst>
              <a:gd name="T0" fmla="*/ 0 w 385590"/>
              <a:gd name="T1" fmla="*/ 99152 h 826265"/>
              <a:gd name="T2" fmla="*/ 363556 w 385590"/>
              <a:gd name="T3" fmla="*/ 826265 h 826265"/>
              <a:gd name="T4" fmla="*/ 385590 w 385590"/>
              <a:gd name="T5" fmla="*/ 0 h 826265"/>
              <a:gd name="T6" fmla="*/ 0 w 385590"/>
              <a:gd name="T7" fmla="*/ 99152 h 826265"/>
              <a:gd name="T8" fmla="*/ 0 60000 65536"/>
              <a:gd name="T9" fmla="*/ 0 60000 65536"/>
              <a:gd name="T10" fmla="*/ 0 60000 65536"/>
              <a:gd name="T11" fmla="*/ 0 60000 65536"/>
              <a:gd name="T12" fmla="*/ 0 w 385590"/>
              <a:gd name="T13" fmla="*/ 0 h 826265"/>
              <a:gd name="T14" fmla="*/ 385590 w 385590"/>
              <a:gd name="T15" fmla="*/ 826265 h 8262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5590" h="826265">
                <a:moveTo>
                  <a:pt x="0" y="99152"/>
                </a:moveTo>
                <a:lnTo>
                  <a:pt x="363556" y="826265"/>
                </a:lnTo>
                <a:lnTo>
                  <a:pt x="385590" y="0"/>
                </a:lnTo>
                <a:lnTo>
                  <a:pt x="0" y="99152"/>
                </a:lnTo>
                <a:close/>
              </a:path>
            </a:pathLst>
          </a:custGeom>
          <a:solidFill>
            <a:srgbClr val="0FB4C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0" name="任意多边形 62"/>
          <p:cNvSpPr>
            <a:spLocks noChangeArrowheads="1"/>
          </p:cNvSpPr>
          <p:nvPr userDrawn="1"/>
        </p:nvSpPr>
        <p:spPr bwMode="auto">
          <a:xfrm>
            <a:off x="4148138" y="2487613"/>
            <a:ext cx="188912" cy="636587"/>
          </a:xfrm>
          <a:custGeom>
            <a:avLst/>
            <a:gdLst>
              <a:gd name="T0" fmla="*/ 22034 w 253388"/>
              <a:gd name="T1" fmla="*/ 0 h 848299"/>
              <a:gd name="T2" fmla="*/ 0 w 253388"/>
              <a:gd name="T3" fmla="*/ 848299 h 848299"/>
              <a:gd name="T4" fmla="*/ 253388 w 253388"/>
              <a:gd name="T5" fmla="*/ 539827 h 848299"/>
              <a:gd name="T6" fmla="*/ 22034 w 253388"/>
              <a:gd name="T7" fmla="*/ 0 h 848299"/>
              <a:gd name="T8" fmla="*/ 0 60000 65536"/>
              <a:gd name="T9" fmla="*/ 0 60000 65536"/>
              <a:gd name="T10" fmla="*/ 0 60000 65536"/>
              <a:gd name="T11" fmla="*/ 0 60000 65536"/>
              <a:gd name="T12" fmla="*/ 0 w 253388"/>
              <a:gd name="T13" fmla="*/ 0 h 848299"/>
              <a:gd name="T14" fmla="*/ 253388 w 253388"/>
              <a:gd name="T15" fmla="*/ 848299 h 848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3388" h="848299">
                <a:moveTo>
                  <a:pt x="22034" y="0"/>
                </a:moveTo>
                <a:lnTo>
                  <a:pt x="0" y="848299"/>
                </a:lnTo>
                <a:lnTo>
                  <a:pt x="253388" y="539827"/>
                </a:lnTo>
                <a:lnTo>
                  <a:pt x="22034" y="0"/>
                </a:lnTo>
                <a:close/>
              </a:path>
            </a:pathLst>
          </a:custGeom>
          <a:solidFill>
            <a:srgbClr val="09738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1" name="任意多边形 63"/>
          <p:cNvSpPr>
            <a:spLocks noChangeArrowheads="1"/>
          </p:cNvSpPr>
          <p:nvPr userDrawn="1"/>
        </p:nvSpPr>
        <p:spPr bwMode="auto">
          <a:xfrm>
            <a:off x="4171950" y="2495550"/>
            <a:ext cx="488950" cy="412750"/>
          </a:xfrm>
          <a:custGeom>
            <a:avLst/>
            <a:gdLst>
              <a:gd name="T0" fmla="*/ 0 w 649995"/>
              <a:gd name="T1" fmla="*/ 0 h 550843"/>
              <a:gd name="T2" fmla="*/ 209320 w 649995"/>
              <a:gd name="T3" fmla="*/ 550843 h 550843"/>
              <a:gd name="T4" fmla="*/ 649995 w 649995"/>
              <a:gd name="T5" fmla="*/ 88135 h 550843"/>
              <a:gd name="T6" fmla="*/ 0 w 649995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649995"/>
              <a:gd name="T13" fmla="*/ 0 h 550843"/>
              <a:gd name="T14" fmla="*/ 649995 w 649995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9995" h="550843">
                <a:moveTo>
                  <a:pt x="0" y="0"/>
                </a:moveTo>
                <a:lnTo>
                  <a:pt x="209320" y="550843"/>
                </a:lnTo>
                <a:lnTo>
                  <a:pt x="649995" y="88135"/>
                </a:lnTo>
                <a:lnTo>
                  <a:pt x="0" y="0"/>
                </a:lnTo>
                <a:close/>
              </a:path>
            </a:pathLst>
          </a:custGeom>
          <a:solidFill>
            <a:srgbClr val="13B1C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" name="任意多边形 64"/>
          <p:cNvSpPr>
            <a:spLocks noChangeArrowheads="1"/>
          </p:cNvSpPr>
          <p:nvPr userDrawn="1"/>
        </p:nvSpPr>
        <p:spPr bwMode="auto">
          <a:xfrm>
            <a:off x="4346575" y="2552700"/>
            <a:ext cx="1073150" cy="322263"/>
          </a:xfrm>
          <a:custGeom>
            <a:avLst/>
            <a:gdLst>
              <a:gd name="T0" fmla="*/ 0 w 1432193"/>
              <a:gd name="T1" fmla="*/ 429658 h 429658"/>
              <a:gd name="T2" fmla="*/ 1432193 w 1432193"/>
              <a:gd name="T3" fmla="*/ 297455 h 429658"/>
              <a:gd name="T4" fmla="*/ 429658 w 1432193"/>
              <a:gd name="T5" fmla="*/ 0 h 429658"/>
              <a:gd name="T6" fmla="*/ 0 w 1432193"/>
              <a:gd name="T7" fmla="*/ 429658 h 429658"/>
              <a:gd name="T8" fmla="*/ 0 60000 65536"/>
              <a:gd name="T9" fmla="*/ 0 60000 65536"/>
              <a:gd name="T10" fmla="*/ 0 60000 65536"/>
              <a:gd name="T11" fmla="*/ 0 60000 65536"/>
              <a:gd name="T12" fmla="*/ 0 w 1432193"/>
              <a:gd name="T13" fmla="*/ 0 h 429658"/>
              <a:gd name="T14" fmla="*/ 1432193 w 1432193"/>
              <a:gd name="T15" fmla="*/ 429658 h 429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32193" h="429658">
                <a:moveTo>
                  <a:pt x="0" y="429658"/>
                </a:moveTo>
                <a:lnTo>
                  <a:pt x="1432193" y="297455"/>
                </a:lnTo>
                <a:lnTo>
                  <a:pt x="429658" y="0"/>
                </a:lnTo>
                <a:lnTo>
                  <a:pt x="0" y="429658"/>
                </a:lnTo>
                <a:close/>
              </a:path>
            </a:pathLst>
          </a:custGeom>
          <a:solidFill>
            <a:srgbClr val="0E78A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3" name="任意多边形 68"/>
          <p:cNvSpPr>
            <a:spLocks noChangeArrowheads="1"/>
          </p:cNvSpPr>
          <p:nvPr userDrawn="1"/>
        </p:nvSpPr>
        <p:spPr bwMode="auto">
          <a:xfrm>
            <a:off x="4568825" y="2817813"/>
            <a:ext cx="373063" cy="115887"/>
          </a:xfrm>
          <a:custGeom>
            <a:avLst/>
            <a:gdLst>
              <a:gd name="T0" fmla="*/ 0 w 495759"/>
              <a:gd name="T1" fmla="*/ 22034 h 154237"/>
              <a:gd name="T2" fmla="*/ 88135 w 495759"/>
              <a:gd name="T3" fmla="*/ 154237 h 154237"/>
              <a:gd name="T4" fmla="*/ 495759 w 495759"/>
              <a:gd name="T5" fmla="*/ 0 h 154237"/>
              <a:gd name="T6" fmla="*/ 0 w 495759"/>
              <a:gd name="T7" fmla="*/ 22034 h 154237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154237"/>
              <a:gd name="T14" fmla="*/ 495759 w 495759"/>
              <a:gd name="T15" fmla="*/ 154237 h 15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154237">
                <a:moveTo>
                  <a:pt x="0" y="22034"/>
                </a:moveTo>
                <a:lnTo>
                  <a:pt x="88135" y="154237"/>
                </a:lnTo>
                <a:lnTo>
                  <a:pt x="495759" y="0"/>
                </a:lnTo>
                <a:lnTo>
                  <a:pt x="0" y="22034"/>
                </a:lnTo>
                <a:close/>
              </a:path>
            </a:pathLst>
          </a:custGeom>
          <a:solidFill>
            <a:srgbClr val="24B2E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4" name="任意多边形 73"/>
          <p:cNvSpPr>
            <a:spLocks noChangeArrowheads="1"/>
          </p:cNvSpPr>
          <p:nvPr userDrawn="1"/>
        </p:nvSpPr>
        <p:spPr bwMode="auto">
          <a:xfrm>
            <a:off x="3479800" y="1116013"/>
            <a:ext cx="669925" cy="561975"/>
          </a:xfrm>
          <a:custGeom>
            <a:avLst/>
            <a:gdLst>
              <a:gd name="T0" fmla="*/ 77118 w 892366"/>
              <a:gd name="T1" fmla="*/ 0 h 749147"/>
              <a:gd name="T2" fmla="*/ 892366 w 892366"/>
              <a:gd name="T3" fmla="*/ 749147 h 749147"/>
              <a:gd name="T4" fmla="*/ 0 w 892366"/>
              <a:gd name="T5" fmla="*/ 528810 h 749147"/>
              <a:gd name="T6" fmla="*/ 77118 w 892366"/>
              <a:gd name="T7" fmla="*/ 0 h 749147"/>
              <a:gd name="T8" fmla="*/ 0 60000 65536"/>
              <a:gd name="T9" fmla="*/ 0 60000 65536"/>
              <a:gd name="T10" fmla="*/ 0 60000 65536"/>
              <a:gd name="T11" fmla="*/ 0 60000 65536"/>
              <a:gd name="T12" fmla="*/ 0 w 892366"/>
              <a:gd name="T13" fmla="*/ 0 h 749147"/>
              <a:gd name="T14" fmla="*/ 892366 w 892366"/>
              <a:gd name="T15" fmla="*/ 749147 h 7491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2366" h="749147">
                <a:moveTo>
                  <a:pt x="77118" y="0"/>
                </a:moveTo>
                <a:lnTo>
                  <a:pt x="892366" y="749147"/>
                </a:lnTo>
                <a:lnTo>
                  <a:pt x="0" y="528810"/>
                </a:lnTo>
                <a:lnTo>
                  <a:pt x="77118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5" name="任意多边形 83"/>
          <p:cNvSpPr>
            <a:spLocks noChangeArrowheads="1"/>
          </p:cNvSpPr>
          <p:nvPr userDrawn="1"/>
        </p:nvSpPr>
        <p:spPr bwMode="auto">
          <a:xfrm>
            <a:off x="5370513" y="1165225"/>
            <a:ext cx="396875" cy="619125"/>
          </a:xfrm>
          <a:custGeom>
            <a:avLst/>
            <a:gdLst>
              <a:gd name="T0" fmla="*/ 495759 w 495759"/>
              <a:gd name="T1" fmla="*/ 0 h 793214"/>
              <a:gd name="T2" fmla="*/ 88135 w 495759"/>
              <a:gd name="T3" fmla="*/ 793214 h 793214"/>
              <a:gd name="T4" fmla="*/ 0 w 495759"/>
              <a:gd name="T5" fmla="*/ 462708 h 793214"/>
              <a:gd name="T6" fmla="*/ 495759 w 495759"/>
              <a:gd name="T7" fmla="*/ 0 h 793214"/>
              <a:gd name="T8" fmla="*/ 0 60000 65536"/>
              <a:gd name="T9" fmla="*/ 0 60000 65536"/>
              <a:gd name="T10" fmla="*/ 0 60000 65536"/>
              <a:gd name="T11" fmla="*/ 0 60000 65536"/>
              <a:gd name="T12" fmla="*/ 0 w 495759"/>
              <a:gd name="T13" fmla="*/ 0 h 793214"/>
              <a:gd name="T14" fmla="*/ 495759 w 495759"/>
              <a:gd name="T15" fmla="*/ 793214 h 7932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759" h="793214">
                <a:moveTo>
                  <a:pt x="495759" y="0"/>
                </a:moveTo>
                <a:lnTo>
                  <a:pt x="88135" y="793214"/>
                </a:lnTo>
                <a:lnTo>
                  <a:pt x="0" y="462708"/>
                </a:lnTo>
                <a:lnTo>
                  <a:pt x="495759" y="0"/>
                </a:lnTo>
                <a:close/>
              </a:path>
            </a:pathLst>
          </a:custGeom>
          <a:solidFill>
            <a:srgbClr val="49102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6" name="任意多边形 84"/>
          <p:cNvSpPr>
            <a:spLocks noChangeArrowheads="1"/>
          </p:cNvSpPr>
          <p:nvPr userDrawn="1"/>
        </p:nvSpPr>
        <p:spPr bwMode="auto">
          <a:xfrm>
            <a:off x="4651375" y="1768475"/>
            <a:ext cx="512763" cy="355600"/>
          </a:xfrm>
          <a:custGeom>
            <a:avLst/>
            <a:gdLst>
              <a:gd name="T0" fmla="*/ 0 w 683046"/>
              <a:gd name="T1" fmla="*/ 0 h 473725"/>
              <a:gd name="T2" fmla="*/ 683046 w 683046"/>
              <a:gd name="T3" fmla="*/ 0 h 473725"/>
              <a:gd name="T4" fmla="*/ 440675 w 683046"/>
              <a:gd name="T5" fmla="*/ 473725 h 473725"/>
              <a:gd name="T6" fmla="*/ 0 w 683046"/>
              <a:gd name="T7" fmla="*/ 0 h 473725"/>
              <a:gd name="T8" fmla="*/ 0 60000 65536"/>
              <a:gd name="T9" fmla="*/ 0 60000 65536"/>
              <a:gd name="T10" fmla="*/ 0 60000 65536"/>
              <a:gd name="T11" fmla="*/ 0 60000 65536"/>
              <a:gd name="T12" fmla="*/ 0 w 683046"/>
              <a:gd name="T13" fmla="*/ 0 h 473725"/>
              <a:gd name="T14" fmla="*/ 683046 w 683046"/>
              <a:gd name="T15" fmla="*/ 473725 h 4737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3046" h="473725">
                <a:moveTo>
                  <a:pt x="0" y="0"/>
                </a:moveTo>
                <a:lnTo>
                  <a:pt x="683046" y="0"/>
                </a:lnTo>
                <a:lnTo>
                  <a:pt x="440675" y="473725"/>
                </a:lnTo>
                <a:lnTo>
                  <a:pt x="0" y="0"/>
                </a:lnTo>
                <a:close/>
              </a:path>
            </a:pathLst>
          </a:custGeom>
          <a:solidFill>
            <a:srgbClr val="19B9D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7" name="任意多边形 86"/>
          <p:cNvSpPr>
            <a:spLocks noChangeArrowheads="1"/>
          </p:cNvSpPr>
          <p:nvPr userDrawn="1"/>
        </p:nvSpPr>
        <p:spPr bwMode="auto">
          <a:xfrm>
            <a:off x="4965700" y="1990725"/>
            <a:ext cx="528638" cy="703263"/>
          </a:xfrm>
          <a:custGeom>
            <a:avLst/>
            <a:gdLst>
              <a:gd name="T0" fmla="*/ 352540 w 705080"/>
              <a:gd name="T1" fmla="*/ 0 h 936434"/>
              <a:gd name="T2" fmla="*/ 705080 w 705080"/>
              <a:gd name="T3" fmla="*/ 936434 h 936434"/>
              <a:gd name="T4" fmla="*/ 0 w 705080"/>
              <a:gd name="T5" fmla="*/ 154236 h 936434"/>
              <a:gd name="T6" fmla="*/ 352540 w 705080"/>
              <a:gd name="T7" fmla="*/ 0 h 936434"/>
              <a:gd name="T8" fmla="*/ 0 60000 65536"/>
              <a:gd name="T9" fmla="*/ 0 60000 65536"/>
              <a:gd name="T10" fmla="*/ 0 60000 65536"/>
              <a:gd name="T11" fmla="*/ 0 60000 65536"/>
              <a:gd name="T12" fmla="*/ 0 w 705080"/>
              <a:gd name="T13" fmla="*/ 0 h 936434"/>
              <a:gd name="T14" fmla="*/ 705080 w 705080"/>
              <a:gd name="T15" fmla="*/ 936434 h 9364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5080" h="936434">
                <a:moveTo>
                  <a:pt x="352540" y="0"/>
                </a:moveTo>
                <a:lnTo>
                  <a:pt x="705080" y="936434"/>
                </a:lnTo>
                <a:lnTo>
                  <a:pt x="0" y="154236"/>
                </a:lnTo>
                <a:lnTo>
                  <a:pt x="352540" y="0"/>
                </a:lnTo>
                <a:close/>
              </a:path>
            </a:pathLst>
          </a:custGeom>
          <a:solidFill>
            <a:srgbClr val="1E797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8" name="任意多边形 87"/>
          <p:cNvSpPr>
            <a:spLocks noChangeArrowheads="1"/>
          </p:cNvSpPr>
          <p:nvPr userDrawn="1"/>
        </p:nvSpPr>
        <p:spPr bwMode="auto">
          <a:xfrm>
            <a:off x="5181600" y="1760538"/>
            <a:ext cx="263525" cy="230187"/>
          </a:xfrm>
          <a:custGeom>
            <a:avLst/>
            <a:gdLst>
              <a:gd name="T0" fmla="*/ 66101 w 352540"/>
              <a:gd name="T1" fmla="*/ 308472 h 308472"/>
              <a:gd name="T2" fmla="*/ 352540 w 352540"/>
              <a:gd name="T3" fmla="*/ 22034 h 308472"/>
              <a:gd name="T4" fmla="*/ 0 w 352540"/>
              <a:gd name="T5" fmla="*/ 0 h 308472"/>
              <a:gd name="T6" fmla="*/ 66101 w 352540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352540"/>
              <a:gd name="T13" fmla="*/ 0 h 308472"/>
              <a:gd name="T14" fmla="*/ 352540 w 352540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2540" h="308472">
                <a:moveTo>
                  <a:pt x="66101" y="308472"/>
                </a:moveTo>
                <a:lnTo>
                  <a:pt x="352540" y="22034"/>
                </a:lnTo>
                <a:lnTo>
                  <a:pt x="0" y="0"/>
                </a:lnTo>
                <a:lnTo>
                  <a:pt x="66101" y="308472"/>
                </a:lnTo>
                <a:close/>
              </a:path>
            </a:pathLst>
          </a:custGeom>
          <a:solidFill>
            <a:srgbClr val="104F7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9" name="任意多边形 88"/>
          <p:cNvSpPr>
            <a:spLocks noChangeArrowheads="1"/>
          </p:cNvSpPr>
          <p:nvPr userDrawn="1"/>
        </p:nvSpPr>
        <p:spPr bwMode="auto">
          <a:xfrm>
            <a:off x="5197475" y="1752600"/>
            <a:ext cx="884238" cy="244475"/>
          </a:xfrm>
          <a:custGeom>
            <a:avLst/>
            <a:gdLst>
              <a:gd name="T0" fmla="*/ 0 w 1178804"/>
              <a:gd name="T1" fmla="*/ 275421 h 275421"/>
              <a:gd name="T2" fmla="*/ 1178804 w 1178804"/>
              <a:gd name="T3" fmla="*/ 33050 h 275421"/>
              <a:gd name="T4" fmla="*/ 363556 w 1178804"/>
              <a:gd name="T5" fmla="*/ 0 h 275421"/>
              <a:gd name="T6" fmla="*/ 0 w 1178804"/>
              <a:gd name="T7" fmla="*/ 275421 h 275421"/>
              <a:gd name="T8" fmla="*/ 0 60000 65536"/>
              <a:gd name="T9" fmla="*/ 0 60000 65536"/>
              <a:gd name="T10" fmla="*/ 0 60000 65536"/>
              <a:gd name="T11" fmla="*/ 0 60000 65536"/>
              <a:gd name="T12" fmla="*/ 0 w 1178804"/>
              <a:gd name="T13" fmla="*/ 0 h 275421"/>
              <a:gd name="T14" fmla="*/ 1178804 w 1178804"/>
              <a:gd name="T15" fmla="*/ 275421 h 27542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8804" h="275421">
                <a:moveTo>
                  <a:pt x="0" y="275421"/>
                </a:moveTo>
                <a:lnTo>
                  <a:pt x="1178804" y="33050"/>
                </a:lnTo>
                <a:lnTo>
                  <a:pt x="363556" y="0"/>
                </a:lnTo>
                <a:lnTo>
                  <a:pt x="0" y="275421"/>
                </a:lnTo>
                <a:close/>
              </a:path>
            </a:pathLst>
          </a:custGeom>
          <a:solidFill>
            <a:srgbClr val="0B859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0" name="任意多边形 90"/>
          <p:cNvSpPr>
            <a:spLocks noChangeArrowheads="1"/>
          </p:cNvSpPr>
          <p:nvPr userDrawn="1"/>
        </p:nvSpPr>
        <p:spPr bwMode="auto">
          <a:xfrm>
            <a:off x="5411788" y="1776413"/>
            <a:ext cx="735012" cy="727075"/>
          </a:xfrm>
          <a:custGeom>
            <a:avLst/>
            <a:gdLst>
              <a:gd name="T0" fmla="*/ 903383 w 980501"/>
              <a:gd name="T1" fmla="*/ 0 h 969484"/>
              <a:gd name="T2" fmla="*/ 980501 w 980501"/>
              <a:gd name="T3" fmla="*/ 341522 h 969484"/>
              <a:gd name="T4" fmla="*/ 0 w 980501"/>
              <a:gd name="T5" fmla="*/ 969484 h 969484"/>
              <a:gd name="T6" fmla="*/ 903383 w 980501"/>
              <a:gd name="T7" fmla="*/ 0 h 969484"/>
              <a:gd name="T8" fmla="*/ 0 60000 65536"/>
              <a:gd name="T9" fmla="*/ 0 60000 65536"/>
              <a:gd name="T10" fmla="*/ 0 60000 65536"/>
              <a:gd name="T11" fmla="*/ 0 60000 65536"/>
              <a:gd name="T12" fmla="*/ 0 w 980501"/>
              <a:gd name="T13" fmla="*/ 0 h 969484"/>
              <a:gd name="T14" fmla="*/ 980501 w 980501"/>
              <a:gd name="T15" fmla="*/ 969484 h 9694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0501" h="969484">
                <a:moveTo>
                  <a:pt x="903383" y="0"/>
                </a:moveTo>
                <a:lnTo>
                  <a:pt x="980501" y="341522"/>
                </a:lnTo>
                <a:lnTo>
                  <a:pt x="0" y="969484"/>
                </a:lnTo>
                <a:lnTo>
                  <a:pt x="903383" y="0"/>
                </a:lnTo>
                <a:close/>
              </a:path>
            </a:pathLst>
          </a:custGeom>
          <a:solidFill>
            <a:srgbClr val="14789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1" name="任意多边形 91"/>
          <p:cNvSpPr>
            <a:spLocks noChangeArrowheads="1"/>
          </p:cNvSpPr>
          <p:nvPr userDrawn="1"/>
        </p:nvSpPr>
        <p:spPr bwMode="auto">
          <a:xfrm>
            <a:off x="5403850" y="2279650"/>
            <a:ext cx="347663" cy="414338"/>
          </a:xfrm>
          <a:custGeom>
            <a:avLst/>
            <a:gdLst>
              <a:gd name="T0" fmla="*/ 462708 w 462708"/>
              <a:gd name="T1" fmla="*/ 0 h 550843"/>
              <a:gd name="T2" fmla="*/ 110169 w 462708"/>
              <a:gd name="T3" fmla="*/ 550843 h 550843"/>
              <a:gd name="T4" fmla="*/ 0 w 462708"/>
              <a:gd name="T5" fmla="*/ 264405 h 550843"/>
              <a:gd name="T6" fmla="*/ 462708 w 462708"/>
              <a:gd name="T7" fmla="*/ 0 h 550843"/>
              <a:gd name="T8" fmla="*/ 0 60000 65536"/>
              <a:gd name="T9" fmla="*/ 0 60000 65536"/>
              <a:gd name="T10" fmla="*/ 0 60000 65536"/>
              <a:gd name="T11" fmla="*/ 0 60000 65536"/>
              <a:gd name="T12" fmla="*/ 0 w 462708"/>
              <a:gd name="T13" fmla="*/ 0 h 550843"/>
              <a:gd name="T14" fmla="*/ 462708 w 462708"/>
              <a:gd name="T15" fmla="*/ 550843 h 5508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2708" h="550843">
                <a:moveTo>
                  <a:pt x="462708" y="0"/>
                </a:moveTo>
                <a:lnTo>
                  <a:pt x="110169" y="550843"/>
                </a:lnTo>
                <a:lnTo>
                  <a:pt x="0" y="264405"/>
                </a:lnTo>
                <a:lnTo>
                  <a:pt x="462708" y="0"/>
                </a:lnTo>
                <a:close/>
              </a:path>
            </a:pathLst>
          </a:custGeom>
          <a:solidFill>
            <a:srgbClr val="10718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" name="任意多边形 92"/>
          <p:cNvSpPr>
            <a:spLocks noChangeArrowheads="1"/>
          </p:cNvSpPr>
          <p:nvPr userDrawn="1"/>
        </p:nvSpPr>
        <p:spPr bwMode="auto">
          <a:xfrm rot="21328923">
            <a:off x="5470525" y="2305050"/>
            <a:ext cx="271463" cy="381000"/>
          </a:xfrm>
          <a:custGeom>
            <a:avLst/>
            <a:gdLst>
              <a:gd name="T0" fmla="*/ 363556 w 363556"/>
              <a:gd name="T1" fmla="*/ 0 h 506776"/>
              <a:gd name="T2" fmla="*/ 319489 w 363556"/>
              <a:gd name="T3" fmla="*/ 231354 h 506776"/>
              <a:gd name="T4" fmla="*/ 0 w 363556"/>
              <a:gd name="T5" fmla="*/ 506776 h 506776"/>
              <a:gd name="T6" fmla="*/ 363556 w 363556"/>
              <a:gd name="T7" fmla="*/ 0 h 506776"/>
              <a:gd name="T8" fmla="*/ 0 60000 65536"/>
              <a:gd name="T9" fmla="*/ 0 60000 65536"/>
              <a:gd name="T10" fmla="*/ 0 60000 65536"/>
              <a:gd name="T11" fmla="*/ 0 60000 65536"/>
              <a:gd name="T12" fmla="*/ 0 w 363556"/>
              <a:gd name="T13" fmla="*/ 0 h 506776"/>
              <a:gd name="T14" fmla="*/ 363556 w 363556"/>
              <a:gd name="T15" fmla="*/ 506776 h 506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556" h="506776">
                <a:moveTo>
                  <a:pt x="363556" y="0"/>
                </a:moveTo>
                <a:lnTo>
                  <a:pt x="319489" y="231354"/>
                </a:lnTo>
                <a:lnTo>
                  <a:pt x="0" y="506776"/>
                </a:lnTo>
                <a:lnTo>
                  <a:pt x="363556" y="0"/>
                </a:lnTo>
                <a:close/>
              </a:path>
            </a:pathLst>
          </a:custGeom>
          <a:solidFill>
            <a:srgbClr val="1D99B3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3" name="任意多边形 94"/>
          <p:cNvSpPr>
            <a:spLocks noChangeArrowheads="1"/>
          </p:cNvSpPr>
          <p:nvPr userDrawn="1"/>
        </p:nvSpPr>
        <p:spPr bwMode="auto">
          <a:xfrm>
            <a:off x="4991100" y="296863"/>
            <a:ext cx="965200" cy="231775"/>
          </a:xfrm>
          <a:custGeom>
            <a:avLst/>
            <a:gdLst>
              <a:gd name="T0" fmla="*/ 0 w 1288973"/>
              <a:gd name="T1" fmla="*/ 308472 h 308472"/>
              <a:gd name="T2" fmla="*/ 1288973 w 1288973"/>
              <a:gd name="T3" fmla="*/ 0 h 308472"/>
              <a:gd name="T4" fmla="*/ 154236 w 1288973"/>
              <a:gd name="T5" fmla="*/ 11016 h 308472"/>
              <a:gd name="T6" fmla="*/ 0 w 1288973"/>
              <a:gd name="T7" fmla="*/ 308472 h 308472"/>
              <a:gd name="T8" fmla="*/ 0 60000 65536"/>
              <a:gd name="T9" fmla="*/ 0 60000 65536"/>
              <a:gd name="T10" fmla="*/ 0 60000 65536"/>
              <a:gd name="T11" fmla="*/ 0 60000 65536"/>
              <a:gd name="T12" fmla="*/ 0 w 1288973"/>
              <a:gd name="T13" fmla="*/ 0 h 308472"/>
              <a:gd name="T14" fmla="*/ 1288973 w 1288973"/>
              <a:gd name="T15" fmla="*/ 308472 h 3084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8973" h="308472">
                <a:moveTo>
                  <a:pt x="0" y="308472"/>
                </a:moveTo>
                <a:lnTo>
                  <a:pt x="1288973" y="0"/>
                </a:lnTo>
                <a:lnTo>
                  <a:pt x="154236" y="11016"/>
                </a:lnTo>
                <a:lnTo>
                  <a:pt x="0" y="308472"/>
                </a:ln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4" name="任意多边形 95"/>
          <p:cNvSpPr>
            <a:spLocks noChangeArrowheads="1"/>
          </p:cNvSpPr>
          <p:nvPr userDrawn="1"/>
        </p:nvSpPr>
        <p:spPr bwMode="auto">
          <a:xfrm>
            <a:off x="5006975" y="430213"/>
            <a:ext cx="793750" cy="742950"/>
          </a:xfrm>
          <a:custGeom>
            <a:avLst/>
            <a:gdLst>
              <a:gd name="T0" fmla="*/ 0 w 1057619"/>
              <a:gd name="T1" fmla="*/ 121186 h 991518"/>
              <a:gd name="T2" fmla="*/ 440674 w 1057619"/>
              <a:gd name="T3" fmla="*/ 0 h 991518"/>
              <a:gd name="T4" fmla="*/ 1057619 w 1057619"/>
              <a:gd name="T5" fmla="*/ 991518 h 991518"/>
              <a:gd name="T6" fmla="*/ 0 w 1057619"/>
              <a:gd name="T7" fmla="*/ 121186 h 991518"/>
              <a:gd name="T8" fmla="*/ 0 60000 65536"/>
              <a:gd name="T9" fmla="*/ 0 60000 65536"/>
              <a:gd name="T10" fmla="*/ 0 60000 65536"/>
              <a:gd name="T11" fmla="*/ 0 60000 65536"/>
              <a:gd name="T12" fmla="*/ 0 w 1057619"/>
              <a:gd name="T13" fmla="*/ 0 h 991518"/>
              <a:gd name="T14" fmla="*/ 1057619 w 1057619"/>
              <a:gd name="T15" fmla="*/ 991518 h 991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7619" h="991518">
                <a:moveTo>
                  <a:pt x="0" y="121186"/>
                </a:moveTo>
                <a:lnTo>
                  <a:pt x="440674" y="0"/>
                </a:lnTo>
                <a:lnTo>
                  <a:pt x="1057619" y="991518"/>
                </a:lnTo>
                <a:lnTo>
                  <a:pt x="0" y="121186"/>
                </a:lnTo>
                <a:close/>
              </a:path>
            </a:pathLst>
          </a:custGeom>
          <a:solidFill>
            <a:srgbClr val="06AAC8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5" name="任意多边形 98"/>
          <p:cNvSpPr>
            <a:spLocks noChangeArrowheads="1"/>
          </p:cNvSpPr>
          <p:nvPr userDrawn="1"/>
        </p:nvSpPr>
        <p:spPr bwMode="auto">
          <a:xfrm>
            <a:off x="5767388" y="296863"/>
            <a:ext cx="1701800" cy="868362"/>
          </a:xfrm>
          <a:custGeom>
            <a:avLst/>
            <a:gdLst>
              <a:gd name="T0" fmla="*/ 286439 w 2269475"/>
              <a:gd name="T1" fmla="*/ 0 h 1156772"/>
              <a:gd name="T2" fmla="*/ 2269475 w 2269475"/>
              <a:gd name="T3" fmla="*/ 0 h 1156772"/>
              <a:gd name="T4" fmla="*/ 0 w 2269475"/>
              <a:gd name="T5" fmla="*/ 1156772 h 1156772"/>
              <a:gd name="T6" fmla="*/ 286439 w 2269475"/>
              <a:gd name="T7" fmla="*/ 0 h 1156772"/>
              <a:gd name="T8" fmla="*/ 0 60000 65536"/>
              <a:gd name="T9" fmla="*/ 0 60000 65536"/>
              <a:gd name="T10" fmla="*/ 0 60000 65536"/>
              <a:gd name="T11" fmla="*/ 0 60000 65536"/>
              <a:gd name="T12" fmla="*/ 0 w 2269475"/>
              <a:gd name="T13" fmla="*/ 0 h 1156772"/>
              <a:gd name="T14" fmla="*/ 2269475 w 2269475"/>
              <a:gd name="T15" fmla="*/ 1156772 h 11567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9475" h="1156772">
                <a:moveTo>
                  <a:pt x="286439" y="0"/>
                </a:moveTo>
                <a:lnTo>
                  <a:pt x="2269475" y="0"/>
                </a:lnTo>
                <a:lnTo>
                  <a:pt x="0" y="1156772"/>
                </a:lnTo>
                <a:lnTo>
                  <a:pt x="286439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6" name="任意多边形 99"/>
          <p:cNvSpPr>
            <a:spLocks noChangeArrowheads="1"/>
          </p:cNvSpPr>
          <p:nvPr userDrawn="1"/>
        </p:nvSpPr>
        <p:spPr bwMode="auto">
          <a:xfrm>
            <a:off x="5734050" y="280988"/>
            <a:ext cx="1709738" cy="900112"/>
          </a:xfrm>
          <a:custGeom>
            <a:avLst/>
            <a:gdLst>
              <a:gd name="T0" fmla="*/ 77118 w 2280492"/>
              <a:gd name="T1" fmla="*/ 1167788 h 1189822"/>
              <a:gd name="T2" fmla="*/ 771181 w 2280492"/>
              <a:gd name="T3" fmla="*/ 1090670 h 1189822"/>
              <a:gd name="T4" fmla="*/ 2280492 w 2280492"/>
              <a:gd name="T5" fmla="*/ 0 h 1189822"/>
              <a:gd name="T6" fmla="*/ 0 w 2280492"/>
              <a:gd name="T7" fmla="*/ 1189822 h 1189822"/>
              <a:gd name="T8" fmla="*/ 77118 w 2280492"/>
              <a:gd name="T9" fmla="*/ 1167788 h 1189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80492"/>
              <a:gd name="T16" fmla="*/ 0 h 1189822"/>
              <a:gd name="T17" fmla="*/ 2280492 w 2280492"/>
              <a:gd name="T18" fmla="*/ 1189822 h 1189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80492" h="1189822">
                <a:moveTo>
                  <a:pt x="77118" y="1167788"/>
                </a:moveTo>
                <a:lnTo>
                  <a:pt x="771181" y="1090670"/>
                </a:lnTo>
                <a:lnTo>
                  <a:pt x="2280492" y="0"/>
                </a:lnTo>
                <a:lnTo>
                  <a:pt x="0" y="1189822"/>
                </a:lnTo>
                <a:lnTo>
                  <a:pt x="77118" y="1167788"/>
                </a:lnTo>
                <a:close/>
              </a:path>
            </a:pathLst>
          </a:custGeom>
          <a:solidFill>
            <a:srgbClr val="0BA7C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7" name="任意多边形 103"/>
          <p:cNvSpPr>
            <a:spLocks noChangeArrowheads="1"/>
          </p:cNvSpPr>
          <p:nvPr userDrawn="1"/>
        </p:nvSpPr>
        <p:spPr bwMode="auto">
          <a:xfrm>
            <a:off x="5437188" y="1438275"/>
            <a:ext cx="569912" cy="361950"/>
          </a:xfrm>
          <a:custGeom>
            <a:avLst/>
            <a:gdLst>
              <a:gd name="T0" fmla="*/ 176270 w 760164"/>
              <a:gd name="T1" fmla="*/ 88135 h 440675"/>
              <a:gd name="T2" fmla="*/ 760164 w 760164"/>
              <a:gd name="T3" fmla="*/ 0 h 440675"/>
              <a:gd name="T4" fmla="*/ 0 w 760164"/>
              <a:gd name="T5" fmla="*/ 440675 h 440675"/>
              <a:gd name="T6" fmla="*/ 176270 w 760164"/>
              <a:gd name="T7" fmla="*/ 88135 h 440675"/>
              <a:gd name="T8" fmla="*/ 0 60000 65536"/>
              <a:gd name="T9" fmla="*/ 0 60000 65536"/>
              <a:gd name="T10" fmla="*/ 0 60000 65536"/>
              <a:gd name="T11" fmla="*/ 0 60000 65536"/>
              <a:gd name="T12" fmla="*/ 0 w 760164"/>
              <a:gd name="T13" fmla="*/ 0 h 440675"/>
              <a:gd name="T14" fmla="*/ 760164 w 760164"/>
              <a:gd name="T15" fmla="*/ 440675 h 4406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0164" h="440675">
                <a:moveTo>
                  <a:pt x="176270" y="88135"/>
                </a:moveTo>
                <a:lnTo>
                  <a:pt x="760164" y="0"/>
                </a:lnTo>
                <a:lnTo>
                  <a:pt x="0" y="440675"/>
                </a:lnTo>
                <a:lnTo>
                  <a:pt x="176270" y="88135"/>
                </a:lnTo>
                <a:close/>
              </a:path>
            </a:pathLst>
          </a:custGeom>
          <a:solidFill>
            <a:srgbClr val="0A7385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8" name="任意多边形 105"/>
          <p:cNvSpPr>
            <a:spLocks noChangeArrowheads="1"/>
          </p:cNvSpPr>
          <p:nvPr userDrawn="1"/>
        </p:nvSpPr>
        <p:spPr bwMode="auto">
          <a:xfrm>
            <a:off x="5445125" y="1627188"/>
            <a:ext cx="438150" cy="165100"/>
          </a:xfrm>
          <a:custGeom>
            <a:avLst/>
            <a:gdLst>
              <a:gd name="T0" fmla="*/ 0 w 583894"/>
              <a:gd name="T1" fmla="*/ 198304 h 220337"/>
              <a:gd name="T2" fmla="*/ 583894 w 583894"/>
              <a:gd name="T3" fmla="*/ 220337 h 220337"/>
              <a:gd name="T4" fmla="*/ 341522 w 583894"/>
              <a:gd name="T5" fmla="*/ 0 h 220337"/>
              <a:gd name="T6" fmla="*/ 0 w 583894"/>
              <a:gd name="T7" fmla="*/ 198304 h 220337"/>
              <a:gd name="T8" fmla="*/ 0 60000 65536"/>
              <a:gd name="T9" fmla="*/ 0 60000 65536"/>
              <a:gd name="T10" fmla="*/ 0 60000 65536"/>
              <a:gd name="T11" fmla="*/ 0 60000 65536"/>
              <a:gd name="T12" fmla="*/ 0 w 583894"/>
              <a:gd name="T13" fmla="*/ 0 h 220337"/>
              <a:gd name="T14" fmla="*/ 583894 w 583894"/>
              <a:gd name="T15" fmla="*/ 220337 h 2203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3894" h="220337">
                <a:moveTo>
                  <a:pt x="0" y="198304"/>
                </a:moveTo>
                <a:lnTo>
                  <a:pt x="583894" y="220337"/>
                </a:lnTo>
                <a:lnTo>
                  <a:pt x="341522" y="0"/>
                </a:lnTo>
                <a:lnTo>
                  <a:pt x="0" y="198304"/>
                </a:lnTo>
                <a:close/>
              </a:path>
            </a:pathLst>
          </a:custGeom>
          <a:solidFill>
            <a:srgbClr val="14667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9" name="任意多边形 107"/>
          <p:cNvSpPr>
            <a:spLocks noChangeArrowheads="1"/>
          </p:cNvSpPr>
          <p:nvPr userDrawn="1"/>
        </p:nvSpPr>
        <p:spPr bwMode="auto">
          <a:xfrm>
            <a:off x="5908675" y="1346200"/>
            <a:ext cx="355600" cy="430213"/>
          </a:xfrm>
          <a:custGeom>
            <a:avLst/>
            <a:gdLst>
              <a:gd name="T0" fmla="*/ 77118 w 473725"/>
              <a:gd name="T1" fmla="*/ 165253 h 572878"/>
              <a:gd name="T2" fmla="*/ 473725 w 473725"/>
              <a:gd name="T3" fmla="*/ 0 h 572878"/>
              <a:gd name="T4" fmla="*/ 0 w 473725"/>
              <a:gd name="T5" fmla="*/ 572878 h 572878"/>
              <a:gd name="T6" fmla="*/ 77118 w 473725"/>
              <a:gd name="T7" fmla="*/ 165253 h 572878"/>
              <a:gd name="T8" fmla="*/ 0 60000 65536"/>
              <a:gd name="T9" fmla="*/ 0 60000 65536"/>
              <a:gd name="T10" fmla="*/ 0 60000 65536"/>
              <a:gd name="T11" fmla="*/ 0 60000 65536"/>
              <a:gd name="T12" fmla="*/ 0 w 473725"/>
              <a:gd name="T13" fmla="*/ 0 h 572878"/>
              <a:gd name="T14" fmla="*/ 473725 w 473725"/>
              <a:gd name="T15" fmla="*/ 572878 h 5728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3725" h="572878">
                <a:moveTo>
                  <a:pt x="77118" y="165253"/>
                </a:moveTo>
                <a:lnTo>
                  <a:pt x="473725" y="0"/>
                </a:lnTo>
                <a:lnTo>
                  <a:pt x="0" y="572878"/>
                </a:lnTo>
                <a:lnTo>
                  <a:pt x="77118" y="165253"/>
                </a:lnTo>
                <a:close/>
              </a:path>
            </a:pathLst>
          </a:custGeom>
          <a:solidFill>
            <a:srgbClr val="133E4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0" name="任意多边形 110"/>
          <p:cNvSpPr>
            <a:spLocks noChangeArrowheads="1"/>
          </p:cNvSpPr>
          <p:nvPr userDrawn="1"/>
        </p:nvSpPr>
        <p:spPr bwMode="auto">
          <a:xfrm>
            <a:off x="5916613" y="-73025"/>
            <a:ext cx="1684337" cy="387350"/>
          </a:xfrm>
          <a:custGeom>
            <a:avLst/>
            <a:gdLst>
              <a:gd name="T0" fmla="*/ 0 w 2247441"/>
              <a:gd name="T1" fmla="*/ 495759 h 495759"/>
              <a:gd name="T2" fmla="*/ 991518 w 2247441"/>
              <a:gd name="T3" fmla="*/ 0 h 495759"/>
              <a:gd name="T4" fmla="*/ 2247441 w 2247441"/>
              <a:gd name="T5" fmla="*/ 0 h 495759"/>
              <a:gd name="T6" fmla="*/ 2060154 w 2247441"/>
              <a:gd name="T7" fmla="*/ 473725 h 495759"/>
              <a:gd name="T8" fmla="*/ 0 w 2247441"/>
              <a:gd name="T9" fmla="*/ 495759 h 4957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7441"/>
              <a:gd name="T16" fmla="*/ 0 h 495759"/>
              <a:gd name="T17" fmla="*/ 2247441 w 2247441"/>
              <a:gd name="T18" fmla="*/ 495759 h 4957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7441" h="495759">
                <a:moveTo>
                  <a:pt x="0" y="495759"/>
                </a:moveTo>
                <a:lnTo>
                  <a:pt x="991518" y="0"/>
                </a:lnTo>
                <a:lnTo>
                  <a:pt x="2247441" y="0"/>
                </a:lnTo>
                <a:lnTo>
                  <a:pt x="2060154" y="473725"/>
                </a:lnTo>
                <a:lnTo>
                  <a:pt x="0" y="495759"/>
                </a:lnTo>
                <a:close/>
              </a:path>
            </a:pathLst>
          </a:custGeom>
          <a:solidFill>
            <a:srgbClr val="1C96B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1" name="任意多边形 111"/>
          <p:cNvSpPr>
            <a:spLocks noChangeArrowheads="1"/>
          </p:cNvSpPr>
          <p:nvPr userDrawn="1"/>
        </p:nvSpPr>
        <p:spPr bwMode="auto">
          <a:xfrm>
            <a:off x="5957888" y="-123825"/>
            <a:ext cx="850900" cy="422275"/>
          </a:xfrm>
          <a:custGeom>
            <a:avLst/>
            <a:gdLst>
              <a:gd name="T0" fmla="*/ 0 w 1134738"/>
              <a:gd name="T1" fmla="*/ 561861 h 561861"/>
              <a:gd name="T2" fmla="*/ 870333 w 1134738"/>
              <a:gd name="T3" fmla="*/ 0 h 561861"/>
              <a:gd name="T4" fmla="*/ 1134738 w 1134738"/>
              <a:gd name="T5" fmla="*/ 22034 h 561861"/>
              <a:gd name="T6" fmla="*/ 0 w 1134738"/>
              <a:gd name="T7" fmla="*/ 561861 h 561861"/>
              <a:gd name="T8" fmla="*/ 0 60000 65536"/>
              <a:gd name="T9" fmla="*/ 0 60000 65536"/>
              <a:gd name="T10" fmla="*/ 0 60000 65536"/>
              <a:gd name="T11" fmla="*/ 0 60000 65536"/>
              <a:gd name="T12" fmla="*/ 0 w 1134738"/>
              <a:gd name="T13" fmla="*/ 0 h 561861"/>
              <a:gd name="T14" fmla="*/ 1134738 w 1134738"/>
              <a:gd name="T15" fmla="*/ 561861 h 561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738" h="561861">
                <a:moveTo>
                  <a:pt x="0" y="561861"/>
                </a:moveTo>
                <a:lnTo>
                  <a:pt x="870333" y="0"/>
                </a:lnTo>
                <a:lnTo>
                  <a:pt x="1134738" y="22034"/>
                </a:lnTo>
                <a:lnTo>
                  <a:pt x="0" y="561861"/>
                </a:lnTo>
                <a:close/>
              </a:path>
            </a:pathLst>
          </a:custGeom>
          <a:solidFill>
            <a:srgbClr val="11A7BD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" name="任意多边形 112"/>
          <p:cNvSpPr>
            <a:spLocks noChangeArrowheads="1"/>
          </p:cNvSpPr>
          <p:nvPr userDrawn="1"/>
        </p:nvSpPr>
        <p:spPr bwMode="auto">
          <a:xfrm>
            <a:off x="7461250" y="0"/>
            <a:ext cx="330200" cy="273050"/>
          </a:xfrm>
          <a:custGeom>
            <a:avLst/>
            <a:gdLst>
              <a:gd name="T0" fmla="*/ 121186 w 440675"/>
              <a:gd name="T1" fmla="*/ 0 h 363557"/>
              <a:gd name="T2" fmla="*/ 440675 w 440675"/>
              <a:gd name="T3" fmla="*/ 0 h 363557"/>
              <a:gd name="T4" fmla="*/ 0 w 440675"/>
              <a:gd name="T5" fmla="*/ 363557 h 363557"/>
              <a:gd name="T6" fmla="*/ 121186 w 440675"/>
              <a:gd name="T7" fmla="*/ 0 h 363557"/>
              <a:gd name="T8" fmla="*/ 0 60000 65536"/>
              <a:gd name="T9" fmla="*/ 0 60000 65536"/>
              <a:gd name="T10" fmla="*/ 0 60000 65536"/>
              <a:gd name="T11" fmla="*/ 0 60000 65536"/>
              <a:gd name="T12" fmla="*/ 0 w 440675"/>
              <a:gd name="T13" fmla="*/ 0 h 363557"/>
              <a:gd name="T14" fmla="*/ 440675 w 440675"/>
              <a:gd name="T15" fmla="*/ 363557 h 3635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0675" h="363557">
                <a:moveTo>
                  <a:pt x="121186" y="0"/>
                </a:moveTo>
                <a:lnTo>
                  <a:pt x="440675" y="0"/>
                </a:lnTo>
                <a:lnTo>
                  <a:pt x="0" y="363557"/>
                </a:lnTo>
                <a:lnTo>
                  <a:pt x="121186" y="0"/>
                </a:lnTo>
                <a:close/>
              </a:path>
            </a:pathLst>
          </a:custGeom>
          <a:solidFill>
            <a:srgbClr val="10597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3" name="任意多边形 114"/>
          <p:cNvSpPr>
            <a:spLocks noChangeArrowheads="1"/>
          </p:cNvSpPr>
          <p:nvPr userDrawn="1"/>
        </p:nvSpPr>
        <p:spPr bwMode="auto">
          <a:xfrm>
            <a:off x="7427913" y="-139700"/>
            <a:ext cx="611187" cy="446088"/>
          </a:xfrm>
          <a:custGeom>
            <a:avLst/>
            <a:gdLst>
              <a:gd name="T0" fmla="*/ 0 w 815248"/>
              <a:gd name="T1" fmla="*/ 550844 h 550844"/>
              <a:gd name="T2" fmla="*/ 638978 w 815248"/>
              <a:gd name="T3" fmla="*/ 0 h 550844"/>
              <a:gd name="T4" fmla="*/ 815248 w 815248"/>
              <a:gd name="T5" fmla="*/ 341523 h 550844"/>
              <a:gd name="T6" fmla="*/ 0 w 815248"/>
              <a:gd name="T7" fmla="*/ 550844 h 550844"/>
              <a:gd name="T8" fmla="*/ 0 60000 65536"/>
              <a:gd name="T9" fmla="*/ 0 60000 65536"/>
              <a:gd name="T10" fmla="*/ 0 60000 65536"/>
              <a:gd name="T11" fmla="*/ 0 60000 65536"/>
              <a:gd name="T12" fmla="*/ 0 w 815248"/>
              <a:gd name="T13" fmla="*/ 0 h 550844"/>
              <a:gd name="T14" fmla="*/ 815248 w 815248"/>
              <a:gd name="T15" fmla="*/ 550844 h 5508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5248" h="550844">
                <a:moveTo>
                  <a:pt x="0" y="550844"/>
                </a:moveTo>
                <a:lnTo>
                  <a:pt x="638978" y="0"/>
                </a:lnTo>
                <a:lnTo>
                  <a:pt x="815248" y="341523"/>
                </a:lnTo>
                <a:lnTo>
                  <a:pt x="0" y="550844"/>
                </a:lnTo>
                <a:close/>
              </a:path>
            </a:pathLst>
          </a:custGeom>
          <a:solidFill>
            <a:srgbClr val="6FC4CE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4" name="任意多边形 39"/>
          <p:cNvSpPr>
            <a:spLocks noChangeArrowheads="1"/>
          </p:cNvSpPr>
          <p:nvPr userDrawn="1"/>
        </p:nvSpPr>
        <p:spPr bwMode="auto">
          <a:xfrm>
            <a:off x="1892300" y="1139825"/>
            <a:ext cx="1644650" cy="595313"/>
          </a:xfrm>
          <a:custGeom>
            <a:avLst/>
            <a:gdLst>
              <a:gd name="T0" fmla="*/ 0 w 2192356"/>
              <a:gd name="T1" fmla="*/ 782197 h 782197"/>
              <a:gd name="T2" fmla="*/ 727113 w 2192356"/>
              <a:gd name="T3" fmla="*/ 649995 h 782197"/>
              <a:gd name="T4" fmla="*/ 2192356 w 2192356"/>
              <a:gd name="T5" fmla="*/ 0 h 782197"/>
              <a:gd name="T6" fmla="*/ 0 w 2192356"/>
              <a:gd name="T7" fmla="*/ 782197 h 782197"/>
              <a:gd name="T8" fmla="*/ 0 60000 65536"/>
              <a:gd name="T9" fmla="*/ 0 60000 65536"/>
              <a:gd name="T10" fmla="*/ 0 60000 65536"/>
              <a:gd name="T11" fmla="*/ 0 60000 65536"/>
              <a:gd name="T12" fmla="*/ 0 w 2192356"/>
              <a:gd name="T13" fmla="*/ 0 h 782197"/>
              <a:gd name="T14" fmla="*/ 2192356 w 2192356"/>
              <a:gd name="T15" fmla="*/ 782197 h 7821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92356" h="782197">
                <a:moveTo>
                  <a:pt x="0" y="782197"/>
                </a:moveTo>
                <a:lnTo>
                  <a:pt x="727113" y="649995"/>
                </a:lnTo>
                <a:lnTo>
                  <a:pt x="2192356" y="0"/>
                </a:lnTo>
                <a:lnTo>
                  <a:pt x="0" y="782197"/>
                </a:lnTo>
                <a:close/>
              </a:path>
            </a:pathLst>
          </a:custGeom>
          <a:solidFill>
            <a:srgbClr val="FBB619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5" name="任意多边形 82"/>
          <p:cNvSpPr>
            <a:spLocks noChangeArrowheads="1"/>
          </p:cNvSpPr>
          <p:nvPr userDrawn="1"/>
        </p:nvSpPr>
        <p:spPr bwMode="auto">
          <a:xfrm>
            <a:off x="5222875" y="1198563"/>
            <a:ext cx="520700" cy="487362"/>
          </a:xfrm>
          <a:custGeom>
            <a:avLst/>
            <a:gdLst>
              <a:gd name="T0" fmla="*/ 672029 w 672029"/>
              <a:gd name="T1" fmla="*/ 0 h 649995"/>
              <a:gd name="T2" fmla="*/ 0 w 672029"/>
              <a:gd name="T3" fmla="*/ 649995 h 649995"/>
              <a:gd name="T4" fmla="*/ 154236 w 672029"/>
              <a:gd name="T5" fmla="*/ 231354 h 649995"/>
              <a:gd name="T6" fmla="*/ 672029 w 672029"/>
              <a:gd name="T7" fmla="*/ 0 h 649995"/>
              <a:gd name="T8" fmla="*/ 0 60000 65536"/>
              <a:gd name="T9" fmla="*/ 0 60000 65536"/>
              <a:gd name="T10" fmla="*/ 0 60000 65536"/>
              <a:gd name="T11" fmla="*/ 0 60000 65536"/>
              <a:gd name="T12" fmla="*/ 0 w 672029"/>
              <a:gd name="T13" fmla="*/ 0 h 649995"/>
              <a:gd name="T14" fmla="*/ 672029 w 672029"/>
              <a:gd name="T15" fmla="*/ 649995 h 64999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029" h="649995">
                <a:moveTo>
                  <a:pt x="672029" y="0"/>
                </a:moveTo>
                <a:lnTo>
                  <a:pt x="0" y="649995"/>
                </a:lnTo>
                <a:lnTo>
                  <a:pt x="154236" y="231354"/>
                </a:lnTo>
                <a:lnTo>
                  <a:pt x="672029" y="0"/>
                </a:lnTo>
                <a:close/>
              </a:path>
            </a:pathLst>
          </a:custGeom>
          <a:solidFill>
            <a:srgbClr val="AA1D2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6" name="任意多边形 119"/>
          <p:cNvSpPr>
            <a:spLocks noChangeArrowheads="1"/>
          </p:cNvSpPr>
          <p:nvPr userDrawn="1"/>
        </p:nvSpPr>
        <p:spPr bwMode="auto">
          <a:xfrm>
            <a:off x="2279650" y="1536700"/>
            <a:ext cx="2281238" cy="701675"/>
          </a:xfrm>
          <a:custGeom>
            <a:avLst/>
            <a:gdLst>
              <a:gd name="T0" fmla="*/ 0 w 2974555"/>
              <a:gd name="T1" fmla="*/ 925417 h 925417"/>
              <a:gd name="T2" fmla="*/ 2974555 w 2974555"/>
              <a:gd name="T3" fmla="*/ 0 h 925417"/>
              <a:gd name="T4" fmla="*/ 2500829 w 2974555"/>
              <a:gd name="T5" fmla="*/ 484742 h 925417"/>
              <a:gd name="T6" fmla="*/ 0 w 2974555"/>
              <a:gd name="T7" fmla="*/ 925417 h 925417"/>
              <a:gd name="T8" fmla="*/ 0 60000 65536"/>
              <a:gd name="T9" fmla="*/ 0 60000 65536"/>
              <a:gd name="T10" fmla="*/ 0 60000 65536"/>
              <a:gd name="T11" fmla="*/ 0 60000 65536"/>
              <a:gd name="T12" fmla="*/ 0 w 2974555"/>
              <a:gd name="T13" fmla="*/ 0 h 925417"/>
              <a:gd name="T14" fmla="*/ 2974555 w 2974555"/>
              <a:gd name="T15" fmla="*/ 925417 h 9254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74555" h="925417">
                <a:moveTo>
                  <a:pt x="0" y="925417"/>
                </a:moveTo>
                <a:lnTo>
                  <a:pt x="2974555" y="0"/>
                </a:lnTo>
                <a:lnTo>
                  <a:pt x="2500829" y="484742"/>
                </a:lnTo>
                <a:lnTo>
                  <a:pt x="0" y="925417"/>
                </a:lnTo>
                <a:close/>
              </a:path>
            </a:pathLst>
          </a:custGeom>
          <a:solidFill>
            <a:srgbClr val="EB263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7" name="任意多边形 120"/>
          <p:cNvSpPr>
            <a:spLocks noChangeArrowheads="1"/>
          </p:cNvSpPr>
          <p:nvPr userDrawn="1"/>
        </p:nvSpPr>
        <p:spPr bwMode="auto">
          <a:xfrm>
            <a:off x="-139700" y="4246563"/>
            <a:ext cx="255588" cy="265112"/>
          </a:xfrm>
          <a:custGeom>
            <a:avLst/>
            <a:gdLst>
              <a:gd name="T0" fmla="*/ 44068 w 341523"/>
              <a:gd name="T1" fmla="*/ 0 h 352540"/>
              <a:gd name="T2" fmla="*/ 341523 w 341523"/>
              <a:gd name="T3" fmla="*/ 352540 h 352540"/>
              <a:gd name="T4" fmla="*/ 0 w 341523"/>
              <a:gd name="T5" fmla="*/ 253388 h 352540"/>
              <a:gd name="T6" fmla="*/ 33051 w 341523"/>
              <a:gd name="T7" fmla="*/ 55084 h 352540"/>
              <a:gd name="T8" fmla="*/ 44068 w 341523"/>
              <a:gd name="T9" fmla="*/ 0 h 352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1523"/>
              <a:gd name="T16" fmla="*/ 0 h 352540"/>
              <a:gd name="T17" fmla="*/ 341523 w 341523"/>
              <a:gd name="T18" fmla="*/ 352540 h 352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1523" h="352540">
                <a:moveTo>
                  <a:pt x="44068" y="0"/>
                </a:moveTo>
                <a:lnTo>
                  <a:pt x="341523" y="352540"/>
                </a:lnTo>
                <a:lnTo>
                  <a:pt x="0" y="253388"/>
                </a:lnTo>
                <a:lnTo>
                  <a:pt x="33051" y="55084"/>
                </a:lnTo>
                <a:lnTo>
                  <a:pt x="44068" y="0"/>
                </a:lnTo>
                <a:close/>
              </a:path>
            </a:pathLst>
          </a:custGeom>
          <a:solidFill>
            <a:srgbClr val="E03452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8" name="任意多边形 122"/>
          <p:cNvSpPr>
            <a:spLocks noChangeArrowheads="1"/>
          </p:cNvSpPr>
          <p:nvPr userDrawn="1"/>
        </p:nvSpPr>
        <p:spPr bwMode="auto">
          <a:xfrm>
            <a:off x="1438275" y="3722688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CB4286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9" name="任意多边形 126"/>
          <p:cNvSpPr>
            <a:spLocks noChangeArrowheads="1"/>
          </p:cNvSpPr>
          <p:nvPr userDrawn="1"/>
        </p:nvSpPr>
        <p:spPr bwMode="auto">
          <a:xfrm rot="6756059">
            <a:off x="4123532" y="4880769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EF5C5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0" name="任意多边形 135"/>
          <p:cNvSpPr>
            <a:spLocks noChangeArrowheads="1"/>
          </p:cNvSpPr>
          <p:nvPr userDrawn="1"/>
        </p:nvSpPr>
        <p:spPr bwMode="auto">
          <a:xfrm>
            <a:off x="6138863" y="2495550"/>
            <a:ext cx="206375" cy="214313"/>
          </a:xfrm>
          <a:custGeom>
            <a:avLst/>
            <a:gdLst>
              <a:gd name="T0" fmla="*/ 0 w 275421"/>
              <a:gd name="T1" fmla="*/ 33051 h 286439"/>
              <a:gd name="T2" fmla="*/ 275421 w 275421"/>
              <a:gd name="T3" fmla="*/ 0 h 286439"/>
              <a:gd name="T4" fmla="*/ 88135 w 275421"/>
              <a:gd name="T5" fmla="*/ 286439 h 286439"/>
              <a:gd name="T6" fmla="*/ 0 w 275421"/>
              <a:gd name="T7" fmla="*/ 33051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275421"/>
              <a:gd name="T13" fmla="*/ 0 h 286439"/>
              <a:gd name="T14" fmla="*/ 275421 w 275421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421" h="286439">
                <a:moveTo>
                  <a:pt x="0" y="33051"/>
                </a:moveTo>
                <a:lnTo>
                  <a:pt x="275421" y="0"/>
                </a:lnTo>
                <a:lnTo>
                  <a:pt x="88135" y="286439"/>
                </a:lnTo>
                <a:lnTo>
                  <a:pt x="0" y="33051"/>
                </a:lnTo>
                <a:close/>
              </a:path>
            </a:pathLst>
          </a:custGeom>
          <a:solidFill>
            <a:srgbClr val="3FC0F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1" name="任意多边形 136"/>
          <p:cNvSpPr>
            <a:spLocks noChangeArrowheads="1"/>
          </p:cNvSpPr>
          <p:nvPr userDrawn="1"/>
        </p:nvSpPr>
        <p:spPr bwMode="auto">
          <a:xfrm>
            <a:off x="8788400" y="2698750"/>
            <a:ext cx="174625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F45947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2" name="任意多边形 137"/>
          <p:cNvSpPr>
            <a:spLocks noChangeArrowheads="1"/>
          </p:cNvSpPr>
          <p:nvPr userDrawn="1"/>
        </p:nvSpPr>
        <p:spPr bwMode="auto">
          <a:xfrm>
            <a:off x="7840663" y="1833563"/>
            <a:ext cx="247650" cy="198437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1080B4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3" name="任意多边形 138"/>
          <p:cNvSpPr>
            <a:spLocks noChangeArrowheads="1"/>
          </p:cNvSpPr>
          <p:nvPr userDrawn="1"/>
        </p:nvSpPr>
        <p:spPr bwMode="auto">
          <a:xfrm>
            <a:off x="6759575" y="1033463"/>
            <a:ext cx="279400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045A80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4" name="任意多边形 139"/>
          <p:cNvSpPr>
            <a:spLocks noChangeArrowheads="1"/>
          </p:cNvSpPr>
          <p:nvPr userDrawn="1"/>
        </p:nvSpPr>
        <p:spPr bwMode="auto">
          <a:xfrm>
            <a:off x="508000" y="657225"/>
            <a:ext cx="173038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A11D2A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5" name="任意多边形 140"/>
          <p:cNvSpPr>
            <a:spLocks noChangeArrowheads="1"/>
          </p:cNvSpPr>
          <p:nvPr userDrawn="1"/>
        </p:nvSpPr>
        <p:spPr bwMode="auto">
          <a:xfrm>
            <a:off x="1970088" y="962025"/>
            <a:ext cx="247650" cy="198438"/>
          </a:xfrm>
          <a:custGeom>
            <a:avLst/>
            <a:gdLst>
              <a:gd name="T0" fmla="*/ 187286 w 330506"/>
              <a:gd name="T1" fmla="*/ 33050 h 264405"/>
              <a:gd name="T2" fmla="*/ 0 w 330506"/>
              <a:gd name="T3" fmla="*/ 264405 h 264405"/>
              <a:gd name="T4" fmla="*/ 330506 w 330506"/>
              <a:gd name="T5" fmla="*/ 0 h 264405"/>
              <a:gd name="T6" fmla="*/ 187286 w 330506"/>
              <a:gd name="T7" fmla="*/ 33050 h 264405"/>
              <a:gd name="T8" fmla="*/ 0 60000 65536"/>
              <a:gd name="T9" fmla="*/ 0 60000 65536"/>
              <a:gd name="T10" fmla="*/ 0 60000 65536"/>
              <a:gd name="T11" fmla="*/ 0 60000 65536"/>
              <a:gd name="T12" fmla="*/ 0 w 330506"/>
              <a:gd name="T13" fmla="*/ 0 h 264405"/>
              <a:gd name="T14" fmla="*/ 330506 w 330506"/>
              <a:gd name="T15" fmla="*/ 264405 h 2644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506" h="264405">
                <a:moveTo>
                  <a:pt x="187286" y="33050"/>
                </a:moveTo>
                <a:lnTo>
                  <a:pt x="0" y="264405"/>
                </a:lnTo>
                <a:lnTo>
                  <a:pt x="330506" y="0"/>
                </a:lnTo>
                <a:lnTo>
                  <a:pt x="187286" y="33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6" name="任意多边形 142"/>
          <p:cNvSpPr>
            <a:spLocks noChangeArrowheads="1"/>
          </p:cNvSpPr>
          <p:nvPr userDrawn="1"/>
        </p:nvSpPr>
        <p:spPr bwMode="auto">
          <a:xfrm>
            <a:off x="3990975" y="639763"/>
            <a:ext cx="280988" cy="214312"/>
          </a:xfrm>
          <a:custGeom>
            <a:avLst/>
            <a:gdLst>
              <a:gd name="T0" fmla="*/ 33051 w 374574"/>
              <a:gd name="T1" fmla="*/ 55085 h 286439"/>
              <a:gd name="T2" fmla="*/ 374574 w 374574"/>
              <a:gd name="T3" fmla="*/ 0 h 286439"/>
              <a:gd name="T4" fmla="*/ 0 w 374574"/>
              <a:gd name="T5" fmla="*/ 286439 h 286439"/>
              <a:gd name="T6" fmla="*/ 33051 w 374574"/>
              <a:gd name="T7" fmla="*/ 55085 h 286439"/>
              <a:gd name="T8" fmla="*/ 0 60000 65536"/>
              <a:gd name="T9" fmla="*/ 0 60000 65536"/>
              <a:gd name="T10" fmla="*/ 0 60000 65536"/>
              <a:gd name="T11" fmla="*/ 0 60000 65536"/>
              <a:gd name="T12" fmla="*/ 0 w 374574"/>
              <a:gd name="T13" fmla="*/ 0 h 286439"/>
              <a:gd name="T14" fmla="*/ 374574 w 374574"/>
              <a:gd name="T15" fmla="*/ 286439 h 2864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4574" h="286439">
                <a:moveTo>
                  <a:pt x="33051" y="55085"/>
                </a:moveTo>
                <a:lnTo>
                  <a:pt x="374574" y="0"/>
                </a:lnTo>
                <a:lnTo>
                  <a:pt x="0" y="286439"/>
                </a:lnTo>
                <a:lnTo>
                  <a:pt x="33051" y="55085"/>
                </a:lnTo>
                <a:close/>
              </a:path>
            </a:pathLst>
          </a:custGeom>
          <a:solidFill>
            <a:srgbClr val="4DC3CB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7" name="任意多边形 144"/>
          <p:cNvSpPr>
            <a:spLocks noChangeArrowheads="1"/>
          </p:cNvSpPr>
          <p:nvPr userDrawn="1"/>
        </p:nvSpPr>
        <p:spPr bwMode="auto">
          <a:xfrm>
            <a:off x="2786063" y="4511675"/>
            <a:ext cx="173037" cy="98425"/>
          </a:xfrm>
          <a:custGeom>
            <a:avLst/>
            <a:gdLst>
              <a:gd name="T0" fmla="*/ 0 w 231354"/>
              <a:gd name="T1" fmla="*/ 0 h 132202"/>
              <a:gd name="T2" fmla="*/ 143219 w 231354"/>
              <a:gd name="T3" fmla="*/ 132202 h 132202"/>
              <a:gd name="T4" fmla="*/ 231354 w 231354"/>
              <a:gd name="T5" fmla="*/ 55084 h 132202"/>
              <a:gd name="T6" fmla="*/ 0 w 231354"/>
              <a:gd name="T7" fmla="*/ 0 h 132202"/>
              <a:gd name="T8" fmla="*/ 0 60000 65536"/>
              <a:gd name="T9" fmla="*/ 0 60000 65536"/>
              <a:gd name="T10" fmla="*/ 0 60000 65536"/>
              <a:gd name="T11" fmla="*/ 0 60000 65536"/>
              <a:gd name="T12" fmla="*/ 0 w 231354"/>
              <a:gd name="T13" fmla="*/ 0 h 132202"/>
              <a:gd name="T14" fmla="*/ 231354 w 231354"/>
              <a:gd name="T15" fmla="*/ 132202 h 1322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54" h="132202">
                <a:moveTo>
                  <a:pt x="0" y="0"/>
                </a:moveTo>
                <a:lnTo>
                  <a:pt x="143219" y="132202"/>
                </a:lnTo>
                <a:lnTo>
                  <a:pt x="231354" y="55084"/>
                </a:lnTo>
                <a:lnTo>
                  <a:pt x="0" y="0"/>
                </a:lnTo>
                <a:close/>
              </a:path>
            </a:pathLst>
          </a:custGeom>
          <a:solidFill>
            <a:srgbClr val="34110F"/>
          </a:solidFill>
          <a:ln>
            <a:noFill/>
          </a:ln>
        </p:spPr>
        <p:txBody>
          <a:bodyPr lIns="68580" tIns="34290" rIns="68580" bIns="34290" anchor="ctr"/>
          <a:lstStyle/>
          <a:p>
            <a:pPr algn="ctr"/>
            <a:endParaRPr lang="zh-CN" altLang="zh-CN" sz="10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8" name="TextBox 11"/>
          <p:cNvSpPr>
            <a:spLocks noChangeArrowheads="1"/>
          </p:cNvSpPr>
          <p:nvPr userDrawn="1"/>
        </p:nvSpPr>
        <p:spPr bwMode="auto">
          <a:xfrm>
            <a:off x="4195763" y="3276600"/>
            <a:ext cx="500062" cy="4619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案</a:t>
            </a:r>
            <a:endParaRPr lang="en-US" altLang="zh-CN" sz="1200">
              <a:solidFill>
                <a:schemeClr val="bg1"/>
              </a:solidFill>
              <a:latin typeface="Yuanti SC Regular" charset="0"/>
              <a:ea typeface="微软雅黑" panose="020B0503020204020204" pitchFamily="34" charset="-122"/>
              <a:sym typeface="Yuanti SC Regular" charset="0"/>
            </a:endParaRPr>
          </a:p>
          <a:p>
            <a:pPr algn="r"/>
            <a:r>
              <a:rPr lang="zh-CN" altLang="en-US" sz="1200">
                <a:solidFill>
                  <a:schemeClr val="bg1"/>
                </a:solidFill>
                <a:latin typeface="Yuanti SC Regular" charset="0"/>
                <a:ea typeface="微软雅黑" panose="020B0503020204020204" pitchFamily="34" charset="-122"/>
                <a:sym typeface="Yuanti SC Regular" charset="0"/>
              </a:rPr>
              <a:t>例</a:t>
            </a:r>
            <a:endParaRPr lang="zh-CN" altLang="en-US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F190-E6C3-4F71-9AD4-820770AEF1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5BF9F-75C6-42BD-8363-2F606FE0B6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2" Type="http://schemas.openxmlformats.org/officeDocument/2006/relationships/notesSlide" Target="../notesSlides/notesSlide12.xml"/><Relationship Id="rId41" Type="http://schemas.openxmlformats.org/officeDocument/2006/relationships/slideLayout" Target="../slideLayouts/slideLayout2.xml"/><Relationship Id="rId40" Type="http://schemas.openxmlformats.org/officeDocument/2006/relationships/tags" Target="../tags/tag68.xml"/><Relationship Id="rId4" Type="http://schemas.openxmlformats.org/officeDocument/2006/relationships/tags" Target="../tags/tag32.xml"/><Relationship Id="rId39" Type="http://schemas.openxmlformats.org/officeDocument/2006/relationships/tags" Target="../tags/tag67.xml"/><Relationship Id="rId38" Type="http://schemas.openxmlformats.org/officeDocument/2006/relationships/tags" Target="../tags/tag66.xml"/><Relationship Id="rId37" Type="http://schemas.openxmlformats.org/officeDocument/2006/relationships/tags" Target="../tags/tag65.xml"/><Relationship Id="rId36" Type="http://schemas.openxmlformats.org/officeDocument/2006/relationships/tags" Target="../tags/tag64.xml"/><Relationship Id="rId35" Type="http://schemas.openxmlformats.org/officeDocument/2006/relationships/tags" Target="../tags/tag63.xml"/><Relationship Id="rId34" Type="http://schemas.openxmlformats.org/officeDocument/2006/relationships/tags" Target="../tags/tag62.xml"/><Relationship Id="rId33" Type="http://schemas.openxmlformats.org/officeDocument/2006/relationships/tags" Target="../tags/tag61.xml"/><Relationship Id="rId32" Type="http://schemas.openxmlformats.org/officeDocument/2006/relationships/tags" Target="../tags/tag60.xml"/><Relationship Id="rId31" Type="http://schemas.openxmlformats.org/officeDocument/2006/relationships/tags" Target="../tags/tag59.xml"/><Relationship Id="rId30" Type="http://schemas.openxmlformats.org/officeDocument/2006/relationships/tags" Target="../tags/tag58.xml"/><Relationship Id="rId3" Type="http://schemas.openxmlformats.org/officeDocument/2006/relationships/tags" Target="../tags/tag31.xml"/><Relationship Id="rId29" Type="http://schemas.openxmlformats.org/officeDocument/2006/relationships/tags" Target="../tags/tag57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tags" Target="../tags/tag53.xml"/><Relationship Id="rId24" Type="http://schemas.openxmlformats.org/officeDocument/2006/relationships/tags" Target="../tags/tag52.xml"/><Relationship Id="rId23" Type="http://schemas.openxmlformats.org/officeDocument/2006/relationships/tags" Target="../tags/tag51.xml"/><Relationship Id="rId22" Type="http://schemas.openxmlformats.org/officeDocument/2006/relationships/tags" Target="../tags/tag50.xml"/><Relationship Id="rId21" Type="http://schemas.openxmlformats.org/officeDocument/2006/relationships/tags" Target="../tags/tag49.xml"/><Relationship Id="rId20" Type="http://schemas.openxmlformats.org/officeDocument/2006/relationships/tags" Target="../tags/tag48.xml"/><Relationship Id="rId2" Type="http://schemas.openxmlformats.org/officeDocument/2006/relationships/image" Target="../media/image4.png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5.jpe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../media/image6.png"/><Relationship Id="rId38" Type="http://schemas.openxmlformats.org/officeDocument/2006/relationships/notesSlide" Target="../notesSlides/notesSlide6.x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9.png"/><Relationship Id="rId35" Type="http://schemas.openxmlformats.org/officeDocument/2006/relationships/image" Target="../media/image8.png"/><Relationship Id="rId34" Type="http://schemas.openxmlformats.org/officeDocument/2006/relationships/tags" Target="../tags/tag30.xml"/><Relationship Id="rId33" Type="http://schemas.openxmlformats.org/officeDocument/2006/relationships/tags" Target="../tags/tag29.xml"/><Relationship Id="rId32" Type="http://schemas.openxmlformats.org/officeDocument/2006/relationships/tags" Target="../tags/tag28.xml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image" Target="../media/image4.png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5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image" Target="../media/image7.png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" y="81280"/>
            <a:ext cx="420658" cy="42065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0"/>
            <a:ext cx="2697979" cy="581308"/>
          </a:xfrm>
          <a:prstGeom prst="rect">
            <a:avLst/>
          </a:prstGeom>
        </p:spPr>
      </p:pic>
      <p:sp>
        <p:nvSpPr>
          <p:cNvPr id="2" name="TextBox 11"/>
          <p:cNvSpPr>
            <a:spLocks noChangeArrowheads="1"/>
          </p:cNvSpPr>
          <p:nvPr/>
        </p:nvSpPr>
        <p:spPr bwMode="auto">
          <a:xfrm>
            <a:off x="6534882" y="2065553"/>
            <a:ext cx="2468880" cy="101473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6000" b="1" dirty="0">
                <a:solidFill>
                  <a:srgbClr val="ED7D3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第六章</a:t>
            </a:r>
            <a:endParaRPr lang="zh-CN" altLang="en-US" sz="6000" b="1" dirty="0">
              <a:solidFill>
                <a:srgbClr val="ED7D3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6186805" y="3308985"/>
            <a:ext cx="2717165" cy="852805"/>
          </a:xfrm>
          <a:prstGeom prst="rect">
            <a:avLst/>
          </a:prstGeom>
          <a:solidFill>
            <a:srgbClr val="146884"/>
          </a:solidFill>
          <a:ln>
            <a:noFill/>
          </a:ln>
        </p:spPr>
        <p:txBody>
          <a:bodyPr anchor="ctr"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1D97BC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TextBox 11"/>
          <p:cNvSpPr>
            <a:spLocks noChangeArrowheads="1"/>
          </p:cNvSpPr>
          <p:nvPr/>
        </p:nvSpPr>
        <p:spPr bwMode="auto">
          <a:xfrm>
            <a:off x="6932871" y="3413365"/>
            <a:ext cx="12242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p>
            <a:pPr algn="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谈 薪</a:t>
            </a:r>
            <a:endParaRPr lang="zh-CN" altLang="en-US" sz="3600" b="1" dirty="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3560" y="490220"/>
            <a:ext cx="21640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五险一金介绍</a:t>
            </a:r>
            <a:endParaRPr lang="zh-CN" altLang="en-US" sz="2000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060" y="1117600"/>
            <a:ext cx="379920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26867F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五险一金：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是指</a:t>
            </a:r>
            <a:r>
              <a:rPr lang="zh-CN" altLang="en-US" sz="1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用人单位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给予劳动者的几种保 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                  障性待遇的合称。</a:t>
            </a:r>
            <a:endParaRPr lang="zh-CN" altLang="en-US" sz="14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26867F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包      括：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养老保险、医疗保险、失业保险、工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                 伤保险、生育保险，及住房公积金。</a:t>
            </a:r>
            <a:endParaRPr lang="zh-CN" altLang="en-US" sz="14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4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26867F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缴费方式：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企业与个人均承担</a:t>
            </a:r>
            <a:endParaRPr lang="zh-CN" altLang="en-US" sz="14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26867F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交社保后：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社保卡、公积金银行卡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4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26867F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北京买房摇号要求：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连续缴纳</a:t>
            </a:r>
            <a:r>
              <a:rPr lang="zh-CN" altLang="en-US" sz="14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5年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470" y="889000"/>
            <a:ext cx="4352925" cy="3882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2110" y="683260"/>
            <a:ext cx="231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个人所得税介绍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070" y="1562100"/>
            <a:ext cx="437959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500" b="1">
                <a:solidFill>
                  <a:srgbClr val="26867F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个人所得税：</a:t>
            </a:r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是国家对本国公民、居住在本国境内 的个人所得征收的一种所得税。</a:t>
            </a:r>
            <a:endParaRPr lang="zh-CN" altLang="en-US" sz="1500">
              <a:solidFill>
                <a:schemeClr val="tx1">
                  <a:lumMod val="85000"/>
                  <a:lumOff val="1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500">
                <a:solidFill>
                  <a:schemeClr val="tx1">
                    <a:lumMod val="85000"/>
                    <a:lumOff val="1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2018年10月1日起实施最新起征点和税率。</a:t>
            </a:r>
            <a:endParaRPr lang="zh-CN" altLang="en-US" sz="15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5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3500</a:t>
            </a:r>
            <a:r>
              <a:rPr lang="zh-CN" altLang="en-US" sz="15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变成</a:t>
            </a:r>
            <a:r>
              <a:rPr lang="en-US" altLang="zh-CN" sz="150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5000</a:t>
            </a:r>
            <a:r>
              <a:rPr lang="zh-CN" altLang="en-US" sz="1500"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元起</a:t>
            </a:r>
            <a:endParaRPr lang="zh-CN" altLang="en-US" sz="15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1200"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fontAlgn="auto">
              <a:lnSpc>
                <a:spcPct val="200000"/>
              </a:lnSpc>
            </a:pPr>
            <a:endParaRPr lang="zh-CN" altLang="en-US" sz="1200"/>
          </a:p>
        </p:txBody>
      </p:sp>
      <p:pic>
        <p:nvPicPr>
          <p:cNvPr id="5" name="图片 4" descr="505F04BDCC2AA4B61F342FD6601AE491"/>
          <p:cNvPicPr>
            <a:picLocks noChangeAspect="1"/>
          </p:cNvPicPr>
          <p:nvPr/>
        </p:nvPicPr>
        <p:blipFill>
          <a:blip r:embed="rId3"/>
          <a:srcRect t="3722"/>
          <a:stretch>
            <a:fillRect/>
          </a:stretch>
        </p:blipFill>
        <p:spPr>
          <a:xfrm>
            <a:off x="4932680" y="544830"/>
            <a:ext cx="3045460" cy="4478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59020" y="17589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填报专项附加扣除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7840" y="467995"/>
            <a:ext cx="2797175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税后工资</a:t>
            </a:r>
            <a:r>
              <a:rPr lang="en-US" altLang="zh-CN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应发工资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36" name="组合 35"/>
          <p:cNvGrpSpPr/>
          <p:nvPr>
            <p:custDataLst>
              <p:tags r:id="rId3"/>
            </p:custDataLst>
          </p:nvPr>
        </p:nvGrpSpPr>
        <p:grpSpPr>
          <a:xfrm>
            <a:off x="885898" y="985602"/>
            <a:ext cx="2717597" cy="427266"/>
            <a:chOff x="1344387" y="2772814"/>
            <a:chExt cx="2520287" cy="484736"/>
          </a:xfrm>
        </p:grpSpPr>
        <p:sp>
          <p:nvSpPr>
            <p:cNvPr id="16" name="矩形 15"/>
            <p:cNvSpPr/>
            <p:nvPr>
              <p:custDataLst>
                <p:tags r:id="rId4"/>
              </p:custDataLst>
            </p:nvPr>
          </p:nvSpPr>
          <p:spPr>
            <a:xfrm>
              <a:off x="1344387" y="2772814"/>
              <a:ext cx="2520287" cy="484736"/>
            </a:xfrm>
            <a:prstGeom prst="rect">
              <a:avLst/>
            </a:prstGeom>
            <a:noFill/>
            <a:ln w="19050">
              <a:solidFill>
                <a:srgbClr val="549E39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5"/>
              </p:custDataLst>
            </p:nvPr>
          </p:nvSpPr>
          <p:spPr>
            <a:xfrm>
              <a:off x="1973587" y="282886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zh-CN" altLang="en-US" sz="2000" b="1">
                  <a:solidFill>
                    <a:srgbClr val="549E39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Arial" panose="020B0604020202090204" pitchFamily="34" charset="0"/>
                </a:rPr>
                <a:t>工资</a:t>
              </a:r>
              <a:endParaRPr lang="zh-CN" altLang="en-US" sz="2000" b="1">
                <a:solidFill>
                  <a:srgbClr val="549E39"/>
                </a:solidFill>
                <a:latin typeface="宋体" panose="02010600030101010101" pitchFamily="2" charset="-122"/>
                <a:ea typeface="宋体" panose="02010600030101010101" pitchFamily="2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885898" y="1472554"/>
            <a:ext cx="2717597" cy="427266"/>
            <a:chOff x="1344387" y="3325264"/>
            <a:chExt cx="2520287" cy="484736"/>
          </a:xfrm>
        </p:grpSpPr>
        <p:sp>
          <p:nvSpPr>
            <p:cNvPr id="19" name="矩形 18"/>
            <p:cNvSpPr/>
            <p:nvPr>
              <p:custDataLst>
                <p:tags r:id="rId7"/>
              </p:custDataLst>
            </p:nvPr>
          </p:nvSpPr>
          <p:spPr>
            <a:xfrm>
              <a:off x="1344387" y="3325264"/>
              <a:ext cx="2520287" cy="484736"/>
            </a:xfrm>
            <a:prstGeom prst="rect">
              <a:avLst/>
            </a:prstGeom>
            <a:noFill/>
            <a:ln w="19050">
              <a:solidFill>
                <a:srgbClr val="DC9F0C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8"/>
              </p:custDataLst>
            </p:nvPr>
          </p:nvSpPr>
          <p:spPr>
            <a:xfrm>
              <a:off x="1973587" y="338131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en-US" altLang="zh-CN" sz="2000" b="1">
                  <a:solidFill>
                    <a:srgbClr val="DC9F0C"/>
                  </a:solidFill>
                  <a:sym typeface="Arial" panose="020B0604020202090204" pitchFamily="34" charset="0"/>
                </a:rPr>
                <a:t>+</a:t>
              </a:r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补助</a:t>
              </a:r>
              <a:endParaRPr lang="zh-CN" altLang="en-US" sz="2000" b="1">
                <a:solidFill>
                  <a:srgbClr val="DC9F0C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9"/>
            </p:custDataLst>
          </p:nvPr>
        </p:nvGrpSpPr>
        <p:grpSpPr>
          <a:xfrm>
            <a:off x="885898" y="1959507"/>
            <a:ext cx="2717597" cy="427266"/>
            <a:chOff x="1344387" y="3877714"/>
            <a:chExt cx="2520287" cy="484736"/>
          </a:xfrm>
        </p:grpSpPr>
        <p:sp>
          <p:nvSpPr>
            <p:cNvPr id="22" name="矩形 21"/>
            <p:cNvSpPr/>
            <p:nvPr>
              <p:custDataLst>
                <p:tags r:id="rId10"/>
              </p:custDataLst>
            </p:nvPr>
          </p:nvSpPr>
          <p:spPr>
            <a:xfrm>
              <a:off x="1344387" y="3877714"/>
              <a:ext cx="2520287" cy="484736"/>
            </a:xfrm>
            <a:prstGeom prst="rect">
              <a:avLst/>
            </a:prstGeom>
            <a:noFill/>
            <a:ln w="19050">
              <a:solidFill>
                <a:srgbClr val="549E39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1"/>
              </p:custDataLst>
            </p:nvPr>
          </p:nvSpPr>
          <p:spPr>
            <a:xfrm>
              <a:off x="1973587" y="393376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en-US" altLang="zh-CN" sz="2000" b="1">
                  <a:solidFill>
                    <a:srgbClr val="549E39"/>
                  </a:solidFill>
                  <a:sym typeface="Arial" panose="020B0604020202090204" pitchFamily="34" charset="0"/>
                </a:rPr>
                <a:t>+</a:t>
              </a:r>
              <a:r>
                <a:rPr lang="zh-CN" altLang="en-US" sz="2000" b="1">
                  <a:solidFill>
                    <a:srgbClr val="549E39"/>
                  </a:solidFill>
                  <a:sym typeface="Arial" panose="020B0604020202090204" pitchFamily="34" charset="0"/>
                </a:rPr>
                <a:t>福利待遇</a:t>
              </a:r>
              <a:endParaRPr lang="zh-CN" altLang="en-US" sz="2000" b="1">
                <a:solidFill>
                  <a:srgbClr val="549E39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12"/>
            </p:custDataLst>
          </p:nvPr>
        </p:nvGrpSpPr>
        <p:grpSpPr>
          <a:xfrm>
            <a:off x="885898" y="2446458"/>
            <a:ext cx="2717597" cy="427266"/>
            <a:chOff x="1344387" y="4430164"/>
            <a:chExt cx="2520287" cy="484736"/>
          </a:xfrm>
        </p:grpSpPr>
        <p:sp>
          <p:nvSpPr>
            <p:cNvPr id="42" name="矩形 41"/>
            <p:cNvSpPr/>
            <p:nvPr>
              <p:custDataLst>
                <p:tags r:id="rId13"/>
              </p:custDataLst>
            </p:nvPr>
          </p:nvSpPr>
          <p:spPr>
            <a:xfrm>
              <a:off x="1344387" y="4430164"/>
              <a:ext cx="2520287" cy="484736"/>
            </a:xfrm>
            <a:prstGeom prst="rect">
              <a:avLst/>
            </a:prstGeom>
            <a:noFill/>
            <a:ln w="19050">
              <a:solidFill>
                <a:srgbClr val="DC9F0C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14"/>
              </p:custDataLst>
            </p:nvPr>
          </p:nvSpPr>
          <p:spPr>
            <a:xfrm>
              <a:off x="1973587" y="448621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扣除 </a:t>
              </a:r>
              <a:r>
                <a:rPr lang="en-US" altLang="zh-CN" sz="2000" b="1">
                  <a:solidFill>
                    <a:srgbClr val="DC9F0C"/>
                  </a:solidFill>
                  <a:sym typeface="Arial" panose="020B0604020202090204" pitchFamily="34" charset="0"/>
                </a:rPr>
                <a:t> </a:t>
              </a:r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缺勤</a:t>
              </a:r>
              <a:endParaRPr lang="zh-CN" altLang="en-US" sz="2000" b="1">
                <a:solidFill>
                  <a:srgbClr val="DC9F0C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15"/>
            </p:custDataLst>
          </p:nvPr>
        </p:nvGrpSpPr>
        <p:grpSpPr>
          <a:xfrm>
            <a:off x="885898" y="2933410"/>
            <a:ext cx="2717597" cy="427266"/>
            <a:chOff x="1344387" y="4982614"/>
            <a:chExt cx="2520287" cy="484736"/>
          </a:xfrm>
        </p:grpSpPr>
        <p:sp>
          <p:nvSpPr>
            <p:cNvPr id="46" name="矩形 45"/>
            <p:cNvSpPr/>
            <p:nvPr>
              <p:custDataLst>
                <p:tags r:id="rId16"/>
              </p:custDataLst>
            </p:nvPr>
          </p:nvSpPr>
          <p:spPr>
            <a:xfrm>
              <a:off x="1344387" y="4982614"/>
              <a:ext cx="2520287" cy="484736"/>
            </a:xfrm>
            <a:prstGeom prst="rect">
              <a:avLst/>
            </a:prstGeom>
            <a:noFill/>
            <a:ln w="19050">
              <a:solidFill>
                <a:srgbClr val="549E39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17"/>
              </p:custDataLst>
            </p:nvPr>
          </p:nvSpPr>
          <p:spPr>
            <a:xfrm>
              <a:off x="1973587" y="503866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zh-CN" altLang="en-US" sz="2000" b="1">
                  <a:solidFill>
                    <a:srgbClr val="549E39"/>
                  </a:solidFill>
                  <a:sym typeface="Arial" panose="020B0604020202090204" pitchFamily="34" charset="0"/>
                </a:rPr>
                <a:t>扣除 五险一金</a:t>
              </a:r>
              <a:endParaRPr lang="zh-CN" altLang="en-US" sz="2000" b="1">
                <a:solidFill>
                  <a:srgbClr val="549E39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18"/>
            </p:custDataLst>
          </p:nvPr>
        </p:nvGrpSpPr>
        <p:grpSpPr>
          <a:xfrm>
            <a:off x="885898" y="3420363"/>
            <a:ext cx="2717597" cy="427266"/>
            <a:chOff x="1344387" y="5535064"/>
            <a:chExt cx="2520287" cy="484736"/>
          </a:xfrm>
        </p:grpSpPr>
        <p:sp>
          <p:nvSpPr>
            <p:cNvPr id="49" name="矩形 48"/>
            <p:cNvSpPr/>
            <p:nvPr>
              <p:custDataLst>
                <p:tags r:id="rId19"/>
              </p:custDataLst>
            </p:nvPr>
          </p:nvSpPr>
          <p:spPr>
            <a:xfrm>
              <a:off x="1344387" y="5535064"/>
              <a:ext cx="2520287" cy="484736"/>
            </a:xfrm>
            <a:prstGeom prst="rect">
              <a:avLst/>
            </a:prstGeom>
            <a:noFill/>
            <a:ln w="19050">
              <a:solidFill>
                <a:srgbClr val="DC9F0C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20"/>
              </p:custDataLst>
            </p:nvPr>
          </p:nvSpPr>
          <p:spPr>
            <a:xfrm>
              <a:off x="1973587" y="559111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扣除 个人所得税</a:t>
              </a:r>
              <a:endParaRPr lang="zh-CN" altLang="en-US" sz="2000" b="1">
                <a:solidFill>
                  <a:srgbClr val="DC9F0C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52" name="上箭头 51"/>
          <p:cNvSpPr/>
          <p:nvPr>
            <p:custDataLst>
              <p:tags r:id="rId21"/>
            </p:custDataLst>
          </p:nvPr>
        </p:nvSpPr>
        <p:spPr>
          <a:xfrm rot="10800000">
            <a:off x="231775" y="3926205"/>
            <a:ext cx="3991610" cy="1198245"/>
          </a:xfrm>
          <a:prstGeom prst="upArrow">
            <a:avLst>
              <a:gd name="adj1" fmla="val 61514"/>
              <a:gd name="adj2" fmla="val 831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549E39"/>
            </a:solidFill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000">
              <a:sym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410970" y="4156710"/>
            <a:ext cx="19164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spc="600" dirty="0">
                <a:latin typeface="阿里汉仪智能黑体" panose="00020600040101010101" pitchFamily="18" charset="-122"/>
                <a:ea typeface="阿里汉仪智能黑体" panose="00020600040101010101" pitchFamily="18" charset="-122"/>
              </a:rPr>
              <a:t>应发薪资</a:t>
            </a:r>
            <a:endParaRPr lang="zh-CN" altLang="en-US" sz="3000" b="1">
              <a:solidFill>
                <a:schemeClr val="tx1">
                  <a:lumMod val="65000"/>
                  <a:lumOff val="3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71" name="组合 70"/>
          <p:cNvGrpSpPr/>
          <p:nvPr>
            <p:custDataLst>
              <p:tags r:id="rId22"/>
            </p:custDataLst>
          </p:nvPr>
        </p:nvGrpSpPr>
        <p:grpSpPr>
          <a:xfrm>
            <a:off x="4795984" y="980683"/>
            <a:ext cx="2717597" cy="427266"/>
            <a:chOff x="1344387" y="2772814"/>
            <a:chExt cx="2520287" cy="484736"/>
          </a:xfrm>
        </p:grpSpPr>
        <p:sp>
          <p:nvSpPr>
            <p:cNvPr id="72" name="矩形 71"/>
            <p:cNvSpPr/>
            <p:nvPr>
              <p:custDataLst>
                <p:tags r:id="rId23"/>
              </p:custDataLst>
            </p:nvPr>
          </p:nvSpPr>
          <p:spPr>
            <a:xfrm>
              <a:off x="1344387" y="2772814"/>
              <a:ext cx="2520287" cy="484736"/>
            </a:xfrm>
            <a:prstGeom prst="rect">
              <a:avLst/>
            </a:prstGeom>
            <a:noFill/>
            <a:ln w="19050">
              <a:solidFill>
                <a:srgbClr val="549E39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73" name="矩形 72"/>
            <p:cNvSpPr/>
            <p:nvPr>
              <p:custDataLst>
                <p:tags r:id="rId24"/>
              </p:custDataLst>
            </p:nvPr>
          </p:nvSpPr>
          <p:spPr>
            <a:xfrm>
              <a:off x="1973587" y="282886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en-US" altLang="zh-CN" sz="2000" b="1">
                  <a:solidFill>
                    <a:srgbClr val="549E39"/>
                  </a:solidFill>
                  <a:sym typeface="Arial" panose="020B0604020202090204" pitchFamily="34" charset="0"/>
                </a:rPr>
                <a:t>15000</a:t>
              </a:r>
              <a:endParaRPr lang="en-US" altLang="zh-CN" sz="2000" b="1">
                <a:solidFill>
                  <a:srgbClr val="549E39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76" name="组合 75"/>
          <p:cNvGrpSpPr/>
          <p:nvPr>
            <p:custDataLst>
              <p:tags r:id="rId25"/>
            </p:custDataLst>
          </p:nvPr>
        </p:nvGrpSpPr>
        <p:grpSpPr>
          <a:xfrm>
            <a:off x="4795984" y="1467635"/>
            <a:ext cx="2717597" cy="427266"/>
            <a:chOff x="1344387" y="3325264"/>
            <a:chExt cx="2520287" cy="484736"/>
          </a:xfrm>
        </p:grpSpPr>
        <p:sp>
          <p:nvSpPr>
            <p:cNvPr id="77" name="矩形 76"/>
            <p:cNvSpPr/>
            <p:nvPr>
              <p:custDataLst>
                <p:tags r:id="rId26"/>
              </p:custDataLst>
            </p:nvPr>
          </p:nvSpPr>
          <p:spPr>
            <a:xfrm>
              <a:off x="1344387" y="3325264"/>
              <a:ext cx="2520287" cy="484736"/>
            </a:xfrm>
            <a:prstGeom prst="rect">
              <a:avLst/>
            </a:prstGeom>
            <a:noFill/>
            <a:ln w="19050">
              <a:solidFill>
                <a:srgbClr val="DC9F0C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78" name="矩形 77"/>
            <p:cNvSpPr/>
            <p:nvPr>
              <p:custDataLst>
                <p:tags r:id="rId27"/>
              </p:custDataLst>
            </p:nvPr>
          </p:nvSpPr>
          <p:spPr>
            <a:xfrm>
              <a:off x="1973587" y="338131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en-US" altLang="zh-CN" sz="2000" b="1">
                  <a:solidFill>
                    <a:srgbClr val="DC9F0C"/>
                  </a:solidFill>
                  <a:sym typeface="Arial" panose="020B0604020202090204" pitchFamily="34" charset="0"/>
                </a:rPr>
                <a:t>+300</a:t>
              </a:r>
              <a:endParaRPr lang="en-US" altLang="zh-CN" sz="2000" b="1">
                <a:solidFill>
                  <a:srgbClr val="DC9F0C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79" name="组合 78"/>
          <p:cNvGrpSpPr/>
          <p:nvPr>
            <p:custDataLst>
              <p:tags r:id="rId28"/>
            </p:custDataLst>
          </p:nvPr>
        </p:nvGrpSpPr>
        <p:grpSpPr>
          <a:xfrm>
            <a:off x="4795984" y="1954588"/>
            <a:ext cx="2717597" cy="427266"/>
            <a:chOff x="1344387" y="3877714"/>
            <a:chExt cx="2520287" cy="484736"/>
          </a:xfrm>
        </p:grpSpPr>
        <p:sp>
          <p:nvSpPr>
            <p:cNvPr id="80" name="矩形 79"/>
            <p:cNvSpPr/>
            <p:nvPr>
              <p:custDataLst>
                <p:tags r:id="rId29"/>
              </p:custDataLst>
            </p:nvPr>
          </p:nvSpPr>
          <p:spPr>
            <a:xfrm>
              <a:off x="1344387" y="3877714"/>
              <a:ext cx="2520287" cy="484736"/>
            </a:xfrm>
            <a:prstGeom prst="rect">
              <a:avLst/>
            </a:prstGeom>
            <a:noFill/>
            <a:ln w="19050">
              <a:solidFill>
                <a:srgbClr val="549E39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81" name="矩形 80"/>
            <p:cNvSpPr/>
            <p:nvPr>
              <p:custDataLst>
                <p:tags r:id="rId30"/>
              </p:custDataLst>
            </p:nvPr>
          </p:nvSpPr>
          <p:spPr>
            <a:xfrm>
              <a:off x="1973587" y="393376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en-US" altLang="zh-CN" sz="2000" b="1">
                  <a:solidFill>
                    <a:srgbClr val="549E39"/>
                  </a:solidFill>
                  <a:sym typeface="Arial" panose="020B0604020202090204" pitchFamily="34" charset="0"/>
                </a:rPr>
                <a:t>+(</a:t>
              </a:r>
              <a:r>
                <a:rPr lang="zh-CN" altLang="en-US" sz="2000" b="1">
                  <a:solidFill>
                    <a:srgbClr val="549E39"/>
                  </a:solidFill>
                  <a:sym typeface="Arial" panose="020B0604020202090204" pitchFamily="34" charset="0"/>
                </a:rPr>
                <a:t>各种奖金</a:t>
              </a:r>
              <a:r>
                <a:rPr lang="en-US" altLang="zh-CN" sz="2000" b="1">
                  <a:solidFill>
                    <a:srgbClr val="549E39"/>
                  </a:solidFill>
                  <a:sym typeface="Arial" panose="020B0604020202090204" pitchFamily="34" charset="0"/>
                </a:rPr>
                <a:t>)</a:t>
              </a:r>
              <a:endParaRPr lang="en-US" altLang="zh-CN" sz="2000" b="1">
                <a:solidFill>
                  <a:srgbClr val="549E39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82" name="组合 81"/>
          <p:cNvGrpSpPr/>
          <p:nvPr>
            <p:custDataLst>
              <p:tags r:id="rId31"/>
            </p:custDataLst>
          </p:nvPr>
        </p:nvGrpSpPr>
        <p:grpSpPr>
          <a:xfrm>
            <a:off x="4795984" y="2441539"/>
            <a:ext cx="2717597" cy="427266"/>
            <a:chOff x="1344387" y="4430164"/>
            <a:chExt cx="2520287" cy="484736"/>
          </a:xfrm>
        </p:grpSpPr>
        <p:sp>
          <p:nvSpPr>
            <p:cNvPr id="83" name="矩形 82"/>
            <p:cNvSpPr/>
            <p:nvPr>
              <p:custDataLst>
                <p:tags r:id="rId32"/>
              </p:custDataLst>
            </p:nvPr>
          </p:nvSpPr>
          <p:spPr>
            <a:xfrm>
              <a:off x="1344387" y="4430164"/>
              <a:ext cx="2520287" cy="484736"/>
            </a:xfrm>
            <a:prstGeom prst="rect">
              <a:avLst/>
            </a:prstGeom>
            <a:noFill/>
            <a:ln w="19050">
              <a:solidFill>
                <a:srgbClr val="DC9F0C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84" name="矩形 83"/>
            <p:cNvSpPr/>
            <p:nvPr>
              <p:custDataLst>
                <p:tags r:id="rId33"/>
              </p:custDataLst>
            </p:nvPr>
          </p:nvSpPr>
          <p:spPr>
            <a:xfrm>
              <a:off x="1973587" y="448621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缺勤</a:t>
              </a:r>
              <a:r>
                <a:rPr lang="en-US" altLang="zh-CN" sz="2000" b="1">
                  <a:solidFill>
                    <a:srgbClr val="DC9F0C"/>
                  </a:solidFill>
                  <a:sym typeface="Arial" panose="020B0604020202090204" pitchFamily="34" charset="0"/>
                </a:rPr>
                <a:t>1</a:t>
              </a:r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天（</a:t>
              </a:r>
              <a:r>
                <a:rPr lang="en-US" altLang="zh-CN" sz="2000" b="1">
                  <a:solidFill>
                    <a:srgbClr val="DC9F0C"/>
                  </a:solidFill>
                  <a:sym typeface="Arial" panose="020B0604020202090204" pitchFamily="34" charset="0"/>
                </a:rPr>
                <a:t>-681.81</a:t>
              </a:r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）</a:t>
              </a:r>
              <a:endParaRPr lang="zh-CN" altLang="en-US" sz="2000" b="1">
                <a:solidFill>
                  <a:srgbClr val="DC9F0C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85" name="组合 84"/>
          <p:cNvGrpSpPr/>
          <p:nvPr>
            <p:custDataLst>
              <p:tags r:id="rId34"/>
            </p:custDataLst>
          </p:nvPr>
        </p:nvGrpSpPr>
        <p:grpSpPr>
          <a:xfrm>
            <a:off x="4795984" y="2928491"/>
            <a:ext cx="2717597" cy="427266"/>
            <a:chOff x="1344387" y="4982614"/>
            <a:chExt cx="2520287" cy="484736"/>
          </a:xfrm>
        </p:grpSpPr>
        <p:sp>
          <p:nvSpPr>
            <p:cNvPr id="86" name="矩形 85"/>
            <p:cNvSpPr/>
            <p:nvPr>
              <p:custDataLst>
                <p:tags r:id="rId35"/>
              </p:custDataLst>
            </p:nvPr>
          </p:nvSpPr>
          <p:spPr>
            <a:xfrm>
              <a:off x="1344387" y="4982614"/>
              <a:ext cx="2520287" cy="484736"/>
            </a:xfrm>
            <a:prstGeom prst="rect">
              <a:avLst/>
            </a:prstGeom>
            <a:noFill/>
            <a:ln w="19050">
              <a:solidFill>
                <a:srgbClr val="549E39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87" name="矩形 86"/>
            <p:cNvSpPr/>
            <p:nvPr>
              <p:custDataLst>
                <p:tags r:id="rId36"/>
              </p:custDataLst>
            </p:nvPr>
          </p:nvSpPr>
          <p:spPr>
            <a:xfrm>
              <a:off x="1973587" y="5038665"/>
              <a:ext cx="1261884" cy="369332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zh-CN" altLang="en-US" sz="2000" b="1">
                  <a:solidFill>
                    <a:srgbClr val="549E39"/>
                  </a:solidFill>
                  <a:sym typeface="Arial" panose="020B0604020202090204" pitchFamily="34" charset="0"/>
                </a:rPr>
                <a:t>扣</a:t>
              </a:r>
              <a:r>
                <a:rPr lang="en-US" altLang="zh-CN" sz="2000" b="1">
                  <a:solidFill>
                    <a:srgbClr val="549E39"/>
                  </a:solidFill>
                  <a:sym typeface="Arial" panose="020B0604020202090204" pitchFamily="34" charset="0"/>
                </a:rPr>
                <a:t>752=382+370</a:t>
              </a:r>
              <a:endParaRPr lang="en-US" altLang="zh-CN" sz="2000" b="1">
                <a:solidFill>
                  <a:srgbClr val="549E39"/>
                </a:solidFill>
                <a:sym typeface="Arial" panose="020B0604020202090204" pitchFamily="34" charset="0"/>
              </a:endParaRPr>
            </a:p>
          </p:txBody>
        </p:sp>
      </p:grpSp>
      <p:grpSp>
        <p:nvGrpSpPr>
          <p:cNvPr id="88" name="组合 87"/>
          <p:cNvGrpSpPr/>
          <p:nvPr>
            <p:custDataLst>
              <p:tags r:id="rId37"/>
            </p:custDataLst>
          </p:nvPr>
        </p:nvGrpSpPr>
        <p:grpSpPr>
          <a:xfrm>
            <a:off x="4795984" y="3415444"/>
            <a:ext cx="2717597" cy="427266"/>
            <a:chOff x="1344387" y="5535064"/>
            <a:chExt cx="2520287" cy="484736"/>
          </a:xfrm>
        </p:grpSpPr>
        <p:sp>
          <p:nvSpPr>
            <p:cNvPr id="89" name="矩形 88"/>
            <p:cNvSpPr/>
            <p:nvPr>
              <p:custDataLst>
                <p:tags r:id="rId38"/>
              </p:custDataLst>
            </p:nvPr>
          </p:nvSpPr>
          <p:spPr>
            <a:xfrm>
              <a:off x="1344387" y="5535064"/>
              <a:ext cx="2520287" cy="484736"/>
            </a:xfrm>
            <a:prstGeom prst="rect">
              <a:avLst/>
            </a:prstGeom>
            <a:noFill/>
            <a:ln w="19050">
              <a:solidFill>
                <a:srgbClr val="DC9F0C"/>
              </a:solidFill>
            </a:ln>
          </p:spPr>
          <p:style>
            <a:lnRef idx="2">
              <a:srgbClr val="549E39">
                <a:shade val="50000"/>
              </a:srgbClr>
            </a:lnRef>
            <a:fillRef idx="1">
              <a:srgbClr val="549E39"/>
            </a:fillRef>
            <a:effectRef idx="0">
              <a:srgbClr val="549E39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2000">
                <a:sym typeface="Arial" panose="020B0604020202090204" pitchFamily="34" charset="0"/>
              </a:endParaRPr>
            </a:p>
          </p:txBody>
        </p:sp>
        <p:sp>
          <p:nvSpPr>
            <p:cNvPr id="90" name="矩形 89"/>
            <p:cNvSpPr/>
            <p:nvPr>
              <p:custDataLst>
                <p:tags r:id="rId39"/>
              </p:custDataLst>
            </p:nvPr>
          </p:nvSpPr>
          <p:spPr>
            <a:xfrm>
              <a:off x="2033223" y="5590870"/>
              <a:ext cx="1202041" cy="369436"/>
            </a:xfrm>
            <a:prstGeom prst="rect">
              <a:avLst/>
            </a:prstGeom>
          </p:spPr>
          <p:txBody>
            <a:bodyPr wrap="none">
              <a:normAutofit fontScale="70000"/>
            </a:bodyPr>
            <a:p>
              <a:pPr algn="ctr"/>
              <a:r>
                <a:rPr lang="zh-CN" alt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扣</a:t>
              </a:r>
              <a:r>
                <a:rPr lang="en-US" sz="2000" b="1">
                  <a:solidFill>
                    <a:srgbClr val="DC9F0C"/>
                  </a:solidFill>
                  <a:sym typeface="Arial" panose="020B0604020202090204" pitchFamily="34" charset="0"/>
                </a:rPr>
                <a:t>277.44</a:t>
              </a:r>
              <a:endParaRPr lang="en-US" sz="2000" b="1">
                <a:solidFill>
                  <a:srgbClr val="DC9F0C"/>
                </a:solidFill>
                <a:sym typeface="Arial" panose="020B0604020202090204" pitchFamily="34" charset="0"/>
              </a:endParaRPr>
            </a:p>
          </p:txBody>
        </p:sp>
      </p:grpSp>
      <p:sp>
        <p:nvSpPr>
          <p:cNvPr id="91" name="上箭头 90"/>
          <p:cNvSpPr/>
          <p:nvPr>
            <p:custDataLst>
              <p:tags r:id="rId40"/>
            </p:custDataLst>
          </p:nvPr>
        </p:nvSpPr>
        <p:spPr>
          <a:xfrm rot="10800000">
            <a:off x="4228465" y="3922395"/>
            <a:ext cx="3942715" cy="1198245"/>
          </a:xfrm>
          <a:prstGeom prst="upArrow">
            <a:avLst>
              <a:gd name="adj1" fmla="val 61514"/>
              <a:gd name="adj2" fmla="val 83131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549E39"/>
            </a:solidFill>
          </a:ln>
        </p:spPr>
        <p:style>
          <a:lnRef idx="2">
            <a:srgbClr val="549E39">
              <a:shade val="50000"/>
            </a:srgbClr>
          </a:lnRef>
          <a:fillRef idx="1">
            <a:srgbClr val="549E39"/>
          </a:fillRef>
          <a:effectRef idx="0">
            <a:srgbClr val="549E39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2000">
              <a:sym typeface="Arial" panose="020B060402020209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121275" y="4171950"/>
            <a:ext cx="2563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>
                <a:solidFill>
                  <a:schemeClr val="tx1"/>
                </a:solidFill>
                <a:uFillTx/>
                <a:latin typeface="阿里汉仪智能黑体" panose="00020600040101010101" charset="0"/>
                <a:ea typeface="阿里汉仪智能黑体" panose="00020600040101010101" pitchFamily="18" charset="-122"/>
              </a:rPr>
              <a:t>14270.56</a:t>
            </a:r>
            <a:endParaRPr lang="zh-CN" altLang="en-US" sz="2800" dirty="0">
              <a:solidFill>
                <a:schemeClr val="tx1"/>
              </a:solidFill>
              <a:uFillTx/>
              <a:latin typeface="阿里汉仪智能黑体" panose="00020600040101010101" charset="0"/>
              <a:ea typeface="阿里汉仪智能黑体" panose="00020600040101010101" pitchFamily="18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697605" y="1660525"/>
            <a:ext cx="10985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000" b="1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en-US" altLang="zh-CN" sz="8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802890" y="1523365"/>
            <a:ext cx="310388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60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薪资</a:t>
            </a:r>
            <a:endParaRPr lang="zh-CN" altLang="en-US" sz="4000" b="1" spc="60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60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谈判的技巧</a:t>
            </a:r>
            <a:endParaRPr lang="zh-CN" altLang="en-US" sz="4000" b="1">
              <a:ln w="50800" cmpd="thickThin">
                <a:solidFill>
                  <a:srgbClr val="5B9BD5">
                    <a:lumMod val="75000"/>
                  </a:srgbClr>
                </a:solidFill>
                <a:prstDash val="solid"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6410" y="520700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面试时所谈薪资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88102" y="1044871"/>
            <a:ext cx="8737391" cy="3871668"/>
            <a:chOff x="1513729" y="1812066"/>
            <a:chExt cx="9164541" cy="4060945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4995" y="3876982"/>
              <a:ext cx="3023805" cy="193746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1513729" y="1812066"/>
              <a:ext cx="9164541" cy="4060945"/>
              <a:chOff x="419100" y="1598361"/>
              <a:chExt cx="11353800" cy="5031039"/>
            </a:xfrm>
          </p:grpSpPr>
          <p:sp>
            <p:nvSpPr>
              <p:cNvPr id="16" name="koppt-矩形"/>
              <p:cNvSpPr/>
              <p:nvPr/>
            </p:nvSpPr>
            <p:spPr>
              <a:xfrm flipH="1">
                <a:off x="8001000" y="4229100"/>
                <a:ext cx="3771900" cy="2400300"/>
              </a:xfrm>
              <a:prstGeom prst="rect">
                <a:avLst/>
              </a:prstGeom>
              <a:noFill/>
              <a:ln w="3175" cap="flat">
                <a:solidFill>
                  <a:srgbClr val="3DC7B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  <a:noAutofit/>
              </a:bodyPr>
              <a:p>
                <a:pPr marL="0" marR="0" indent="0" algn="ctr" defTabSz="41084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Lantinghei SC Extraligh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17" name="koppt-圆角矩形"/>
              <p:cNvSpPr/>
              <p:nvPr/>
            </p:nvSpPr>
            <p:spPr>
              <a:xfrm>
                <a:off x="4806336" y="1598361"/>
                <a:ext cx="4064000" cy="1798959"/>
              </a:xfrm>
              <a:prstGeom prst="roundRect">
                <a:avLst>
                  <a:gd name="adj" fmla="val 8862"/>
                </a:avLst>
              </a:prstGeom>
              <a:solidFill>
                <a:srgbClr val="F75940"/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  <a:noAutofit/>
              </a:bodyPr>
              <a:p>
                <a:pPr marL="0" marR="0" indent="0" algn="ctr" defTabSz="41084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Lantinghei SC Extraligh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  <p:sp>
            <p:nvSpPr>
              <p:cNvPr id="18" name="koppt-圆角矩形"/>
              <p:cNvSpPr/>
              <p:nvPr/>
            </p:nvSpPr>
            <p:spPr>
              <a:xfrm>
                <a:off x="2971650" y="4684220"/>
                <a:ext cx="4064000" cy="1798959"/>
              </a:xfrm>
              <a:prstGeom prst="roundRect">
                <a:avLst>
                  <a:gd name="adj" fmla="val 8862"/>
                </a:avLst>
              </a:prstGeom>
              <a:solidFill>
                <a:srgbClr val="3DC7BE"/>
              </a:solidFill>
              <a:ln w="3175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  <a:noAutofit/>
              </a:bodyPr>
              <a:p>
                <a:pPr algn="r"/>
                <a:r>
                  <a:rPr lang="zh-CN" altLang="en-US" spc="600" dirty="0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阿里汉仪智能黑体" panose="00020600040101010101" pitchFamily="18" charset="-122"/>
                    <a:ea typeface="阿里汉仪智能黑体" panose="00020600040101010101" pitchFamily="18" charset="-122"/>
                    <a:sym typeface="+mn-ea"/>
                  </a:rPr>
                  <a:t>试用期薪资</a:t>
                </a:r>
                <a:endParaRPr kumimoji="0" lang="zh-CN" altLang="en-US" b="0" i="0" u="none" strike="noStrike" cap="none" spc="600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阿里汉仪智能黑体" panose="00020600040101010101" pitchFamily="18" charset="-122"/>
                  <a:ea typeface="阿里汉仪智能黑体" panose="00020600040101010101" pitchFamily="18" charset="-122"/>
                  <a:cs typeface="Lantinghei SC Extralight"/>
                  <a:sym typeface="+mn-ea"/>
                </a:endParaRPr>
              </a:p>
            </p:txBody>
          </p:sp>
          <p:cxnSp>
            <p:nvCxnSpPr>
              <p:cNvPr id="19" name="koppt-直接连接符"/>
              <p:cNvCxnSpPr>
                <a:endCxn id="17" idx="1"/>
              </p:cNvCxnSpPr>
              <p:nvPr/>
            </p:nvCxnSpPr>
            <p:spPr>
              <a:xfrm>
                <a:off x="3841136" y="2497015"/>
                <a:ext cx="965200" cy="1"/>
              </a:xfrm>
              <a:prstGeom prst="line">
                <a:avLst/>
              </a:prstGeom>
              <a:solidFill>
                <a:srgbClr val="F75940"/>
              </a:solidFill>
              <a:ln w="57150" cap="flat">
                <a:solidFill>
                  <a:srgbClr val="F7594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0" name="koppt-直接连接符"/>
              <p:cNvCxnSpPr/>
              <p:nvPr/>
            </p:nvCxnSpPr>
            <p:spPr>
              <a:xfrm>
                <a:off x="7035800" y="5471479"/>
                <a:ext cx="965200" cy="1"/>
              </a:xfrm>
              <a:prstGeom prst="line">
                <a:avLst/>
              </a:prstGeom>
              <a:solidFill>
                <a:srgbClr val="F75940"/>
              </a:solidFill>
              <a:ln w="57150" cap="flat">
                <a:solidFill>
                  <a:srgbClr val="3DC7BE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1" name="koppt-矩形"/>
              <p:cNvSpPr/>
              <p:nvPr/>
            </p:nvSpPr>
            <p:spPr>
              <a:xfrm>
                <a:off x="419100" y="1828800"/>
                <a:ext cx="3771900" cy="2400300"/>
              </a:xfrm>
              <a:prstGeom prst="rect">
                <a:avLst/>
              </a:prstGeom>
              <a:noFill/>
              <a:ln w="3175" cap="flat">
                <a:solidFill>
                  <a:srgbClr val="F7594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  <a:noAutofit/>
              </a:bodyPr>
              <a:p>
                <a:pPr marL="0" marR="0" indent="0" algn="ctr" defTabSz="410845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Lantinghei SC Extralight"/>
                  <a:ea typeface="Lantinghei SC Extralight"/>
                  <a:cs typeface="Lantinghei SC Extralight"/>
                  <a:sym typeface="Lantinghei SC Extralight"/>
                </a:endParaRPr>
              </a:p>
            </p:txBody>
          </p:sp>
        </p:grp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 r="700" b="6422"/>
          <a:stretch>
            <a:fillRect/>
          </a:stretch>
        </p:blipFill>
        <p:spPr>
          <a:xfrm>
            <a:off x="204470" y="1139190"/>
            <a:ext cx="2907665" cy="18472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rcRect r="-315" b="15807"/>
          <a:stretch>
            <a:fillRect/>
          </a:stretch>
        </p:blipFill>
        <p:spPr>
          <a:xfrm>
            <a:off x="6044565" y="2986405"/>
            <a:ext cx="2902585" cy="182816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3759835" y="1139190"/>
            <a:ext cx="3127375" cy="1150360"/>
            <a:chOff x="5430326" y="2257615"/>
            <a:chExt cx="3127478" cy="553140"/>
          </a:xfrm>
        </p:grpSpPr>
        <p:sp>
          <p:nvSpPr>
            <p:cNvPr id="25" name="文本框 24"/>
            <p:cNvSpPr txBox="1"/>
            <p:nvPr/>
          </p:nvSpPr>
          <p:spPr>
            <a:xfrm>
              <a:off x="5430579" y="2257615"/>
              <a:ext cx="1620570" cy="191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spc="600" dirty="0">
                  <a:solidFill>
                    <a:schemeClr val="bg1"/>
                  </a:solidFill>
                  <a:latin typeface="阿里汉仪智能黑体" panose="00020600040101010101" pitchFamily="18" charset="-122"/>
                  <a:ea typeface="阿里汉仪智能黑体" panose="00020600040101010101" pitchFamily="18" charset="-122"/>
                </a:rPr>
                <a:t>面试谈薪</a:t>
              </a:r>
              <a:endParaRPr lang="zh-CN" altLang="en-US" sz="2000" spc="600" dirty="0">
                <a:solidFill>
                  <a:schemeClr val="bg1"/>
                </a:solidFill>
                <a:latin typeface="阿里汉仪智能黑体" panose="00020600040101010101" pitchFamily="18" charset="-122"/>
                <a:ea typeface="阿里汉仪智能黑体" panose="00020600040101010101" pitchFamily="18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430326" y="2544809"/>
              <a:ext cx="3127478" cy="26594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转正工资、税前工资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676525" y="402526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 fontAlgn="auto">
              <a:lnSpc>
                <a:spcPct val="100000"/>
              </a:lnSpc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试用期：80%-100%</a:t>
            </a:r>
            <a:endParaRPr lang="zh-CN" altLang="en-US" b="1" dirty="0">
              <a:solidFill>
                <a:schemeClr val="bg1"/>
              </a:solidFill>
            </a:endParaRPr>
          </a:p>
          <a:p>
            <a:pPr algn="r" fontAlgn="auto">
              <a:lnSpc>
                <a:spcPct val="100000"/>
              </a:lnSpc>
            </a:pPr>
            <a:r>
              <a:rPr lang="zh-CN" altLang="en-US" b="1" dirty="0">
                <a:solidFill>
                  <a:schemeClr val="bg1"/>
                </a:solidFill>
                <a:sym typeface="+mn-ea"/>
              </a:rPr>
              <a:t>试用期1-6个月</a:t>
            </a:r>
            <a:endParaRPr lang="zh-CN" altLang="en-US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5460" y="43688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薪资如何出来？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90905" y="781685"/>
            <a:ext cx="7691755" cy="3681095"/>
            <a:chOff x="1177617" y="1110874"/>
            <a:chExt cx="6770878" cy="3484244"/>
          </a:xfrm>
        </p:grpSpPr>
        <p:sp>
          <p:nvSpPr>
            <p:cNvPr id="16" name="Freeform 8"/>
            <p:cNvSpPr/>
            <p:nvPr/>
          </p:nvSpPr>
          <p:spPr bwMode="auto">
            <a:xfrm>
              <a:off x="1177617" y="1356427"/>
              <a:ext cx="6752991" cy="3238691"/>
            </a:xfrm>
            <a:custGeom>
              <a:avLst/>
              <a:gdLst>
                <a:gd name="T0" fmla="*/ 0 w 11908"/>
                <a:gd name="T1" fmla="*/ 0 h 5711"/>
                <a:gd name="T2" fmla="*/ 0 w 11908"/>
                <a:gd name="T3" fmla="*/ 144 h 5711"/>
                <a:gd name="T4" fmla="*/ 0 w 11908"/>
                <a:gd name="T5" fmla="*/ 5711 h 5711"/>
                <a:gd name="T6" fmla="*/ 11908 w 11908"/>
                <a:gd name="T7" fmla="*/ 5711 h 5711"/>
                <a:gd name="T8" fmla="*/ 11908 w 11908"/>
                <a:gd name="T9" fmla="*/ 144 h 5711"/>
                <a:gd name="T10" fmla="*/ 11908 w 11908"/>
                <a:gd name="T11" fmla="*/ 0 h 5711"/>
                <a:gd name="T12" fmla="*/ 0 w 11908"/>
                <a:gd name="T13" fmla="*/ 0 h 5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08" h="5711">
                  <a:moveTo>
                    <a:pt x="0" y="0"/>
                  </a:moveTo>
                  <a:lnTo>
                    <a:pt x="0" y="144"/>
                  </a:lnTo>
                  <a:lnTo>
                    <a:pt x="0" y="5711"/>
                  </a:lnTo>
                  <a:lnTo>
                    <a:pt x="11908" y="5711"/>
                  </a:lnTo>
                  <a:lnTo>
                    <a:pt x="11908" y="144"/>
                  </a:lnTo>
                  <a:lnTo>
                    <a:pt x="119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95504" y="1110874"/>
              <a:ext cx="6752991" cy="245553"/>
              <a:chOff x="1195504" y="1043941"/>
              <a:chExt cx="6752991" cy="245553"/>
            </a:xfrm>
          </p:grpSpPr>
          <p:sp>
            <p:nvSpPr>
              <p:cNvPr id="11" name="Freeform 7"/>
              <p:cNvSpPr/>
              <p:nvPr/>
            </p:nvSpPr>
            <p:spPr bwMode="auto">
              <a:xfrm>
                <a:off x="1195504" y="1043941"/>
                <a:ext cx="6752991" cy="245553"/>
              </a:xfrm>
              <a:custGeom>
                <a:avLst/>
                <a:gdLst>
                  <a:gd name="T0" fmla="*/ 5903 w 5951"/>
                  <a:gd name="T1" fmla="*/ 0 h 216"/>
                  <a:gd name="T2" fmla="*/ 48 w 5951"/>
                  <a:gd name="T3" fmla="*/ 0 h 216"/>
                  <a:gd name="T4" fmla="*/ 0 w 5951"/>
                  <a:gd name="T5" fmla="*/ 48 h 216"/>
                  <a:gd name="T6" fmla="*/ 0 w 5951"/>
                  <a:gd name="T7" fmla="*/ 216 h 216"/>
                  <a:gd name="T8" fmla="*/ 5951 w 5951"/>
                  <a:gd name="T9" fmla="*/ 216 h 216"/>
                  <a:gd name="T10" fmla="*/ 5951 w 5951"/>
                  <a:gd name="T11" fmla="*/ 48 h 216"/>
                  <a:gd name="T12" fmla="*/ 5903 w 5951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51" h="216">
                    <a:moveTo>
                      <a:pt x="590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5951" y="216"/>
                      <a:pt x="5951" y="216"/>
                      <a:pt x="5951" y="216"/>
                    </a:cubicBezTo>
                    <a:cubicBezTo>
                      <a:pt x="5951" y="48"/>
                      <a:pt x="5951" y="48"/>
                      <a:pt x="5951" y="48"/>
                    </a:cubicBezTo>
                    <a:cubicBezTo>
                      <a:pt x="5951" y="22"/>
                      <a:pt x="5930" y="0"/>
                      <a:pt x="5903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4E4E4"/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1305521" y="1138079"/>
                <a:ext cx="72588" cy="7315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3" name="Oval 10"/>
              <p:cNvSpPr>
                <a:spLocks noChangeArrowheads="1"/>
              </p:cNvSpPr>
              <p:nvPr/>
            </p:nvSpPr>
            <p:spPr bwMode="auto">
              <a:xfrm>
                <a:off x="1417806" y="1138079"/>
                <a:ext cx="72588" cy="731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4" name="Oval 11"/>
              <p:cNvSpPr>
                <a:spLocks noChangeArrowheads="1"/>
              </p:cNvSpPr>
              <p:nvPr/>
            </p:nvSpPr>
            <p:spPr bwMode="auto">
              <a:xfrm>
                <a:off x="1531226" y="1138079"/>
                <a:ext cx="73156" cy="731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7710315" y="1132408"/>
                <a:ext cx="79394" cy="84498"/>
              </a:xfrm>
              <a:custGeom>
                <a:avLst/>
                <a:gdLst>
                  <a:gd name="T0" fmla="*/ 67 w 70"/>
                  <a:gd name="T1" fmla="*/ 25 h 74"/>
                  <a:gd name="T2" fmla="*/ 65 w 70"/>
                  <a:gd name="T3" fmla="*/ 24 h 74"/>
                  <a:gd name="T4" fmla="*/ 64 w 70"/>
                  <a:gd name="T5" fmla="*/ 26 h 74"/>
                  <a:gd name="T6" fmla="*/ 67 w 70"/>
                  <a:gd name="T7" fmla="*/ 39 h 74"/>
                  <a:gd name="T8" fmla="*/ 35 w 70"/>
                  <a:gd name="T9" fmla="*/ 71 h 74"/>
                  <a:gd name="T10" fmla="*/ 3 w 70"/>
                  <a:gd name="T11" fmla="*/ 39 h 74"/>
                  <a:gd name="T12" fmla="*/ 16 w 70"/>
                  <a:gd name="T13" fmla="*/ 13 h 74"/>
                  <a:gd name="T14" fmla="*/ 19 w 70"/>
                  <a:gd name="T15" fmla="*/ 23 h 74"/>
                  <a:gd name="T16" fmla="*/ 35 w 70"/>
                  <a:gd name="T17" fmla="*/ 5 h 74"/>
                  <a:gd name="T18" fmla="*/ 12 w 70"/>
                  <a:gd name="T19" fmla="*/ 0 h 74"/>
                  <a:gd name="T20" fmla="*/ 15 w 70"/>
                  <a:gd name="T21" fmla="*/ 10 h 74"/>
                  <a:gd name="T22" fmla="*/ 0 w 70"/>
                  <a:gd name="T23" fmla="*/ 39 h 74"/>
                  <a:gd name="T24" fmla="*/ 35 w 70"/>
                  <a:gd name="T25" fmla="*/ 74 h 74"/>
                  <a:gd name="T26" fmla="*/ 70 w 70"/>
                  <a:gd name="T27" fmla="*/ 39 h 74"/>
                  <a:gd name="T28" fmla="*/ 67 w 70"/>
                  <a:gd name="T2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74">
                    <a:moveTo>
                      <a:pt x="67" y="25"/>
                    </a:moveTo>
                    <a:cubicBezTo>
                      <a:pt x="67" y="24"/>
                      <a:pt x="66" y="24"/>
                      <a:pt x="65" y="24"/>
                    </a:cubicBezTo>
                    <a:cubicBezTo>
                      <a:pt x="64" y="24"/>
                      <a:pt x="64" y="25"/>
                      <a:pt x="64" y="26"/>
                    </a:cubicBezTo>
                    <a:cubicBezTo>
                      <a:pt x="66" y="30"/>
                      <a:pt x="67" y="34"/>
                      <a:pt x="67" y="39"/>
                    </a:cubicBezTo>
                    <a:cubicBezTo>
                      <a:pt x="67" y="57"/>
                      <a:pt x="53" y="71"/>
                      <a:pt x="35" y="71"/>
                    </a:cubicBezTo>
                    <a:cubicBezTo>
                      <a:pt x="18" y="71"/>
                      <a:pt x="3" y="57"/>
                      <a:pt x="3" y="39"/>
                    </a:cubicBezTo>
                    <a:cubicBezTo>
                      <a:pt x="3" y="29"/>
                      <a:pt x="8" y="19"/>
                      <a:pt x="16" y="1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6" y="17"/>
                      <a:pt x="0" y="28"/>
                      <a:pt x="0" y="39"/>
                    </a:cubicBezTo>
                    <a:cubicBezTo>
                      <a:pt x="0" y="58"/>
                      <a:pt x="16" y="74"/>
                      <a:pt x="35" y="74"/>
                    </a:cubicBezTo>
                    <a:cubicBezTo>
                      <a:pt x="54" y="74"/>
                      <a:pt x="70" y="58"/>
                      <a:pt x="70" y="39"/>
                    </a:cubicBezTo>
                    <a:cubicBezTo>
                      <a:pt x="70" y="34"/>
                      <a:pt x="69" y="29"/>
                      <a:pt x="67" y="2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</p:grpSp>
      </p:grpSp>
      <p:sp>
        <p:nvSpPr>
          <p:cNvPr id="72" name="Freeform 8"/>
          <p:cNvSpPr/>
          <p:nvPr/>
        </p:nvSpPr>
        <p:spPr bwMode="auto">
          <a:xfrm>
            <a:off x="827405" y="1096645"/>
            <a:ext cx="2071370" cy="1729105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2400"/>
          </a:p>
        </p:txBody>
      </p:sp>
      <p:sp>
        <p:nvSpPr>
          <p:cNvPr id="81" name="Freeform 8"/>
          <p:cNvSpPr/>
          <p:nvPr/>
        </p:nvSpPr>
        <p:spPr bwMode="auto">
          <a:xfrm>
            <a:off x="3425825" y="1041400"/>
            <a:ext cx="2292985" cy="1839595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2400"/>
          </a:p>
        </p:txBody>
      </p:sp>
      <p:sp>
        <p:nvSpPr>
          <p:cNvPr id="84" name="Freeform 8"/>
          <p:cNvSpPr/>
          <p:nvPr/>
        </p:nvSpPr>
        <p:spPr bwMode="auto">
          <a:xfrm>
            <a:off x="6161405" y="1062355"/>
            <a:ext cx="2240915" cy="1818640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58775" y="3274060"/>
            <a:ext cx="2540000" cy="99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公司的薪资标准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例：</a:t>
            </a: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15K-20K</a:t>
            </a:r>
            <a:endParaRPr lang="en-US" altLang="zh-CN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建议取中间值</a:t>
            </a:r>
            <a:endParaRPr lang="zh-CN" altLang="en-US" sz="1500"/>
          </a:p>
        </p:txBody>
      </p:sp>
      <p:sp>
        <p:nvSpPr>
          <p:cNvPr id="10" name="文本框 9"/>
          <p:cNvSpPr txBox="1"/>
          <p:nvPr/>
        </p:nvSpPr>
        <p:spPr>
          <a:xfrm>
            <a:off x="5865495" y="3274060"/>
            <a:ext cx="2540000" cy="99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自己期望薪资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例：</a:t>
            </a: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18K</a:t>
            </a:r>
            <a:endParaRPr lang="en-US" altLang="zh-CN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 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上家</a:t>
            </a: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+2000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元</a:t>
            </a:r>
            <a:endParaRPr lang="zh-CN" altLang="en-US" sz="1500"/>
          </a:p>
        </p:txBody>
      </p:sp>
      <p:sp>
        <p:nvSpPr>
          <p:cNvPr id="8" name="文本框 7"/>
          <p:cNvSpPr txBox="1"/>
          <p:nvPr/>
        </p:nvSpPr>
        <p:spPr>
          <a:xfrm>
            <a:off x="3045460" y="3274060"/>
            <a:ext cx="2540000" cy="99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公司的薪资标准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例：</a:t>
            </a: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15K-20K</a:t>
            </a:r>
            <a:endParaRPr lang="en-US" altLang="zh-CN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sym typeface="+mn-ea"/>
              </a:rPr>
              <a:t>建议取中间值</a:t>
            </a:r>
            <a:endParaRPr lang="zh-CN" altLang="en-US" sz="150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3578669" y="2880686"/>
            <a:ext cx="1672341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part2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6299009" y="2880686"/>
            <a:ext cx="1672341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part3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911034" y="2880686"/>
            <a:ext cx="1672341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part1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6255" y="520700"/>
            <a:ext cx="14020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薪资谈判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截图201911261647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" y="1624965"/>
            <a:ext cx="8710295" cy="2170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5785" y="520700"/>
            <a:ext cx="232410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薪资如何出来？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86410" y="939800"/>
            <a:ext cx="7894955" cy="3681095"/>
            <a:chOff x="1195504" y="1110874"/>
            <a:chExt cx="6752991" cy="3484244"/>
          </a:xfrm>
        </p:grpSpPr>
        <p:grpSp>
          <p:nvGrpSpPr>
            <p:cNvPr id="6" name="组合 5"/>
            <p:cNvGrpSpPr/>
            <p:nvPr/>
          </p:nvGrpSpPr>
          <p:grpSpPr>
            <a:xfrm>
              <a:off x="1195504" y="1110874"/>
              <a:ext cx="6752991" cy="245553"/>
              <a:chOff x="1195504" y="1043941"/>
              <a:chExt cx="6752991" cy="245553"/>
            </a:xfrm>
          </p:grpSpPr>
          <p:sp>
            <p:nvSpPr>
              <p:cNvPr id="7" name="Freeform 7"/>
              <p:cNvSpPr/>
              <p:nvPr/>
            </p:nvSpPr>
            <p:spPr bwMode="auto">
              <a:xfrm>
                <a:off x="1195504" y="1043941"/>
                <a:ext cx="6752991" cy="245553"/>
              </a:xfrm>
              <a:custGeom>
                <a:avLst/>
                <a:gdLst>
                  <a:gd name="T0" fmla="*/ 5903 w 5951"/>
                  <a:gd name="T1" fmla="*/ 0 h 216"/>
                  <a:gd name="T2" fmla="*/ 48 w 5951"/>
                  <a:gd name="T3" fmla="*/ 0 h 216"/>
                  <a:gd name="T4" fmla="*/ 0 w 5951"/>
                  <a:gd name="T5" fmla="*/ 48 h 216"/>
                  <a:gd name="T6" fmla="*/ 0 w 5951"/>
                  <a:gd name="T7" fmla="*/ 216 h 216"/>
                  <a:gd name="T8" fmla="*/ 5951 w 5951"/>
                  <a:gd name="T9" fmla="*/ 216 h 216"/>
                  <a:gd name="T10" fmla="*/ 5951 w 5951"/>
                  <a:gd name="T11" fmla="*/ 48 h 216"/>
                  <a:gd name="T12" fmla="*/ 5903 w 5951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51" h="216">
                    <a:moveTo>
                      <a:pt x="590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5951" y="216"/>
                      <a:pt x="5951" y="216"/>
                      <a:pt x="5951" y="216"/>
                    </a:cubicBezTo>
                    <a:cubicBezTo>
                      <a:pt x="5951" y="48"/>
                      <a:pt x="5951" y="48"/>
                      <a:pt x="5951" y="48"/>
                    </a:cubicBezTo>
                    <a:cubicBezTo>
                      <a:pt x="5951" y="22"/>
                      <a:pt x="5930" y="0"/>
                      <a:pt x="5903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4E4E4"/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8" name="Oval 9"/>
              <p:cNvSpPr>
                <a:spLocks noChangeArrowheads="1"/>
              </p:cNvSpPr>
              <p:nvPr/>
            </p:nvSpPr>
            <p:spPr bwMode="auto">
              <a:xfrm>
                <a:off x="1305521" y="1138079"/>
                <a:ext cx="72588" cy="7315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9" name="Oval 10"/>
              <p:cNvSpPr>
                <a:spLocks noChangeArrowheads="1"/>
              </p:cNvSpPr>
              <p:nvPr/>
            </p:nvSpPr>
            <p:spPr bwMode="auto">
              <a:xfrm>
                <a:off x="1417806" y="1138079"/>
                <a:ext cx="72588" cy="731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0" name="Oval 11"/>
              <p:cNvSpPr>
                <a:spLocks noChangeArrowheads="1"/>
              </p:cNvSpPr>
              <p:nvPr/>
            </p:nvSpPr>
            <p:spPr bwMode="auto">
              <a:xfrm>
                <a:off x="1531226" y="1138079"/>
                <a:ext cx="73156" cy="731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1" name="Freeform 12"/>
              <p:cNvSpPr/>
              <p:nvPr/>
            </p:nvSpPr>
            <p:spPr bwMode="auto">
              <a:xfrm>
                <a:off x="7710315" y="1132408"/>
                <a:ext cx="79394" cy="84498"/>
              </a:xfrm>
              <a:custGeom>
                <a:avLst/>
                <a:gdLst>
                  <a:gd name="T0" fmla="*/ 67 w 70"/>
                  <a:gd name="T1" fmla="*/ 25 h 74"/>
                  <a:gd name="T2" fmla="*/ 65 w 70"/>
                  <a:gd name="T3" fmla="*/ 24 h 74"/>
                  <a:gd name="T4" fmla="*/ 64 w 70"/>
                  <a:gd name="T5" fmla="*/ 26 h 74"/>
                  <a:gd name="T6" fmla="*/ 67 w 70"/>
                  <a:gd name="T7" fmla="*/ 39 h 74"/>
                  <a:gd name="T8" fmla="*/ 35 w 70"/>
                  <a:gd name="T9" fmla="*/ 71 h 74"/>
                  <a:gd name="T10" fmla="*/ 3 w 70"/>
                  <a:gd name="T11" fmla="*/ 39 h 74"/>
                  <a:gd name="T12" fmla="*/ 16 w 70"/>
                  <a:gd name="T13" fmla="*/ 13 h 74"/>
                  <a:gd name="T14" fmla="*/ 19 w 70"/>
                  <a:gd name="T15" fmla="*/ 23 h 74"/>
                  <a:gd name="T16" fmla="*/ 35 w 70"/>
                  <a:gd name="T17" fmla="*/ 5 h 74"/>
                  <a:gd name="T18" fmla="*/ 12 w 70"/>
                  <a:gd name="T19" fmla="*/ 0 h 74"/>
                  <a:gd name="T20" fmla="*/ 15 w 70"/>
                  <a:gd name="T21" fmla="*/ 10 h 74"/>
                  <a:gd name="T22" fmla="*/ 0 w 70"/>
                  <a:gd name="T23" fmla="*/ 39 h 74"/>
                  <a:gd name="T24" fmla="*/ 35 w 70"/>
                  <a:gd name="T25" fmla="*/ 74 h 74"/>
                  <a:gd name="T26" fmla="*/ 70 w 70"/>
                  <a:gd name="T27" fmla="*/ 39 h 74"/>
                  <a:gd name="T28" fmla="*/ 67 w 70"/>
                  <a:gd name="T2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74">
                    <a:moveTo>
                      <a:pt x="67" y="25"/>
                    </a:moveTo>
                    <a:cubicBezTo>
                      <a:pt x="67" y="24"/>
                      <a:pt x="66" y="24"/>
                      <a:pt x="65" y="24"/>
                    </a:cubicBezTo>
                    <a:cubicBezTo>
                      <a:pt x="64" y="24"/>
                      <a:pt x="64" y="25"/>
                      <a:pt x="64" y="26"/>
                    </a:cubicBezTo>
                    <a:cubicBezTo>
                      <a:pt x="66" y="30"/>
                      <a:pt x="67" y="34"/>
                      <a:pt x="67" y="39"/>
                    </a:cubicBezTo>
                    <a:cubicBezTo>
                      <a:pt x="67" y="57"/>
                      <a:pt x="53" y="71"/>
                      <a:pt x="35" y="71"/>
                    </a:cubicBezTo>
                    <a:cubicBezTo>
                      <a:pt x="18" y="71"/>
                      <a:pt x="3" y="57"/>
                      <a:pt x="3" y="39"/>
                    </a:cubicBezTo>
                    <a:cubicBezTo>
                      <a:pt x="3" y="29"/>
                      <a:pt x="8" y="19"/>
                      <a:pt x="16" y="1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6" y="17"/>
                      <a:pt x="0" y="28"/>
                      <a:pt x="0" y="39"/>
                    </a:cubicBezTo>
                    <a:cubicBezTo>
                      <a:pt x="0" y="58"/>
                      <a:pt x="16" y="74"/>
                      <a:pt x="35" y="74"/>
                    </a:cubicBezTo>
                    <a:cubicBezTo>
                      <a:pt x="54" y="74"/>
                      <a:pt x="70" y="58"/>
                      <a:pt x="70" y="39"/>
                    </a:cubicBezTo>
                    <a:cubicBezTo>
                      <a:pt x="70" y="34"/>
                      <a:pt x="69" y="29"/>
                      <a:pt x="67" y="2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</p:grpSp>
        <p:sp>
          <p:nvSpPr>
            <p:cNvPr id="12" name="Freeform 8"/>
            <p:cNvSpPr/>
            <p:nvPr/>
          </p:nvSpPr>
          <p:spPr bwMode="auto">
            <a:xfrm>
              <a:off x="1195504" y="1356427"/>
              <a:ext cx="6752991" cy="3238691"/>
            </a:xfrm>
            <a:custGeom>
              <a:avLst/>
              <a:gdLst>
                <a:gd name="T0" fmla="*/ 0 w 11908"/>
                <a:gd name="T1" fmla="*/ 0 h 5711"/>
                <a:gd name="T2" fmla="*/ 0 w 11908"/>
                <a:gd name="T3" fmla="*/ 144 h 5711"/>
                <a:gd name="T4" fmla="*/ 0 w 11908"/>
                <a:gd name="T5" fmla="*/ 5711 h 5711"/>
                <a:gd name="T6" fmla="*/ 11908 w 11908"/>
                <a:gd name="T7" fmla="*/ 5711 h 5711"/>
                <a:gd name="T8" fmla="*/ 11908 w 11908"/>
                <a:gd name="T9" fmla="*/ 144 h 5711"/>
                <a:gd name="T10" fmla="*/ 11908 w 11908"/>
                <a:gd name="T11" fmla="*/ 0 h 5711"/>
                <a:gd name="T12" fmla="*/ 0 w 11908"/>
                <a:gd name="T13" fmla="*/ 0 h 5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08" h="5711">
                  <a:moveTo>
                    <a:pt x="0" y="0"/>
                  </a:moveTo>
                  <a:lnTo>
                    <a:pt x="0" y="144"/>
                  </a:lnTo>
                  <a:lnTo>
                    <a:pt x="0" y="5711"/>
                  </a:lnTo>
                  <a:lnTo>
                    <a:pt x="11908" y="5711"/>
                  </a:lnTo>
                  <a:lnTo>
                    <a:pt x="11908" y="144"/>
                  </a:lnTo>
                  <a:lnTo>
                    <a:pt x="119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90565" y="1187450"/>
            <a:ext cx="1876425" cy="162496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68985" y="1184910"/>
            <a:ext cx="1896745" cy="161734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0" y="2280285"/>
            <a:ext cx="351155" cy="353060"/>
            <a:chOff x="1018570" y="2637483"/>
            <a:chExt cx="352734" cy="354436"/>
          </a:xfrm>
        </p:grpSpPr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018570" y="2637483"/>
              <a:ext cx="352734" cy="354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1147868" y="2749769"/>
              <a:ext cx="95272" cy="132701"/>
            </a:xfrm>
            <a:custGeom>
              <a:avLst/>
              <a:gdLst>
                <a:gd name="T0" fmla="*/ 75 w 84"/>
                <a:gd name="T1" fmla="*/ 117 h 117"/>
                <a:gd name="T2" fmla="*/ 70 w 84"/>
                <a:gd name="T3" fmla="*/ 115 h 117"/>
                <a:gd name="T4" fmla="*/ 3 w 84"/>
                <a:gd name="T5" fmla="*/ 65 h 117"/>
                <a:gd name="T6" fmla="*/ 0 w 84"/>
                <a:gd name="T7" fmla="*/ 59 h 117"/>
                <a:gd name="T8" fmla="*/ 3 w 84"/>
                <a:gd name="T9" fmla="*/ 52 h 117"/>
                <a:gd name="T10" fmla="*/ 70 w 84"/>
                <a:gd name="T11" fmla="*/ 3 h 117"/>
                <a:gd name="T12" fmla="*/ 82 w 84"/>
                <a:gd name="T13" fmla="*/ 5 h 117"/>
                <a:gd name="T14" fmla="*/ 80 w 84"/>
                <a:gd name="T15" fmla="*/ 16 h 117"/>
                <a:gd name="T16" fmla="*/ 21 w 84"/>
                <a:gd name="T17" fmla="*/ 59 h 117"/>
                <a:gd name="T18" fmla="*/ 80 w 84"/>
                <a:gd name="T19" fmla="*/ 102 h 117"/>
                <a:gd name="T20" fmla="*/ 82 w 84"/>
                <a:gd name="T21" fmla="*/ 113 h 117"/>
                <a:gd name="T22" fmla="*/ 75 w 8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75" y="117"/>
                  </a:moveTo>
                  <a:cubicBezTo>
                    <a:pt x="73" y="117"/>
                    <a:pt x="72" y="116"/>
                    <a:pt x="70" y="11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1"/>
                    <a:pt x="0" y="59"/>
                  </a:cubicBezTo>
                  <a:cubicBezTo>
                    <a:pt x="0" y="56"/>
                    <a:pt x="1" y="54"/>
                    <a:pt x="3" y="5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4" y="0"/>
                    <a:pt x="79" y="1"/>
                    <a:pt x="82" y="5"/>
                  </a:cubicBezTo>
                  <a:cubicBezTo>
                    <a:pt x="84" y="8"/>
                    <a:pt x="83" y="13"/>
                    <a:pt x="80" y="16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3" y="105"/>
                    <a:pt x="84" y="110"/>
                    <a:pt x="82" y="113"/>
                  </a:cubicBezTo>
                  <a:cubicBezTo>
                    <a:pt x="80" y="116"/>
                    <a:pt x="78" y="117"/>
                    <a:pt x="75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44890" y="2280285"/>
            <a:ext cx="352425" cy="353060"/>
            <a:chOff x="7771561" y="2637483"/>
            <a:chExt cx="353869" cy="354436"/>
          </a:xfrm>
        </p:grpSpPr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7771561" y="2637483"/>
              <a:ext cx="353869" cy="354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71" name="Freeform 16"/>
            <p:cNvSpPr/>
            <p:nvPr/>
          </p:nvSpPr>
          <p:spPr bwMode="auto">
            <a:xfrm>
              <a:off x="7900860" y="2746366"/>
              <a:ext cx="95272" cy="132701"/>
            </a:xfrm>
            <a:custGeom>
              <a:avLst/>
              <a:gdLst>
                <a:gd name="T0" fmla="*/ 9 w 84"/>
                <a:gd name="T1" fmla="*/ 0 h 117"/>
                <a:gd name="T2" fmla="*/ 13 w 84"/>
                <a:gd name="T3" fmla="*/ 2 h 117"/>
                <a:gd name="T4" fmla="*/ 81 w 84"/>
                <a:gd name="T5" fmla="*/ 52 h 117"/>
                <a:gd name="T6" fmla="*/ 84 w 84"/>
                <a:gd name="T7" fmla="*/ 58 h 117"/>
                <a:gd name="T8" fmla="*/ 81 w 84"/>
                <a:gd name="T9" fmla="*/ 65 h 117"/>
                <a:gd name="T10" fmla="*/ 13 w 84"/>
                <a:gd name="T11" fmla="*/ 114 h 117"/>
                <a:gd name="T12" fmla="*/ 2 w 84"/>
                <a:gd name="T13" fmla="*/ 112 h 117"/>
                <a:gd name="T14" fmla="*/ 4 w 84"/>
                <a:gd name="T15" fmla="*/ 101 h 117"/>
                <a:gd name="T16" fmla="*/ 62 w 84"/>
                <a:gd name="T17" fmla="*/ 58 h 117"/>
                <a:gd name="T18" fmla="*/ 4 w 84"/>
                <a:gd name="T19" fmla="*/ 15 h 117"/>
                <a:gd name="T20" fmla="*/ 2 w 84"/>
                <a:gd name="T21" fmla="*/ 4 h 117"/>
                <a:gd name="T22" fmla="*/ 9 w 8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9" y="0"/>
                  </a:moveTo>
                  <a:cubicBezTo>
                    <a:pt x="10" y="0"/>
                    <a:pt x="12" y="1"/>
                    <a:pt x="13" y="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3" y="53"/>
                    <a:pt x="84" y="56"/>
                    <a:pt x="84" y="58"/>
                  </a:cubicBezTo>
                  <a:cubicBezTo>
                    <a:pt x="84" y="61"/>
                    <a:pt x="83" y="63"/>
                    <a:pt x="81" y="6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0" y="117"/>
                    <a:pt x="5" y="116"/>
                    <a:pt x="2" y="112"/>
                  </a:cubicBezTo>
                  <a:cubicBezTo>
                    <a:pt x="0" y="109"/>
                    <a:pt x="0" y="104"/>
                    <a:pt x="4" y="101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0" y="7"/>
                    <a:pt x="2" y="4"/>
                  </a:cubicBezTo>
                  <a:cubicBezTo>
                    <a:pt x="4" y="1"/>
                    <a:pt x="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177290" y="2830830"/>
            <a:ext cx="124587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part1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1176464" y="3159191"/>
            <a:ext cx="12446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24"/>
          <p:cNvSpPr>
            <a:spLocks noChangeArrowheads="1"/>
          </p:cNvSpPr>
          <p:nvPr/>
        </p:nvSpPr>
        <p:spPr bwMode="auto">
          <a:xfrm>
            <a:off x="3534410" y="2830830"/>
            <a:ext cx="124587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part2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3534468" y="3159191"/>
            <a:ext cx="12446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3187700" y="1199515"/>
            <a:ext cx="1938655" cy="1599565"/>
          </a:xfrm>
          <a:prstGeom prst="rect">
            <a:avLst/>
          </a:prstGeom>
        </p:spPr>
      </p:pic>
      <p:sp>
        <p:nvSpPr>
          <p:cNvPr id="85" name="Rectangle 24"/>
          <p:cNvSpPr>
            <a:spLocks noChangeArrowheads="1"/>
          </p:cNvSpPr>
          <p:nvPr/>
        </p:nvSpPr>
        <p:spPr bwMode="auto">
          <a:xfrm>
            <a:off x="6105525" y="2830830"/>
            <a:ext cx="1245870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part3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6105830" y="3159191"/>
            <a:ext cx="12446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96265" y="3291205"/>
            <a:ext cx="2183765" cy="5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上家薪资（月薪、年薪）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195000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元</a:t>
            </a: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=15000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元</a:t>
            </a: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*13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薪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2967355" y="3280410"/>
            <a:ext cx="2380615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各种补助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530=330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（饭补）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+200(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交通补</a:t>
            </a: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zh-CN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5829935" y="3341370"/>
            <a:ext cx="1795145" cy="5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平均月薪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=16780</a:t>
            </a: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元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24205" y="417195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薪资的涨幅过程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" y="889000"/>
            <a:ext cx="7595870" cy="3943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9930" y="520700"/>
            <a:ext cx="1626870" cy="36830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薪资谈判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" y="1468120"/>
            <a:ext cx="8695055" cy="220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7938" y="-7938"/>
            <a:ext cx="1879600" cy="5143501"/>
          </a:xfrm>
          <a:prstGeom prst="rect">
            <a:avLst/>
          </a:pr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0" name="任意多边形 40"/>
          <p:cNvSpPr>
            <a:spLocks noChangeArrowheads="1"/>
          </p:cNvSpPr>
          <p:nvPr/>
        </p:nvSpPr>
        <p:spPr bwMode="auto">
          <a:xfrm>
            <a:off x="4399280" y="4000500"/>
            <a:ext cx="615950" cy="831850"/>
          </a:xfrm>
          <a:custGeom>
            <a:avLst/>
            <a:gdLst>
              <a:gd name="T0" fmla="*/ 0 w 577850"/>
              <a:gd name="T1" fmla="*/ 0 h 736600"/>
              <a:gd name="T2" fmla="*/ 361950 w 577850"/>
              <a:gd name="T3" fmla="*/ 736600 h 736600"/>
              <a:gd name="T4" fmla="*/ 577850 w 577850"/>
              <a:gd name="T5" fmla="*/ 476250 h 736600"/>
              <a:gd name="T6" fmla="*/ 0 w 5778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577850"/>
              <a:gd name="T13" fmla="*/ 0 h 736600"/>
              <a:gd name="T14" fmla="*/ 577850 w 5778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7850" h="736600">
                <a:moveTo>
                  <a:pt x="0" y="0"/>
                </a:moveTo>
                <a:lnTo>
                  <a:pt x="361950" y="736600"/>
                </a:lnTo>
                <a:lnTo>
                  <a:pt x="577850" y="476250"/>
                </a:lnTo>
                <a:lnTo>
                  <a:pt x="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1" name="任意多边形 46"/>
          <p:cNvSpPr>
            <a:spLocks noChangeArrowheads="1"/>
          </p:cNvSpPr>
          <p:nvPr/>
        </p:nvSpPr>
        <p:spPr bwMode="auto">
          <a:xfrm>
            <a:off x="4748530" y="4495800"/>
            <a:ext cx="596900" cy="336550"/>
          </a:xfrm>
          <a:custGeom>
            <a:avLst/>
            <a:gdLst>
              <a:gd name="T0" fmla="*/ 0 w 495300"/>
              <a:gd name="T1" fmla="*/ 266700 h 266700"/>
              <a:gd name="T2" fmla="*/ 495300 w 495300"/>
              <a:gd name="T3" fmla="*/ 266700 h 266700"/>
              <a:gd name="T4" fmla="*/ 177800 w 495300"/>
              <a:gd name="T5" fmla="*/ 0 h 266700"/>
              <a:gd name="T6" fmla="*/ 0 w 495300"/>
              <a:gd name="T7" fmla="*/ 26670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266700"/>
              <a:gd name="T14" fmla="*/ 495300 w 4953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266700">
                <a:moveTo>
                  <a:pt x="0" y="266700"/>
                </a:moveTo>
                <a:lnTo>
                  <a:pt x="495300" y="266700"/>
                </a:lnTo>
                <a:lnTo>
                  <a:pt x="177800" y="0"/>
                </a:lnTo>
                <a:lnTo>
                  <a:pt x="0" y="266700"/>
                </a:lnTo>
                <a:close/>
              </a:path>
            </a:pathLst>
          </a:custGeom>
          <a:solidFill>
            <a:srgbClr val="5D0B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2" name="任意多边形 18"/>
          <p:cNvSpPr>
            <a:spLocks noChangeArrowheads="1"/>
          </p:cNvSpPr>
          <p:nvPr/>
        </p:nvSpPr>
        <p:spPr bwMode="auto">
          <a:xfrm>
            <a:off x="3092450" y="-101600"/>
            <a:ext cx="488950" cy="1384300"/>
          </a:xfrm>
          <a:custGeom>
            <a:avLst/>
            <a:gdLst>
              <a:gd name="T0" fmla="*/ 0 w 457200"/>
              <a:gd name="T1" fmla="*/ 0 h 1358900"/>
              <a:gd name="T2" fmla="*/ 457200 w 457200"/>
              <a:gd name="T3" fmla="*/ 1358900 h 1358900"/>
              <a:gd name="T4" fmla="*/ 127000 w 457200"/>
              <a:gd name="T5" fmla="*/ 1181100 h 1358900"/>
              <a:gd name="T6" fmla="*/ 0 w 457200"/>
              <a:gd name="T7" fmla="*/ 0 h 1358900"/>
              <a:gd name="T8" fmla="*/ 0 60000 65536"/>
              <a:gd name="T9" fmla="*/ 0 60000 65536"/>
              <a:gd name="T10" fmla="*/ 0 60000 65536"/>
              <a:gd name="T11" fmla="*/ 0 60000 65536"/>
              <a:gd name="T12" fmla="*/ 0 w 457200"/>
              <a:gd name="T13" fmla="*/ 0 h 1358900"/>
              <a:gd name="T14" fmla="*/ 457200 w 457200"/>
              <a:gd name="T15" fmla="*/ 1358900 h 13589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7200" h="1358900">
                <a:moveTo>
                  <a:pt x="0" y="0"/>
                </a:moveTo>
                <a:lnTo>
                  <a:pt x="457200" y="1358900"/>
                </a:lnTo>
                <a:lnTo>
                  <a:pt x="12700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任意多边形 48"/>
          <p:cNvSpPr>
            <a:spLocks noChangeArrowheads="1"/>
          </p:cNvSpPr>
          <p:nvPr/>
        </p:nvSpPr>
        <p:spPr bwMode="auto">
          <a:xfrm rot="303070">
            <a:off x="4429125" y="4800600"/>
            <a:ext cx="522288" cy="365125"/>
          </a:xfrm>
          <a:custGeom>
            <a:avLst/>
            <a:gdLst>
              <a:gd name="T0" fmla="*/ 311150 w 476250"/>
              <a:gd name="T1" fmla="*/ 0 h 311150"/>
              <a:gd name="T2" fmla="*/ 476250 w 476250"/>
              <a:gd name="T3" fmla="*/ 273050 h 311150"/>
              <a:gd name="T4" fmla="*/ 0 w 476250"/>
              <a:gd name="T5" fmla="*/ 311150 h 311150"/>
              <a:gd name="T6" fmla="*/ 311150 w 476250"/>
              <a:gd name="T7" fmla="*/ 0 h 311150"/>
              <a:gd name="T8" fmla="*/ 0 60000 65536"/>
              <a:gd name="T9" fmla="*/ 0 60000 65536"/>
              <a:gd name="T10" fmla="*/ 0 60000 65536"/>
              <a:gd name="T11" fmla="*/ 0 60000 65536"/>
              <a:gd name="T12" fmla="*/ 0 w 476250"/>
              <a:gd name="T13" fmla="*/ 0 h 311150"/>
              <a:gd name="T14" fmla="*/ 476250 w 476250"/>
              <a:gd name="T15" fmla="*/ 311150 h 311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76250" h="311150">
                <a:moveTo>
                  <a:pt x="311150" y="0"/>
                </a:moveTo>
                <a:lnTo>
                  <a:pt x="476250" y="273050"/>
                </a:lnTo>
                <a:lnTo>
                  <a:pt x="0" y="311150"/>
                </a:lnTo>
                <a:lnTo>
                  <a:pt x="311150" y="0"/>
                </a:lnTo>
                <a:close/>
              </a:path>
            </a:pathLst>
          </a:custGeom>
          <a:solidFill>
            <a:srgbClr val="A21F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任意多边形 37"/>
          <p:cNvSpPr>
            <a:spLocks noChangeArrowheads="1"/>
          </p:cNvSpPr>
          <p:nvPr/>
        </p:nvSpPr>
        <p:spPr bwMode="auto">
          <a:xfrm>
            <a:off x="4424680" y="4243261"/>
            <a:ext cx="749300" cy="381000"/>
          </a:xfrm>
          <a:custGeom>
            <a:avLst/>
            <a:gdLst>
              <a:gd name="T0" fmla="*/ 0 w 673100"/>
              <a:gd name="T1" fmla="*/ 6350 h 349250"/>
              <a:gd name="T2" fmla="*/ 673100 w 673100"/>
              <a:gd name="T3" fmla="*/ 349250 h 349250"/>
              <a:gd name="T4" fmla="*/ 520700 w 673100"/>
              <a:gd name="T5" fmla="*/ 0 h 349250"/>
              <a:gd name="T6" fmla="*/ 0 w 673100"/>
              <a:gd name="T7" fmla="*/ 6350 h 349250"/>
              <a:gd name="T8" fmla="*/ 0 60000 65536"/>
              <a:gd name="T9" fmla="*/ 0 60000 65536"/>
              <a:gd name="T10" fmla="*/ 0 60000 65536"/>
              <a:gd name="T11" fmla="*/ 0 60000 65536"/>
              <a:gd name="T12" fmla="*/ 0 w 673100"/>
              <a:gd name="T13" fmla="*/ 0 h 349250"/>
              <a:gd name="T14" fmla="*/ 673100 w 673100"/>
              <a:gd name="T15" fmla="*/ 349250 h 349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3100" h="349250">
                <a:moveTo>
                  <a:pt x="0" y="6350"/>
                </a:moveTo>
                <a:lnTo>
                  <a:pt x="673100" y="349250"/>
                </a:lnTo>
                <a:lnTo>
                  <a:pt x="52070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5" name="任意多边形 44"/>
          <p:cNvSpPr>
            <a:spLocks noChangeArrowheads="1"/>
          </p:cNvSpPr>
          <p:nvPr/>
        </p:nvSpPr>
        <p:spPr bwMode="auto">
          <a:xfrm>
            <a:off x="3263900" y="4921250"/>
            <a:ext cx="1187450" cy="222250"/>
          </a:xfrm>
          <a:custGeom>
            <a:avLst/>
            <a:gdLst>
              <a:gd name="T0" fmla="*/ 0 w 1136650"/>
              <a:gd name="T1" fmla="*/ 0 h 222250"/>
              <a:gd name="T2" fmla="*/ 101600 w 1136650"/>
              <a:gd name="T3" fmla="*/ 222250 h 222250"/>
              <a:gd name="T4" fmla="*/ 1136650 w 1136650"/>
              <a:gd name="T5" fmla="*/ 222250 h 222250"/>
              <a:gd name="T6" fmla="*/ 0 w 1136650"/>
              <a:gd name="T7" fmla="*/ 0 h 222250"/>
              <a:gd name="T8" fmla="*/ 0 60000 65536"/>
              <a:gd name="T9" fmla="*/ 0 60000 65536"/>
              <a:gd name="T10" fmla="*/ 0 60000 65536"/>
              <a:gd name="T11" fmla="*/ 0 60000 65536"/>
              <a:gd name="T12" fmla="*/ 0 w 1136650"/>
              <a:gd name="T13" fmla="*/ 0 h 222250"/>
              <a:gd name="T14" fmla="*/ 1136650 w 1136650"/>
              <a:gd name="T15" fmla="*/ 222250 h 2222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6650" h="222250">
                <a:moveTo>
                  <a:pt x="0" y="0"/>
                </a:moveTo>
                <a:lnTo>
                  <a:pt x="101600" y="222250"/>
                </a:lnTo>
                <a:lnTo>
                  <a:pt x="1136650" y="222250"/>
                </a:lnTo>
                <a:lnTo>
                  <a:pt x="0" y="0"/>
                </a:lnTo>
                <a:close/>
              </a:path>
            </a:pathLst>
          </a:custGeom>
          <a:solidFill>
            <a:srgbClr val="E9413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6" name="任意多边形 38"/>
          <p:cNvSpPr>
            <a:spLocks noChangeArrowheads="1"/>
          </p:cNvSpPr>
          <p:nvPr/>
        </p:nvSpPr>
        <p:spPr bwMode="auto">
          <a:xfrm>
            <a:off x="3302000" y="4546600"/>
            <a:ext cx="984250" cy="400050"/>
          </a:xfrm>
          <a:custGeom>
            <a:avLst/>
            <a:gdLst>
              <a:gd name="T0" fmla="*/ 298450 w 984250"/>
              <a:gd name="T1" fmla="*/ 0 h 374650"/>
              <a:gd name="T2" fmla="*/ 0 w 984250"/>
              <a:gd name="T3" fmla="*/ 374650 h 374650"/>
              <a:gd name="T4" fmla="*/ 984250 w 984250"/>
              <a:gd name="T5" fmla="*/ 266700 h 374650"/>
              <a:gd name="T6" fmla="*/ 298450 w 984250"/>
              <a:gd name="T7" fmla="*/ 0 h 374650"/>
              <a:gd name="T8" fmla="*/ 0 60000 65536"/>
              <a:gd name="T9" fmla="*/ 0 60000 65536"/>
              <a:gd name="T10" fmla="*/ 0 60000 65536"/>
              <a:gd name="T11" fmla="*/ 0 60000 65536"/>
              <a:gd name="T12" fmla="*/ 0 w 984250"/>
              <a:gd name="T13" fmla="*/ 0 h 374650"/>
              <a:gd name="T14" fmla="*/ 984250 w 984250"/>
              <a:gd name="T15" fmla="*/ 374650 h 374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250" h="374650">
                <a:moveTo>
                  <a:pt x="298450" y="0"/>
                </a:moveTo>
                <a:lnTo>
                  <a:pt x="0" y="374650"/>
                </a:lnTo>
                <a:lnTo>
                  <a:pt x="984250" y="266700"/>
                </a:lnTo>
                <a:lnTo>
                  <a:pt x="298450" y="0"/>
                </a:lnTo>
                <a:close/>
              </a:path>
            </a:pathLst>
          </a:custGeom>
          <a:solidFill>
            <a:srgbClr val="E727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7" name="任意多边形 27"/>
          <p:cNvSpPr>
            <a:spLocks noChangeArrowheads="1"/>
          </p:cNvSpPr>
          <p:nvPr/>
        </p:nvSpPr>
        <p:spPr bwMode="auto">
          <a:xfrm>
            <a:off x="3060700" y="2228850"/>
            <a:ext cx="679450" cy="514350"/>
          </a:xfrm>
          <a:custGeom>
            <a:avLst/>
            <a:gdLst>
              <a:gd name="T0" fmla="*/ 0 w 622300"/>
              <a:gd name="T1" fmla="*/ 0 h 457200"/>
              <a:gd name="T2" fmla="*/ 412750 w 622300"/>
              <a:gd name="T3" fmla="*/ 76200 h 457200"/>
              <a:gd name="T4" fmla="*/ 622300 w 622300"/>
              <a:gd name="T5" fmla="*/ 457200 h 457200"/>
              <a:gd name="T6" fmla="*/ 0 w 622300"/>
              <a:gd name="T7" fmla="*/ 0 h 457200"/>
              <a:gd name="T8" fmla="*/ 0 60000 65536"/>
              <a:gd name="T9" fmla="*/ 0 60000 65536"/>
              <a:gd name="T10" fmla="*/ 0 60000 65536"/>
              <a:gd name="T11" fmla="*/ 0 60000 65536"/>
              <a:gd name="T12" fmla="*/ 0 w 622300"/>
              <a:gd name="T13" fmla="*/ 0 h 457200"/>
              <a:gd name="T14" fmla="*/ 622300 w 622300"/>
              <a:gd name="T15" fmla="*/ 457200 h 45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2300" h="457200">
                <a:moveTo>
                  <a:pt x="0" y="0"/>
                </a:moveTo>
                <a:lnTo>
                  <a:pt x="412750" y="76200"/>
                </a:lnTo>
                <a:lnTo>
                  <a:pt x="62230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4DC5C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8" name="任意多边形 23"/>
          <p:cNvSpPr>
            <a:spLocks noChangeArrowheads="1"/>
          </p:cNvSpPr>
          <p:nvPr/>
        </p:nvSpPr>
        <p:spPr bwMode="auto">
          <a:xfrm>
            <a:off x="3067050" y="1492250"/>
            <a:ext cx="615950" cy="749300"/>
          </a:xfrm>
          <a:custGeom>
            <a:avLst/>
            <a:gdLst>
              <a:gd name="T0" fmla="*/ 25400 w 590550"/>
              <a:gd name="T1" fmla="*/ 0 h 704850"/>
              <a:gd name="T2" fmla="*/ 590550 w 590550"/>
              <a:gd name="T3" fmla="*/ 76200 h 704850"/>
              <a:gd name="T4" fmla="*/ 0 w 590550"/>
              <a:gd name="T5" fmla="*/ 704850 h 704850"/>
              <a:gd name="T6" fmla="*/ 25400 w 590550"/>
              <a:gd name="T7" fmla="*/ 0 h 7048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04850"/>
              <a:gd name="T14" fmla="*/ 590550 w 590550"/>
              <a:gd name="T15" fmla="*/ 704850 h 704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04850">
                <a:moveTo>
                  <a:pt x="25400" y="0"/>
                </a:moveTo>
                <a:lnTo>
                  <a:pt x="590550" y="76200"/>
                </a:lnTo>
                <a:lnTo>
                  <a:pt x="0" y="704850"/>
                </a:lnTo>
                <a:lnTo>
                  <a:pt x="2540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任意多边形 22"/>
          <p:cNvSpPr>
            <a:spLocks noChangeArrowheads="1"/>
          </p:cNvSpPr>
          <p:nvPr/>
        </p:nvSpPr>
        <p:spPr bwMode="auto">
          <a:xfrm>
            <a:off x="3079750" y="1250950"/>
            <a:ext cx="590550" cy="330200"/>
          </a:xfrm>
          <a:custGeom>
            <a:avLst/>
            <a:gdLst>
              <a:gd name="T0" fmla="*/ 0 w 590550"/>
              <a:gd name="T1" fmla="*/ 279400 h 330200"/>
              <a:gd name="T2" fmla="*/ 482600 w 590550"/>
              <a:gd name="T3" fmla="*/ 0 h 330200"/>
              <a:gd name="T4" fmla="*/ 590550 w 590550"/>
              <a:gd name="T5" fmla="*/ 330200 h 330200"/>
              <a:gd name="T6" fmla="*/ 0 w 590550"/>
              <a:gd name="T7" fmla="*/ 279400 h 33020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330200"/>
              <a:gd name="T14" fmla="*/ 590550 w 590550"/>
              <a:gd name="T15" fmla="*/ 330200 h 330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330200">
                <a:moveTo>
                  <a:pt x="0" y="279400"/>
                </a:moveTo>
                <a:lnTo>
                  <a:pt x="482600" y="0"/>
                </a:lnTo>
                <a:lnTo>
                  <a:pt x="590550" y="330200"/>
                </a:lnTo>
                <a:lnTo>
                  <a:pt x="0" y="279400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任意多边形 45"/>
          <p:cNvSpPr>
            <a:spLocks noChangeArrowheads="1"/>
          </p:cNvSpPr>
          <p:nvPr/>
        </p:nvSpPr>
        <p:spPr bwMode="auto">
          <a:xfrm>
            <a:off x="3251200" y="4927600"/>
            <a:ext cx="177800" cy="228600"/>
          </a:xfrm>
          <a:custGeom>
            <a:avLst/>
            <a:gdLst>
              <a:gd name="T0" fmla="*/ 50800 w 177800"/>
              <a:gd name="T1" fmla="*/ 0 h 228600"/>
              <a:gd name="T2" fmla="*/ 0 w 177800"/>
              <a:gd name="T3" fmla="*/ 228600 h 228600"/>
              <a:gd name="T4" fmla="*/ 177800 w 177800"/>
              <a:gd name="T5" fmla="*/ 228600 h 228600"/>
              <a:gd name="T6" fmla="*/ 50800 w 177800"/>
              <a:gd name="T7" fmla="*/ 0 h 228600"/>
              <a:gd name="T8" fmla="*/ 0 60000 65536"/>
              <a:gd name="T9" fmla="*/ 0 60000 65536"/>
              <a:gd name="T10" fmla="*/ 0 60000 65536"/>
              <a:gd name="T11" fmla="*/ 0 60000 65536"/>
              <a:gd name="T12" fmla="*/ 0 w 177800"/>
              <a:gd name="T13" fmla="*/ 0 h 228600"/>
              <a:gd name="T14" fmla="*/ 177800 w 177800"/>
              <a:gd name="T15" fmla="*/ 228600 h 228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800" h="228600">
                <a:moveTo>
                  <a:pt x="50800" y="0"/>
                </a:moveTo>
                <a:lnTo>
                  <a:pt x="0" y="228600"/>
                </a:lnTo>
                <a:lnTo>
                  <a:pt x="177800" y="228600"/>
                </a:lnTo>
                <a:lnTo>
                  <a:pt x="50800" y="0"/>
                </a:lnTo>
                <a:close/>
              </a:path>
            </a:pathLst>
          </a:custGeom>
          <a:solidFill>
            <a:srgbClr val="EB6323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1" name="任意多边形 10"/>
          <p:cNvSpPr>
            <a:spLocks noChangeArrowheads="1"/>
          </p:cNvSpPr>
          <p:nvPr/>
        </p:nvSpPr>
        <p:spPr bwMode="auto">
          <a:xfrm>
            <a:off x="2106613" y="-44450"/>
            <a:ext cx="325437" cy="723900"/>
          </a:xfrm>
          <a:custGeom>
            <a:avLst/>
            <a:gdLst>
              <a:gd name="T0" fmla="*/ 20272 w 325072"/>
              <a:gd name="T1" fmla="*/ 0 h 723900"/>
              <a:gd name="T2" fmla="*/ 102822 w 325072"/>
              <a:gd name="T3" fmla="*/ 19050 h 723900"/>
              <a:gd name="T4" fmla="*/ 325072 w 325072"/>
              <a:gd name="T5" fmla="*/ 723900 h 723900"/>
              <a:gd name="T6" fmla="*/ 1222 w 325072"/>
              <a:gd name="T7" fmla="*/ 565150 h 723900"/>
              <a:gd name="T8" fmla="*/ 20272 w 325072"/>
              <a:gd name="T9" fmla="*/ 0 h 7239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5072"/>
              <a:gd name="T16" fmla="*/ 0 h 723900"/>
              <a:gd name="T17" fmla="*/ 325072 w 325072"/>
              <a:gd name="T18" fmla="*/ 723900 h 7239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5072" h="723900">
                <a:moveTo>
                  <a:pt x="20272" y="0"/>
                </a:moveTo>
                <a:lnTo>
                  <a:pt x="102822" y="19050"/>
                </a:lnTo>
                <a:lnTo>
                  <a:pt x="325072" y="723900"/>
                </a:lnTo>
                <a:lnTo>
                  <a:pt x="1222" y="565150"/>
                </a:lnTo>
                <a:cubicBezTo>
                  <a:pt x="-895" y="372533"/>
                  <a:pt x="-3011" y="179917"/>
                  <a:pt x="20272" y="0"/>
                </a:cubicBezTo>
                <a:close/>
              </a:path>
            </a:pathLst>
          </a:custGeom>
          <a:solidFill>
            <a:srgbClr val="21BDE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2" name="任意多边形 5"/>
          <p:cNvSpPr>
            <a:spLocks noChangeArrowheads="1"/>
          </p:cNvSpPr>
          <p:nvPr/>
        </p:nvSpPr>
        <p:spPr bwMode="auto">
          <a:xfrm>
            <a:off x="1758950" y="6350"/>
            <a:ext cx="1835150" cy="5156200"/>
          </a:xfrm>
          <a:custGeom>
            <a:avLst/>
            <a:gdLst>
              <a:gd name="T0" fmla="*/ 0 w 1835150"/>
              <a:gd name="T1" fmla="*/ 0 h 5156200"/>
              <a:gd name="T2" fmla="*/ 374650 w 1835150"/>
              <a:gd name="T3" fmla="*/ 508000 h 5156200"/>
              <a:gd name="T4" fmla="*/ 1339850 w 1835150"/>
              <a:gd name="T5" fmla="*/ 1555750 h 5156200"/>
              <a:gd name="T6" fmla="*/ 1333500 w 1835150"/>
              <a:gd name="T7" fmla="*/ 2228850 h 5156200"/>
              <a:gd name="T8" fmla="*/ 1498600 w 1835150"/>
              <a:gd name="T9" fmla="*/ 3536950 h 5156200"/>
              <a:gd name="T10" fmla="*/ 1835150 w 1835150"/>
              <a:gd name="T11" fmla="*/ 4559300 h 5156200"/>
              <a:gd name="T12" fmla="*/ 1568450 w 1835150"/>
              <a:gd name="T13" fmla="*/ 4940300 h 5156200"/>
              <a:gd name="T14" fmla="*/ 1504950 w 1835150"/>
              <a:gd name="T15" fmla="*/ 5137150 h 5156200"/>
              <a:gd name="T16" fmla="*/ 12700 w 1835150"/>
              <a:gd name="T17" fmla="*/ 5156200 h 5156200"/>
              <a:gd name="T18" fmla="*/ 0 w 1835150"/>
              <a:gd name="T19" fmla="*/ 0 h 5156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35150"/>
              <a:gd name="T31" fmla="*/ 0 h 5156200"/>
              <a:gd name="T32" fmla="*/ 1835150 w 1835150"/>
              <a:gd name="T33" fmla="*/ 5156200 h 5156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35150" h="5156200">
                <a:moveTo>
                  <a:pt x="0" y="0"/>
                </a:moveTo>
                <a:lnTo>
                  <a:pt x="374650" y="508000"/>
                </a:lnTo>
                <a:lnTo>
                  <a:pt x="1339850" y="1555750"/>
                </a:lnTo>
                <a:cubicBezTo>
                  <a:pt x="1337733" y="1780117"/>
                  <a:pt x="1335617" y="2004483"/>
                  <a:pt x="1333500" y="2228850"/>
                </a:cubicBezTo>
                <a:lnTo>
                  <a:pt x="1498600" y="3536950"/>
                </a:lnTo>
                <a:lnTo>
                  <a:pt x="1835150" y="4559300"/>
                </a:lnTo>
                <a:lnTo>
                  <a:pt x="1568450" y="4940300"/>
                </a:lnTo>
                <a:lnTo>
                  <a:pt x="1504950" y="5137150"/>
                </a:lnTo>
                <a:lnTo>
                  <a:pt x="12700" y="5156200"/>
                </a:lnTo>
                <a:cubicBezTo>
                  <a:pt x="8467" y="3437467"/>
                  <a:pt x="4233" y="1718733"/>
                  <a:pt x="0" y="0"/>
                </a:cubicBez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3" name="任意多边形 8"/>
          <p:cNvSpPr>
            <a:spLocks noChangeArrowheads="1"/>
          </p:cNvSpPr>
          <p:nvPr/>
        </p:nvSpPr>
        <p:spPr bwMode="auto">
          <a:xfrm>
            <a:off x="1720850" y="-25400"/>
            <a:ext cx="400050" cy="520700"/>
          </a:xfrm>
          <a:custGeom>
            <a:avLst/>
            <a:gdLst>
              <a:gd name="T0" fmla="*/ 0 w 400050"/>
              <a:gd name="T1" fmla="*/ 0 h 501650"/>
              <a:gd name="T2" fmla="*/ 133350 w 400050"/>
              <a:gd name="T3" fmla="*/ 19050 h 501650"/>
              <a:gd name="T4" fmla="*/ 400050 w 400050"/>
              <a:gd name="T5" fmla="*/ 501650 h 501650"/>
              <a:gd name="T6" fmla="*/ 0 w 400050"/>
              <a:gd name="T7" fmla="*/ 0 h 501650"/>
              <a:gd name="T8" fmla="*/ 0 60000 65536"/>
              <a:gd name="T9" fmla="*/ 0 60000 65536"/>
              <a:gd name="T10" fmla="*/ 0 60000 65536"/>
              <a:gd name="T11" fmla="*/ 0 60000 65536"/>
              <a:gd name="T12" fmla="*/ 0 w 400050"/>
              <a:gd name="T13" fmla="*/ 0 h 501650"/>
              <a:gd name="T14" fmla="*/ 400050 w 400050"/>
              <a:gd name="T15" fmla="*/ 501650 h 501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050" h="501650">
                <a:moveTo>
                  <a:pt x="0" y="0"/>
                </a:moveTo>
                <a:lnTo>
                  <a:pt x="133350" y="19050"/>
                </a:lnTo>
                <a:lnTo>
                  <a:pt x="400050" y="501650"/>
                </a:lnTo>
                <a:lnTo>
                  <a:pt x="0" y="0"/>
                </a:lnTo>
                <a:close/>
              </a:path>
            </a:pathLst>
          </a:custGeom>
          <a:solidFill>
            <a:srgbClr val="0AAEC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4" name="任意多边形 9"/>
          <p:cNvSpPr>
            <a:spLocks noChangeArrowheads="1"/>
          </p:cNvSpPr>
          <p:nvPr/>
        </p:nvSpPr>
        <p:spPr bwMode="auto">
          <a:xfrm>
            <a:off x="1847850" y="-12700"/>
            <a:ext cx="279400" cy="514350"/>
          </a:xfrm>
          <a:custGeom>
            <a:avLst/>
            <a:gdLst>
              <a:gd name="T0" fmla="*/ 0 w 279400"/>
              <a:gd name="T1" fmla="*/ 12700 h 514350"/>
              <a:gd name="T2" fmla="*/ 279400 w 279400"/>
              <a:gd name="T3" fmla="*/ 0 h 514350"/>
              <a:gd name="T4" fmla="*/ 273050 w 279400"/>
              <a:gd name="T5" fmla="*/ 514350 h 514350"/>
              <a:gd name="T6" fmla="*/ 0 w 279400"/>
              <a:gd name="T7" fmla="*/ 12700 h 514350"/>
              <a:gd name="T8" fmla="*/ 0 60000 65536"/>
              <a:gd name="T9" fmla="*/ 0 60000 65536"/>
              <a:gd name="T10" fmla="*/ 0 60000 65536"/>
              <a:gd name="T11" fmla="*/ 0 60000 65536"/>
              <a:gd name="T12" fmla="*/ 0 w 279400"/>
              <a:gd name="T13" fmla="*/ 0 h 514350"/>
              <a:gd name="T14" fmla="*/ 279400 w 279400"/>
              <a:gd name="T15" fmla="*/ 514350 h 514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9400" h="514350">
                <a:moveTo>
                  <a:pt x="0" y="12700"/>
                </a:moveTo>
                <a:lnTo>
                  <a:pt x="279400" y="0"/>
                </a:lnTo>
                <a:cubicBezTo>
                  <a:pt x="277283" y="171450"/>
                  <a:pt x="275167" y="342900"/>
                  <a:pt x="273050" y="514350"/>
                </a:cubicBezTo>
                <a:lnTo>
                  <a:pt x="0" y="1270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5" name="任意多边形 11"/>
          <p:cNvSpPr>
            <a:spLocks noChangeArrowheads="1"/>
          </p:cNvSpPr>
          <p:nvPr/>
        </p:nvSpPr>
        <p:spPr bwMode="auto">
          <a:xfrm>
            <a:off x="2133600" y="527050"/>
            <a:ext cx="368300" cy="184150"/>
          </a:xfrm>
          <a:custGeom>
            <a:avLst/>
            <a:gdLst>
              <a:gd name="T0" fmla="*/ 0 w 368300"/>
              <a:gd name="T1" fmla="*/ 0 h 184150"/>
              <a:gd name="T2" fmla="*/ 368300 w 368300"/>
              <a:gd name="T3" fmla="*/ 177800 h 184150"/>
              <a:gd name="T4" fmla="*/ 152400 w 368300"/>
              <a:gd name="T5" fmla="*/ 184150 h 184150"/>
              <a:gd name="T6" fmla="*/ 0 w 368300"/>
              <a:gd name="T7" fmla="*/ 0 h 184150"/>
              <a:gd name="T8" fmla="*/ 0 60000 65536"/>
              <a:gd name="T9" fmla="*/ 0 60000 65536"/>
              <a:gd name="T10" fmla="*/ 0 60000 65536"/>
              <a:gd name="T11" fmla="*/ 0 60000 65536"/>
              <a:gd name="T12" fmla="*/ 0 w 368300"/>
              <a:gd name="T13" fmla="*/ 0 h 184150"/>
              <a:gd name="T14" fmla="*/ 368300 w 368300"/>
              <a:gd name="T15" fmla="*/ 184150 h 1841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300" h="184150">
                <a:moveTo>
                  <a:pt x="0" y="0"/>
                </a:moveTo>
                <a:lnTo>
                  <a:pt x="368300" y="177800"/>
                </a:lnTo>
                <a:lnTo>
                  <a:pt x="152400" y="184150"/>
                </a:lnTo>
                <a:lnTo>
                  <a:pt x="0" y="0"/>
                </a:lnTo>
                <a:close/>
              </a:path>
            </a:pathLst>
          </a:custGeom>
          <a:solidFill>
            <a:srgbClr val="2198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6" name="任意多边形 12"/>
          <p:cNvSpPr>
            <a:spLocks noChangeArrowheads="1"/>
          </p:cNvSpPr>
          <p:nvPr/>
        </p:nvSpPr>
        <p:spPr bwMode="auto">
          <a:xfrm>
            <a:off x="2279650" y="692150"/>
            <a:ext cx="958850" cy="876300"/>
          </a:xfrm>
          <a:custGeom>
            <a:avLst/>
            <a:gdLst>
              <a:gd name="T0" fmla="*/ 222250 w 958850"/>
              <a:gd name="T1" fmla="*/ 0 h 876300"/>
              <a:gd name="T2" fmla="*/ 958850 w 958850"/>
              <a:gd name="T3" fmla="*/ 393700 h 876300"/>
              <a:gd name="T4" fmla="*/ 819150 w 958850"/>
              <a:gd name="T5" fmla="*/ 876300 h 876300"/>
              <a:gd name="T6" fmla="*/ 0 w 958850"/>
              <a:gd name="T7" fmla="*/ 6350 h 876300"/>
              <a:gd name="T8" fmla="*/ 222250 w 958850"/>
              <a:gd name="T9" fmla="*/ 0 h 876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8850"/>
              <a:gd name="T16" fmla="*/ 0 h 876300"/>
              <a:gd name="T17" fmla="*/ 958850 w 958850"/>
              <a:gd name="T18" fmla="*/ 876300 h 8763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8850" h="876300">
                <a:moveTo>
                  <a:pt x="222250" y="0"/>
                </a:moveTo>
                <a:lnTo>
                  <a:pt x="958850" y="393700"/>
                </a:lnTo>
                <a:lnTo>
                  <a:pt x="819150" y="876300"/>
                </a:lnTo>
                <a:lnTo>
                  <a:pt x="0" y="6350"/>
                </a:lnTo>
                <a:lnTo>
                  <a:pt x="222250" y="0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7" name="任意多边形 13"/>
          <p:cNvSpPr>
            <a:spLocks noChangeArrowheads="1"/>
          </p:cNvSpPr>
          <p:nvPr/>
        </p:nvSpPr>
        <p:spPr bwMode="auto">
          <a:xfrm>
            <a:off x="3086100" y="1092200"/>
            <a:ext cx="482600" cy="444500"/>
          </a:xfrm>
          <a:custGeom>
            <a:avLst/>
            <a:gdLst>
              <a:gd name="T0" fmla="*/ 146050 w 482600"/>
              <a:gd name="T1" fmla="*/ 0 h 444500"/>
              <a:gd name="T2" fmla="*/ 482600 w 482600"/>
              <a:gd name="T3" fmla="*/ 171450 h 444500"/>
              <a:gd name="T4" fmla="*/ 0 w 482600"/>
              <a:gd name="T5" fmla="*/ 444500 h 444500"/>
              <a:gd name="T6" fmla="*/ 146050 w 482600"/>
              <a:gd name="T7" fmla="*/ 0 h 444500"/>
              <a:gd name="T8" fmla="*/ 0 60000 65536"/>
              <a:gd name="T9" fmla="*/ 0 60000 65536"/>
              <a:gd name="T10" fmla="*/ 0 60000 65536"/>
              <a:gd name="T11" fmla="*/ 0 60000 65536"/>
              <a:gd name="T12" fmla="*/ 0 w 482600"/>
              <a:gd name="T13" fmla="*/ 0 h 444500"/>
              <a:gd name="T14" fmla="*/ 482600 w 482600"/>
              <a:gd name="T15" fmla="*/ 444500 h 4445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2600" h="444500">
                <a:moveTo>
                  <a:pt x="146050" y="0"/>
                </a:moveTo>
                <a:lnTo>
                  <a:pt x="482600" y="171450"/>
                </a:lnTo>
                <a:lnTo>
                  <a:pt x="0" y="444500"/>
                </a:lnTo>
                <a:lnTo>
                  <a:pt x="146050" y="0"/>
                </a:lnTo>
                <a:close/>
              </a:path>
            </a:pathLst>
          </a:custGeom>
          <a:solidFill>
            <a:srgbClr val="1B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任意多边形 26"/>
          <p:cNvSpPr>
            <a:spLocks noChangeArrowheads="1"/>
          </p:cNvSpPr>
          <p:nvPr/>
        </p:nvSpPr>
        <p:spPr bwMode="auto">
          <a:xfrm>
            <a:off x="3467100" y="1581150"/>
            <a:ext cx="222250" cy="1098550"/>
          </a:xfrm>
          <a:custGeom>
            <a:avLst/>
            <a:gdLst>
              <a:gd name="T0" fmla="*/ 190500 w 222250"/>
              <a:gd name="T1" fmla="*/ 0 h 1098550"/>
              <a:gd name="T2" fmla="*/ 0 w 222250"/>
              <a:gd name="T3" fmla="*/ 736600 h 1098550"/>
              <a:gd name="T4" fmla="*/ 222250 w 222250"/>
              <a:gd name="T5" fmla="*/ 1098550 h 1098550"/>
              <a:gd name="T6" fmla="*/ 190500 w 222250"/>
              <a:gd name="T7" fmla="*/ 0 h 1098550"/>
              <a:gd name="T8" fmla="*/ 0 60000 65536"/>
              <a:gd name="T9" fmla="*/ 0 60000 65536"/>
              <a:gd name="T10" fmla="*/ 0 60000 65536"/>
              <a:gd name="T11" fmla="*/ 0 60000 65536"/>
              <a:gd name="T12" fmla="*/ 0 w 222250"/>
              <a:gd name="T13" fmla="*/ 0 h 1098550"/>
              <a:gd name="T14" fmla="*/ 222250 w 222250"/>
              <a:gd name="T15" fmla="*/ 1098550 h 1098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250" h="1098550">
                <a:moveTo>
                  <a:pt x="190500" y="0"/>
                </a:moveTo>
                <a:lnTo>
                  <a:pt x="0" y="736600"/>
                </a:lnTo>
                <a:lnTo>
                  <a:pt x="222250" y="1098550"/>
                </a:lnTo>
                <a:lnTo>
                  <a:pt x="19050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" name="任意多边形 17"/>
          <p:cNvSpPr>
            <a:spLocks noChangeArrowheads="1"/>
          </p:cNvSpPr>
          <p:nvPr/>
        </p:nvSpPr>
        <p:spPr bwMode="auto">
          <a:xfrm>
            <a:off x="2406650" y="223520"/>
            <a:ext cx="825500" cy="862330"/>
          </a:xfrm>
          <a:custGeom>
            <a:avLst/>
            <a:gdLst>
              <a:gd name="T0" fmla="*/ 679450 w 825500"/>
              <a:gd name="T1" fmla="*/ 0 h 1244600"/>
              <a:gd name="T2" fmla="*/ 825500 w 825500"/>
              <a:gd name="T3" fmla="*/ 1244600 h 1244600"/>
              <a:gd name="T4" fmla="*/ 0 w 825500"/>
              <a:gd name="T5" fmla="*/ 819150 h 1244600"/>
              <a:gd name="T6" fmla="*/ 679450 w 825500"/>
              <a:gd name="T7" fmla="*/ 0 h 1244600"/>
              <a:gd name="T8" fmla="*/ 0 60000 65536"/>
              <a:gd name="T9" fmla="*/ 0 60000 65536"/>
              <a:gd name="T10" fmla="*/ 0 60000 65536"/>
              <a:gd name="T11" fmla="*/ 0 60000 65536"/>
              <a:gd name="T12" fmla="*/ 0 w 825500"/>
              <a:gd name="T13" fmla="*/ 0 h 1244600"/>
              <a:gd name="T14" fmla="*/ 825500 w 825500"/>
              <a:gd name="T15" fmla="*/ 1244600 h 1244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5500" h="1244600">
                <a:moveTo>
                  <a:pt x="679450" y="0"/>
                </a:moveTo>
                <a:lnTo>
                  <a:pt x="825500" y="1244600"/>
                </a:lnTo>
                <a:lnTo>
                  <a:pt x="0" y="819150"/>
                </a:lnTo>
                <a:lnTo>
                  <a:pt x="679450" y="0"/>
                </a:lnTo>
                <a:close/>
              </a:path>
            </a:pathLst>
          </a:custGeom>
          <a:solidFill>
            <a:srgbClr val="4DC4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2" name="任意多边形 24"/>
          <p:cNvSpPr>
            <a:spLocks noChangeArrowheads="1"/>
          </p:cNvSpPr>
          <p:nvPr/>
        </p:nvSpPr>
        <p:spPr bwMode="auto">
          <a:xfrm>
            <a:off x="3067050" y="1600200"/>
            <a:ext cx="590550" cy="717550"/>
          </a:xfrm>
          <a:custGeom>
            <a:avLst/>
            <a:gdLst>
              <a:gd name="T0" fmla="*/ 590550 w 590550"/>
              <a:gd name="T1" fmla="*/ 0 h 717550"/>
              <a:gd name="T2" fmla="*/ 412750 w 590550"/>
              <a:gd name="T3" fmla="*/ 717550 h 717550"/>
              <a:gd name="T4" fmla="*/ 0 w 590550"/>
              <a:gd name="T5" fmla="*/ 635000 h 717550"/>
              <a:gd name="T6" fmla="*/ 590550 w 590550"/>
              <a:gd name="T7" fmla="*/ 0 h 717550"/>
              <a:gd name="T8" fmla="*/ 0 60000 65536"/>
              <a:gd name="T9" fmla="*/ 0 60000 65536"/>
              <a:gd name="T10" fmla="*/ 0 60000 65536"/>
              <a:gd name="T11" fmla="*/ 0 60000 65536"/>
              <a:gd name="T12" fmla="*/ 0 w 590550"/>
              <a:gd name="T13" fmla="*/ 0 h 717550"/>
              <a:gd name="T14" fmla="*/ 590550 w 590550"/>
              <a:gd name="T15" fmla="*/ 717550 h 717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0550" h="717550">
                <a:moveTo>
                  <a:pt x="590550" y="0"/>
                </a:moveTo>
                <a:lnTo>
                  <a:pt x="412750" y="717550"/>
                </a:lnTo>
                <a:lnTo>
                  <a:pt x="0" y="635000"/>
                </a:lnTo>
                <a:lnTo>
                  <a:pt x="590550" y="0"/>
                </a:lnTo>
                <a:close/>
              </a:path>
            </a:pathLst>
          </a:custGeom>
          <a:solidFill>
            <a:srgbClr val="1AA8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3" name="任意多边形 28"/>
          <p:cNvSpPr>
            <a:spLocks noChangeArrowheads="1"/>
          </p:cNvSpPr>
          <p:nvPr/>
        </p:nvSpPr>
        <p:spPr bwMode="auto">
          <a:xfrm>
            <a:off x="3073400" y="2241550"/>
            <a:ext cx="609600" cy="1295400"/>
          </a:xfrm>
          <a:custGeom>
            <a:avLst/>
            <a:gdLst>
              <a:gd name="T0" fmla="*/ 0 w 609600"/>
              <a:gd name="T1" fmla="*/ 0 h 1295400"/>
              <a:gd name="T2" fmla="*/ 609600 w 609600"/>
              <a:gd name="T3" fmla="*/ 431800 h 1295400"/>
              <a:gd name="T4" fmla="*/ 527050 w 609600"/>
              <a:gd name="T5" fmla="*/ 1295400 h 1295400"/>
              <a:gd name="T6" fmla="*/ 0 w 609600"/>
              <a:gd name="T7" fmla="*/ 0 h 1295400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295400"/>
              <a:gd name="T14" fmla="*/ 609600 w 609600"/>
              <a:gd name="T15" fmla="*/ 1295400 h 1295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295400">
                <a:moveTo>
                  <a:pt x="0" y="0"/>
                </a:moveTo>
                <a:lnTo>
                  <a:pt x="609600" y="431800"/>
                </a:lnTo>
                <a:lnTo>
                  <a:pt x="52705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4" name="任意多边形 30"/>
          <p:cNvSpPr>
            <a:spLocks noChangeArrowheads="1"/>
          </p:cNvSpPr>
          <p:nvPr/>
        </p:nvSpPr>
        <p:spPr bwMode="auto">
          <a:xfrm>
            <a:off x="3086100" y="2273300"/>
            <a:ext cx="654050" cy="1828800"/>
          </a:xfrm>
          <a:custGeom>
            <a:avLst/>
            <a:gdLst>
              <a:gd name="T0" fmla="*/ 0 w 654050"/>
              <a:gd name="T1" fmla="*/ 0 h 1828800"/>
              <a:gd name="T2" fmla="*/ 171450 w 654050"/>
              <a:gd name="T3" fmla="*/ 1295400 h 1828800"/>
              <a:gd name="T4" fmla="*/ 654050 w 654050"/>
              <a:gd name="T5" fmla="*/ 1828800 h 1828800"/>
              <a:gd name="T6" fmla="*/ 520700 w 654050"/>
              <a:gd name="T7" fmla="*/ 1250950 h 1828800"/>
              <a:gd name="T8" fmla="*/ 0 w 654050"/>
              <a:gd name="T9" fmla="*/ 0 h 1828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4050"/>
              <a:gd name="T16" fmla="*/ 0 h 1828800"/>
              <a:gd name="T17" fmla="*/ 654050 w 654050"/>
              <a:gd name="T18" fmla="*/ 1828800 h 18288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4050" h="1828800">
                <a:moveTo>
                  <a:pt x="0" y="0"/>
                </a:moveTo>
                <a:lnTo>
                  <a:pt x="171450" y="1295400"/>
                </a:lnTo>
                <a:lnTo>
                  <a:pt x="654050" y="1828800"/>
                </a:lnTo>
                <a:lnTo>
                  <a:pt x="520700" y="125095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5" name="任意多边形 31"/>
          <p:cNvSpPr>
            <a:spLocks noChangeArrowheads="1"/>
          </p:cNvSpPr>
          <p:nvPr/>
        </p:nvSpPr>
        <p:spPr bwMode="auto">
          <a:xfrm>
            <a:off x="3581400" y="2673350"/>
            <a:ext cx="692150" cy="965200"/>
          </a:xfrm>
          <a:custGeom>
            <a:avLst/>
            <a:gdLst>
              <a:gd name="T0" fmla="*/ 101600 w 692150"/>
              <a:gd name="T1" fmla="*/ 0 h 958850"/>
              <a:gd name="T2" fmla="*/ 0 w 692150"/>
              <a:gd name="T3" fmla="*/ 850900 h 958850"/>
              <a:gd name="T4" fmla="*/ 692150 w 692150"/>
              <a:gd name="T5" fmla="*/ 958850 h 958850"/>
              <a:gd name="T6" fmla="*/ 101600 w 692150"/>
              <a:gd name="T7" fmla="*/ 0 h 958850"/>
              <a:gd name="T8" fmla="*/ 0 60000 65536"/>
              <a:gd name="T9" fmla="*/ 0 60000 65536"/>
              <a:gd name="T10" fmla="*/ 0 60000 65536"/>
              <a:gd name="T11" fmla="*/ 0 60000 65536"/>
              <a:gd name="T12" fmla="*/ 0 w 692150"/>
              <a:gd name="T13" fmla="*/ 0 h 958850"/>
              <a:gd name="T14" fmla="*/ 692150 w 692150"/>
              <a:gd name="T15" fmla="*/ 958850 h 9588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2150" h="958850">
                <a:moveTo>
                  <a:pt x="101600" y="0"/>
                </a:moveTo>
                <a:lnTo>
                  <a:pt x="0" y="850900"/>
                </a:lnTo>
                <a:lnTo>
                  <a:pt x="692150" y="958850"/>
                </a:lnTo>
                <a:lnTo>
                  <a:pt x="10160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6" name="任意多边形 32"/>
          <p:cNvSpPr>
            <a:spLocks noChangeArrowheads="1"/>
          </p:cNvSpPr>
          <p:nvPr/>
        </p:nvSpPr>
        <p:spPr bwMode="auto">
          <a:xfrm>
            <a:off x="3683000" y="2667000"/>
            <a:ext cx="571500" cy="984250"/>
          </a:xfrm>
          <a:custGeom>
            <a:avLst/>
            <a:gdLst>
              <a:gd name="T0" fmla="*/ 0 w 596900"/>
              <a:gd name="T1" fmla="*/ 0 h 965200"/>
              <a:gd name="T2" fmla="*/ 349250 w 596900"/>
              <a:gd name="T3" fmla="*/ 38100 h 965200"/>
              <a:gd name="T4" fmla="*/ 596900 w 596900"/>
              <a:gd name="T5" fmla="*/ 965200 h 965200"/>
              <a:gd name="T6" fmla="*/ 0 w 596900"/>
              <a:gd name="T7" fmla="*/ 0 h 965200"/>
              <a:gd name="T8" fmla="*/ 0 60000 65536"/>
              <a:gd name="T9" fmla="*/ 0 60000 65536"/>
              <a:gd name="T10" fmla="*/ 0 60000 65536"/>
              <a:gd name="T11" fmla="*/ 0 60000 65536"/>
              <a:gd name="T12" fmla="*/ 0 w 596900"/>
              <a:gd name="T13" fmla="*/ 0 h 965200"/>
              <a:gd name="T14" fmla="*/ 596900 w 596900"/>
              <a:gd name="T15" fmla="*/ 965200 h 965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96900" h="965200">
                <a:moveTo>
                  <a:pt x="0" y="0"/>
                </a:moveTo>
                <a:lnTo>
                  <a:pt x="349250" y="38100"/>
                </a:lnTo>
                <a:lnTo>
                  <a:pt x="596900" y="965200"/>
                </a:lnTo>
                <a:lnTo>
                  <a:pt x="0" y="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任意多边形 33"/>
          <p:cNvSpPr>
            <a:spLocks noChangeArrowheads="1"/>
          </p:cNvSpPr>
          <p:nvPr/>
        </p:nvSpPr>
        <p:spPr bwMode="auto">
          <a:xfrm>
            <a:off x="3587750" y="3492500"/>
            <a:ext cx="698500" cy="660400"/>
          </a:xfrm>
          <a:custGeom>
            <a:avLst/>
            <a:gdLst>
              <a:gd name="T0" fmla="*/ 0 w 698500"/>
              <a:gd name="T1" fmla="*/ 0 h 609600"/>
              <a:gd name="T2" fmla="*/ 146050 w 698500"/>
              <a:gd name="T3" fmla="*/ 609600 h 609600"/>
              <a:gd name="T4" fmla="*/ 698500 w 698500"/>
              <a:gd name="T5" fmla="*/ 139700 h 609600"/>
              <a:gd name="T6" fmla="*/ 0 w 698500"/>
              <a:gd name="T7" fmla="*/ 0 h 609600"/>
              <a:gd name="T8" fmla="*/ 0 60000 65536"/>
              <a:gd name="T9" fmla="*/ 0 60000 65536"/>
              <a:gd name="T10" fmla="*/ 0 60000 65536"/>
              <a:gd name="T11" fmla="*/ 0 60000 65536"/>
              <a:gd name="T12" fmla="*/ 0 w 698500"/>
              <a:gd name="T13" fmla="*/ 0 h 609600"/>
              <a:gd name="T14" fmla="*/ 698500 w 698500"/>
              <a:gd name="T15" fmla="*/ 609600 h 609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98500" h="609600">
                <a:moveTo>
                  <a:pt x="0" y="0"/>
                </a:moveTo>
                <a:lnTo>
                  <a:pt x="146050" y="609600"/>
                </a:lnTo>
                <a:lnTo>
                  <a:pt x="698500" y="139700"/>
                </a:lnTo>
                <a:lnTo>
                  <a:pt x="0" y="0"/>
                </a:lnTo>
                <a:close/>
              </a:path>
            </a:pathLst>
          </a:custGeom>
          <a:solidFill>
            <a:srgbClr val="EE59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8" name="任意多边形 34"/>
          <p:cNvSpPr>
            <a:spLocks noChangeArrowheads="1"/>
          </p:cNvSpPr>
          <p:nvPr/>
        </p:nvSpPr>
        <p:spPr bwMode="auto">
          <a:xfrm>
            <a:off x="3251200" y="3556000"/>
            <a:ext cx="495300" cy="1016000"/>
          </a:xfrm>
          <a:custGeom>
            <a:avLst/>
            <a:gdLst>
              <a:gd name="T0" fmla="*/ 0 w 495300"/>
              <a:gd name="T1" fmla="*/ 0 h 1016000"/>
              <a:gd name="T2" fmla="*/ 495300 w 495300"/>
              <a:gd name="T3" fmla="*/ 533400 h 1016000"/>
              <a:gd name="T4" fmla="*/ 336550 w 495300"/>
              <a:gd name="T5" fmla="*/ 1016000 h 1016000"/>
              <a:gd name="T6" fmla="*/ 0 w 495300"/>
              <a:gd name="T7" fmla="*/ 0 h 1016000"/>
              <a:gd name="T8" fmla="*/ 0 60000 65536"/>
              <a:gd name="T9" fmla="*/ 0 60000 65536"/>
              <a:gd name="T10" fmla="*/ 0 60000 65536"/>
              <a:gd name="T11" fmla="*/ 0 60000 65536"/>
              <a:gd name="T12" fmla="*/ 0 w 495300"/>
              <a:gd name="T13" fmla="*/ 0 h 1016000"/>
              <a:gd name="T14" fmla="*/ 495300 w 495300"/>
              <a:gd name="T15" fmla="*/ 1016000 h 1016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5300" h="1016000">
                <a:moveTo>
                  <a:pt x="0" y="0"/>
                </a:moveTo>
                <a:lnTo>
                  <a:pt x="495300" y="533400"/>
                </a:lnTo>
                <a:lnTo>
                  <a:pt x="336550" y="1016000"/>
                </a:lnTo>
                <a:lnTo>
                  <a:pt x="0" y="0"/>
                </a:lnTo>
                <a:close/>
              </a:path>
            </a:pathLst>
          </a:custGeom>
          <a:solidFill>
            <a:srgbClr val="ED702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9" name="任意多边形 35"/>
          <p:cNvSpPr>
            <a:spLocks noChangeArrowheads="1"/>
          </p:cNvSpPr>
          <p:nvPr/>
        </p:nvSpPr>
        <p:spPr bwMode="auto">
          <a:xfrm>
            <a:off x="3594100" y="3638550"/>
            <a:ext cx="711200" cy="914400"/>
          </a:xfrm>
          <a:custGeom>
            <a:avLst/>
            <a:gdLst>
              <a:gd name="T0" fmla="*/ 146050 w 711200"/>
              <a:gd name="T1" fmla="*/ 444500 h 914400"/>
              <a:gd name="T2" fmla="*/ 711200 w 711200"/>
              <a:gd name="T3" fmla="*/ 0 h 914400"/>
              <a:gd name="T4" fmla="*/ 0 w 711200"/>
              <a:gd name="T5" fmla="*/ 914400 h 914400"/>
              <a:gd name="T6" fmla="*/ 146050 w 711200"/>
              <a:gd name="T7" fmla="*/ 444500 h 914400"/>
              <a:gd name="T8" fmla="*/ 0 60000 65536"/>
              <a:gd name="T9" fmla="*/ 0 60000 65536"/>
              <a:gd name="T10" fmla="*/ 0 60000 65536"/>
              <a:gd name="T11" fmla="*/ 0 60000 65536"/>
              <a:gd name="T12" fmla="*/ 0 w 711200"/>
              <a:gd name="T13" fmla="*/ 0 h 914400"/>
              <a:gd name="T14" fmla="*/ 711200 w 711200"/>
              <a:gd name="T15" fmla="*/ 914400 h 914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1200" h="914400">
                <a:moveTo>
                  <a:pt x="146050" y="444500"/>
                </a:moveTo>
                <a:lnTo>
                  <a:pt x="711200" y="0"/>
                </a:lnTo>
                <a:lnTo>
                  <a:pt x="0" y="914400"/>
                </a:lnTo>
                <a:lnTo>
                  <a:pt x="146050" y="444500"/>
                </a:lnTo>
                <a:close/>
              </a:path>
            </a:pathLst>
          </a:custGeom>
          <a:solidFill>
            <a:srgbClr val="E7303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0" name="任意多边形 36"/>
          <p:cNvSpPr>
            <a:spLocks noChangeArrowheads="1"/>
          </p:cNvSpPr>
          <p:nvPr/>
        </p:nvSpPr>
        <p:spPr bwMode="auto">
          <a:xfrm>
            <a:off x="4469130" y="3830511"/>
            <a:ext cx="546100" cy="431800"/>
          </a:xfrm>
          <a:custGeom>
            <a:avLst/>
            <a:gdLst>
              <a:gd name="T0" fmla="*/ 0 w 488950"/>
              <a:gd name="T1" fmla="*/ 431800 h 431800"/>
              <a:gd name="T2" fmla="*/ 488950 w 488950"/>
              <a:gd name="T3" fmla="*/ 425450 h 431800"/>
              <a:gd name="T4" fmla="*/ 311150 w 488950"/>
              <a:gd name="T5" fmla="*/ 0 h 431800"/>
              <a:gd name="T6" fmla="*/ 0 w 488950"/>
              <a:gd name="T7" fmla="*/ 431800 h 431800"/>
              <a:gd name="T8" fmla="*/ 0 60000 65536"/>
              <a:gd name="T9" fmla="*/ 0 60000 65536"/>
              <a:gd name="T10" fmla="*/ 0 60000 65536"/>
              <a:gd name="T11" fmla="*/ 0 60000 65536"/>
              <a:gd name="T12" fmla="*/ 0 w 488950"/>
              <a:gd name="T13" fmla="*/ 0 h 431800"/>
              <a:gd name="T14" fmla="*/ 488950 w 488950"/>
              <a:gd name="T15" fmla="*/ 431800 h 431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950" h="431800">
                <a:moveTo>
                  <a:pt x="0" y="431800"/>
                </a:moveTo>
                <a:lnTo>
                  <a:pt x="488950" y="425450"/>
                </a:lnTo>
                <a:lnTo>
                  <a:pt x="311150" y="0"/>
                </a:lnTo>
                <a:lnTo>
                  <a:pt x="0" y="431800"/>
                </a:lnTo>
                <a:close/>
              </a:path>
            </a:pathLst>
          </a:custGeom>
          <a:solidFill>
            <a:srgbClr val="B71C3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1" name="任意多边形 39"/>
          <p:cNvSpPr>
            <a:spLocks noChangeArrowheads="1"/>
          </p:cNvSpPr>
          <p:nvPr/>
        </p:nvSpPr>
        <p:spPr bwMode="auto">
          <a:xfrm>
            <a:off x="3575050" y="4121150"/>
            <a:ext cx="679450" cy="711200"/>
          </a:xfrm>
          <a:custGeom>
            <a:avLst/>
            <a:gdLst>
              <a:gd name="T0" fmla="*/ 355600 w 679450"/>
              <a:gd name="T1" fmla="*/ 0 h 711200"/>
              <a:gd name="T2" fmla="*/ 679450 w 679450"/>
              <a:gd name="T3" fmla="*/ 711200 h 711200"/>
              <a:gd name="T4" fmla="*/ 0 w 679450"/>
              <a:gd name="T5" fmla="*/ 450850 h 711200"/>
              <a:gd name="T6" fmla="*/ 355600 w 679450"/>
              <a:gd name="T7" fmla="*/ 0 h 711200"/>
              <a:gd name="T8" fmla="*/ 0 60000 65536"/>
              <a:gd name="T9" fmla="*/ 0 60000 65536"/>
              <a:gd name="T10" fmla="*/ 0 60000 65536"/>
              <a:gd name="T11" fmla="*/ 0 60000 65536"/>
              <a:gd name="T12" fmla="*/ 0 w 679450"/>
              <a:gd name="T13" fmla="*/ 0 h 711200"/>
              <a:gd name="T14" fmla="*/ 679450 w 679450"/>
              <a:gd name="T15" fmla="*/ 711200 h 71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9450" h="711200">
                <a:moveTo>
                  <a:pt x="355600" y="0"/>
                </a:moveTo>
                <a:lnTo>
                  <a:pt x="679450" y="711200"/>
                </a:lnTo>
                <a:lnTo>
                  <a:pt x="0" y="450850"/>
                </a:lnTo>
                <a:lnTo>
                  <a:pt x="355600" y="0"/>
                </a:lnTo>
                <a:close/>
              </a:path>
            </a:pathLst>
          </a:custGeom>
          <a:solidFill>
            <a:srgbClr val="C41F3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2" name="任意多边形 42"/>
          <p:cNvSpPr>
            <a:spLocks noChangeArrowheads="1"/>
          </p:cNvSpPr>
          <p:nvPr/>
        </p:nvSpPr>
        <p:spPr bwMode="auto">
          <a:xfrm>
            <a:off x="4443730" y="4076700"/>
            <a:ext cx="882650" cy="736600"/>
          </a:xfrm>
          <a:custGeom>
            <a:avLst/>
            <a:gdLst>
              <a:gd name="T0" fmla="*/ 0 w 844550"/>
              <a:gd name="T1" fmla="*/ 0 h 736600"/>
              <a:gd name="T2" fmla="*/ 844550 w 844550"/>
              <a:gd name="T3" fmla="*/ 736600 h 736600"/>
              <a:gd name="T4" fmla="*/ 685800 w 844550"/>
              <a:gd name="T5" fmla="*/ 323850 h 736600"/>
              <a:gd name="T6" fmla="*/ 0 w 844550"/>
              <a:gd name="T7" fmla="*/ 0 h 736600"/>
              <a:gd name="T8" fmla="*/ 0 60000 65536"/>
              <a:gd name="T9" fmla="*/ 0 60000 65536"/>
              <a:gd name="T10" fmla="*/ 0 60000 65536"/>
              <a:gd name="T11" fmla="*/ 0 60000 65536"/>
              <a:gd name="T12" fmla="*/ 0 w 844550"/>
              <a:gd name="T13" fmla="*/ 0 h 736600"/>
              <a:gd name="T14" fmla="*/ 844550 w 844550"/>
              <a:gd name="T15" fmla="*/ 736600 h 736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4550" h="736600">
                <a:moveTo>
                  <a:pt x="0" y="0"/>
                </a:moveTo>
                <a:lnTo>
                  <a:pt x="844550" y="736600"/>
                </a:lnTo>
                <a:lnTo>
                  <a:pt x="685800" y="323850"/>
                </a:lnTo>
                <a:lnTo>
                  <a:pt x="0" y="0"/>
                </a:lnTo>
                <a:close/>
              </a:path>
            </a:pathLst>
          </a:custGeom>
          <a:solidFill>
            <a:srgbClr val="F455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3" name="任意多边形 43"/>
          <p:cNvSpPr>
            <a:spLocks noChangeArrowheads="1"/>
          </p:cNvSpPr>
          <p:nvPr/>
        </p:nvSpPr>
        <p:spPr bwMode="auto">
          <a:xfrm>
            <a:off x="3321050" y="4832350"/>
            <a:ext cx="1098550" cy="336550"/>
          </a:xfrm>
          <a:custGeom>
            <a:avLst/>
            <a:gdLst>
              <a:gd name="T0" fmla="*/ 0 w 1098550"/>
              <a:gd name="T1" fmla="*/ 101600 h 336550"/>
              <a:gd name="T2" fmla="*/ 946150 w 1098550"/>
              <a:gd name="T3" fmla="*/ 0 h 336550"/>
              <a:gd name="T4" fmla="*/ 1098550 w 1098550"/>
              <a:gd name="T5" fmla="*/ 336550 h 336550"/>
              <a:gd name="T6" fmla="*/ 0 w 1098550"/>
              <a:gd name="T7" fmla="*/ 101600 h 336550"/>
              <a:gd name="T8" fmla="*/ 0 60000 65536"/>
              <a:gd name="T9" fmla="*/ 0 60000 65536"/>
              <a:gd name="T10" fmla="*/ 0 60000 65536"/>
              <a:gd name="T11" fmla="*/ 0 60000 65536"/>
              <a:gd name="T12" fmla="*/ 0 w 1098550"/>
              <a:gd name="T13" fmla="*/ 0 h 336550"/>
              <a:gd name="T14" fmla="*/ 1098550 w 1098550"/>
              <a:gd name="T15" fmla="*/ 336550 h 3365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8550" h="336550">
                <a:moveTo>
                  <a:pt x="0" y="101600"/>
                </a:moveTo>
                <a:lnTo>
                  <a:pt x="946150" y="0"/>
                </a:lnTo>
                <a:lnTo>
                  <a:pt x="1098550" y="336550"/>
                </a:lnTo>
                <a:lnTo>
                  <a:pt x="0" y="101600"/>
                </a:lnTo>
                <a:close/>
              </a:path>
            </a:pathLst>
          </a:custGeom>
          <a:solidFill>
            <a:srgbClr val="F66E2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4" name="任意多边形 47"/>
          <p:cNvSpPr>
            <a:spLocks noChangeArrowheads="1"/>
          </p:cNvSpPr>
          <p:nvPr/>
        </p:nvSpPr>
        <p:spPr bwMode="auto">
          <a:xfrm>
            <a:off x="4254500" y="4813300"/>
            <a:ext cx="539750" cy="381000"/>
          </a:xfrm>
          <a:custGeom>
            <a:avLst/>
            <a:gdLst>
              <a:gd name="T0" fmla="*/ 0 w 520700"/>
              <a:gd name="T1" fmla="*/ 6350 h 355600"/>
              <a:gd name="T2" fmla="*/ 520700 w 520700"/>
              <a:gd name="T3" fmla="*/ 0 h 355600"/>
              <a:gd name="T4" fmla="*/ 171450 w 520700"/>
              <a:gd name="T5" fmla="*/ 355600 h 355600"/>
              <a:gd name="T6" fmla="*/ 0 w 520700"/>
              <a:gd name="T7" fmla="*/ 6350 h 355600"/>
              <a:gd name="T8" fmla="*/ 0 60000 65536"/>
              <a:gd name="T9" fmla="*/ 0 60000 65536"/>
              <a:gd name="T10" fmla="*/ 0 60000 65536"/>
              <a:gd name="T11" fmla="*/ 0 60000 65536"/>
              <a:gd name="T12" fmla="*/ 0 w 520700"/>
              <a:gd name="T13" fmla="*/ 0 h 355600"/>
              <a:gd name="T14" fmla="*/ 520700 w 520700"/>
              <a:gd name="T15" fmla="*/ 355600 h 355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0700" h="355600">
                <a:moveTo>
                  <a:pt x="0" y="6350"/>
                </a:moveTo>
                <a:lnTo>
                  <a:pt x="520700" y="0"/>
                </a:lnTo>
                <a:lnTo>
                  <a:pt x="171450" y="355600"/>
                </a:lnTo>
                <a:lnTo>
                  <a:pt x="0" y="6350"/>
                </a:lnTo>
                <a:close/>
              </a:path>
            </a:pathLst>
          </a:custGeom>
          <a:solidFill>
            <a:srgbClr val="BC232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5" name="任意多边形 49"/>
          <p:cNvSpPr>
            <a:spLocks noChangeArrowheads="1"/>
          </p:cNvSpPr>
          <p:nvPr/>
        </p:nvSpPr>
        <p:spPr bwMode="auto">
          <a:xfrm>
            <a:off x="2476500" y="-38100"/>
            <a:ext cx="387350" cy="146050"/>
          </a:xfrm>
          <a:custGeom>
            <a:avLst/>
            <a:gdLst>
              <a:gd name="T0" fmla="*/ 0 w 387350"/>
              <a:gd name="T1" fmla="*/ 19050 h 146050"/>
              <a:gd name="T2" fmla="*/ 114300 w 387350"/>
              <a:gd name="T3" fmla="*/ 146050 h 146050"/>
              <a:gd name="T4" fmla="*/ 387350 w 387350"/>
              <a:gd name="T5" fmla="*/ 0 h 146050"/>
              <a:gd name="T6" fmla="*/ 0 w 387350"/>
              <a:gd name="T7" fmla="*/ 19050 h 146050"/>
              <a:gd name="T8" fmla="*/ 0 60000 65536"/>
              <a:gd name="T9" fmla="*/ 0 60000 65536"/>
              <a:gd name="T10" fmla="*/ 0 60000 65536"/>
              <a:gd name="T11" fmla="*/ 0 60000 65536"/>
              <a:gd name="T12" fmla="*/ 0 w 387350"/>
              <a:gd name="T13" fmla="*/ 0 h 146050"/>
              <a:gd name="T14" fmla="*/ 387350 w 387350"/>
              <a:gd name="T15" fmla="*/ 146050 h 146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350" h="146050">
                <a:moveTo>
                  <a:pt x="0" y="19050"/>
                </a:moveTo>
                <a:lnTo>
                  <a:pt x="114300" y="146050"/>
                </a:lnTo>
                <a:lnTo>
                  <a:pt x="38735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D97B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6" name="任意多边形 50"/>
          <p:cNvSpPr>
            <a:spLocks noChangeArrowheads="1"/>
          </p:cNvSpPr>
          <p:nvPr/>
        </p:nvSpPr>
        <p:spPr bwMode="auto">
          <a:xfrm>
            <a:off x="4761230" y="1150938"/>
            <a:ext cx="203200" cy="152400"/>
          </a:xfrm>
          <a:custGeom>
            <a:avLst/>
            <a:gdLst>
              <a:gd name="T0" fmla="*/ 114300 w 203200"/>
              <a:gd name="T1" fmla="*/ 0 h 152400"/>
              <a:gd name="T2" fmla="*/ 0 w 203200"/>
              <a:gd name="T3" fmla="*/ 152400 h 152400"/>
              <a:gd name="T4" fmla="*/ 203200 w 203200"/>
              <a:gd name="T5" fmla="*/ 63500 h 152400"/>
              <a:gd name="T6" fmla="*/ 114300 w 20320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203200"/>
              <a:gd name="T13" fmla="*/ 0 h 152400"/>
              <a:gd name="T14" fmla="*/ 203200 w 20320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3200" h="152400">
                <a:moveTo>
                  <a:pt x="114300" y="0"/>
                </a:moveTo>
                <a:lnTo>
                  <a:pt x="0" y="152400"/>
                </a:lnTo>
                <a:lnTo>
                  <a:pt x="203200" y="63500"/>
                </a:lnTo>
                <a:lnTo>
                  <a:pt x="114300" y="0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7" name="任意多边形 51"/>
          <p:cNvSpPr>
            <a:spLocks noChangeArrowheads="1"/>
          </p:cNvSpPr>
          <p:nvPr/>
        </p:nvSpPr>
        <p:spPr bwMode="auto">
          <a:xfrm>
            <a:off x="5116830" y="1897063"/>
            <a:ext cx="266700" cy="285750"/>
          </a:xfrm>
          <a:custGeom>
            <a:avLst/>
            <a:gdLst>
              <a:gd name="T0" fmla="*/ 0 w 266700"/>
              <a:gd name="T1" fmla="*/ 0 h 285750"/>
              <a:gd name="T2" fmla="*/ 266700 w 266700"/>
              <a:gd name="T3" fmla="*/ 6350 h 285750"/>
              <a:gd name="T4" fmla="*/ 222250 w 266700"/>
              <a:gd name="T5" fmla="*/ 285750 h 285750"/>
              <a:gd name="T6" fmla="*/ 0 w 266700"/>
              <a:gd name="T7" fmla="*/ 0 h 28575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285750"/>
              <a:gd name="T14" fmla="*/ 266700 w 266700"/>
              <a:gd name="T15" fmla="*/ 285750 h 2857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285750">
                <a:moveTo>
                  <a:pt x="0" y="0"/>
                </a:moveTo>
                <a:lnTo>
                  <a:pt x="266700" y="6350"/>
                </a:lnTo>
                <a:lnTo>
                  <a:pt x="222250" y="285750"/>
                </a:lnTo>
                <a:lnTo>
                  <a:pt x="0" y="0"/>
                </a:lnTo>
                <a:close/>
              </a:path>
            </a:pathLst>
          </a:custGeom>
          <a:solidFill>
            <a:srgbClr val="EB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8" name="任意多边形 52"/>
          <p:cNvSpPr>
            <a:spLocks noChangeArrowheads="1"/>
          </p:cNvSpPr>
          <p:nvPr/>
        </p:nvSpPr>
        <p:spPr bwMode="auto">
          <a:xfrm>
            <a:off x="4894580" y="860425"/>
            <a:ext cx="336550" cy="152400"/>
          </a:xfrm>
          <a:custGeom>
            <a:avLst/>
            <a:gdLst>
              <a:gd name="T0" fmla="*/ 0 w 336550"/>
              <a:gd name="T1" fmla="*/ 0 h 152400"/>
              <a:gd name="T2" fmla="*/ 336550 w 336550"/>
              <a:gd name="T3" fmla="*/ 12700 h 152400"/>
              <a:gd name="T4" fmla="*/ 165100 w 336550"/>
              <a:gd name="T5" fmla="*/ 152400 h 152400"/>
              <a:gd name="T6" fmla="*/ 0 w 336550"/>
              <a:gd name="T7" fmla="*/ 0 h 152400"/>
              <a:gd name="T8" fmla="*/ 0 60000 65536"/>
              <a:gd name="T9" fmla="*/ 0 60000 65536"/>
              <a:gd name="T10" fmla="*/ 0 60000 65536"/>
              <a:gd name="T11" fmla="*/ 0 60000 65536"/>
              <a:gd name="T12" fmla="*/ 0 w 336550"/>
              <a:gd name="T13" fmla="*/ 0 h 152400"/>
              <a:gd name="T14" fmla="*/ 336550 w 336550"/>
              <a:gd name="T15" fmla="*/ 152400 h 1524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550" h="152400">
                <a:moveTo>
                  <a:pt x="0" y="0"/>
                </a:moveTo>
                <a:lnTo>
                  <a:pt x="336550" y="12700"/>
                </a:lnTo>
                <a:lnTo>
                  <a:pt x="1651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89" name="任意多边形 53"/>
          <p:cNvSpPr>
            <a:spLocks noChangeArrowheads="1"/>
          </p:cNvSpPr>
          <p:nvPr/>
        </p:nvSpPr>
        <p:spPr bwMode="auto">
          <a:xfrm>
            <a:off x="5091430" y="3282950"/>
            <a:ext cx="241300" cy="254000"/>
          </a:xfrm>
          <a:custGeom>
            <a:avLst/>
            <a:gdLst>
              <a:gd name="T0" fmla="*/ 0 w 241300"/>
              <a:gd name="T1" fmla="*/ 0 h 254000"/>
              <a:gd name="T2" fmla="*/ 241300 w 241300"/>
              <a:gd name="T3" fmla="*/ 69850 h 254000"/>
              <a:gd name="T4" fmla="*/ 95250 w 241300"/>
              <a:gd name="T5" fmla="*/ 254000 h 254000"/>
              <a:gd name="T6" fmla="*/ 0 w 241300"/>
              <a:gd name="T7" fmla="*/ 0 h 254000"/>
              <a:gd name="T8" fmla="*/ 0 60000 65536"/>
              <a:gd name="T9" fmla="*/ 0 60000 65536"/>
              <a:gd name="T10" fmla="*/ 0 60000 65536"/>
              <a:gd name="T11" fmla="*/ 0 60000 65536"/>
              <a:gd name="T12" fmla="*/ 0 w 241300"/>
              <a:gd name="T13" fmla="*/ 0 h 254000"/>
              <a:gd name="T14" fmla="*/ 241300 w 241300"/>
              <a:gd name="T15" fmla="*/ 254000 h 254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1300" h="254000">
                <a:moveTo>
                  <a:pt x="0" y="0"/>
                </a:moveTo>
                <a:lnTo>
                  <a:pt x="241300" y="69850"/>
                </a:lnTo>
                <a:lnTo>
                  <a:pt x="95250" y="254000"/>
                </a:lnTo>
                <a:lnTo>
                  <a:pt x="0" y="0"/>
                </a:lnTo>
                <a:close/>
              </a:path>
            </a:pathLst>
          </a:cu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0" name="任意多边形 54"/>
          <p:cNvSpPr>
            <a:spLocks noChangeArrowheads="1"/>
          </p:cNvSpPr>
          <p:nvPr/>
        </p:nvSpPr>
        <p:spPr bwMode="auto">
          <a:xfrm>
            <a:off x="5472430" y="4300411"/>
            <a:ext cx="266700" cy="304800"/>
          </a:xfrm>
          <a:custGeom>
            <a:avLst/>
            <a:gdLst>
              <a:gd name="T0" fmla="*/ 234950 w 266700"/>
              <a:gd name="T1" fmla="*/ 0 h 304800"/>
              <a:gd name="T2" fmla="*/ 0 w 266700"/>
              <a:gd name="T3" fmla="*/ 304800 h 304800"/>
              <a:gd name="T4" fmla="*/ 266700 w 266700"/>
              <a:gd name="T5" fmla="*/ 241300 h 304800"/>
              <a:gd name="T6" fmla="*/ 234950 w 266700"/>
              <a:gd name="T7" fmla="*/ 0 h 304800"/>
              <a:gd name="T8" fmla="*/ 0 60000 65536"/>
              <a:gd name="T9" fmla="*/ 0 60000 65536"/>
              <a:gd name="T10" fmla="*/ 0 60000 65536"/>
              <a:gd name="T11" fmla="*/ 0 60000 65536"/>
              <a:gd name="T12" fmla="*/ 0 w 266700"/>
              <a:gd name="T13" fmla="*/ 0 h 304800"/>
              <a:gd name="T14" fmla="*/ 266700 w 266700"/>
              <a:gd name="T15" fmla="*/ 304800 h 3048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700" h="304800">
                <a:moveTo>
                  <a:pt x="234950" y="0"/>
                </a:moveTo>
                <a:lnTo>
                  <a:pt x="0" y="304800"/>
                </a:lnTo>
                <a:lnTo>
                  <a:pt x="266700" y="241300"/>
                </a:lnTo>
                <a:lnTo>
                  <a:pt x="234950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1" name="任意多边形 55"/>
          <p:cNvSpPr>
            <a:spLocks noChangeArrowheads="1"/>
          </p:cNvSpPr>
          <p:nvPr/>
        </p:nvSpPr>
        <p:spPr bwMode="auto">
          <a:xfrm>
            <a:off x="5694680" y="4654550"/>
            <a:ext cx="184150" cy="260350"/>
          </a:xfrm>
          <a:custGeom>
            <a:avLst/>
            <a:gdLst>
              <a:gd name="T0" fmla="*/ 57150 w 184150"/>
              <a:gd name="T1" fmla="*/ 0 h 260350"/>
              <a:gd name="T2" fmla="*/ 0 w 184150"/>
              <a:gd name="T3" fmla="*/ 241300 h 260350"/>
              <a:gd name="T4" fmla="*/ 184150 w 184150"/>
              <a:gd name="T5" fmla="*/ 260350 h 260350"/>
              <a:gd name="T6" fmla="*/ 57150 w 184150"/>
              <a:gd name="T7" fmla="*/ 0 h 260350"/>
              <a:gd name="T8" fmla="*/ 0 60000 65536"/>
              <a:gd name="T9" fmla="*/ 0 60000 65536"/>
              <a:gd name="T10" fmla="*/ 0 60000 65536"/>
              <a:gd name="T11" fmla="*/ 0 60000 65536"/>
              <a:gd name="T12" fmla="*/ 0 w 184150"/>
              <a:gd name="T13" fmla="*/ 0 h 260350"/>
              <a:gd name="T14" fmla="*/ 184150 w 184150"/>
              <a:gd name="T15" fmla="*/ 260350 h 2603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150" h="260350">
                <a:moveTo>
                  <a:pt x="57150" y="0"/>
                </a:moveTo>
                <a:lnTo>
                  <a:pt x="0" y="241300"/>
                </a:lnTo>
                <a:lnTo>
                  <a:pt x="184150" y="260350"/>
                </a:lnTo>
                <a:lnTo>
                  <a:pt x="57150" y="0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2" name="任意多边形 56"/>
          <p:cNvSpPr>
            <a:spLocks noChangeArrowheads="1"/>
          </p:cNvSpPr>
          <p:nvPr/>
        </p:nvSpPr>
        <p:spPr bwMode="auto">
          <a:xfrm>
            <a:off x="5796280" y="4478211"/>
            <a:ext cx="190500" cy="120650"/>
          </a:xfrm>
          <a:custGeom>
            <a:avLst/>
            <a:gdLst>
              <a:gd name="T0" fmla="*/ 0 w 190500"/>
              <a:gd name="T1" fmla="*/ 19050 h 120650"/>
              <a:gd name="T2" fmla="*/ 0 w 190500"/>
              <a:gd name="T3" fmla="*/ 19050 h 120650"/>
              <a:gd name="T4" fmla="*/ 63500 w 190500"/>
              <a:gd name="T5" fmla="*/ 19050 h 120650"/>
              <a:gd name="T6" fmla="*/ 190500 w 190500"/>
              <a:gd name="T7" fmla="*/ 0 h 120650"/>
              <a:gd name="T8" fmla="*/ 19050 w 190500"/>
              <a:gd name="T9" fmla="*/ 120650 h 120650"/>
              <a:gd name="T10" fmla="*/ 0 w 190500"/>
              <a:gd name="T11" fmla="*/ 19050 h 1206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0500"/>
              <a:gd name="T19" fmla="*/ 0 h 120650"/>
              <a:gd name="T20" fmla="*/ 190500 w 190500"/>
              <a:gd name="T21" fmla="*/ 120650 h 1206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0500" h="120650">
                <a:moveTo>
                  <a:pt x="0" y="19050"/>
                </a:moveTo>
                <a:lnTo>
                  <a:pt x="0" y="19050"/>
                </a:lnTo>
                <a:lnTo>
                  <a:pt x="63500" y="19050"/>
                </a:lnTo>
                <a:lnTo>
                  <a:pt x="190500" y="0"/>
                </a:lnTo>
                <a:lnTo>
                  <a:pt x="19050" y="120650"/>
                </a:lnTo>
                <a:lnTo>
                  <a:pt x="0" y="1905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3" name="任意多边形 57"/>
          <p:cNvSpPr>
            <a:spLocks noChangeArrowheads="1"/>
          </p:cNvSpPr>
          <p:nvPr/>
        </p:nvSpPr>
        <p:spPr bwMode="auto">
          <a:xfrm>
            <a:off x="5383530" y="3659061"/>
            <a:ext cx="114300" cy="120650"/>
          </a:xfrm>
          <a:custGeom>
            <a:avLst/>
            <a:gdLst>
              <a:gd name="T0" fmla="*/ 25400 w 114300"/>
              <a:gd name="T1" fmla="*/ 0 h 120650"/>
              <a:gd name="T2" fmla="*/ 114300 w 114300"/>
              <a:gd name="T3" fmla="*/ 120650 h 120650"/>
              <a:gd name="T4" fmla="*/ 0 w 114300"/>
              <a:gd name="T5" fmla="*/ 82550 h 120650"/>
              <a:gd name="T6" fmla="*/ 25400 w 114300"/>
              <a:gd name="T7" fmla="*/ 0 h 120650"/>
              <a:gd name="T8" fmla="*/ 0 60000 65536"/>
              <a:gd name="T9" fmla="*/ 0 60000 65536"/>
              <a:gd name="T10" fmla="*/ 0 60000 65536"/>
              <a:gd name="T11" fmla="*/ 0 60000 65536"/>
              <a:gd name="T12" fmla="*/ 0 w 114300"/>
              <a:gd name="T13" fmla="*/ 0 h 120650"/>
              <a:gd name="T14" fmla="*/ 114300 w 114300"/>
              <a:gd name="T15" fmla="*/ 120650 h 1206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300" h="120650">
                <a:moveTo>
                  <a:pt x="25400" y="0"/>
                </a:moveTo>
                <a:lnTo>
                  <a:pt x="114300" y="120650"/>
                </a:lnTo>
                <a:lnTo>
                  <a:pt x="0" y="82550"/>
                </a:lnTo>
                <a:lnTo>
                  <a:pt x="25400" y="0"/>
                </a:lnTo>
                <a:close/>
              </a:path>
            </a:pathLst>
          </a:custGeom>
          <a:solidFill>
            <a:srgbClr val="EA524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" name="任意多边形 58"/>
          <p:cNvSpPr>
            <a:spLocks noChangeArrowheads="1"/>
          </p:cNvSpPr>
          <p:nvPr/>
        </p:nvSpPr>
        <p:spPr bwMode="auto">
          <a:xfrm>
            <a:off x="4500880" y="3175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26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20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" name="任意多边形 65"/>
          <p:cNvSpPr>
            <a:spLocks noChangeArrowheads="1"/>
          </p:cNvSpPr>
          <p:nvPr/>
        </p:nvSpPr>
        <p:spPr bwMode="auto">
          <a:xfrm>
            <a:off x="5448300" y="5029200"/>
            <a:ext cx="152400" cy="266700"/>
          </a:xfrm>
          <a:custGeom>
            <a:avLst/>
            <a:gdLst>
              <a:gd name="T0" fmla="*/ 127000 w 152400"/>
              <a:gd name="T1" fmla="*/ 0 h 266700"/>
              <a:gd name="T2" fmla="*/ 0 w 152400"/>
              <a:gd name="T3" fmla="*/ 57150 h 266700"/>
              <a:gd name="T4" fmla="*/ 152400 w 152400"/>
              <a:gd name="T5" fmla="*/ 266700 h 266700"/>
              <a:gd name="T6" fmla="*/ 127000 w 152400"/>
              <a:gd name="T7" fmla="*/ 0 h 266700"/>
              <a:gd name="T8" fmla="*/ 0 60000 65536"/>
              <a:gd name="T9" fmla="*/ 0 60000 65536"/>
              <a:gd name="T10" fmla="*/ 0 60000 65536"/>
              <a:gd name="T11" fmla="*/ 0 60000 65536"/>
              <a:gd name="T12" fmla="*/ 0 w 152400"/>
              <a:gd name="T13" fmla="*/ 0 h 266700"/>
              <a:gd name="T14" fmla="*/ 152400 w 152400"/>
              <a:gd name="T15" fmla="*/ 266700 h 2667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400" h="266700">
                <a:moveTo>
                  <a:pt x="127000" y="0"/>
                </a:moveTo>
                <a:lnTo>
                  <a:pt x="0" y="57150"/>
                </a:lnTo>
                <a:lnTo>
                  <a:pt x="152400" y="266700"/>
                </a:lnTo>
                <a:lnTo>
                  <a:pt x="127000" y="0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6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7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8" name="直角三角形 74"/>
          <p:cNvSpPr>
            <a:spLocks noChangeArrowheads="1"/>
          </p:cNvSpPr>
          <p:nvPr/>
        </p:nvSpPr>
        <p:spPr bwMode="auto">
          <a:xfrm rot="5400000">
            <a:off x="104775" y="10477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9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796309" y="938897"/>
            <a:ext cx="4193511" cy="553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3A9F3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谈薪的意义与价值</a:t>
            </a:r>
            <a:endParaRPr lang="zh-CN" altLang="en-US" sz="2000" b="1" dirty="0" smtClean="0">
              <a:solidFill>
                <a:srgbClr val="03A9F3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796250" y="1786995"/>
            <a:ext cx="3932589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000" b="1" dirty="0" smtClean="0">
                <a:solidFill>
                  <a:srgbClr val="03A9F3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对薪资结构的认知</a:t>
            </a:r>
            <a:endParaRPr lang="zh-CN" altLang="en-US" sz="2000" b="1" dirty="0" smtClean="0">
              <a:solidFill>
                <a:srgbClr val="03A9F3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 flipV="1">
            <a:off x="5366862" y="1085934"/>
            <a:ext cx="334355" cy="342373"/>
            <a:chOff x="581025" y="1800225"/>
            <a:chExt cx="1619642" cy="1658481"/>
          </a:xfrm>
        </p:grpSpPr>
        <p:grpSp>
          <p:nvGrpSpPr>
            <p:cNvPr id="14" name="组合 13"/>
            <p:cNvGrpSpPr/>
            <p:nvPr/>
          </p:nvGrpSpPr>
          <p:grpSpPr>
            <a:xfrm rot="0">
              <a:off x="581025" y="1800225"/>
              <a:ext cx="1619642" cy="165848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flipV="1">
            <a:off x="5375679" y="1869000"/>
            <a:ext cx="334355" cy="342373"/>
            <a:chOff x="581025" y="1800225"/>
            <a:chExt cx="1619642" cy="1658481"/>
          </a:xfrm>
        </p:grpSpPr>
        <p:grpSp>
          <p:nvGrpSpPr>
            <p:cNvPr id="36" name="组合 35"/>
            <p:cNvGrpSpPr/>
            <p:nvPr/>
          </p:nvGrpSpPr>
          <p:grpSpPr>
            <a:xfrm rot="0">
              <a:off x="581025" y="1800225"/>
              <a:ext cx="1619642" cy="165848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35" name="椭圆 3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1254087" y="1874319"/>
            <a:ext cx="11592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3800" b="1" dirty="0" smtClean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目录</a:t>
            </a:r>
            <a:endParaRPr lang="zh-CN" altLang="en-US" sz="3800" b="1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21793" y="2571750"/>
            <a:ext cx="222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PAGE DIRECTORY</a:t>
            </a:r>
            <a:endParaRPr lang="zh-CN" altLang="en-US" dirty="0">
              <a:solidFill>
                <a:schemeClr val="bg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320" y="1"/>
            <a:ext cx="2265680" cy="393708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 flipV="1">
            <a:off x="5359804" y="2667195"/>
            <a:ext cx="334355" cy="342373"/>
            <a:chOff x="581025" y="1800225"/>
            <a:chExt cx="1619642" cy="1658481"/>
          </a:xfrm>
        </p:grpSpPr>
        <p:grpSp>
          <p:nvGrpSpPr>
            <p:cNvPr id="30" name="组合 29"/>
            <p:cNvGrpSpPr/>
            <p:nvPr/>
          </p:nvGrpSpPr>
          <p:grpSpPr>
            <a:xfrm rot="0">
              <a:off x="581025" y="1800225"/>
              <a:ext cx="1619642" cy="165848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000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0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flipV="1">
            <a:off x="5383299" y="3492695"/>
            <a:ext cx="334355" cy="342373"/>
            <a:chOff x="581025" y="1800225"/>
            <a:chExt cx="1619642" cy="1658481"/>
          </a:xfrm>
        </p:grpSpPr>
        <p:grpSp>
          <p:nvGrpSpPr>
            <p:cNvPr id="45" name="组合 44"/>
            <p:cNvGrpSpPr/>
            <p:nvPr/>
          </p:nvGrpSpPr>
          <p:grpSpPr>
            <a:xfrm rot="0">
              <a:off x="581025" y="1800225"/>
              <a:ext cx="1619642" cy="1658481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  <p:sp>
          <p:nvSpPr>
            <p:cNvPr id="102" name="椭圆 10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3A9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</p:grpSp>
      <p:sp>
        <p:nvSpPr>
          <p:cNvPr id="103" name="TextBox 6"/>
          <p:cNvSpPr txBox="1">
            <a:spLocks noChangeArrowheads="1"/>
          </p:cNvSpPr>
          <p:nvPr/>
        </p:nvSpPr>
        <p:spPr bwMode="auto">
          <a:xfrm>
            <a:off x="5878800" y="2602335"/>
            <a:ext cx="3932589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000" b="1" dirty="0">
                <a:solidFill>
                  <a:srgbClr val="03A9F3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薪资谈判的技巧</a:t>
            </a:r>
            <a:endParaRPr lang="zh-CN" altLang="en-US" sz="2000" b="1" dirty="0">
              <a:solidFill>
                <a:srgbClr val="03A9F3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04" name="TextBox 6"/>
          <p:cNvSpPr txBox="1">
            <a:spLocks noChangeArrowheads="1"/>
          </p:cNvSpPr>
          <p:nvPr/>
        </p:nvSpPr>
        <p:spPr bwMode="auto">
          <a:xfrm>
            <a:off x="5905500" y="3431540"/>
            <a:ext cx="275844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2000" b="1" dirty="0">
                <a:solidFill>
                  <a:srgbClr val="03A9F3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情景练习</a:t>
            </a:r>
            <a:endParaRPr lang="zh-CN" altLang="en-US" sz="2000" b="1" dirty="0">
              <a:solidFill>
                <a:srgbClr val="03A9F3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1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47" grpId="0"/>
      <p:bldP spid="48" grpId="0"/>
      <p:bldP spid="103" grpId="0"/>
      <p:bldP spid="10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7220" y="417195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薪资谈判的技巧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" y="647700"/>
            <a:ext cx="1720850" cy="1448435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2387600" y="2870200"/>
            <a:ext cx="2419350" cy="1234295"/>
            <a:chOff x="5421433" y="2257615"/>
            <a:chExt cx="3166110" cy="1787218"/>
          </a:xfrm>
        </p:grpSpPr>
        <p:sp>
          <p:nvSpPr>
            <p:cNvPr id="45" name="文本框 44"/>
            <p:cNvSpPr txBox="1"/>
            <p:nvPr/>
          </p:nvSpPr>
          <p:spPr>
            <a:xfrm>
              <a:off x="6744773" y="2257615"/>
              <a:ext cx="1842770" cy="1469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000" spc="600" dirty="0">
                  <a:solidFill>
                    <a:schemeClr val="bg1"/>
                  </a:solidFill>
                  <a:latin typeface="阿里汉仪智能黑体" panose="00020600040101010101" pitchFamily="18" charset="-122"/>
                  <a:ea typeface="阿里汉仪智能黑体" panose="00020600040101010101" pitchFamily="18" charset="-122"/>
                  <a:sym typeface="+mn-ea"/>
                </a:rPr>
                <a:t>试用期薪资</a:t>
              </a:r>
              <a:endParaRPr lang="zh-CN" altLang="en-US" sz="2000" spc="600" dirty="0">
                <a:solidFill>
                  <a:schemeClr val="bg1"/>
                </a:solidFill>
                <a:latin typeface="阿里汉仪智能黑体" panose="00020600040101010101" pitchFamily="18" charset="-122"/>
                <a:ea typeface="阿里汉仪智能黑体" panose="00020600040101010101" pitchFamily="18" charset="-122"/>
              </a:endParaRPr>
            </a:p>
            <a:p>
              <a:pPr algn="r"/>
              <a:endParaRPr lang="zh-CN" altLang="en-US" sz="2000" spc="600" dirty="0">
                <a:solidFill>
                  <a:schemeClr val="bg1"/>
                </a:solidFill>
                <a:latin typeface="阿里汉仪智能黑体" panose="00020600040101010101" pitchFamily="18" charset="-122"/>
                <a:ea typeface="阿里汉仪智能黑体" panose="00020600040101010101" pitchFamily="18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421433" y="2575537"/>
              <a:ext cx="3127478" cy="14692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试用期：80%-100%</a:t>
              </a:r>
              <a:endParaRPr lang="zh-CN" altLang="en-US" sz="2000" b="1" dirty="0">
                <a:solidFill>
                  <a:schemeClr val="bg1"/>
                </a:solidFill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bg1"/>
                  </a:solidFill>
                </a:rPr>
                <a:t>试用期1-6个月</a:t>
              </a:r>
              <a:endParaRPr lang="zh-CN" alt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96900" y="967740"/>
            <a:ext cx="8099425" cy="3640455"/>
            <a:chOff x="1195504" y="1110874"/>
            <a:chExt cx="6752991" cy="3484244"/>
          </a:xfrm>
        </p:grpSpPr>
        <p:grpSp>
          <p:nvGrpSpPr>
            <p:cNvPr id="11" name="组合 10"/>
            <p:cNvGrpSpPr/>
            <p:nvPr/>
          </p:nvGrpSpPr>
          <p:grpSpPr>
            <a:xfrm>
              <a:off x="1195504" y="1110874"/>
              <a:ext cx="6752991" cy="245553"/>
              <a:chOff x="1195504" y="1043941"/>
              <a:chExt cx="6752991" cy="245553"/>
            </a:xfrm>
          </p:grpSpPr>
          <p:sp>
            <p:nvSpPr>
              <p:cNvPr id="12" name="Freeform 7"/>
              <p:cNvSpPr/>
              <p:nvPr/>
            </p:nvSpPr>
            <p:spPr bwMode="auto">
              <a:xfrm>
                <a:off x="1195504" y="1043941"/>
                <a:ext cx="6752991" cy="245553"/>
              </a:xfrm>
              <a:custGeom>
                <a:avLst/>
                <a:gdLst>
                  <a:gd name="T0" fmla="*/ 5903 w 5951"/>
                  <a:gd name="T1" fmla="*/ 0 h 216"/>
                  <a:gd name="T2" fmla="*/ 48 w 5951"/>
                  <a:gd name="T3" fmla="*/ 0 h 216"/>
                  <a:gd name="T4" fmla="*/ 0 w 5951"/>
                  <a:gd name="T5" fmla="*/ 48 h 216"/>
                  <a:gd name="T6" fmla="*/ 0 w 5951"/>
                  <a:gd name="T7" fmla="*/ 216 h 216"/>
                  <a:gd name="T8" fmla="*/ 5951 w 5951"/>
                  <a:gd name="T9" fmla="*/ 216 h 216"/>
                  <a:gd name="T10" fmla="*/ 5951 w 5951"/>
                  <a:gd name="T11" fmla="*/ 48 h 216"/>
                  <a:gd name="T12" fmla="*/ 5903 w 5951"/>
                  <a:gd name="T13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51" h="216">
                    <a:moveTo>
                      <a:pt x="5903" y="0"/>
                    </a:moveTo>
                    <a:cubicBezTo>
                      <a:pt x="48" y="0"/>
                      <a:pt x="48" y="0"/>
                      <a:pt x="48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5951" y="216"/>
                      <a:pt x="5951" y="216"/>
                      <a:pt x="5951" y="216"/>
                    </a:cubicBezTo>
                    <a:cubicBezTo>
                      <a:pt x="5951" y="48"/>
                      <a:pt x="5951" y="48"/>
                      <a:pt x="5951" y="48"/>
                    </a:cubicBezTo>
                    <a:cubicBezTo>
                      <a:pt x="5951" y="22"/>
                      <a:pt x="5930" y="0"/>
                      <a:pt x="5903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E4E4E4"/>
                  </a:gs>
                  <a:gs pos="0">
                    <a:schemeClr val="bg1">
                      <a:lumMod val="9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38100" dist="127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1305521" y="1138079"/>
                <a:ext cx="72588" cy="7315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14" name="Oval 10"/>
              <p:cNvSpPr>
                <a:spLocks noChangeArrowheads="1"/>
              </p:cNvSpPr>
              <p:nvPr/>
            </p:nvSpPr>
            <p:spPr bwMode="auto">
              <a:xfrm>
                <a:off x="1417806" y="1138079"/>
                <a:ext cx="72588" cy="7315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23" name="Oval 11"/>
              <p:cNvSpPr>
                <a:spLocks noChangeArrowheads="1"/>
              </p:cNvSpPr>
              <p:nvPr/>
            </p:nvSpPr>
            <p:spPr bwMode="auto">
              <a:xfrm>
                <a:off x="1531226" y="1138079"/>
                <a:ext cx="73156" cy="7315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  <p:sp>
            <p:nvSpPr>
              <p:cNvPr id="24" name="Freeform 12"/>
              <p:cNvSpPr/>
              <p:nvPr/>
            </p:nvSpPr>
            <p:spPr bwMode="auto">
              <a:xfrm>
                <a:off x="7710315" y="1132408"/>
                <a:ext cx="79394" cy="84498"/>
              </a:xfrm>
              <a:custGeom>
                <a:avLst/>
                <a:gdLst>
                  <a:gd name="T0" fmla="*/ 67 w 70"/>
                  <a:gd name="T1" fmla="*/ 25 h 74"/>
                  <a:gd name="T2" fmla="*/ 65 w 70"/>
                  <a:gd name="T3" fmla="*/ 24 h 74"/>
                  <a:gd name="T4" fmla="*/ 64 w 70"/>
                  <a:gd name="T5" fmla="*/ 26 h 74"/>
                  <a:gd name="T6" fmla="*/ 67 w 70"/>
                  <a:gd name="T7" fmla="*/ 39 h 74"/>
                  <a:gd name="T8" fmla="*/ 35 w 70"/>
                  <a:gd name="T9" fmla="*/ 71 h 74"/>
                  <a:gd name="T10" fmla="*/ 3 w 70"/>
                  <a:gd name="T11" fmla="*/ 39 h 74"/>
                  <a:gd name="T12" fmla="*/ 16 w 70"/>
                  <a:gd name="T13" fmla="*/ 13 h 74"/>
                  <a:gd name="T14" fmla="*/ 19 w 70"/>
                  <a:gd name="T15" fmla="*/ 23 h 74"/>
                  <a:gd name="T16" fmla="*/ 35 w 70"/>
                  <a:gd name="T17" fmla="*/ 5 h 74"/>
                  <a:gd name="T18" fmla="*/ 12 w 70"/>
                  <a:gd name="T19" fmla="*/ 0 h 74"/>
                  <a:gd name="T20" fmla="*/ 15 w 70"/>
                  <a:gd name="T21" fmla="*/ 10 h 74"/>
                  <a:gd name="T22" fmla="*/ 0 w 70"/>
                  <a:gd name="T23" fmla="*/ 39 h 74"/>
                  <a:gd name="T24" fmla="*/ 35 w 70"/>
                  <a:gd name="T25" fmla="*/ 74 h 74"/>
                  <a:gd name="T26" fmla="*/ 70 w 70"/>
                  <a:gd name="T27" fmla="*/ 39 h 74"/>
                  <a:gd name="T28" fmla="*/ 67 w 70"/>
                  <a:gd name="T29" fmla="*/ 25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0" h="74">
                    <a:moveTo>
                      <a:pt x="67" y="25"/>
                    </a:moveTo>
                    <a:cubicBezTo>
                      <a:pt x="67" y="24"/>
                      <a:pt x="66" y="24"/>
                      <a:pt x="65" y="24"/>
                    </a:cubicBezTo>
                    <a:cubicBezTo>
                      <a:pt x="64" y="24"/>
                      <a:pt x="64" y="25"/>
                      <a:pt x="64" y="26"/>
                    </a:cubicBezTo>
                    <a:cubicBezTo>
                      <a:pt x="66" y="30"/>
                      <a:pt x="67" y="34"/>
                      <a:pt x="67" y="39"/>
                    </a:cubicBezTo>
                    <a:cubicBezTo>
                      <a:pt x="67" y="57"/>
                      <a:pt x="53" y="71"/>
                      <a:pt x="35" y="71"/>
                    </a:cubicBezTo>
                    <a:cubicBezTo>
                      <a:pt x="18" y="71"/>
                      <a:pt x="3" y="57"/>
                      <a:pt x="3" y="39"/>
                    </a:cubicBezTo>
                    <a:cubicBezTo>
                      <a:pt x="3" y="29"/>
                      <a:pt x="8" y="19"/>
                      <a:pt x="16" y="1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6" y="17"/>
                      <a:pt x="0" y="28"/>
                      <a:pt x="0" y="39"/>
                    </a:cubicBezTo>
                    <a:cubicBezTo>
                      <a:pt x="0" y="58"/>
                      <a:pt x="16" y="74"/>
                      <a:pt x="35" y="74"/>
                    </a:cubicBezTo>
                    <a:cubicBezTo>
                      <a:pt x="54" y="74"/>
                      <a:pt x="70" y="58"/>
                      <a:pt x="70" y="39"/>
                    </a:cubicBezTo>
                    <a:cubicBezTo>
                      <a:pt x="70" y="34"/>
                      <a:pt x="69" y="29"/>
                      <a:pt x="67" y="2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p>
                <a:endParaRPr lang="zh-CN" altLang="en-US" sz="2400"/>
              </a:p>
            </p:txBody>
          </p:sp>
        </p:grpSp>
        <p:sp>
          <p:nvSpPr>
            <p:cNvPr id="25" name="Freeform 8"/>
            <p:cNvSpPr/>
            <p:nvPr/>
          </p:nvSpPr>
          <p:spPr bwMode="auto">
            <a:xfrm>
              <a:off x="1195504" y="1356427"/>
              <a:ext cx="6752991" cy="3238691"/>
            </a:xfrm>
            <a:custGeom>
              <a:avLst/>
              <a:gdLst>
                <a:gd name="T0" fmla="*/ 0 w 11908"/>
                <a:gd name="T1" fmla="*/ 0 h 5711"/>
                <a:gd name="T2" fmla="*/ 0 w 11908"/>
                <a:gd name="T3" fmla="*/ 144 h 5711"/>
                <a:gd name="T4" fmla="*/ 0 w 11908"/>
                <a:gd name="T5" fmla="*/ 5711 h 5711"/>
                <a:gd name="T6" fmla="*/ 11908 w 11908"/>
                <a:gd name="T7" fmla="*/ 5711 h 5711"/>
                <a:gd name="T8" fmla="*/ 11908 w 11908"/>
                <a:gd name="T9" fmla="*/ 144 h 5711"/>
                <a:gd name="T10" fmla="*/ 11908 w 11908"/>
                <a:gd name="T11" fmla="*/ 0 h 5711"/>
                <a:gd name="T12" fmla="*/ 0 w 11908"/>
                <a:gd name="T13" fmla="*/ 0 h 5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08" h="5711">
                  <a:moveTo>
                    <a:pt x="0" y="0"/>
                  </a:moveTo>
                  <a:lnTo>
                    <a:pt x="0" y="144"/>
                  </a:lnTo>
                  <a:lnTo>
                    <a:pt x="0" y="5711"/>
                  </a:lnTo>
                  <a:lnTo>
                    <a:pt x="11908" y="5711"/>
                  </a:lnTo>
                  <a:lnTo>
                    <a:pt x="11908" y="144"/>
                  </a:lnTo>
                  <a:lnTo>
                    <a:pt x="1190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38100" dist="12700" dir="2700000" algn="tl" rotWithShape="0">
                <a:prstClr val="black">
                  <a:alpha val="2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-536575" y="1825625"/>
            <a:ext cx="360045" cy="326390"/>
            <a:chOff x="1018570" y="2637483"/>
            <a:chExt cx="352734" cy="354436"/>
          </a:xfrm>
        </p:grpSpPr>
        <p:sp>
          <p:nvSpPr>
            <p:cNvPr id="32" name="Oval 13"/>
            <p:cNvSpPr>
              <a:spLocks noChangeArrowheads="1"/>
            </p:cNvSpPr>
            <p:nvPr/>
          </p:nvSpPr>
          <p:spPr bwMode="auto">
            <a:xfrm>
              <a:off x="1018570" y="2637483"/>
              <a:ext cx="352734" cy="354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3" name="Freeform 14"/>
            <p:cNvSpPr/>
            <p:nvPr/>
          </p:nvSpPr>
          <p:spPr bwMode="auto">
            <a:xfrm>
              <a:off x="1147868" y="2749769"/>
              <a:ext cx="95272" cy="132701"/>
            </a:xfrm>
            <a:custGeom>
              <a:avLst/>
              <a:gdLst>
                <a:gd name="T0" fmla="*/ 75 w 84"/>
                <a:gd name="T1" fmla="*/ 117 h 117"/>
                <a:gd name="T2" fmla="*/ 70 w 84"/>
                <a:gd name="T3" fmla="*/ 115 h 117"/>
                <a:gd name="T4" fmla="*/ 3 w 84"/>
                <a:gd name="T5" fmla="*/ 65 h 117"/>
                <a:gd name="T6" fmla="*/ 0 w 84"/>
                <a:gd name="T7" fmla="*/ 59 h 117"/>
                <a:gd name="T8" fmla="*/ 3 w 84"/>
                <a:gd name="T9" fmla="*/ 52 h 117"/>
                <a:gd name="T10" fmla="*/ 70 w 84"/>
                <a:gd name="T11" fmla="*/ 3 h 117"/>
                <a:gd name="T12" fmla="*/ 82 w 84"/>
                <a:gd name="T13" fmla="*/ 5 h 117"/>
                <a:gd name="T14" fmla="*/ 80 w 84"/>
                <a:gd name="T15" fmla="*/ 16 h 117"/>
                <a:gd name="T16" fmla="*/ 21 w 84"/>
                <a:gd name="T17" fmla="*/ 59 h 117"/>
                <a:gd name="T18" fmla="*/ 80 w 84"/>
                <a:gd name="T19" fmla="*/ 102 h 117"/>
                <a:gd name="T20" fmla="*/ 82 w 84"/>
                <a:gd name="T21" fmla="*/ 113 h 117"/>
                <a:gd name="T22" fmla="*/ 75 w 84"/>
                <a:gd name="T23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75" y="117"/>
                  </a:moveTo>
                  <a:cubicBezTo>
                    <a:pt x="73" y="117"/>
                    <a:pt x="72" y="116"/>
                    <a:pt x="70" y="11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4"/>
                    <a:pt x="0" y="61"/>
                    <a:pt x="0" y="59"/>
                  </a:cubicBezTo>
                  <a:cubicBezTo>
                    <a:pt x="0" y="56"/>
                    <a:pt x="1" y="54"/>
                    <a:pt x="3" y="52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74" y="0"/>
                    <a:pt x="79" y="1"/>
                    <a:pt x="82" y="5"/>
                  </a:cubicBezTo>
                  <a:cubicBezTo>
                    <a:pt x="84" y="8"/>
                    <a:pt x="83" y="13"/>
                    <a:pt x="80" y="16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80" y="102"/>
                    <a:pt x="80" y="102"/>
                    <a:pt x="80" y="102"/>
                  </a:cubicBezTo>
                  <a:cubicBezTo>
                    <a:pt x="83" y="105"/>
                    <a:pt x="84" y="110"/>
                    <a:pt x="82" y="113"/>
                  </a:cubicBezTo>
                  <a:cubicBezTo>
                    <a:pt x="80" y="116"/>
                    <a:pt x="78" y="117"/>
                    <a:pt x="75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67725" y="1825625"/>
            <a:ext cx="360680" cy="326390"/>
            <a:chOff x="7771561" y="2637483"/>
            <a:chExt cx="353869" cy="354436"/>
          </a:xfrm>
        </p:grpSpPr>
        <p:sp>
          <p:nvSpPr>
            <p:cNvPr id="35" name="Oval 15"/>
            <p:cNvSpPr>
              <a:spLocks noChangeArrowheads="1"/>
            </p:cNvSpPr>
            <p:nvPr/>
          </p:nvSpPr>
          <p:spPr bwMode="auto">
            <a:xfrm>
              <a:off x="7771561" y="2637483"/>
              <a:ext cx="353869" cy="35443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7900860" y="2746366"/>
              <a:ext cx="95272" cy="132701"/>
            </a:xfrm>
            <a:custGeom>
              <a:avLst/>
              <a:gdLst>
                <a:gd name="T0" fmla="*/ 9 w 84"/>
                <a:gd name="T1" fmla="*/ 0 h 117"/>
                <a:gd name="T2" fmla="*/ 13 w 84"/>
                <a:gd name="T3" fmla="*/ 2 h 117"/>
                <a:gd name="T4" fmla="*/ 81 w 84"/>
                <a:gd name="T5" fmla="*/ 52 h 117"/>
                <a:gd name="T6" fmla="*/ 84 w 84"/>
                <a:gd name="T7" fmla="*/ 58 h 117"/>
                <a:gd name="T8" fmla="*/ 81 w 84"/>
                <a:gd name="T9" fmla="*/ 65 h 117"/>
                <a:gd name="T10" fmla="*/ 13 w 84"/>
                <a:gd name="T11" fmla="*/ 114 h 117"/>
                <a:gd name="T12" fmla="*/ 2 w 84"/>
                <a:gd name="T13" fmla="*/ 112 h 117"/>
                <a:gd name="T14" fmla="*/ 4 w 84"/>
                <a:gd name="T15" fmla="*/ 101 h 117"/>
                <a:gd name="T16" fmla="*/ 62 w 84"/>
                <a:gd name="T17" fmla="*/ 58 h 117"/>
                <a:gd name="T18" fmla="*/ 4 w 84"/>
                <a:gd name="T19" fmla="*/ 15 h 117"/>
                <a:gd name="T20" fmla="*/ 2 w 84"/>
                <a:gd name="T21" fmla="*/ 4 h 117"/>
                <a:gd name="T22" fmla="*/ 9 w 84"/>
                <a:gd name="T2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117">
                  <a:moveTo>
                    <a:pt x="9" y="0"/>
                  </a:moveTo>
                  <a:cubicBezTo>
                    <a:pt x="10" y="0"/>
                    <a:pt x="12" y="1"/>
                    <a:pt x="13" y="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3" y="53"/>
                    <a:pt x="84" y="56"/>
                    <a:pt x="84" y="58"/>
                  </a:cubicBezTo>
                  <a:cubicBezTo>
                    <a:pt x="84" y="61"/>
                    <a:pt x="83" y="63"/>
                    <a:pt x="81" y="65"/>
                  </a:cubicBezTo>
                  <a:cubicBezTo>
                    <a:pt x="13" y="114"/>
                    <a:pt x="13" y="114"/>
                    <a:pt x="13" y="114"/>
                  </a:cubicBezTo>
                  <a:cubicBezTo>
                    <a:pt x="10" y="117"/>
                    <a:pt x="5" y="116"/>
                    <a:pt x="2" y="112"/>
                  </a:cubicBezTo>
                  <a:cubicBezTo>
                    <a:pt x="0" y="109"/>
                    <a:pt x="0" y="104"/>
                    <a:pt x="4" y="101"/>
                  </a:cubicBezTo>
                  <a:cubicBezTo>
                    <a:pt x="62" y="58"/>
                    <a:pt x="62" y="58"/>
                    <a:pt x="62" y="58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0" y="12"/>
                    <a:pt x="0" y="7"/>
                    <a:pt x="2" y="4"/>
                  </a:cubicBezTo>
                  <a:cubicBezTo>
                    <a:pt x="4" y="1"/>
                    <a:pt x="6" y="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p>
              <a:endParaRPr lang="zh-CN" altLang="en-US" sz="2400"/>
            </a:p>
          </p:txBody>
        </p:sp>
      </p:grpSp>
      <p:sp>
        <p:nvSpPr>
          <p:cNvPr id="37" name="Freeform 8"/>
          <p:cNvSpPr/>
          <p:nvPr/>
        </p:nvSpPr>
        <p:spPr bwMode="auto">
          <a:xfrm>
            <a:off x="789940" y="1224280"/>
            <a:ext cx="1971040" cy="1482090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2400"/>
          </a:p>
        </p:txBody>
      </p:sp>
      <p:sp>
        <p:nvSpPr>
          <p:cNvPr id="38" name="Rectangle 24"/>
          <p:cNvSpPr>
            <a:spLocks noChangeArrowheads="1"/>
          </p:cNvSpPr>
          <p:nvPr/>
        </p:nvSpPr>
        <p:spPr bwMode="auto">
          <a:xfrm>
            <a:off x="676275" y="3546475"/>
            <a:ext cx="1840865" cy="5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进退有度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  <a:buClrTx/>
              <a:buSzTx/>
              <a:buNone/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不明确浮动范围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958215" y="2941955"/>
            <a:ext cx="127825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part1</a:t>
            </a:r>
            <a:endParaRPr lang="en-US" altLang="zh-CN" sz="1335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950404" y="3226501"/>
            <a:ext cx="12776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8"/>
          <p:cNvSpPr/>
          <p:nvPr/>
        </p:nvSpPr>
        <p:spPr bwMode="auto">
          <a:xfrm>
            <a:off x="3422650" y="1252855"/>
            <a:ext cx="1971040" cy="1482090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5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2400"/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3661410" y="2992755"/>
            <a:ext cx="127825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part2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661468" y="3277301"/>
            <a:ext cx="12776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8"/>
          <p:cNvSpPr/>
          <p:nvPr/>
        </p:nvSpPr>
        <p:spPr bwMode="auto">
          <a:xfrm>
            <a:off x="6141720" y="1263015"/>
            <a:ext cx="1971040" cy="1482090"/>
          </a:xfrm>
          <a:custGeom>
            <a:avLst/>
            <a:gdLst>
              <a:gd name="T0" fmla="*/ 0 w 11908"/>
              <a:gd name="T1" fmla="*/ 0 h 5711"/>
              <a:gd name="T2" fmla="*/ 0 w 11908"/>
              <a:gd name="T3" fmla="*/ 144 h 5711"/>
              <a:gd name="T4" fmla="*/ 0 w 11908"/>
              <a:gd name="T5" fmla="*/ 5711 h 5711"/>
              <a:gd name="T6" fmla="*/ 11908 w 11908"/>
              <a:gd name="T7" fmla="*/ 5711 h 5711"/>
              <a:gd name="T8" fmla="*/ 11908 w 11908"/>
              <a:gd name="T9" fmla="*/ 144 h 5711"/>
              <a:gd name="T10" fmla="*/ 11908 w 11908"/>
              <a:gd name="T11" fmla="*/ 0 h 5711"/>
              <a:gd name="T12" fmla="*/ 0 w 11908"/>
              <a:gd name="T13" fmla="*/ 0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8" h="5711">
                <a:moveTo>
                  <a:pt x="0" y="0"/>
                </a:moveTo>
                <a:lnTo>
                  <a:pt x="0" y="144"/>
                </a:lnTo>
                <a:lnTo>
                  <a:pt x="0" y="5711"/>
                </a:lnTo>
                <a:lnTo>
                  <a:pt x="11908" y="5711"/>
                </a:lnTo>
                <a:lnTo>
                  <a:pt x="11908" y="144"/>
                </a:lnTo>
                <a:lnTo>
                  <a:pt x="11908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6" cstate="print"/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p>
            <a:endParaRPr lang="zh-CN" altLang="en-US" sz="2400"/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6216650" y="3546475"/>
            <a:ext cx="1821180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增加附加值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各项补助、加薪机制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提前转正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 bwMode="auto">
          <a:xfrm>
            <a:off x="6364605" y="3002915"/>
            <a:ext cx="1278255" cy="24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lvl="0" algn="ctr">
              <a:lnSpc>
                <a:spcPct val="120000"/>
              </a:lnSpc>
              <a:spcBef>
                <a:spcPts val="300"/>
              </a:spcBef>
            </a:pPr>
            <a:r>
              <a:rPr lang="en-US" altLang="zh-CN" sz="1335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part3</a:t>
            </a:r>
            <a:endParaRPr lang="en-US" altLang="zh-CN" sz="1335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6364910" y="3287461"/>
            <a:ext cx="12776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3379470" y="3546475"/>
            <a:ext cx="1840865" cy="907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对比法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对比之前工资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  <a:p>
            <a:pPr algn="ctr">
              <a:lnSpc>
                <a:spcPct val="120000"/>
              </a:lnSpc>
              <a:spcBef>
                <a:spcPts val="300"/>
              </a:spcBef>
            </a:pPr>
            <a:r>
              <a:rPr lang="zh-CN" altLang="en-US" sz="150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对比自身优势</a:t>
            </a:r>
            <a:endParaRPr lang="zh-CN" altLang="en-US" sz="1500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312160" y="1972310"/>
            <a:ext cx="25196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 spc="60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情景练习</a:t>
            </a:r>
            <a:endParaRPr lang="zh-CN" altLang="en-US" sz="4000" b="1" spc="60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-3175" y="496106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6415" y="396240"/>
            <a:ext cx="3101975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谈薪的技巧</a:t>
            </a:r>
            <a:r>
              <a:rPr lang="en-US" altLang="zh-CN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情景练习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" y="1136015"/>
            <a:ext cx="8664575" cy="205867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" y="3261788"/>
            <a:ext cx="266357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例：我目前期望的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理想薪资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0285" y="3261995"/>
            <a:ext cx="2113280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例：我上家离职时的薪资和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18K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差不多或上家薪资是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17K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底线薪资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738370" y="3194685"/>
            <a:ext cx="206819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例：其实找一份工作薪资和机会都是并存的，所以薪资可以接受和上家公司持平的状态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进退有度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06565" y="3208020"/>
            <a:ext cx="2063115" cy="17532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15K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薪资低于之前的工资了，而且咱公司所做的项目和用到的技术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领域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，我的经验都很丰富，很快就可以投入到工作创造相应的价值。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对比法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koppt-多边形"/>
          <p:cNvSpPr/>
          <p:nvPr/>
        </p:nvSpPr>
        <p:spPr>
          <a:xfrm flipV="1">
            <a:off x="1121410" y="3250565"/>
            <a:ext cx="6158230" cy="1023620"/>
          </a:xfrm>
          <a:prstGeom prst="flowChartOffpageConnector">
            <a:avLst/>
          </a:prstGeom>
          <a:solidFill>
            <a:srgbClr val="F75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Calibri" panose="020F0502020204030204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435" y="520700"/>
            <a:ext cx="3101975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谈薪的技巧</a:t>
            </a:r>
            <a:r>
              <a:rPr lang="en-US" altLang="zh-CN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情景练习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koppt-数值"/>
          <p:cNvSpPr txBox="1">
            <a:spLocks noChangeArrowheads="1"/>
          </p:cNvSpPr>
          <p:nvPr/>
        </p:nvSpPr>
        <p:spPr bwMode="auto">
          <a:xfrm>
            <a:off x="1717675" y="3332480"/>
            <a:ext cx="526288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阿里汉仪智能黑体" panose="00020600040101010101" pitchFamily="18" charset="-122"/>
                <a:ea typeface="阿里汉仪智能黑体" panose="00020600040101010101" pitchFamily="18" charset="-122"/>
                <a:cs typeface="Calibri" panose="020F0502020204030204"/>
              </a:rPr>
              <a:t>附加值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阿里汉仪智能黑体" panose="00020600040101010101" pitchFamily="18" charset="-122"/>
              <a:ea typeface="阿里汉仪智能黑体" panose="00020600040101010101" pitchFamily="18" charset="-122"/>
              <a:cs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2495" y="988060"/>
            <a:ext cx="5264785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5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咱公司除了薪资还有其它的补助吗？</a:t>
            </a:r>
            <a:endParaRPr lang="zh-CN" altLang="en-US" sz="25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5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咱公司是否可以提前转正？</a:t>
            </a:r>
            <a:endParaRPr lang="zh-CN" altLang="en-US" sz="25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36375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994785" y="2134870"/>
            <a:ext cx="523240" cy="873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2435" y="520700"/>
            <a:ext cx="3101975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谈薪的技巧</a:t>
            </a:r>
            <a:r>
              <a:rPr lang="en-US" altLang="zh-CN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情景练习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72485" y="1300480"/>
            <a:ext cx="17754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4800" b="1" noProof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最 终</a:t>
            </a:r>
            <a:endParaRPr lang="zh-CN" altLang="en-US" sz="4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" y="2143125"/>
            <a:ext cx="6931660" cy="2264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/>
          <p:nvPr/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r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900" kern="1200">
                <a:solidFill>
                  <a:srgbClr val="898989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1pPr>
            <a:lvl2pPr marL="3429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2pPr>
            <a:lvl3pPr marL="6858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defTabSz="685800" rtl="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300" kern="1200">
                <a:solidFill>
                  <a:schemeClr val="tx1"/>
                </a:solidFill>
                <a:latin typeface="Arial" panose="020B060402020209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0AFA48E6-3377-497B-8AD0-83C1C51C984F}" type="slidenum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微软雅黑" panose="020B0503020204020204" pitchFamily="34" charset="-122"/>
                <a:sym typeface="Arial" panose="020B0604020202090204" pitchFamily="34" charset="0"/>
              </a:rPr>
            </a:fld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4" name="任意多边形 35"/>
          <p:cNvSpPr>
            <a:spLocks noChangeArrowheads="1"/>
          </p:cNvSpPr>
          <p:nvPr/>
        </p:nvSpPr>
        <p:spPr bwMode="auto">
          <a:xfrm>
            <a:off x="4154488" y="2046288"/>
            <a:ext cx="503237" cy="1754187"/>
          </a:xfrm>
          <a:custGeom>
            <a:avLst/>
            <a:gdLst>
              <a:gd name="T0" fmla="*/ 55984 w 503853"/>
              <a:gd name="T1" fmla="*/ 0 h 1754155"/>
              <a:gd name="T2" fmla="*/ 503853 w 503853"/>
              <a:gd name="T3" fmla="*/ 391885 h 1754155"/>
              <a:gd name="T4" fmla="*/ 0 w 503853"/>
              <a:gd name="T5" fmla="*/ 1754155 h 1754155"/>
              <a:gd name="T6" fmla="*/ 55984 w 503853"/>
              <a:gd name="T7" fmla="*/ 0 h 1754155"/>
              <a:gd name="T8" fmla="*/ 0 60000 65536"/>
              <a:gd name="T9" fmla="*/ 0 60000 65536"/>
              <a:gd name="T10" fmla="*/ 0 60000 65536"/>
              <a:gd name="T11" fmla="*/ 0 60000 65536"/>
              <a:gd name="T12" fmla="*/ 0 w 503853"/>
              <a:gd name="T13" fmla="*/ 0 h 1754155"/>
              <a:gd name="T14" fmla="*/ 503853 w 503853"/>
              <a:gd name="T15" fmla="*/ 1754155 h 17541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853" h="1754155">
                <a:moveTo>
                  <a:pt x="55984" y="0"/>
                </a:moveTo>
                <a:lnTo>
                  <a:pt x="503853" y="391885"/>
                </a:lnTo>
                <a:lnTo>
                  <a:pt x="0" y="1754155"/>
                </a:lnTo>
                <a:lnTo>
                  <a:pt x="55984" y="0"/>
                </a:lnTo>
                <a:close/>
              </a:path>
            </a:pathLst>
          </a:custGeom>
          <a:solidFill>
            <a:srgbClr val="145C6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5" name="任意多边形 36"/>
          <p:cNvSpPr>
            <a:spLocks noChangeArrowheads="1"/>
          </p:cNvSpPr>
          <p:nvPr/>
        </p:nvSpPr>
        <p:spPr bwMode="auto">
          <a:xfrm>
            <a:off x="3638550" y="1779588"/>
            <a:ext cx="1157288" cy="509587"/>
          </a:xfrm>
          <a:custGeom>
            <a:avLst/>
            <a:gdLst>
              <a:gd name="T0" fmla="*/ 0 w 1156996"/>
              <a:gd name="T1" fmla="*/ 6220 h 510073"/>
              <a:gd name="T2" fmla="*/ 1156996 w 1156996"/>
              <a:gd name="T3" fmla="*/ 0 h 510073"/>
              <a:gd name="T4" fmla="*/ 124408 w 1156996"/>
              <a:gd name="T5" fmla="*/ 510073 h 510073"/>
              <a:gd name="T6" fmla="*/ 0 w 1156996"/>
              <a:gd name="T7" fmla="*/ 6220 h 510073"/>
              <a:gd name="T8" fmla="*/ 0 60000 65536"/>
              <a:gd name="T9" fmla="*/ 0 60000 65536"/>
              <a:gd name="T10" fmla="*/ 0 60000 65536"/>
              <a:gd name="T11" fmla="*/ 0 60000 65536"/>
              <a:gd name="T12" fmla="*/ 0 w 1156996"/>
              <a:gd name="T13" fmla="*/ 0 h 510073"/>
              <a:gd name="T14" fmla="*/ 1156996 w 1156996"/>
              <a:gd name="T15" fmla="*/ 510073 h 5100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56996" h="510073">
                <a:moveTo>
                  <a:pt x="0" y="6220"/>
                </a:moveTo>
                <a:lnTo>
                  <a:pt x="1156996" y="0"/>
                </a:lnTo>
                <a:lnTo>
                  <a:pt x="124408" y="510073"/>
                </a:lnTo>
                <a:lnTo>
                  <a:pt x="0" y="622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任意多边形 33"/>
          <p:cNvSpPr>
            <a:spLocks noChangeArrowheads="1"/>
          </p:cNvSpPr>
          <p:nvPr/>
        </p:nvSpPr>
        <p:spPr bwMode="auto">
          <a:xfrm>
            <a:off x="3502025" y="1784350"/>
            <a:ext cx="677863" cy="2028825"/>
          </a:xfrm>
          <a:custGeom>
            <a:avLst/>
            <a:gdLst>
              <a:gd name="T0" fmla="*/ 136849 w 678025"/>
              <a:gd name="T1" fmla="*/ 0 h 2002971"/>
              <a:gd name="T2" fmla="*/ 678025 w 678025"/>
              <a:gd name="T3" fmla="*/ 2002971 h 2002971"/>
              <a:gd name="T4" fmla="*/ 0 w 678025"/>
              <a:gd name="T5" fmla="*/ 1125893 h 2002971"/>
              <a:gd name="T6" fmla="*/ 136849 w 678025"/>
              <a:gd name="T7" fmla="*/ 0 h 2002971"/>
              <a:gd name="T8" fmla="*/ 0 60000 65536"/>
              <a:gd name="T9" fmla="*/ 0 60000 65536"/>
              <a:gd name="T10" fmla="*/ 0 60000 65536"/>
              <a:gd name="T11" fmla="*/ 0 60000 65536"/>
              <a:gd name="T12" fmla="*/ 0 w 678025"/>
              <a:gd name="T13" fmla="*/ 0 h 2002971"/>
              <a:gd name="T14" fmla="*/ 678025 w 678025"/>
              <a:gd name="T15" fmla="*/ 2002971 h 20029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025" h="2002971">
                <a:moveTo>
                  <a:pt x="136849" y="0"/>
                </a:moveTo>
                <a:lnTo>
                  <a:pt x="678025" y="2002971"/>
                </a:lnTo>
                <a:lnTo>
                  <a:pt x="0" y="1125893"/>
                </a:lnTo>
                <a:lnTo>
                  <a:pt x="136849" y="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任意多边形 30"/>
          <p:cNvSpPr>
            <a:spLocks noChangeArrowheads="1"/>
          </p:cNvSpPr>
          <p:nvPr/>
        </p:nvSpPr>
        <p:spPr bwMode="auto">
          <a:xfrm>
            <a:off x="3365500" y="2911475"/>
            <a:ext cx="1854200" cy="2282825"/>
          </a:xfrm>
          <a:custGeom>
            <a:avLst/>
            <a:gdLst>
              <a:gd name="T0" fmla="*/ 136849 w 1853682"/>
              <a:gd name="T1" fmla="*/ 0 h 2282889"/>
              <a:gd name="T2" fmla="*/ 1853682 w 1853682"/>
              <a:gd name="T3" fmla="*/ 2282889 h 2282889"/>
              <a:gd name="T4" fmla="*/ 1698171 w 1853682"/>
              <a:gd name="T5" fmla="*/ 2282889 h 2282889"/>
              <a:gd name="T6" fmla="*/ 0 w 1853682"/>
              <a:gd name="T7" fmla="*/ 1107232 h 2282889"/>
              <a:gd name="T8" fmla="*/ 136849 w 1853682"/>
              <a:gd name="T9" fmla="*/ 0 h 22828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53682"/>
              <a:gd name="T16" fmla="*/ 0 h 2282889"/>
              <a:gd name="T17" fmla="*/ 1853682 w 1853682"/>
              <a:gd name="T18" fmla="*/ 2282889 h 22828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53682" h="2282889">
                <a:moveTo>
                  <a:pt x="136849" y="0"/>
                </a:moveTo>
                <a:lnTo>
                  <a:pt x="1853682" y="2282889"/>
                </a:lnTo>
                <a:lnTo>
                  <a:pt x="1698171" y="2282889"/>
                </a:lnTo>
                <a:lnTo>
                  <a:pt x="0" y="1107232"/>
                </a:lnTo>
                <a:lnTo>
                  <a:pt x="136849" y="0"/>
                </a:lnTo>
                <a:close/>
              </a:path>
            </a:pathLst>
          </a:custGeom>
          <a:solidFill>
            <a:srgbClr val="13879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8" name="任意多边形 38"/>
          <p:cNvSpPr>
            <a:spLocks noChangeArrowheads="1"/>
          </p:cNvSpPr>
          <p:nvPr/>
        </p:nvSpPr>
        <p:spPr bwMode="auto">
          <a:xfrm>
            <a:off x="2562225" y="-42863"/>
            <a:ext cx="1412875" cy="1858963"/>
          </a:xfrm>
          <a:custGeom>
            <a:avLst/>
            <a:gdLst>
              <a:gd name="T0" fmla="*/ 1069910 w 1393372"/>
              <a:gd name="T1" fmla="*/ 6220 h 1847461"/>
              <a:gd name="T2" fmla="*/ 1393372 w 1393372"/>
              <a:gd name="T3" fmla="*/ 0 h 1847461"/>
              <a:gd name="T4" fmla="*/ 1076131 w 1393372"/>
              <a:gd name="T5" fmla="*/ 1835020 h 1847461"/>
              <a:gd name="T6" fmla="*/ 0 w 1393372"/>
              <a:gd name="T7" fmla="*/ 1847461 h 1847461"/>
              <a:gd name="T8" fmla="*/ 1069910 w 1393372"/>
              <a:gd name="T9" fmla="*/ 6220 h 18474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847461"/>
              <a:gd name="T17" fmla="*/ 1393372 w 1393372"/>
              <a:gd name="T18" fmla="*/ 1847461 h 18474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847461">
                <a:moveTo>
                  <a:pt x="1069910" y="6220"/>
                </a:moveTo>
                <a:lnTo>
                  <a:pt x="1393372" y="0"/>
                </a:lnTo>
                <a:lnTo>
                  <a:pt x="1076131" y="1835020"/>
                </a:lnTo>
                <a:lnTo>
                  <a:pt x="0" y="1847461"/>
                </a:lnTo>
                <a:lnTo>
                  <a:pt x="1069910" y="6220"/>
                </a:lnTo>
                <a:close/>
              </a:path>
            </a:pathLst>
          </a:custGeom>
          <a:solidFill>
            <a:srgbClr val="14688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任意多边形 47"/>
          <p:cNvSpPr>
            <a:spLocks noChangeArrowheads="1"/>
          </p:cNvSpPr>
          <p:nvPr/>
        </p:nvSpPr>
        <p:spPr bwMode="auto">
          <a:xfrm>
            <a:off x="4273550" y="330200"/>
            <a:ext cx="223838" cy="714375"/>
          </a:xfrm>
          <a:custGeom>
            <a:avLst/>
            <a:gdLst>
              <a:gd name="T0" fmla="*/ 0 w 223935"/>
              <a:gd name="T1" fmla="*/ 0 h 715347"/>
              <a:gd name="T2" fmla="*/ 223935 w 223935"/>
              <a:gd name="T3" fmla="*/ 628261 h 715347"/>
              <a:gd name="T4" fmla="*/ 62204 w 223935"/>
              <a:gd name="T5" fmla="*/ 715347 h 715347"/>
              <a:gd name="T6" fmla="*/ 0 w 223935"/>
              <a:gd name="T7" fmla="*/ 0 h 715347"/>
              <a:gd name="T8" fmla="*/ 0 60000 65536"/>
              <a:gd name="T9" fmla="*/ 0 60000 65536"/>
              <a:gd name="T10" fmla="*/ 0 60000 65536"/>
              <a:gd name="T11" fmla="*/ 0 60000 65536"/>
              <a:gd name="T12" fmla="*/ 0 w 223935"/>
              <a:gd name="T13" fmla="*/ 0 h 715347"/>
              <a:gd name="T14" fmla="*/ 223935 w 223935"/>
              <a:gd name="T15" fmla="*/ 715347 h 7153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935" h="715347">
                <a:moveTo>
                  <a:pt x="0" y="0"/>
                </a:moveTo>
                <a:lnTo>
                  <a:pt x="223935" y="628261"/>
                </a:lnTo>
                <a:lnTo>
                  <a:pt x="62204" y="715347"/>
                </a:lnTo>
                <a:lnTo>
                  <a:pt x="0" y="0"/>
                </a:lnTo>
                <a:close/>
              </a:path>
            </a:pathLst>
          </a:custGeom>
          <a:solidFill>
            <a:srgbClr val="28AEE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任意多边形 24"/>
          <p:cNvSpPr>
            <a:spLocks noChangeArrowheads="1"/>
          </p:cNvSpPr>
          <p:nvPr/>
        </p:nvSpPr>
        <p:spPr bwMode="auto">
          <a:xfrm>
            <a:off x="-117475" y="-55563"/>
            <a:ext cx="317500" cy="280988"/>
          </a:xfrm>
          <a:custGeom>
            <a:avLst/>
            <a:gdLst>
              <a:gd name="T0" fmla="*/ 37322 w 317241"/>
              <a:gd name="T1" fmla="*/ 255036 h 279918"/>
              <a:gd name="T2" fmla="*/ 118188 w 317241"/>
              <a:gd name="T3" fmla="*/ 279918 h 279918"/>
              <a:gd name="T4" fmla="*/ 317241 w 317241"/>
              <a:gd name="T5" fmla="*/ 0 h 279918"/>
              <a:gd name="T6" fmla="*/ 0 w 317241"/>
              <a:gd name="T7" fmla="*/ 6220 h 279918"/>
              <a:gd name="T8" fmla="*/ 37322 w 317241"/>
              <a:gd name="T9" fmla="*/ 255036 h 2799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241"/>
              <a:gd name="T16" fmla="*/ 0 h 279918"/>
              <a:gd name="T17" fmla="*/ 317241 w 317241"/>
              <a:gd name="T18" fmla="*/ 279918 h 2799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241" h="279918">
                <a:moveTo>
                  <a:pt x="37322" y="255036"/>
                </a:moveTo>
                <a:lnTo>
                  <a:pt x="118188" y="279918"/>
                </a:lnTo>
                <a:lnTo>
                  <a:pt x="317241" y="0"/>
                </a:lnTo>
                <a:lnTo>
                  <a:pt x="0" y="6220"/>
                </a:lnTo>
                <a:lnTo>
                  <a:pt x="37322" y="255036"/>
                </a:lnTo>
                <a:close/>
              </a:path>
            </a:pathLst>
          </a:custGeom>
          <a:solidFill>
            <a:srgbClr val="07AA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1" name="任意多边形 39"/>
          <p:cNvSpPr>
            <a:spLocks noChangeArrowheads="1"/>
          </p:cNvSpPr>
          <p:nvPr/>
        </p:nvSpPr>
        <p:spPr bwMode="auto">
          <a:xfrm>
            <a:off x="2289175" y="-12700"/>
            <a:ext cx="696913" cy="908050"/>
          </a:xfrm>
          <a:custGeom>
            <a:avLst/>
            <a:gdLst>
              <a:gd name="T0" fmla="*/ 12441 w 690466"/>
              <a:gd name="T1" fmla="*/ 883298 h 883298"/>
              <a:gd name="T2" fmla="*/ 690466 w 690466"/>
              <a:gd name="T3" fmla="*/ 298579 h 883298"/>
              <a:gd name="T4" fmla="*/ 155511 w 690466"/>
              <a:gd name="T5" fmla="*/ 0 h 883298"/>
              <a:gd name="T6" fmla="*/ 0 w 690466"/>
              <a:gd name="T7" fmla="*/ 6220 h 883298"/>
              <a:gd name="T8" fmla="*/ 12441 w 690466"/>
              <a:gd name="T9" fmla="*/ 883298 h 8832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0466"/>
              <a:gd name="T16" fmla="*/ 0 h 883298"/>
              <a:gd name="T17" fmla="*/ 690466 w 690466"/>
              <a:gd name="T18" fmla="*/ 883298 h 8832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0466" h="883298">
                <a:moveTo>
                  <a:pt x="12441" y="883298"/>
                </a:moveTo>
                <a:lnTo>
                  <a:pt x="690466" y="298579"/>
                </a:lnTo>
                <a:lnTo>
                  <a:pt x="155511" y="0"/>
                </a:lnTo>
                <a:lnTo>
                  <a:pt x="0" y="6220"/>
                </a:lnTo>
                <a:lnTo>
                  <a:pt x="12441" y="883298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任意多边形 31"/>
          <p:cNvSpPr>
            <a:spLocks noChangeArrowheads="1"/>
          </p:cNvSpPr>
          <p:nvPr/>
        </p:nvSpPr>
        <p:spPr bwMode="auto">
          <a:xfrm>
            <a:off x="2879725" y="1797050"/>
            <a:ext cx="771525" cy="2214563"/>
          </a:xfrm>
          <a:custGeom>
            <a:avLst/>
            <a:gdLst>
              <a:gd name="T0" fmla="*/ 0 w 765110"/>
              <a:gd name="T1" fmla="*/ 1816359 h 2202024"/>
              <a:gd name="T2" fmla="*/ 765110 w 765110"/>
              <a:gd name="T3" fmla="*/ 0 h 2202024"/>
              <a:gd name="T4" fmla="*/ 485192 w 765110"/>
              <a:gd name="T5" fmla="*/ 2202024 h 2202024"/>
              <a:gd name="T6" fmla="*/ 0 w 765110"/>
              <a:gd name="T7" fmla="*/ 1816359 h 2202024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2202024"/>
              <a:gd name="T14" fmla="*/ 765110 w 765110"/>
              <a:gd name="T15" fmla="*/ 2202024 h 22020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2202024">
                <a:moveTo>
                  <a:pt x="0" y="1816359"/>
                </a:moveTo>
                <a:lnTo>
                  <a:pt x="765110" y="0"/>
                </a:lnTo>
                <a:lnTo>
                  <a:pt x="485192" y="2202024"/>
                </a:lnTo>
                <a:lnTo>
                  <a:pt x="0" y="1816359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任意多边形 11"/>
          <p:cNvSpPr>
            <a:spLocks noChangeArrowheads="1"/>
          </p:cNvSpPr>
          <p:nvPr/>
        </p:nvSpPr>
        <p:spPr bwMode="auto">
          <a:xfrm>
            <a:off x="2146300" y="3702050"/>
            <a:ext cx="1044575" cy="1647825"/>
          </a:xfrm>
          <a:custGeom>
            <a:avLst/>
            <a:gdLst>
              <a:gd name="T0" fmla="*/ 0 w 1007706"/>
              <a:gd name="T1" fmla="*/ 0 h 1561323"/>
              <a:gd name="T2" fmla="*/ 541176 w 1007706"/>
              <a:gd name="T3" fmla="*/ 99527 h 1561323"/>
              <a:gd name="T4" fmla="*/ 1007706 w 1007706"/>
              <a:gd name="T5" fmla="*/ 1561323 h 1561323"/>
              <a:gd name="T6" fmla="*/ 0 w 1007706"/>
              <a:gd name="T7" fmla="*/ 0 h 1561323"/>
              <a:gd name="T8" fmla="*/ 0 60000 65536"/>
              <a:gd name="T9" fmla="*/ 0 60000 65536"/>
              <a:gd name="T10" fmla="*/ 0 60000 65536"/>
              <a:gd name="T11" fmla="*/ 0 60000 65536"/>
              <a:gd name="T12" fmla="*/ 0 w 1007706"/>
              <a:gd name="T13" fmla="*/ 0 h 1561323"/>
              <a:gd name="T14" fmla="*/ 1007706 w 1007706"/>
              <a:gd name="T15" fmla="*/ 1561323 h 15613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7706" h="1561323">
                <a:moveTo>
                  <a:pt x="0" y="0"/>
                </a:moveTo>
                <a:lnTo>
                  <a:pt x="541176" y="99527"/>
                </a:lnTo>
                <a:lnTo>
                  <a:pt x="1007706" y="1561323"/>
                </a:lnTo>
                <a:lnTo>
                  <a:pt x="0" y="0"/>
                </a:lnTo>
                <a:close/>
              </a:path>
            </a:pathLst>
          </a:custGeom>
          <a:solidFill>
            <a:srgbClr val="250C0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任意多边形 13"/>
          <p:cNvSpPr>
            <a:spLocks noChangeArrowheads="1"/>
          </p:cNvSpPr>
          <p:nvPr/>
        </p:nvSpPr>
        <p:spPr bwMode="auto">
          <a:xfrm>
            <a:off x="1741488" y="1717675"/>
            <a:ext cx="447675" cy="2070100"/>
          </a:xfrm>
          <a:custGeom>
            <a:avLst/>
            <a:gdLst>
              <a:gd name="T0" fmla="*/ 404327 w 404327"/>
              <a:gd name="T1" fmla="*/ 1897225 h 1897225"/>
              <a:gd name="T2" fmla="*/ 0 w 404327"/>
              <a:gd name="T3" fmla="*/ 1281404 h 1897225"/>
              <a:gd name="T4" fmla="*/ 311021 w 404327"/>
              <a:gd name="T5" fmla="*/ 0 h 1897225"/>
              <a:gd name="T6" fmla="*/ 404327 w 404327"/>
              <a:gd name="T7" fmla="*/ 1897225 h 1897225"/>
              <a:gd name="T8" fmla="*/ 0 60000 65536"/>
              <a:gd name="T9" fmla="*/ 0 60000 65536"/>
              <a:gd name="T10" fmla="*/ 0 60000 65536"/>
              <a:gd name="T11" fmla="*/ 0 60000 65536"/>
              <a:gd name="T12" fmla="*/ 0 w 404327"/>
              <a:gd name="T13" fmla="*/ 0 h 1897225"/>
              <a:gd name="T14" fmla="*/ 404327 w 404327"/>
              <a:gd name="T15" fmla="*/ 1897225 h 1897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4327" h="1897225">
                <a:moveTo>
                  <a:pt x="404327" y="1897225"/>
                </a:moveTo>
                <a:lnTo>
                  <a:pt x="0" y="1281404"/>
                </a:lnTo>
                <a:lnTo>
                  <a:pt x="311021" y="0"/>
                </a:lnTo>
                <a:lnTo>
                  <a:pt x="404327" y="1897225"/>
                </a:lnTo>
                <a:close/>
              </a:path>
            </a:pathLst>
          </a:custGeom>
          <a:solidFill>
            <a:srgbClr val="EC254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任意多边形 7"/>
          <p:cNvSpPr>
            <a:spLocks noChangeArrowheads="1"/>
          </p:cNvSpPr>
          <p:nvPr/>
        </p:nvSpPr>
        <p:spPr bwMode="auto">
          <a:xfrm>
            <a:off x="-85725" y="428625"/>
            <a:ext cx="3146425" cy="4740275"/>
          </a:xfrm>
          <a:custGeom>
            <a:avLst/>
            <a:gdLst>
              <a:gd name="T0" fmla="*/ 0 w 3147527"/>
              <a:gd name="T1" fmla="*/ 0 h 4708849"/>
              <a:gd name="T2" fmla="*/ 1219200 w 3147527"/>
              <a:gd name="T3" fmla="*/ 1324947 h 4708849"/>
              <a:gd name="T4" fmla="*/ 1175657 w 3147527"/>
              <a:gd name="T5" fmla="*/ 2481943 h 4708849"/>
              <a:gd name="T6" fmla="*/ 2233127 w 3147527"/>
              <a:gd name="T7" fmla="*/ 3228392 h 4708849"/>
              <a:gd name="T8" fmla="*/ 3147527 w 3147527"/>
              <a:gd name="T9" fmla="*/ 4696408 h 4708849"/>
              <a:gd name="T10" fmla="*/ 18662 w 3147527"/>
              <a:gd name="T11" fmla="*/ 4708849 h 4708849"/>
              <a:gd name="T12" fmla="*/ 0 w 3147527"/>
              <a:gd name="T13" fmla="*/ 0 h 47088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47527"/>
              <a:gd name="T22" fmla="*/ 0 h 4708849"/>
              <a:gd name="T23" fmla="*/ 3147527 w 3147527"/>
              <a:gd name="T24" fmla="*/ 4708849 h 47088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47527" h="4708849">
                <a:moveTo>
                  <a:pt x="0" y="0"/>
                </a:moveTo>
                <a:lnTo>
                  <a:pt x="1219200" y="1324947"/>
                </a:lnTo>
                <a:lnTo>
                  <a:pt x="1175657" y="2481943"/>
                </a:lnTo>
                <a:lnTo>
                  <a:pt x="2233127" y="3228392"/>
                </a:lnTo>
                <a:lnTo>
                  <a:pt x="3147527" y="4696408"/>
                </a:lnTo>
                <a:lnTo>
                  <a:pt x="18662" y="4708849"/>
                </a:lnTo>
                <a:cubicBezTo>
                  <a:pt x="12441" y="3139233"/>
                  <a:pt x="6221" y="1569616"/>
                  <a:pt x="0" y="0"/>
                </a:cubicBezTo>
                <a:close/>
              </a:path>
            </a:pathLst>
          </a:custGeom>
          <a:solidFill>
            <a:srgbClr val="FCB7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任意多边形 8"/>
          <p:cNvSpPr>
            <a:spLocks noChangeArrowheads="1"/>
          </p:cNvSpPr>
          <p:nvPr/>
        </p:nvSpPr>
        <p:spPr bwMode="auto">
          <a:xfrm>
            <a:off x="1965325" y="3683000"/>
            <a:ext cx="1108075" cy="1473200"/>
          </a:xfrm>
          <a:custGeom>
            <a:avLst/>
            <a:gdLst>
              <a:gd name="T0" fmla="*/ 174171 w 1076131"/>
              <a:gd name="T1" fmla="*/ 0 h 1474237"/>
              <a:gd name="T2" fmla="*/ 0 w 1076131"/>
              <a:gd name="T3" fmla="*/ 1474237 h 1474237"/>
              <a:gd name="T4" fmla="*/ 1076131 w 1076131"/>
              <a:gd name="T5" fmla="*/ 1474237 h 1474237"/>
              <a:gd name="T6" fmla="*/ 174171 w 1076131"/>
              <a:gd name="T7" fmla="*/ 0 h 1474237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474237"/>
              <a:gd name="T14" fmla="*/ 1076131 w 1076131"/>
              <a:gd name="T15" fmla="*/ 1474237 h 14742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474237">
                <a:moveTo>
                  <a:pt x="174171" y="0"/>
                </a:moveTo>
                <a:lnTo>
                  <a:pt x="0" y="1474237"/>
                </a:lnTo>
                <a:lnTo>
                  <a:pt x="1076131" y="1474237"/>
                </a:lnTo>
                <a:lnTo>
                  <a:pt x="174171" y="0"/>
                </a:lnTo>
                <a:close/>
              </a:path>
            </a:pathLst>
          </a:custGeom>
          <a:solidFill>
            <a:srgbClr val="F8A11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7" name="任意多边形 9"/>
          <p:cNvSpPr>
            <a:spLocks noChangeArrowheads="1"/>
          </p:cNvSpPr>
          <p:nvPr/>
        </p:nvSpPr>
        <p:spPr bwMode="auto">
          <a:xfrm>
            <a:off x="814388" y="3241675"/>
            <a:ext cx="1331912" cy="1920875"/>
          </a:xfrm>
          <a:custGeom>
            <a:avLst/>
            <a:gdLst>
              <a:gd name="T0" fmla="*/ 1337388 w 1337388"/>
              <a:gd name="T1" fmla="*/ 454090 h 1909666"/>
              <a:gd name="T2" fmla="*/ 0 w 1337388"/>
              <a:gd name="T3" fmla="*/ 0 h 1909666"/>
              <a:gd name="T4" fmla="*/ 1169437 w 1337388"/>
              <a:gd name="T5" fmla="*/ 1909666 h 1909666"/>
              <a:gd name="T6" fmla="*/ 1337388 w 1337388"/>
              <a:gd name="T7" fmla="*/ 454090 h 1909666"/>
              <a:gd name="T8" fmla="*/ 0 60000 65536"/>
              <a:gd name="T9" fmla="*/ 0 60000 65536"/>
              <a:gd name="T10" fmla="*/ 0 60000 65536"/>
              <a:gd name="T11" fmla="*/ 0 60000 65536"/>
              <a:gd name="T12" fmla="*/ 0 w 1337388"/>
              <a:gd name="T13" fmla="*/ 0 h 1909666"/>
              <a:gd name="T14" fmla="*/ 1337388 w 1337388"/>
              <a:gd name="T15" fmla="*/ 1909666 h 19096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37388" h="1909666">
                <a:moveTo>
                  <a:pt x="1337388" y="454090"/>
                </a:moveTo>
                <a:lnTo>
                  <a:pt x="0" y="0"/>
                </a:lnTo>
                <a:lnTo>
                  <a:pt x="1169437" y="1909666"/>
                </a:lnTo>
                <a:lnTo>
                  <a:pt x="1337388" y="454090"/>
                </a:lnTo>
                <a:close/>
              </a:path>
            </a:pathLst>
          </a:custGeom>
          <a:solidFill>
            <a:srgbClr val="F493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8" name="任意多边形 10"/>
          <p:cNvSpPr>
            <a:spLocks noChangeArrowheads="1"/>
          </p:cNvSpPr>
          <p:nvPr/>
        </p:nvSpPr>
        <p:spPr bwMode="auto">
          <a:xfrm>
            <a:off x="796925" y="3203575"/>
            <a:ext cx="938213" cy="1965325"/>
          </a:xfrm>
          <a:custGeom>
            <a:avLst/>
            <a:gdLst>
              <a:gd name="T0" fmla="*/ 0 w 920621"/>
              <a:gd name="T1" fmla="*/ 0 h 1922106"/>
              <a:gd name="T2" fmla="*/ 920621 w 920621"/>
              <a:gd name="T3" fmla="*/ 1922106 h 1922106"/>
              <a:gd name="T4" fmla="*/ 534955 w 920621"/>
              <a:gd name="T5" fmla="*/ 1922106 h 1922106"/>
              <a:gd name="T6" fmla="*/ 0 w 920621"/>
              <a:gd name="T7" fmla="*/ 0 h 1922106"/>
              <a:gd name="T8" fmla="*/ 0 60000 65536"/>
              <a:gd name="T9" fmla="*/ 0 60000 65536"/>
              <a:gd name="T10" fmla="*/ 0 60000 65536"/>
              <a:gd name="T11" fmla="*/ 0 60000 65536"/>
              <a:gd name="T12" fmla="*/ 0 w 920621"/>
              <a:gd name="T13" fmla="*/ 0 h 1922106"/>
              <a:gd name="T14" fmla="*/ 920621 w 920621"/>
              <a:gd name="T15" fmla="*/ 1922106 h 19221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621" h="1922106">
                <a:moveTo>
                  <a:pt x="0" y="0"/>
                </a:moveTo>
                <a:lnTo>
                  <a:pt x="920621" y="1922106"/>
                </a:lnTo>
                <a:lnTo>
                  <a:pt x="534955" y="1922106"/>
                </a:lnTo>
                <a:lnTo>
                  <a:pt x="0" y="0"/>
                </a:lnTo>
                <a:close/>
              </a:path>
            </a:pathLst>
          </a:custGeom>
          <a:solidFill>
            <a:srgbClr val="F9A81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9" name="任意多边形 12"/>
          <p:cNvSpPr>
            <a:spLocks noChangeArrowheads="1"/>
          </p:cNvSpPr>
          <p:nvPr/>
        </p:nvSpPr>
        <p:spPr bwMode="auto">
          <a:xfrm>
            <a:off x="2089150" y="1784350"/>
            <a:ext cx="622300" cy="2035175"/>
          </a:xfrm>
          <a:custGeom>
            <a:avLst/>
            <a:gdLst>
              <a:gd name="T0" fmla="*/ 68425 w 609600"/>
              <a:gd name="T1" fmla="*/ 1884784 h 1996751"/>
              <a:gd name="T2" fmla="*/ 0 w 609600"/>
              <a:gd name="T3" fmla="*/ 0 h 1996751"/>
              <a:gd name="T4" fmla="*/ 609600 w 609600"/>
              <a:gd name="T5" fmla="*/ 1996751 h 1996751"/>
              <a:gd name="T6" fmla="*/ 68425 w 609600"/>
              <a:gd name="T7" fmla="*/ 1884784 h 1996751"/>
              <a:gd name="T8" fmla="*/ 0 60000 65536"/>
              <a:gd name="T9" fmla="*/ 0 60000 65536"/>
              <a:gd name="T10" fmla="*/ 0 60000 65536"/>
              <a:gd name="T11" fmla="*/ 0 60000 65536"/>
              <a:gd name="T12" fmla="*/ 0 w 609600"/>
              <a:gd name="T13" fmla="*/ 0 h 1996751"/>
              <a:gd name="T14" fmla="*/ 609600 w 609600"/>
              <a:gd name="T15" fmla="*/ 1996751 h 19967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9600" h="1996751">
                <a:moveTo>
                  <a:pt x="68425" y="1884784"/>
                </a:moveTo>
                <a:lnTo>
                  <a:pt x="0" y="0"/>
                </a:lnTo>
                <a:lnTo>
                  <a:pt x="609600" y="1996751"/>
                </a:lnTo>
                <a:lnTo>
                  <a:pt x="68425" y="1884784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0" name="任意多边形 14"/>
          <p:cNvSpPr>
            <a:spLocks noChangeArrowheads="1"/>
          </p:cNvSpPr>
          <p:nvPr/>
        </p:nvSpPr>
        <p:spPr bwMode="auto">
          <a:xfrm>
            <a:off x="1909763" y="1268413"/>
            <a:ext cx="1281112" cy="4094162"/>
          </a:xfrm>
          <a:custGeom>
            <a:avLst/>
            <a:gdLst>
              <a:gd name="T0" fmla="*/ 0 w 1262743"/>
              <a:gd name="T1" fmla="*/ 0 h 3999723"/>
              <a:gd name="T2" fmla="*/ 684245 w 1262743"/>
              <a:gd name="T3" fmla="*/ 516294 h 3999723"/>
              <a:gd name="T4" fmla="*/ 1262743 w 1262743"/>
              <a:gd name="T5" fmla="*/ 3999723 h 3999723"/>
              <a:gd name="T6" fmla="*/ 0 w 1262743"/>
              <a:gd name="T7" fmla="*/ 0 h 3999723"/>
              <a:gd name="T8" fmla="*/ 0 60000 65536"/>
              <a:gd name="T9" fmla="*/ 0 60000 65536"/>
              <a:gd name="T10" fmla="*/ 0 60000 65536"/>
              <a:gd name="T11" fmla="*/ 0 60000 65536"/>
              <a:gd name="T12" fmla="*/ 0 w 1262743"/>
              <a:gd name="T13" fmla="*/ 0 h 3999723"/>
              <a:gd name="T14" fmla="*/ 1262743 w 1262743"/>
              <a:gd name="T15" fmla="*/ 3999723 h 3999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2743" h="3999723">
                <a:moveTo>
                  <a:pt x="0" y="0"/>
                </a:moveTo>
                <a:lnTo>
                  <a:pt x="684245" y="516294"/>
                </a:lnTo>
                <a:lnTo>
                  <a:pt x="1262743" y="3999723"/>
                </a:lnTo>
                <a:lnTo>
                  <a:pt x="0" y="0"/>
                </a:lnTo>
                <a:close/>
              </a:path>
            </a:pathLst>
          </a:custGeom>
          <a:solidFill>
            <a:srgbClr val="EA253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任意多边形 15"/>
          <p:cNvSpPr>
            <a:spLocks noChangeArrowheads="1"/>
          </p:cNvSpPr>
          <p:nvPr/>
        </p:nvSpPr>
        <p:spPr bwMode="auto">
          <a:xfrm>
            <a:off x="1069975" y="2924175"/>
            <a:ext cx="1076325" cy="776288"/>
          </a:xfrm>
          <a:custGeom>
            <a:avLst/>
            <a:gdLst>
              <a:gd name="T0" fmla="*/ 0 w 1082351"/>
              <a:gd name="T1" fmla="*/ 0 h 777551"/>
              <a:gd name="T2" fmla="*/ 690465 w 1082351"/>
              <a:gd name="T3" fmla="*/ 149290 h 777551"/>
              <a:gd name="T4" fmla="*/ 1082351 w 1082351"/>
              <a:gd name="T5" fmla="*/ 777551 h 777551"/>
              <a:gd name="T6" fmla="*/ 0 w 1082351"/>
              <a:gd name="T7" fmla="*/ 0 h 777551"/>
              <a:gd name="T8" fmla="*/ 0 60000 65536"/>
              <a:gd name="T9" fmla="*/ 0 60000 65536"/>
              <a:gd name="T10" fmla="*/ 0 60000 65536"/>
              <a:gd name="T11" fmla="*/ 0 60000 65536"/>
              <a:gd name="T12" fmla="*/ 0 w 1082351"/>
              <a:gd name="T13" fmla="*/ 0 h 777551"/>
              <a:gd name="T14" fmla="*/ 1082351 w 1082351"/>
              <a:gd name="T15" fmla="*/ 777551 h 777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351" h="777551">
                <a:moveTo>
                  <a:pt x="0" y="0"/>
                </a:moveTo>
                <a:lnTo>
                  <a:pt x="690465" y="149290"/>
                </a:lnTo>
                <a:lnTo>
                  <a:pt x="1082351" y="777551"/>
                </a:lnTo>
                <a:lnTo>
                  <a:pt x="0" y="0"/>
                </a:lnTo>
                <a:close/>
              </a:path>
            </a:pathLst>
          </a:custGeom>
          <a:solidFill>
            <a:srgbClr val="4EC1CC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任意多边形 16"/>
          <p:cNvSpPr>
            <a:spLocks noChangeArrowheads="1"/>
          </p:cNvSpPr>
          <p:nvPr/>
        </p:nvSpPr>
        <p:spPr bwMode="auto">
          <a:xfrm>
            <a:off x="1076325" y="1784350"/>
            <a:ext cx="1001713" cy="1300163"/>
          </a:xfrm>
          <a:custGeom>
            <a:avLst/>
            <a:gdLst>
              <a:gd name="T0" fmla="*/ 0 w 976604"/>
              <a:gd name="T1" fmla="*/ 1132114 h 1287624"/>
              <a:gd name="T2" fmla="*/ 976604 w 976604"/>
              <a:gd name="T3" fmla="*/ 0 h 1287624"/>
              <a:gd name="T4" fmla="*/ 659363 w 976604"/>
              <a:gd name="T5" fmla="*/ 1287624 h 1287624"/>
              <a:gd name="T6" fmla="*/ 0 w 976604"/>
              <a:gd name="T7" fmla="*/ 1132114 h 1287624"/>
              <a:gd name="T8" fmla="*/ 0 60000 65536"/>
              <a:gd name="T9" fmla="*/ 0 60000 65536"/>
              <a:gd name="T10" fmla="*/ 0 60000 65536"/>
              <a:gd name="T11" fmla="*/ 0 60000 65536"/>
              <a:gd name="T12" fmla="*/ 0 w 976604"/>
              <a:gd name="T13" fmla="*/ 0 h 1287624"/>
              <a:gd name="T14" fmla="*/ 976604 w 976604"/>
              <a:gd name="T15" fmla="*/ 1287624 h 12876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76604" h="1287624">
                <a:moveTo>
                  <a:pt x="0" y="1132114"/>
                </a:moveTo>
                <a:lnTo>
                  <a:pt x="976604" y="0"/>
                </a:lnTo>
                <a:lnTo>
                  <a:pt x="659363" y="1287624"/>
                </a:lnTo>
                <a:lnTo>
                  <a:pt x="0" y="1132114"/>
                </a:lnTo>
                <a:close/>
              </a:path>
            </a:pathLst>
          </a:custGeom>
          <a:solidFill>
            <a:srgbClr val="15A9B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3" name="任意多边形 17"/>
          <p:cNvSpPr>
            <a:spLocks noChangeArrowheads="1"/>
          </p:cNvSpPr>
          <p:nvPr/>
        </p:nvSpPr>
        <p:spPr bwMode="auto">
          <a:xfrm>
            <a:off x="1082675" y="1784350"/>
            <a:ext cx="1000125" cy="1144588"/>
          </a:xfrm>
          <a:custGeom>
            <a:avLst/>
            <a:gdLst>
              <a:gd name="T0" fmla="*/ 0 w 1001486"/>
              <a:gd name="T1" fmla="*/ 1144555 h 1144555"/>
              <a:gd name="T2" fmla="*/ 49763 w 1001486"/>
              <a:gd name="T3" fmla="*/ 6221 h 1144555"/>
              <a:gd name="T4" fmla="*/ 1001486 w 1001486"/>
              <a:gd name="T5" fmla="*/ 0 h 1144555"/>
              <a:gd name="T6" fmla="*/ 0 w 1001486"/>
              <a:gd name="T7" fmla="*/ 1144555 h 1144555"/>
              <a:gd name="T8" fmla="*/ 0 60000 65536"/>
              <a:gd name="T9" fmla="*/ 0 60000 65536"/>
              <a:gd name="T10" fmla="*/ 0 60000 65536"/>
              <a:gd name="T11" fmla="*/ 0 60000 65536"/>
              <a:gd name="T12" fmla="*/ 0 w 1001486"/>
              <a:gd name="T13" fmla="*/ 0 h 1144555"/>
              <a:gd name="T14" fmla="*/ 1001486 w 1001486"/>
              <a:gd name="T15" fmla="*/ 1144555 h 114455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1486" h="1144555">
                <a:moveTo>
                  <a:pt x="0" y="1144555"/>
                </a:moveTo>
                <a:lnTo>
                  <a:pt x="49763" y="6221"/>
                </a:lnTo>
                <a:lnTo>
                  <a:pt x="1001486" y="0"/>
                </a:lnTo>
                <a:lnTo>
                  <a:pt x="0" y="1144555"/>
                </a:lnTo>
                <a:close/>
              </a:path>
            </a:pathLst>
          </a:custGeom>
          <a:solidFill>
            <a:srgbClr val="17B6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任意多边形 18"/>
          <p:cNvSpPr>
            <a:spLocks noChangeArrowheads="1"/>
          </p:cNvSpPr>
          <p:nvPr/>
        </p:nvSpPr>
        <p:spPr bwMode="auto">
          <a:xfrm>
            <a:off x="1112838" y="1250950"/>
            <a:ext cx="963612" cy="558800"/>
          </a:xfrm>
          <a:custGeom>
            <a:avLst/>
            <a:gdLst>
              <a:gd name="T0" fmla="*/ 0 w 933061"/>
              <a:gd name="T1" fmla="*/ 547396 h 559837"/>
              <a:gd name="T2" fmla="*/ 765110 w 933061"/>
              <a:gd name="T3" fmla="*/ 0 h 559837"/>
              <a:gd name="T4" fmla="*/ 933061 w 933061"/>
              <a:gd name="T5" fmla="*/ 559837 h 559837"/>
              <a:gd name="T6" fmla="*/ 0 w 933061"/>
              <a:gd name="T7" fmla="*/ 547396 h 559837"/>
              <a:gd name="T8" fmla="*/ 0 60000 65536"/>
              <a:gd name="T9" fmla="*/ 0 60000 65536"/>
              <a:gd name="T10" fmla="*/ 0 60000 65536"/>
              <a:gd name="T11" fmla="*/ 0 60000 65536"/>
              <a:gd name="T12" fmla="*/ 0 w 933061"/>
              <a:gd name="T13" fmla="*/ 0 h 559837"/>
              <a:gd name="T14" fmla="*/ 933061 w 933061"/>
              <a:gd name="T15" fmla="*/ 559837 h 5598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3061" h="559837">
                <a:moveTo>
                  <a:pt x="0" y="547396"/>
                </a:moveTo>
                <a:lnTo>
                  <a:pt x="765110" y="0"/>
                </a:lnTo>
                <a:lnTo>
                  <a:pt x="933061" y="559837"/>
                </a:lnTo>
                <a:lnTo>
                  <a:pt x="0" y="547396"/>
                </a:lnTo>
                <a:close/>
              </a:path>
            </a:pathLst>
          </a:custGeom>
          <a:solidFill>
            <a:srgbClr val="57C8EA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任意多边形 19"/>
          <p:cNvSpPr>
            <a:spLocks noChangeArrowheads="1"/>
          </p:cNvSpPr>
          <p:nvPr/>
        </p:nvSpPr>
        <p:spPr bwMode="auto">
          <a:xfrm>
            <a:off x="1138238" y="995363"/>
            <a:ext cx="765175" cy="801687"/>
          </a:xfrm>
          <a:custGeom>
            <a:avLst/>
            <a:gdLst>
              <a:gd name="T0" fmla="*/ 236375 w 765110"/>
              <a:gd name="T1" fmla="*/ 0 h 802433"/>
              <a:gd name="T2" fmla="*/ 0 w 765110"/>
              <a:gd name="T3" fmla="*/ 802433 h 802433"/>
              <a:gd name="T4" fmla="*/ 765110 w 765110"/>
              <a:gd name="T5" fmla="*/ 255037 h 802433"/>
              <a:gd name="T6" fmla="*/ 236375 w 765110"/>
              <a:gd name="T7" fmla="*/ 0 h 802433"/>
              <a:gd name="T8" fmla="*/ 0 60000 65536"/>
              <a:gd name="T9" fmla="*/ 0 60000 65536"/>
              <a:gd name="T10" fmla="*/ 0 60000 65536"/>
              <a:gd name="T11" fmla="*/ 0 60000 65536"/>
              <a:gd name="T12" fmla="*/ 0 w 765110"/>
              <a:gd name="T13" fmla="*/ 0 h 802433"/>
              <a:gd name="T14" fmla="*/ 765110 w 765110"/>
              <a:gd name="T15" fmla="*/ 802433 h 802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5110" h="802433">
                <a:moveTo>
                  <a:pt x="236375" y="0"/>
                </a:moveTo>
                <a:lnTo>
                  <a:pt x="0" y="802433"/>
                </a:lnTo>
                <a:lnTo>
                  <a:pt x="765110" y="255037"/>
                </a:lnTo>
                <a:lnTo>
                  <a:pt x="236375" y="0"/>
                </a:lnTo>
                <a:close/>
              </a:path>
            </a:pathLst>
          </a:custGeom>
          <a:solidFill>
            <a:srgbClr val="1AA7B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任意多边形 20"/>
          <p:cNvSpPr>
            <a:spLocks noChangeArrowheads="1"/>
          </p:cNvSpPr>
          <p:nvPr/>
        </p:nvSpPr>
        <p:spPr bwMode="auto">
          <a:xfrm>
            <a:off x="1268413" y="-74613"/>
            <a:ext cx="635000" cy="1357313"/>
          </a:xfrm>
          <a:custGeom>
            <a:avLst/>
            <a:gdLst>
              <a:gd name="T0" fmla="*/ 105747 w 634481"/>
              <a:gd name="T1" fmla="*/ 1069910 h 1356049"/>
              <a:gd name="T2" fmla="*/ 0 w 634481"/>
              <a:gd name="T3" fmla="*/ 12441 h 1356049"/>
              <a:gd name="T4" fmla="*/ 236375 w 634481"/>
              <a:gd name="T5" fmla="*/ 0 h 1356049"/>
              <a:gd name="T6" fmla="*/ 634481 w 634481"/>
              <a:gd name="T7" fmla="*/ 1356049 h 1356049"/>
              <a:gd name="T8" fmla="*/ 105747 w 634481"/>
              <a:gd name="T9" fmla="*/ 1069910 h 13560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4481"/>
              <a:gd name="T16" fmla="*/ 0 h 1356049"/>
              <a:gd name="T17" fmla="*/ 634481 w 634481"/>
              <a:gd name="T18" fmla="*/ 1356049 h 13560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4481" h="1356049">
                <a:moveTo>
                  <a:pt x="105747" y="1069910"/>
                </a:moveTo>
                <a:lnTo>
                  <a:pt x="0" y="12441"/>
                </a:lnTo>
                <a:lnTo>
                  <a:pt x="236375" y="0"/>
                </a:lnTo>
                <a:lnTo>
                  <a:pt x="634481" y="1356049"/>
                </a:lnTo>
                <a:lnTo>
                  <a:pt x="105747" y="1069910"/>
                </a:lnTo>
                <a:close/>
              </a:path>
            </a:pathLst>
          </a:custGeom>
          <a:solidFill>
            <a:srgbClr val="250D0D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任意多边形 21"/>
          <p:cNvSpPr>
            <a:spLocks noChangeArrowheads="1"/>
          </p:cNvSpPr>
          <p:nvPr/>
        </p:nvSpPr>
        <p:spPr bwMode="auto">
          <a:xfrm>
            <a:off x="1498600" y="-79375"/>
            <a:ext cx="835025" cy="1343025"/>
          </a:xfrm>
          <a:custGeom>
            <a:avLst/>
            <a:gdLst>
              <a:gd name="T0" fmla="*/ 398106 w 833535"/>
              <a:gd name="T1" fmla="*/ 1343608 h 1343608"/>
              <a:gd name="T2" fmla="*/ 833535 w 833535"/>
              <a:gd name="T3" fmla="*/ 982824 h 1343608"/>
              <a:gd name="T4" fmla="*/ 279918 w 833535"/>
              <a:gd name="T5" fmla="*/ 0 h 1343608"/>
              <a:gd name="T6" fmla="*/ 0 w 833535"/>
              <a:gd name="T7" fmla="*/ 18661 h 1343608"/>
              <a:gd name="T8" fmla="*/ 398106 w 833535"/>
              <a:gd name="T9" fmla="*/ 1343608 h 13436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3535"/>
              <a:gd name="T16" fmla="*/ 0 h 1343608"/>
              <a:gd name="T17" fmla="*/ 833535 w 833535"/>
              <a:gd name="T18" fmla="*/ 1343608 h 13436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3535" h="1343608">
                <a:moveTo>
                  <a:pt x="398106" y="1343608"/>
                </a:moveTo>
                <a:lnTo>
                  <a:pt x="833535" y="982824"/>
                </a:lnTo>
                <a:lnTo>
                  <a:pt x="279918" y="0"/>
                </a:lnTo>
                <a:lnTo>
                  <a:pt x="0" y="18661"/>
                </a:lnTo>
                <a:lnTo>
                  <a:pt x="398106" y="1343608"/>
                </a:lnTo>
                <a:close/>
              </a:path>
            </a:pathLst>
          </a:custGeom>
          <a:solidFill>
            <a:srgbClr val="BE1F3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任意多边形 22"/>
          <p:cNvSpPr>
            <a:spLocks noChangeArrowheads="1"/>
          </p:cNvSpPr>
          <p:nvPr/>
        </p:nvSpPr>
        <p:spPr bwMode="auto">
          <a:xfrm>
            <a:off x="-279400" y="136525"/>
            <a:ext cx="1654175" cy="1673225"/>
          </a:xfrm>
          <a:custGeom>
            <a:avLst/>
            <a:gdLst>
              <a:gd name="T0" fmla="*/ 1654628 w 1654628"/>
              <a:gd name="T1" fmla="*/ 858416 h 1673290"/>
              <a:gd name="T2" fmla="*/ 1418253 w 1654628"/>
              <a:gd name="T3" fmla="*/ 1673290 h 1673290"/>
              <a:gd name="T4" fmla="*/ 0 w 1654628"/>
              <a:gd name="T5" fmla="*/ 99527 h 1673290"/>
              <a:gd name="T6" fmla="*/ 136849 w 1654628"/>
              <a:gd name="T7" fmla="*/ 0 h 1673290"/>
              <a:gd name="T8" fmla="*/ 1654628 w 1654628"/>
              <a:gd name="T9" fmla="*/ 858416 h 16732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4628"/>
              <a:gd name="T16" fmla="*/ 0 h 1673290"/>
              <a:gd name="T17" fmla="*/ 1654628 w 1654628"/>
              <a:gd name="T18" fmla="*/ 1673290 h 16732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4628" h="1673290">
                <a:moveTo>
                  <a:pt x="1654628" y="858416"/>
                </a:moveTo>
                <a:lnTo>
                  <a:pt x="1418253" y="1673290"/>
                </a:lnTo>
                <a:lnTo>
                  <a:pt x="0" y="99527"/>
                </a:lnTo>
                <a:lnTo>
                  <a:pt x="136849" y="0"/>
                </a:lnTo>
                <a:lnTo>
                  <a:pt x="1654628" y="858416"/>
                </a:lnTo>
                <a:close/>
              </a:path>
            </a:pathLst>
          </a:custGeom>
          <a:solidFill>
            <a:srgbClr val="17B7D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任意多边形 23"/>
          <p:cNvSpPr>
            <a:spLocks noChangeArrowheads="1"/>
          </p:cNvSpPr>
          <p:nvPr/>
        </p:nvSpPr>
        <p:spPr bwMode="auto">
          <a:xfrm>
            <a:off x="-17463" y="-68263"/>
            <a:ext cx="1392238" cy="1063626"/>
          </a:xfrm>
          <a:custGeom>
            <a:avLst/>
            <a:gdLst>
              <a:gd name="T0" fmla="*/ 1393372 w 1393372"/>
              <a:gd name="T1" fmla="*/ 1063690 h 1063690"/>
              <a:gd name="T2" fmla="*/ 1293845 w 1393372"/>
              <a:gd name="T3" fmla="*/ 6221 h 1063690"/>
              <a:gd name="T4" fmla="*/ 223935 w 1393372"/>
              <a:gd name="T5" fmla="*/ 0 h 1063690"/>
              <a:gd name="T6" fmla="*/ 0 w 1393372"/>
              <a:gd name="T7" fmla="*/ 292359 h 1063690"/>
              <a:gd name="T8" fmla="*/ 1393372 w 1393372"/>
              <a:gd name="T9" fmla="*/ 1063690 h 10636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3372"/>
              <a:gd name="T16" fmla="*/ 0 h 1063690"/>
              <a:gd name="T17" fmla="*/ 1393372 w 1393372"/>
              <a:gd name="T18" fmla="*/ 1063690 h 10636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3372" h="1063690">
                <a:moveTo>
                  <a:pt x="1393372" y="1063690"/>
                </a:moveTo>
                <a:lnTo>
                  <a:pt x="1293845" y="6221"/>
                </a:lnTo>
                <a:lnTo>
                  <a:pt x="223935" y="0"/>
                </a:lnTo>
                <a:lnTo>
                  <a:pt x="0" y="292359"/>
                </a:lnTo>
                <a:lnTo>
                  <a:pt x="1393372" y="1063690"/>
                </a:lnTo>
                <a:close/>
              </a:path>
            </a:pathLst>
          </a:custGeom>
          <a:solidFill>
            <a:srgbClr val="4CC4CB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0" name="任意多边形 26"/>
          <p:cNvSpPr>
            <a:spLocks noChangeArrowheads="1"/>
          </p:cNvSpPr>
          <p:nvPr/>
        </p:nvSpPr>
        <p:spPr bwMode="auto">
          <a:xfrm>
            <a:off x="2892425" y="3619500"/>
            <a:ext cx="398463" cy="1711325"/>
          </a:xfrm>
          <a:custGeom>
            <a:avLst/>
            <a:gdLst>
              <a:gd name="T0" fmla="*/ 0 w 398106"/>
              <a:gd name="T1" fmla="*/ 0 h 1710612"/>
              <a:gd name="T2" fmla="*/ 398106 w 398106"/>
              <a:gd name="T3" fmla="*/ 982824 h 1710612"/>
              <a:gd name="T4" fmla="*/ 286139 w 398106"/>
              <a:gd name="T5" fmla="*/ 1710612 h 1710612"/>
              <a:gd name="T6" fmla="*/ 0 w 398106"/>
              <a:gd name="T7" fmla="*/ 0 h 1710612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1710612"/>
              <a:gd name="T14" fmla="*/ 398106 w 398106"/>
              <a:gd name="T15" fmla="*/ 1710612 h 17106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1710612">
                <a:moveTo>
                  <a:pt x="0" y="0"/>
                </a:moveTo>
                <a:lnTo>
                  <a:pt x="398106" y="982824"/>
                </a:lnTo>
                <a:lnTo>
                  <a:pt x="286139" y="1710612"/>
                </a:lnTo>
                <a:lnTo>
                  <a:pt x="0" y="0"/>
                </a:lnTo>
                <a:close/>
              </a:path>
            </a:pathLst>
          </a:custGeom>
          <a:solidFill>
            <a:srgbClr val="FBA11B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1" name="任意多边形 27"/>
          <p:cNvSpPr>
            <a:spLocks noChangeArrowheads="1"/>
          </p:cNvSpPr>
          <p:nvPr/>
        </p:nvSpPr>
        <p:spPr bwMode="auto">
          <a:xfrm>
            <a:off x="3184525" y="4597400"/>
            <a:ext cx="1617663" cy="565150"/>
          </a:xfrm>
          <a:custGeom>
            <a:avLst/>
            <a:gdLst>
              <a:gd name="T0" fmla="*/ 99526 w 1617306"/>
              <a:gd name="T1" fmla="*/ 0 h 566057"/>
              <a:gd name="T2" fmla="*/ 1617306 w 1617306"/>
              <a:gd name="T3" fmla="*/ 566057 h 566057"/>
              <a:gd name="T4" fmla="*/ 0 w 1617306"/>
              <a:gd name="T5" fmla="*/ 566057 h 566057"/>
              <a:gd name="T6" fmla="*/ 99526 w 1617306"/>
              <a:gd name="T7" fmla="*/ 0 h 566057"/>
              <a:gd name="T8" fmla="*/ 0 60000 65536"/>
              <a:gd name="T9" fmla="*/ 0 60000 65536"/>
              <a:gd name="T10" fmla="*/ 0 60000 65536"/>
              <a:gd name="T11" fmla="*/ 0 60000 65536"/>
              <a:gd name="T12" fmla="*/ 0 w 1617306"/>
              <a:gd name="T13" fmla="*/ 0 h 566057"/>
              <a:gd name="T14" fmla="*/ 1617306 w 1617306"/>
              <a:gd name="T15" fmla="*/ 566057 h 5660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7306" h="566057">
                <a:moveTo>
                  <a:pt x="99526" y="0"/>
                </a:moveTo>
                <a:lnTo>
                  <a:pt x="1617306" y="566057"/>
                </a:lnTo>
                <a:lnTo>
                  <a:pt x="0" y="566057"/>
                </a:lnTo>
                <a:lnTo>
                  <a:pt x="99526" y="0"/>
                </a:lnTo>
                <a:close/>
              </a:path>
            </a:pathLst>
          </a:custGeom>
          <a:solidFill>
            <a:srgbClr val="ED3B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2" name="任意多边形 28"/>
          <p:cNvSpPr>
            <a:spLocks noChangeArrowheads="1"/>
          </p:cNvSpPr>
          <p:nvPr/>
        </p:nvSpPr>
        <p:spPr bwMode="auto">
          <a:xfrm>
            <a:off x="3278188" y="4011613"/>
            <a:ext cx="1790700" cy="1157287"/>
          </a:xfrm>
          <a:custGeom>
            <a:avLst/>
            <a:gdLst>
              <a:gd name="T0" fmla="*/ 87086 w 1791477"/>
              <a:gd name="T1" fmla="*/ 0 h 1156996"/>
              <a:gd name="T2" fmla="*/ 1791477 w 1791477"/>
              <a:gd name="T3" fmla="*/ 1150776 h 1156996"/>
              <a:gd name="T4" fmla="*/ 1536441 w 1791477"/>
              <a:gd name="T5" fmla="*/ 1156996 h 1156996"/>
              <a:gd name="T6" fmla="*/ 0 w 1791477"/>
              <a:gd name="T7" fmla="*/ 603380 h 1156996"/>
              <a:gd name="T8" fmla="*/ 87086 w 1791477"/>
              <a:gd name="T9" fmla="*/ 0 h 11569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7"/>
              <a:gd name="T16" fmla="*/ 0 h 1156996"/>
              <a:gd name="T17" fmla="*/ 1791477 w 1791477"/>
              <a:gd name="T18" fmla="*/ 1156996 h 11569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7" h="1156996">
                <a:moveTo>
                  <a:pt x="87086" y="0"/>
                </a:moveTo>
                <a:lnTo>
                  <a:pt x="1791477" y="1150776"/>
                </a:lnTo>
                <a:lnTo>
                  <a:pt x="1536441" y="1156996"/>
                </a:lnTo>
                <a:lnTo>
                  <a:pt x="0" y="603380"/>
                </a:lnTo>
                <a:lnTo>
                  <a:pt x="87086" y="0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任意多边形 29"/>
          <p:cNvSpPr>
            <a:spLocks noChangeArrowheads="1"/>
          </p:cNvSpPr>
          <p:nvPr/>
        </p:nvSpPr>
        <p:spPr bwMode="auto">
          <a:xfrm>
            <a:off x="2886075" y="3613150"/>
            <a:ext cx="485775" cy="984250"/>
          </a:xfrm>
          <a:custGeom>
            <a:avLst/>
            <a:gdLst>
              <a:gd name="T0" fmla="*/ 0 w 491412"/>
              <a:gd name="T1" fmla="*/ 0 h 976604"/>
              <a:gd name="T2" fmla="*/ 491412 w 491412"/>
              <a:gd name="T3" fmla="*/ 398106 h 976604"/>
              <a:gd name="T4" fmla="*/ 398106 w 491412"/>
              <a:gd name="T5" fmla="*/ 976604 h 976604"/>
              <a:gd name="T6" fmla="*/ 0 w 491412"/>
              <a:gd name="T7" fmla="*/ 0 h 976604"/>
              <a:gd name="T8" fmla="*/ 0 60000 65536"/>
              <a:gd name="T9" fmla="*/ 0 60000 65536"/>
              <a:gd name="T10" fmla="*/ 0 60000 65536"/>
              <a:gd name="T11" fmla="*/ 0 60000 65536"/>
              <a:gd name="T12" fmla="*/ 0 w 491412"/>
              <a:gd name="T13" fmla="*/ 0 h 976604"/>
              <a:gd name="T14" fmla="*/ 491412 w 491412"/>
              <a:gd name="T15" fmla="*/ 976604 h 9766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1412" h="976604">
                <a:moveTo>
                  <a:pt x="0" y="0"/>
                </a:moveTo>
                <a:lnTo>
                  <a:pt x="491412" y="398106"/>
                </a:lnTo>
                <a:lnTo>
                  <a:pt x="398106" y="976604"/>
                </a:lnTo>
                <a:lnTo>
                  <a:pt x="0" y="0"/>
                </a:lnTo>
                <a:close/>
              </a:path>
            </a:pathLst>
          </a:custGeom>
          <a:solidFill>
            <a:srgbClr val="FCBA1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任意多边形 32"/>
          <p:cNvSpPr>
            <a:spLocks noChangeArrowheads="1"/>
          </p:cNvSpPr>
          <p:nvPr/>
        </p:nvSpPr>
        <p:spPr bwMode="auto">
          <a:xfrm>
            <a:off x="2581275" y="1773238"/>
            <a:ext cx="1082675" cy="1884362"/>
          </a:xfrm>
          <a:custGeom>
            <a:avLst/>
            <a:gdLst>
              <a:gd name="T0" fmla="*/ 0 w 1076131"/>
              <a:gd name="T1" fmla="*/ 0 h 1841240"/>
              <a:gd name="T2" fmla="*/ 1076131 w 1076131"/>
              <a:gd name="T3" fmla="*/ 6220 h 1841240"/>
              <a:gd name="T4" fmla="*/ 304800 w 1076131"/>
              <a:gd name="T5" fmla="*/ 1841240 h 1841240"/>
              <a:gd name="T6" fmla="*/ 0 w 1076131"/>
              <a:gd name="T7" fmla="*/ 0 h 1841240"/>
              <a:gd name="T8" fmla="*/ 0 60000 65536"/>
              <a:gd name="T9" fmla="*/ 0 60000 65536"/>
              <a:gd name="T10" fmla="*/ 0 60000 65536"/>
              <a:gd name="T11" fmla="*/ 0 60000 65536"/>
              <a:gd name="T12" fmla="*/ 0 w 1076131"/>
              <a:gd name="T13" fmla="*/ 0 h 1841240"/>
              <a:gd name="T14" fmla="*/ 1076131 w 1076131"/>
              <a:gd name="T15" fmla="*/ 1841240 h 1841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6131" h="1841240">
                <a:moveTo>
                  <a:pt x="0" y="0"/>
                </a:moveTo>
                <a:lnTo>
                  <a:pt x="1076131" y="6220"/>
                </a:lnTo>
                <a:lnTo>
                  <a:pt x="304800" y="1841240"/>
                </a:lnTo>
                <a:lnTo>
                  <a:pt x="0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5" name="任意多边形 34"/>
          <p:cNvSpPr>
            <a:spLocks noChangeArrowheads="1"/>
          </p:cNvSpPr>
          <p:nvPr/>
        </p:nvSpPr>
        <p:spPr bwMode="auto">
          <a:xfrm>
            <a:off x="3763963" y="2052638"/>
            <a:ext cx="454025" cy="1735137"/>
          </a:xfrm>
          <a:custGeom>
            <a:avLst/>
            <a:gdLst>
              <a:gd name="T0" fmla="*/ 454090 w 454090"/>
              <a:gd name="T1" fmla="*/ 0 h 1735494"/>
              <a:gd name="T2" fmla="*/ 410547 w 454090"/>
              <a:gd name="T3" fmla="*/ 1735494 h 1735494"/>
              <a:gd name="T4" fmla="*/ 0 w 454090"/>
              <a:gd name="T5" fmla="*/ 230155 h 1735494"/>
              <a:gd name="T6" fmla="*/ 454090 w 454090"/>
              <a:gd name="T7" fmla="*/ 0 h 1735494"/>
              <a:gd name="T8" fmla="*/ 0 60000 65536"/>
              <a:gd name="T9" fmla="*/ 0 60000 65536"/>
              <a:gd name="T10" fmla="*/ 0 60000 65536"/>
              <a:gd name="T11" fmla="*/ 0 60000 65536"/>
              <a:gd name="T12" fmla="*/ 0 w 454090"/>
              <a:gd name="T13" fmla="*/ 0 h 1735494"/>
              <a:gd name="T14" fmla="*/ 454090 w 454090"/>
              <a:gd name="T15" fmla="*/ 1735494 h 1735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4090" h="1735494">
                <a:moveTo>
                  <a:pt x="454090" y="0"/>
                </a:moveTo>
                <a:lnTo>
                  <a:pt x="410547" y="1735494"/>
                </a:lnTo>
                <a:lnTo>
                  <a:pt x="0" y="230155"/>
                </a:lnTo>
                <a:lnTo>
                  <a:pt x="454090" y="0"/>
                </a:lnTo>
                <a:close/>
              </a:path>
            </a:pathLst>
          </a:custGeom>
          <a:solidFill>
            <a:srgbClr val="118A9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任意多边形 37"/>
          <p:cNvSpPr>
            <a:spLocks noChangeArrowheads="1"/>
          </p:cNvSpPr>
          <p:nvPr/>
        </p:nvSpPr>
        <p:spPr bwMode="auto">
          <a:xfrm>
            <a:off x="1884363" y="-55563"/>
            <a:ext cx="1792287" cy="1841501"/>
          </a:xfrm>
          <a:custGeom>
            <a:avLst/>
            <a:gdLst>
              <a:gd name="T0" fmla="*/ 0 w 1791478"/>
              <a:gd name="T1" fmla="*/ 1318726 h 1841241"/>
              <a:gd name="T2" fmla="*/ 696686 w 1791478"/>
              <a:gd name="T3" fmla="*/ 1841241 h 1841241"/>
              <a:gd name="T4" fmla="*/ 1791478 w 1791478"/>
              <a:gd name="T5" fmla="*/ 12441 h 1841241"/>
              <a:gd name="T6" fmla="*/ 1474237 w 1791478"/>
              <a:gd name="T7" fmla="*/ 0 h 1841241"/>
              <a:gd name="T8" fmla="*/ 0 w 1791478"/>
              <a:gd name="T9" fmla="*/ 1318726 h 18412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91478"/>
              <a:gd name="T16" fmla="*/ 0 h 1841241"/>
              <a:gd name="T17" fmla="*/ 1791478 w 1791478"/>
              <a:gd name="T18" fmla="*/ 1841241 h 18412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91478" h="1841241">
                <a:moveTo>
                  <a:pt x="0" y="1318726"/>
                </a:moveTo>
                <a:lnTo>
                  <a:pt x="696686" y="1841241"/>
                </a:lnTo>
                <a:lnTo>
                  <a:pt x="1791478" y="12441"/>
                </a:lnTo>
                <a:lnTo>
                  <a:pt x="1474237" y="0"/>
                </a:lnTo>
                <a:lnTo>
                  <a:pt x="0" y="1318726"/>
                </a:lnTo>
                <a:close/>
              </a:path>
            </a:pathLst>
          </a:custGeom>
          <a:solidFill>
            <a:srgbClr val="EE403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7" name="任意多边形 40"/>
          <p:cNvSpPr>
            <a:spLocks noChangeArrowheads="1"/>
          </p:cNvSpPr>
          <p:nvPr/>
        </p:nvSpPr>
        <p:spPr bwMode="auto">
          <a:xfrm>
            <a:off x="1803400" y="-36513"/>
            <a:ext cx="511175" cy="927101"/>
          </a:xfrm>
          <a:custGeom>
            <a:avLst/>
            <a:gdLst>
              <a:gd name="T0" fmla="*/ 503853 w 510073"/>
              <a:gd name="T1" fmla="*/ 926841 h 926841"/>
              <a:gd name="T2" fmla="*/ 510073 w 510073"/>
              <a:gd name="T3" fmla="*/ 12441 h 926841"/>
              <a:gd name="T4" fmla="*/ 0 w 510073"/>
              <a:gd name="T5" fmla="*/ 0 h 926841"/>
              <a:gd name="T6" fmla="*/ 503853 w 510073"/>
              <a:gd name="T7" fmla="*/ 926841 h 926841"/>
              <a:gd name="T8" fmla="*/ 0 60000 65536"/>
              <a:gd name="T9" fmla="*/ 0 60000 65536"/>
              <a:gd name="T10" fmla="*/ 0 60000 65536"/>
              <a:gd name="T11" fmla="*/ 0 60000 65536"/>
              <a:gd name="T12" fmla="*/ 0 w 510073"/>
              <a:gd name="T13" fmla="*/ 0 h 926841"/>
              <a:gd name="T14" fmla="*/ 510073 w 510073"/>
              <a:gd name="T15" fmla="*/ 926841 h 92684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0073" h="926841">
                <a:moveTo>
                  <a:pt x="503853" y="926841"/>
                </a:moveTo>
                <a:cubicBezTo>
                  <a:pt x="505926" y="622041"/>
                  <a:pt x="508000" y="317241"/>
                  <a:pt x="510073" y="12441"/>
                </a:cubicBezTo>
                <a:lnTo>
                  <a:pt x="0" y="0"/>
                </a:lnTo>
                <a:lnTo>
                  <a:pt x="503853" y="926841"/>
                </a:lnTo>
                <a:close/>
              </a:path>
            </a:pathLst>
          </a:custGeom>
          <a:solidFill>
            <a:srgbClr val="D91D35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" name="任意多边形 41"/>
          <p:cNvSpPr>
            <a:spLocks noChangeArrowheads="1"/>
          </p:cNvSpPr>
          <p:nvPr/>
        </p:nvSpPr>
        <p:spPr bwMode="auto">
          <a:xfrm>
            <a:off x="2406650" y="-17463"/>
            <a:ext cx="585788" cy="334963"/>
          </a:xfrm>
          <a:custGeom>
            <a:avLst/>
            <a:gdLst>
              <a:gd name="T0" fmla="*/ 0 w 528734"/>
              <a:gd name="T1" fmla="*/ 0 h 311020"/>
              <a:gd name="T2" fmla="*/ 317240 w 528734"/>
              <a:gd name="T3" fmla="*/ 6220 h 311020"/>
              <a:gd name="T4" fmla="*/ 528734 w 528734"/>
              <a:gd name="T5" fmla="*/ 311020 h 311020"/>
              <a:gd name="T6" fmla="*/ 0 w 528734"/>
              <a:gd name="T7" fmla="*/ 0 h 311020"/>
              <a:gd name="T8" fmla="*/ 0 60000 65536"/>
              <a:gd name="T9" fmla="*/ 0 60000 65536"/>
              <a:gd name="T10" fmla="*/ 0 60000 65536"/>
              <a:gd name="T11" fmla="*/ 0 60000 65536"/>
              <a:gd name="T12" fmla="*/ 0 w 528734"/>
              <a:gd name="T13" fmla="*/ 0 h 311020"/>
              <a:gd name="T14" fmla="*/ 528734 w 528734"/>
              <a:gd name="T15" fmla="*/ 311020 h 3110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8734" h="311020">
                <a:moveTo>
                  <a:pt x="0" y="0"/>
                </a:moveTo>
                <a:lnTo>
                  <a:pt x="317240" y="6220"/>
                </a:lnTo>
                <a:lnTo>
                  <a:pt x="528734" y="311020"/>
                </a:lnTo>
                <a:lnTo>
                  <a:pt x="0" y="0"/>
                </a:lnTo>
                <a:close/>
              </a:path>
            </a:pathLst>
          </a:custGeom>
          <a:solidFill>
            <a:srgbClr val="1594A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9" name="任意多边形 42"/>
          <p:cNvSpPr>
            <a:spLocks noChangeArrowheads="1"/>
          </p:cNvSpPr>
          <p:nvPr/>
        </p:nvSpPr>
        <p:spPr bwMode="auto">
          <a:xfrm>
            <a:off x="2755900" y="-12700"/>
            <a:ext cx="565150" cy="317500"/>
          </a:xfrm>
          <a:custGeom>
            <a:avLst/>
            <a:gdLst>
              <a:gd name="T0" fmla="*/ 0 w 566057"/>
              <a:gd name="T1" fmla="*/ 0 h 286139"/>
              <a:gd name="T2" fmla="*/ 566057 w 566057"/>
              <a:gd name="T3" fmla="*/ 6220 h 286139"/>
              <a:gd name="T4" fmla="*/ 223934 w 566057"/>
              <a:gd name="T5" fmla="*/ 286139 h 286139"/>
              <a:gd name="T6" fmla="*/ 0 w 566057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566057"/>
              <a:gd name="T13" fmla="*/ 0 h 286139"/>
              <a:gd name="T14" fmla="*/ 566057 w 566057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6057" h="286139">
                <a:moveTo>
                  <a:pt x="0" y="0"/>
                </a:moveTo>
                <a:lnTo>
                  <a:pt x="566057" y="6220"/>
                </a:lnTo>
                <a:lnTo>
                  <a:pt x="223934" y="286139"/>
                </a:lnTo>
                <a:lnTo>
                  <a:pt x="0" y="0"/>
                </a:lnTo>
                <a:close/>
              </a:path>
            </a:pathLst>
          </a:custGeom>
          <a:solidFill>
            <a:srgbClr val="21788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0" name="任意多边形 43"/>
          <p:cNvSpPr>
            <a:spLocks noChangeArrowheads="1"/>
          </p:cNvSpPr>
          <p:nvPr/>
        </p:nvSpPr>
        <p:spPr bwMode="auto">
          <a:xfrm>
            <a:off x="3794125" y="-12700"/>
            <a:ext cx="274638" cy="939800"/>
          </a:xfrm>
          <a:custGeom>
            <a:avLst/>
            <a:gdLst>
              <a:gd name="T0" fmla="*/ 273698 w 273698"/>
              <a:gd name="T1" fmla="*/ 18661 h 939281"/>
              <a:gd name="T2" fmla="*/ 0 w 273698"/>
              <a:gd name="T3" fmla="*/ 939281 h 939281"/>
              <a:gd name="T4" fmla="*/ 161730 w 273698"/>
              <a:gd name="T5" fmla="*/ 0 h 939281"/>
              <a:gd name="T6" fmla="*/ 273698 w 273698"/>
              <a:gd name="T7" fmla="*/ 18661 h 939281"/>
              <a:gd name="T8" fmla="*/ 0 60000 65536"/>
              <a:gd name="T9" fmla="*/ 0 60000 65536"/>
              <a:gd name="T10" fmla="*/ 0 60000 65536"/>
              <a:gd name="T11" fmla="*/ 0 60000 65536"/>
              <a:gd name="T12" fmla="*/ 0 w 273698"/>
              <a:gd name="T13" fmla="*/ 0 h 939281"/>
              <a:gd name="T14" fmla="*/ 273698 w 273698"/>
              <a:gd name="T15" fmla="*/ 939281 h 9392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698" h="939281">
                <a:moveTo>
                  <a:pt x="273698" y="18661"/>
                </a:moveTo>
                <a:lnTo>
                  <a:pt x="0" y="939281"/>
                </a:lnTo>
                <a:lnTo>
                  <a:pt x="161730" y="0"/>
                </a:lnTo>
                <a:lnTo>
                  <a:pt x="273698" y="18661"/>
                </a:lnTo>
                <a:close/>
              </a:path>
            </a:pathLst>
          </a:custGeom>
          <a:solidFill>
            <a:srgbClr val="1796C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1" name="任意多边形 44"/>
          <p:cNvSpPr>
            <a:spLocks noChangeArrowheads="1"/>
          </p:cNvSpPr>
          <p:nvPr/>
        </p:nvSpPr>
        <p:spPr bwMode="auto">
          <a:xfrm>
            <a:off x="3787775" y="-23813"/>
            <a:ext cx="603250" cy="1547813"/>
          </a:xfrm>
          <a:custGeom>
            <a:avLst/>
            <a:gdLst>
              <a:gd name="T0" fmla="*/ 267477 w 603379"/>
              <a:gd name="T1" fmla="*/ 6220 h 1548881"/>
              <a:gd name="T2" fmla="*/ 472751 w 603379"/>
              <a:gd name="T3" fmla="*/ 0 h 1548881"/>
              <a:gd name="T4" fmla="*/ 603379 w 603379"/>
              <a:gd name="T5" fmla="*/ 1548881 h 1548881"/>
              <a:gd name="T6" fmla="*/ 0 w 603379"/>
              <a:gd name="T7" fmla="*/ 939281 h 1548881"/>
              <a:gd name="T8" fmla="*/ 267477 w 603379"/>
              <a:gd name="T9" fmla="*/ 6220 h 15488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3379"/>
              <a:gd name="T16" fmla="*/ 0 h 1548881"/>
              <a:gd name="T17" fmla="*/ 603379 w 603379"/>
              <a:gd name="T18" fmla="*/ 1548881 h 15488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3379" h="1548881">
                <a:moveTo>
                  <a:pt x="267477" y="6220"/>
                </a:moveTo>
                <a:lnTo>
                  <a:pt x="472751" y="0"/>
                </a:lnTo>
                <a:lnTo>
                  <a:pt x="603379" y="1548881"/>
                </a:lnTo>
                <a:lnTo>
                  <a:pt x="0" y="939281"/>
                </a:lnTo>
                <a:lnTo>
                  <a:pt x="267477" y="6220"/>
                </a:lnTo>
                <a:close/>
              </a:path>
            </a:pathLst>
          </a:custGeom>
          <a:solidFill>
            <a:srgbClr val="107AA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2" name="任意多边形 45"/>
          <p:cNvSpPr>
            <a:spLocks noChangeArrowheads="1"/>
          </p:cNvSpPr>
          <p:nvPr/>
        </p:nvSpPr>
        <p:spPr bwMode="auto">
          <a:xfrm>
            <a:off x="3651250" y="908050"/>
            <a:ext cx="746125" cy="889000"/>
          </a:xfrm>
          <a:custGeom>
            <a:avLst/>
            <a:gdLst>
              <a:gd name="T0" fmla="*/ 143070 w 746449"/>
              <a:gd name="T1" fmla="*/ 0 h 889518"/>
              <a:gd name="T2" fmla="*/ 746449 w 746449"/>
              <a:gd name="T3" fmla="*/ 603379 h 889518"/>
              <a:gd name="T4" fmla="*/ 0 w 746449"/>
              <a:gd name="T5" fmla="*/ 889518 h 889518"/>
              <a:gd name="T6" fmla="*/ 143070 w 746449"/>
              <a:gd name="T7" fmla="*/ 0 h 889518"/>
              <a:gd name="T8" fmla="*/ 0 60000 65536"/>
              <a:gd name="T9" fmla="*/ 0 60000 65536"/>
              <a:gd name="T10" fmla="*/ 0 60000 65536"/>
              <a:gd name="T11" fmla="*/ 0 60000 65536"/>
              <a:gd name="T12" fmla="*/ 0 w 746449"/>
              <a:gd name="T13" fmla="*/ 0 h 889518"/>
              <a:gd name="T14" fmla="*/ 746449 w 746449"/>
              <a:gd name="T15" fmla="*/ 889518 h 8895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49" h="889518">
                <a:moveTo>
                  <a:pt x="143070" y="0"/>
                </a:moveTo>
                <a:lnTo>
                  <a:pt x="746449" y="603379"/>
                </a:lnTo>
                <a:lnTo>
                  <a:pt x="0" y="889518"/>
                </a:lnTo>
                <a:lnTo>
                  <a:pt x="143070" y="0"/>
                </a:lnTo>
                <a:close/>
              </a:path>
            </a:pathLst>
          </a:custGeom>
          <a:solidFill>
            <a:srgbClr val="12B0C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任意多边形 46"/>
          <p:cNvSpPr>
            <a:spLocks noChangeArrowheads="1"/>
          </p:cNvSpPr>
          <p:nvPr/>
        </p:nvSpPr>
        <p:spPr bwMode="auto">
          <a:xfrm>
            <a:off x="3644900" y="1485900"/>
            <a:ext cx="1150938" cy="304800"/>
          </a:xfrm>
          <a:custGeom>
            <a:avLst/>
            <a:gdLst>
              <a:gd name="T0" fmla="*/ 696686 w 1094792"/>
              <a:gd name="T1" fmla="*/ 0 h 286139"/>
              <a:gd name="T2" fmla="*/ 1094792 w 1094792"/>
              <a:gd name="T3" fmla="*/ 273698 h 286139"/>
              <a:gd name="T4" fmla="*/ 0 w 1094792"/>
              <a:gd name="T5" fmla="*/ 286139 h 286139"/>
              <a:gd name="T6" fmla="*/ 696686 w 1094792"/>
              <a:gd name="T7" fmla="*/ 0 h 286139"/>
              <a:gd name="T8" fmla="*/ 0 60000 65536"/>
              <a:gd name="T9" fmla="*/ 0 60000 65536"/>
              <a:gd name="T10" fmla="*/ 0 60000 65536"/>
              <a:gd name="T11" fmla="*/ 0 60000 65536"/>
              <a:gd name="T12" fmla="*/ 0 w 1094792"/>
              <a:gd name="T13" fmla="*/ 0 h 286139"/>
              <a:gd name="T14" fmla="*/ 1094792 w 1094792"/>
              <a:gd name="T15" fmla="*/ 286139 h 286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4792" h="286139">
                <a:moveTo>
                  <a:pt x="696686" y="0"/>
                </a:moveTo>
                <a:lnTo>
                  <a:pt x="1094792" y="273698"/>
                </a:lnTo>
                <a:lnTo>
                  <a:pt x="0" y="286139"/>
                </a:lnTo>
                <a:lnTo>
                  <a:pt x="696686" y="0"/>
                </a:lnTo>
                <a:close/>
              </a:path>
            </a:pathLst>
          </a:custGeom>
          <a:solidFill>
            <a:srgbClr val="06738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任意多边形 48"/>
          <p:cNvSpPr>
            <a:spLocks noChangeArrowheads="1"/>
          </p:cNvSpPr>
          <p:nvPr/>
        </p:nvSpPr>
        <p:spPr bwMode="auto">
          <a:xfrm>
            <a:off x="4335463" y="958850"/>
            <a:ext cx="161925" cy="322263"/>
          </a:xfrm>
          <a:custGeom>
            <a:avLst/>
            <a:gdLst>
              <a:gd name="T0" fmla="*/ 149290 w 149290"/>
              <a:gd name="T1" fmla="*/ 0 h 323461"/>
              <a:gd name="T2" fmla="*/ 111968 w 149290"/>
              <a:gd name="T3" fmla="*/ 323461 h 323461"/>
              <a:gd name="T4" fmla="*/ 0 w 149290"/>
              <a:gd name="T5" fmla="*/ 74645 h 323461"/>
              <a:gd name="T6" fmla="*/ 149290 w 149290"/>
              <a:gd name="T7" fmla="*/ 0 h 323461"/>
              <a:gd name="T8" fmla="*/ 0 60000 65536"/>
              <a:gd name="T9" fmla="*/ 0 60000 65536"/>
              <a:gd name="T10" fmla="*/ 0 60000 65536"/>
              <a:gd name="T11" fmla="*/ 0 60000 65536"/>
              <a:gd name="T12" fmla="*/ 0 w 149290"/>
              <a:gd name="T13" fmla="*/ 0 h 323461"/>
              <a:gd name="T14" fmla="*/ 149290 w 149290"/>
              <a:gd name="T15" fmla="*/ 323461 h 323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90" h="323461">
                <a:moveTo>
                  <a:pt x="149290" y="0"/>
                </a:moveTo>
                <a:lnTo>
                  <a:pt x="111968" y="323461"/>
                </a:lnTo>
                <a:lnTo>
                  <a:pt x="0" y="74645"/>
                </a:lnTo>
                <a:lnTo>
                  <a:pt x="149290" y="0"/>
                </a:lnTo>
                <a:close/>
              </a:path>
            </a:pathLst>
          </a:custGeom>
          <a:solidFill>
            <a:srgbClr val="0F79A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5" name="任意多边形 49"/>
          <p:cNvSpPr>
            <a:spLocks noChangeArrowheads="1"/>
          </p:cNvSpPr>
          <p:nvPr/>
        </p:nvSpPr>
        <p:spPr bwMode="auto">
          <a:xfrm>
            <a:off x="4341813" y="1038225"/>
            <a:ext cx="298450" cy="622300"/>
          </a:xfrm>
          <a:custGeom>
            <a:avLst/>
            <a:gdLst>
              <a:gd name="T0" fmla="*/ 0 w 298579"/>
              <a:gd name="T1" fmla="*/ 0 h 622040"/>
              <a:gd name="T2" fmla="*/ 298579 w 298579"/>
              <a:gd name="T3" fmla="*/ 622040 h 622040"/>
              <a:gd name="T4" fmla="*/ 37322 w 298579"/>
              <a:gd name="T5" fmla="*/ 373224 h 622040"/>
              <a:gd name="T6" fmla="*/ 0 w 298579"/>
              <a:gd name="T7" fmla="*/ 0 h 622040"/>
              <a:gd name="T8" fmla="*/ 0 60000 65536"/>
              <a:gd name="T9" fmla="*/ 0 60000 65536"/>
              <a:gd name="T10" fmla="*/ 0 60000 65536"/>
              <a:gd name="T11" fmla="*/ 0 60000 65536"/>
              <a:gd name="T12" fmla="*/ 0 w 298579"/>
              <a:gd name="T13" fmla="*/ 0 h 622040"/>
              <a:gd name="T14" fmla="*/ 298579 w 298579"/>
              <a:gd name="T15" fmla="*/ 622040 h 6220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8579" h="622040">
                <a:moveTo>
                  <a:pt x="0" y="0"/>
                </a:moveTo>
                <a:lnTo>
                  <a:pt x="298579" y="622040"/>
                </a:lnTo>
                <a:lnTo>
                  <a:pt x="37322" y="373224"/>
                </a:lnTo>
                <a:lnTo>
                  <a:pt x="0" y="0"/>
                </a:lnTo>
                <a:close/>
              </a:path>
            </a:pathLst>
          </a:custGeom>
          <a:solidFill>
            <a:srgbClr val="0F5978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6" name="任意多边形 50"/>
          <p:cNvSpPr>
            <a:spLocks noChangeArrowheads="1"/>
          </p:cNvSpPr>
          <p:nvPr/>
        </p:nvSpPr>
        <p:spPr bwMode="auto">
          <a:xfrm>
            <a:off x="4378325" y="1412875"/>
            <a:ext cx="430213" cy="373063"/>
          </a:xfrm>
          <a:custGeom>
            <a:avLst/>
            <a:gdLst>
              <a:gd name="T0" fmla="*/ 0 w 429208"/>
              <a:gd name="T1" fmla="*/ 0 h 373225"/>
              <a:gd name="T2" fmla="*/ 429208 w 429208"/>
              <a:gd name="T3" fmla="*/ 373225 h 373225"/>
              <a:gd name="T4" fmla="*/ 0 w 429208"/>
              <a:gd name="T5" fmla="*/ 93306 h 373225"/>
              <a:gd name="T6" fmla="*/ 0 w 429208"/>
              <a:gd name="T7" fmla="*/ 0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429208"/>
              <a:gd name="T13" fmla="*/ 0 h 373225"/>
              <a:gd name="T14" fmla="*/ 429208 w 429208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9208" h="373225">
                <a:moveTo>
                  <a:pt x="0" y="0"/>
                </a:moveTo>
                <a:lnTo>
                  <a:pt x="429208" y="373225"/>
                </a:lnTo>
                <a:lnTo>
                  <a:pt x="0" y="93306"/>
                </a:lnTo>
                <a:lnTo>
                  <a:pt x="0" y="0"/>
                </a:lnTo>
                <a:close/>
              </a:path>
            </a:pathLst>
          </a:custGeom>
          <a:solidFill>
            <a:srgbClr val="11425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7" name="任意多边形 51"/>
          <p:cNvSpPr>
            <a:spLocks noChangeArrowheads="1"/>
          </p:cNvSpPr>
          <p:nvPr/>
        </p:nvSpPr>
        <p:spPr bwMode="auto">
          <a:xfrm>
            <a:off x="4422775" y="1238250"/>
            <a:ext cx="373063" cy="539750"/>
          </a:xfrm>
          <a:custGeom>
            <a:avLst/>
            <a:gdLst>
              <a:gd name="T0" fmla="*/ 0 w 329682"/>
              <a:gd name="T1" fmla="*/ 0 h 541176"/>
              <a:gd name="T2" fmla="*/ 329682 w 329682"/>
              <a:gd name="T3" fmla="*/ 541176 h 541176"/>
              <a:gd name="T4" fmla="*/ 174172 w 329682"/>
              <a:gd name="T5" fmla="*/ 385666 h 541176"/>
              <a:gd name="T6" fmla="*/ 0 w 329682"/>
              <a:gd name="T7" fmla="*/ 0 h 541176"/>
              <a:gd name="T8" fmla="*/ 0 60000 65536"/>
              <a:gd name="T9" fmla="*/ 0 60000 65536"/>
              <a:gd name="T10" fmla="*/ 0 60000 65536"/>
              <a:gd name="T11" fmla="*/ 0 60000 65536"/>
              <a:gd name="T12" fmla="*/ 0 w 329682"/>
              <a:gd name="T13" fmla="*/ 0 h 541176"/>
              <a:gd name="T14" fmla="*/ 329682 w 329682"/>
              <a:gd name="T15" fmla="*/ 541176 h 541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9682" h="541176">
                <a:moveTo>
                  <a:pt x="0" y="0"/>
                </a:moveTo>
                <a:lnTo>
                  <a:pt x="329682" y="541176"/>
                </a:lnTo>
                <a:lnTo>
                  <a:pt x="174172" y="385666"/>
                </a:lnTo>
                <a:lnTo>
                  <a:pt x="0" y="0"/>
                </a:lnTo>
                <a:close/>
              </a:path>
            </a:pathLst>
          </a:custGeom>
          <a:solidFill>
            <a:srgbClr val="007DA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8" name="任意多边形 52"/>
          <p:cNvSpPr>
            <a:spLocks noChangeArrowheads="1"/>
          </p:cNvSpPr>
          <p:nvPr/>
        </p:nvSpPr>
        <p:spPr bwMode="auto">
          <a:xfrm rot="183440">
            <a:off x="-136525" y="184150"/>
            <a:ext cx="390525" cy="179388"/>
          </a:xfrm>
          <a:custGeom>
            <a:avLst/>
            <a:gdLst>
              <a:gd name="T0" fmla="*/ 43542 w 391885"/>
              <a:gd name="T1" fmla="*/ 0 h 180392"/>
              <a:gd name="T2" fmla="*/ 391885 w 391885"/>
              <a:gd name="T3" fmla="*/ 180392 h 180392"/>
              <a:gd name="T4" fmla="*/ 0 w 391885"/>
              <a:gd name="T5" fmla="*/ 143070 h 180392"/>
              <a:gd name="T6" fmla="*/ 43542 w 391885"/>
              <a:gd name="T7" fmla="*/ 0 h 180392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180392"/>
              <a:gd name="T14" fmla="*/ 391885 w 391885"/>
              <a:gd name="T15" fmla="*/ 180392 h 180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180392">
                <a:moveTo>
                  <a:pt x="43542" y="0"/>
                </a:moveTo>
                <a:lnTo>
                  <a:pt x="391885" y="180392"/>
                </a:lnTo>
                <a:lnTo>
                  <a:pt x="0" y="143070"/>
                </a:lnTo>
                <a:lnTo>
                  <a:pt x="43542" y="0"/>
                </a:lnTo>
                <a:close/>
              </a:path>
            </a:pathLst>
          </a:custGeom>
          <a:solidFill>
            <a:srgbClr val="FCB7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9" name="任意多边形 53"/>
          <p:cNvSpPr>
            <a:spLocks noChangeArrowheads="1"/>
          </p:cNvSpPr>
          <p:nvPr/>
        </p:nvSpPr>
        <p:spPr bwMode="auto">
          <a:xfrm>
            <a:off x="4824413" y="603250"/>
            <a:ext cx="242887" cy="515938"/>
          </a:xfrm>
          <a:custGeom>
            <a:avLst/>
            <a:gdLst>
              <a:gd name="T0" fmla="*/ 199053 w 242596"/>
              <a:gd name="T1" fmla="*/ 0 h 516294"/>
              <a:gd name="T2" fmla="*/ 0 w 242596"/>
              <a:gd name="T3" fmla="*/ 111967 h 516294"/>
              <a:gd name="T4" fmla="*/ 242596 w 242596"/>
              <a:gd name="T5" fmla="*/ 516294 h 516294"/>
              <a:gd name="T6" fmla="*/ 199053 w 242596"/>
              <a:gd name="T7" fmla="*/ 0 h 516294"/>
              <a:gd name="T8" fmla="*/ 0 60000 65536"/>
              <a:gd name="T9" fmla="*/ 0 60000 65536"/>
              <a:gd name="T10" fmla="*/ 0 60000 65536"/>
              <a:gd name="T11" fmla="*/ 0 60000 65536"/>
              <a:gd name="T12" fmla="*/ 0 w 242596"/>
              <a:gd name="T13" fmla="*/ 0 h 516294"/>
              <a:gd name="T14" fmla="*/ 242596 w 242596"/>
              <a:gd name="T15" fmla="*/ 516294 h 5162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2596" h="516294">
                <a:moveTo>
                  <a:pt x="199053" y="0"/>
                </a:moveTo>
                <a:lnTo>
                  <a:pt x="0" y="111967"/>
                </a:lnTo>
                <a:lnTo>
                  <a:pt x="242596" y="516294"/>
                </a:lnTo>
                <a:lnTo>
                  <a:pt x="199053" y="0"/>
                </a:lnTo>
                <a:close/>
              </a:path>
            </a:pathLst>
          </a:custGeom>
          <a:solidFill>
            <a:srgbClr val="125B7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任意多边形 54"/>
          <p:cNvSpPr>
            <a:spLocks noChangeArrowheads="1"/>
          </p:cNvSpPr>
          <p:nvPr/>
        </p:nvSpPr>
        <p:spPr bwMode="auto">
          <a:xfrm>
            <a:off x="5762625" y="1263650"/>
            <a:ext cx="523875" cy="266700"/>
          </a:xfrm>
          <a:custGeom>
            <a:avLst/>
            <a:gdLst>
              <a:gd name="T0" fmla="*/ 0 w 522514"/>
              <a:gd name="T1" fmla="*/ 12441 h 267478"/>
              <a:gd name="T2" fmla="*/ 522514 w 522514"/>
              <a:gd name="T3" fmla="*/ 0 h 267478"/>
              <a:gd name="T4" fmla="*/ 273698 w 522514"/>
              <a:gd name="T5" fmla="*/ 267478 h 267478"/>
              <a:gd name="T6" fmla="*/ 0 w 522514"/>
              <a:gd name="T7" fmla="*/ 12441 h 267478"/>
              <a:gd name="T8" fmla="*/ 0 60000 65536"/>
              <a:gd name="T9" fmla="*/ 0 60000 65536"/>
              <a:gd name="T10" fmla="*/ 0 60000 65536"/>
              <a:gd name="T11" fmla="*/ 0 60000 65536"/>
              <a:gd name="T12" fmla="*/ 0 w 522514"/>
              <a:gd name="T13" fmla="*/ 0 h 267478"/>
              <a:gd name="T14" fmla="*/ 522514 w 522514"/>
              <a:gd name="T15" fmla="*/ 267478 h 267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22514" h="267478">
                <a:moveTo>
                  <a:pt x="0" y="12441"/>
                </a:moveTo>
                <a:lnTo>
                  <a:pt x="522514" y="0"/>
                </a:lnTo>
                <a:lnTo>
                  <a:pt x="273698" y="267478"/>
                </a:lnTo>
                <a:lnTo>
                  <a:pt x="0" y="12441"/>
                </a:lnTo>
                <a:close/>
              </a:path>
            </a:pathLst>
          </a:custGeom>
          <a:solidFill>
            <a:srgbClr val="1A80B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1" name="任意多边形 55"/>
          <p:cNvSpPr>
            <a:spLocks noChangeArrowheads="1"/>
          </p:cNvSpPr>
          <p:nvPr/>
        </p:nvSpPr>
        <p:spPr bwMode="auto">
          <a:xfrm>
            <a:off x="5119688" y="21621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175E7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2" name="任意多边形 56"/>
          <p:cNvSpPr>
            <a:spLocks noChangeArrowheads="1"/>
          </p:cNvSpPr>
          <p:nvPr/>
        </p:nvSpPr>
        <p:spPr bwMode="auto">
          <a:xfrm>
            <a:off x="6000750" y="4178300"/>
            <a:ext cx="515938" cy="373063"/>
          </a:xfrm>
          <a:custGeom>
            <a:avLst/>
            <a:gdLst>
              <a:gd name="T0" fmla="*/ 255036 w 516293"/>
              <a:gd name="T1" fmla="*/ 0 h 373224"/>
              <a:gd name="T2" fmla="*/ 0 w 516293"/>
              <a:gd name="T3" fmla="*/ 373224 h 373224"/>
              <a:gd name="T4" fmla="*/ 516293 w 516293"/>
              <a:gd name="T5" fmla="*/ 242596 h 373224"/>
              <a:gd name="T6" fmla="*/ 255036 w 516293"/>
              <a:gd name="T7" fmla="*/ 0 h 373224"/>
              <a:gd name="T8" fmla="*/ 0 60000 65536"/>
              <a:gd name="T9" fmla="*/ 0 60000 65536"/>
              <a:gd name="T10" fmla="*/ 0 60000 65536"/>
              <a:gd name="T11" fmla="*/ 0 60000 65536"/>
              <a:gd name="T12" fmla="*/ 0 w 516293"/>
              <a:gd name="T13" fmla="*/ 0 h 373224"/>
              <a:gd name="T14" fmla="*/ 516293 w 516293"/>
              <a:gd name="T15" fmla="*/ 373224 h 3732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6293" h="373224">
                <a:moveTo>
                  <a:pt x="255036" y="0"/>
                </a:moveTo>
                <a:lnTo>
                  <a:pt x="0" y="373224"/>
                </a:lnTo>
                <a:lnTo>
                  <a:pt x="516293" y="242596"/>
                </a:lnTo>
                <a:lnTo>
                  <a:pt x="255036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3" name="任意多边形 57"/>
          <p:cNvSpPr>
            <a:spLocks noChangeArrowheads="1"/>
          </p:cNvSpPr>
          <p:nvPr/>
        </p:nvSpPr>
        <p:spPr bwMode="auto">
          <a:xfrm>
            <a:off x="5119688" y="4476750"/>
            <a:ext cx="392112" cy="434975"/>
          </a:xfrm>
          <a:custGeom>
            <a:avLst/>
            <a:gdLst>
              <a:gd name="T0" fmla="*/ 0 w 391885"/>
              <a:gd name="T1" fmla="*/ 0 h 435429"/>
              <a:gd name="T2" fmla="*/ 391885 w 391885"/>
              <a:gd name="T3" fmla="*/ 111967 h 435429"/>
              <a:gd name="T4" fmla="*/ 186612 w 391885"/>
              <a:gd name="T5" fmla="*/ 435429 h 435429"/>
              <a:gd name="T6" fmla="*/ 0 w 391885"/>
              <a:gd name="T7" fmla="*/ 0 h 435429"/>
              <a:gd name="T8" fmla="*/ 0 60000 65536"/>
              <a:gd name="T9" fmla="*/ 0 60000 65536"/>
              <a:gd name="T10" fmla="*/ 0 60000 65536"/>
              <a:gd name="T11" fmla="*/ 0 60000 65536"/>
              <a:gd name="T12" fmla="*/ 0 w 391885"/>
              <a:gd name="T13" fmla="*/ 0 h 435429"/>
              <a:gd name="T14" fmla="*/ 391885 w 391885"/>
              <a:gd name="T15" fmla="*/ 435429 h 4354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885" h="435429">
                <a:moveTo>
                  <a:pt x="0" y="0"/>
                </a:moveTo>
                <a:lnTo>
                  <a:pt x="391885" y="111967"/>
                </a:lnTo>
                <a:lnTo>
                  <a:pt x="186612" y="435429"/>
                </a:lnTo>
                <a:lnTo>
                  <a:pt x="0" y="0"/>
                </a:lnTo>
                <a:close/>
              </a:path>
            </a:pathLst>
          </a:custGeom>
          <a:solidFill>
            <a:srgbClr val="F7B117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4" name="任意多边形 58"/>
          <p:cNvSpPr>
            <a:spLocks noChangeArrowheads="1"/>
          </p:cNvSpPr>
          <p:nvPr/>
        </p:nvSpPr>
        <p:spPr bwMode="auto">
          <a:xfrm>
            <a:off x="5751513" y="4881563"/>
            <a:ext cx="236537" cy="211137"/>
          </a:xfrm>
          <a:custGeom>
            <a:avLst/>
            <a:gdLst>
              <a:gd name="T0" fmla="*/ 68424 w 236375"/>
              <a:gd name="T1" fmla="*/ 0 h 211494"/>
              <a:gd name="T2" fmla="*/ 236375 w 236375"/>
              <a:gd name="T3" fmla="*/ 211494 h 211494"/>
              <a:gd name="T4" fmla="*/ 0 w 236375"/>
              <a:gd name="T5" fmla="*/ 130628 h 211494"/>
              <a:gd name="T6" fmla="*/ 68424 w 236375"/>
              <a:gd name="T7" fmla="*/ 0 h 211494"/>
              <a:gd name="T8" fmla="*/ 0 60000 65536"/>
              <a:gd name="T9" fmla="*/ 0 60000 65536"/>
              <a:gd name="T10" fmla="*/ 0 60000 65536"/>
              <a:gd name="T11" fmla="*/ 0 60000 65536"/>
              <a:gd name="T12" fmla="*/ 0 w 236375"/>
              <a:gd name="T13" fmla="*/ 0 h 211494"/>
              <a:gd name="T14" fmla="*/ 236375 w 236375"/>
              <a:gd name="T15" fmla="*/ 211494 h 2114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6375" h="211494">
                <a:moveTo>
                  <a:pt x="68424" y="0"/>
                </a:moveTo>
                <a:lnTo>
                  <a:pt x="236375" y="211494"/>
                </a:lnTo>
                <a:lnTo>
                  <a:pt x="0" y="130628"/>
                </a:lnTo>
                <a:lnTo>
                  <a:pt x="68424" y="0"/>
                </a:lnTo>
                <a:close/>
              </a:path>
            </a:pathLst>
          </a:custGeom>
          <a:solidFill>
            <a:srgbClr val="EF6D6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5" name="任意多边形 59"/>
          <p:cNvSpPr>
            <a:spLocks noChangeArrowheads="1"/>
          </p:cNvSpPr>
          <p:nvPr/>
        </p:nvSpPr>
        <p:spPr bwMode="auto">
          <a:xfrm>
            <a:off x="6950075" y="4981575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E9193E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6" name="TextBox 7"/>
          <p:cNvSpPr>
            <a:spLocks noChangeArrowheads="1"/>
          </p:cNvSpPr>
          <p:nvPr/>
        </p:nvSpPr>
        <p:spPr bwMode="auto">
          <a:xfrm>
            <a:off x="5591177" y="2266256"/>
            <a:ext cx="2849880" cy="64516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1300"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r>
              <a:rPr lang="zh-CN" altLang="en-US" sz="3600" b="1" smtClean="0">
                <a:solidFill>
                  <a:srgbClr val="12B0C9"/>
                </a:solidFill>
                <a:ea typeface="微软雅黑" panose="020B0503020204020204" pitchFamily="34" charset="-122"/>
                <a:sym typeface="Arial" panose="020B0604020202090204" pitchFamily="34" charset="0"/>
              </a:rPr>
              <a:t>感 谢 聆 听！</a:t>
            </a:r>
            <a:endParaRPr lang="zh-CN" altLang="en-US" sz="3600" b="1" dirty="0" smtClean="0">
              <a:solidFill>
                <a:srgbClr val="12B0C9"/>
              </a:solidFill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任意多边形 63"/>
          <p:cNvSpPr>
            <a:spLocks noChangeArrowheads="1"/>
          </p:cNvSpPr>
          <p:nvPr/>
        </p:nvSpPr>
        <p:spPr bwMode="auto">
          <a:xfrm rot="11241277">
            <a:off x="5195888" y="3736975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BE2032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任意多边形 69"/>
          <p:cNvSpPr>
            <a:spLocks noChangeArrowheads="1"/>
          </p:cNvSpPr>
          <p:nvPr/>
        </p:nvSpPr>
        <p:spPr bwMode="auto">
          <a:xfrm>
            <a:off x="8777288" y="1325563"/>
            <a:ext cx="398462" cy="373062"/>
          </a:xfrm>
          <a:custGeom>
            <a:avLst/>
            <a:gdLst>
              <a:gd name="T0" fmla="*/ 379445 w 398106"/>
              <a:gd name="T1" fmla="*/ 18661 h 373225"/>
              <a:gd name="T2" fmla="*/ 398106 w 398106"/>
              <a:gd name="T3" fmla="*/ 373225 h 373225"/>
              <a:gd name="T4" fmla="*/ 0 w 398106"/>
              <a:gd name="T5" fmla="*/ 0 h 373225"/>
              <a:gd name="T6" fmla="*/ 379445 w 398106"/>
              <a:gd name="T7" fmla="*/ 18661 h 373225"/>
              <a:gd name="T8" fmla="*/ 0 60000 65536"/>
              <a:gd name="T9" fmla="*/ 0 60000 65536"/>
              <a:gd name="T10" fmla="*/ 0 60000 65536"/>
              <a:gd name="T11" fmla="*/ 0 60000 65536"/>
              <a:gd name="T12" fmla="*/ 0 w 398106"/>
              <a:gd name="T13" fmla="*/ 0 h 373225"/>
              <a:gd name="T14" fmla="*/ 398106 w 398106"/>
              <a:gd name="T15" fmla="*/ 373225 h 373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8106" h="373225">
                <a:moveTo>
                  <a:pt x="379445" y="18661"/>
                </a:moveTo>
                <a:lnTo>
                  <a:pt x="398106" y="373225"/>
                </a:lnTo>
                <a:lnTo>
                  <a:pt x="0" y="0"/>
                </a:lnTo>
                <a:lnTo>
                  <a:pt x="379445" y="18661"/>
                </a:lnTo>
                <a:close/>
              </a:path>
            </a:pathLst>
          </a:custGeom>
          <a:solidFill>
            <a:srgbClr val="46C6C9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任意多边形 70"/>
          <p:cNvSpPr>
            <a:spLocks noChangeArrowheads="1"/>
          </p:cNvSpPr>
          <p:nvPr/>
        </p:nvSpPr>
        <p:spPr bwMode="auto">
          <a:xfrm>
            <a:off x="8440738" y="1325563"/>
            <a:ext cx="541337" cy="185737"/>
          </a:xfrm>
          <a:custGeom>
            <a:avLst/>
            <a:gdLst>
              <a:gd name="T0" fmla="*/ 335902 w 541175"/>
              <a:gd name="T1" fmla="*/ 0 h 186613"/>
              <a:gd name="T2" fmla="*/ 0 w 541175"/>
              <a:gd name="T3" fmla="*/ 143070 h 186613"/>
              <a:gd name="T4" fmla="*/ 541175 w 541175"/>
              <a:gd name="T5" fmla="*/ 186613 h 186613"/>
              <a:gd name="T6" fmla="*/ 335902 w 541175"/>
              <a:gd name="T7" fmla="*/ 0 h 186613"/>
              <a:gd name="T8" fmla="*/ 0 60000 65536"/>
              <a:gd name="T9" fmla="*/ 0 60000 65536"/>
              <a:gd name="T10" fmla="*/ 0 60000 65536"/>
              <a:gd name="T11" fmla="*/ 0 60000 65536"/>
              <a:gd name="T12" fmla="*/ 0 w 541175"/>
              <a:gd name="T13" fmla="*/ 0 h 186613"/>
              <a:gd name="T14" fmla="*/ 541175 w 541175"/>
              <a:gd name="T15" fmla="*/ 186613 h 186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1175" h="186613">
                <a:moveTo>
                  <a:pt x="335902" y="0"/>
                </a:moveTo>
                <a:lnTo>
                  <a:pt x="0" y="143070"/>
                </a:lnTo>
                <a:lnTo>
                  <a:pt x="541175" y="186613"/>
                </a:lnTo>
                <a:lnTo>
                  <a:pt x="335902" y="0"/>
                </a:lnTo>
                <a:close/>
              </a:path>
            </a:pathLst>
          </a:custGeom>
          <a:solidFill>
            <a:srgbClr val="2294B6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1" name="任意多边形 71"/>
          <p:cNvSpPr>
            <a:spLocks noChangeArrowheads="1"/>
          </p:cNvSpPr>
          <p:nvPr/>
        </p:nvSpPr>
        <p:spPr bwMode="auto">
          <a:xfrm>
            <a:off x="8169275" y="1074738"/>
            <a:ext cx="112713" cy="166687"/>
          </a:xfrm>
          <a:custGeom>
            <a:avLst/>
            <a:gdLst>
              <a:gd name="T0" fmla="*/ 0 w 111967"/>
              <a:gd name="T1" fmla="*/ 0 h 167951"/>
              <a:gd name="T2" fmla="*/ 111967 w 111967"/>
              <a:gd name="T3" fmla="*/ 105747 h 167951"/>
              <a:gd name="T4" fmla="*/ 31102 w 111967"/>
              <a:gd name="T5" fmla="*/ 167951 h 167951"/>
              <a:gd name="T6" fmla="*/ 0 w 111967"/>
              <a:gd name="T7" fmla="*/ 0 h 167951"/>
              <a:gd name="T8" fmla="*/ 0 60000 65536"/>
              <a:gd name="T9" fmla="*/ 0 60000 65536"/>
              <a:gd name="T10" fmla="*/ 0 60000 65536"/>
              <a:gd name="T11" fmla="*/ 0 60000 65536"/>
              <a:gd name="T12" fmla="*/ 0 w 111967"/>
              <a:gd name="T13" fmla="*/ 0 h 167951"/>
              <a:gd name="T14" fmla="*/ 111967 w 111967"/>
              <a:gd name="T15" fmla="*/ 167951 h 1679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967" h="167951">
                <a:moveTo>
                  <a:pt x="0" y="0"/>
                </a:moveTo>
                <a:lnTo>
                  <a:pt x="111967" y="105747"/>
                </a:lnTo>
                <a:lnTo>
                  <a:pt x="31102" y="167951"/>
                </a:lnTo>
                <a:lnTo>
                  <a:pt x="0" y="0"/>
                </a:lnTo>
                <a:close/>
              </a:path>
            </a:pathLst>
          </a:custGeom>
          <a:solidFill>
            <a:srgbClr val="F0595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2" name="任意多边形 72"/>
          <p:cNvSpPr>
            <a:spLocks noChangeArrowheads="1"/>
          </p:cNvSpPr>
          <p:nvPr/>
        </p:nvSpPr>
        <p:spPr bwMode="auto">
          <a:xfrm>
            <a:off x="8496300" y="1928813"/>
            <a:ext cx="76200" cy="93662"/>
          </a:xfrm>
          <a:custGeom>
            <a:avLst/>
            <a:gdLst>
              <a:gd name="T0" fmla="*/ 68425 w 74645"/>
              <a:gd name="T1" fmla="*/ 0 h 93306"/>
              <a:gd name="T2" fmla="*/ 0 w 74645"/>
              <a:gd name="T3" fmla="*/ 43543 h 93306"/>
              <a:gd name="T4" fmla="*/ 74645 w 74645"/>
              <a:gd name="T5" fmla="*/ 93306 h 93306"/>
              <a:gd name="T6" fmla="*/ 68425 w 74645"/>
              <a:gd name="T7" fmla="*/ 0 h 93306"/>
              <a:gd name="T8" fmla="*/ 0 60000 65536"/>
              <a:gd name="T9" fmla="*/ 0 60000 65536"/>
              <a:gd name="T10" fmla="*/ 0 60000 65536"/>
              <a:gd name="T11" fmla="*/ 0 60000 65536"/>
              <a:gd name="T12" fmla="*/ 0 w 74645"/>
              <a:gd name="T13" fmla="*/ 0 h 93306"/>
              <a:gd name="T14" fmla="*/ 74645 w 74645"/>
              <a:gd name="T15" fmla="*/ 93306 h 93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645" h="93306">
                <a:moveTo>
                  <a:pt x="68425" y="0"/>
                </a:moveTo>
                <a:lnTo>
                  <a:pt x="0" y="43543"/>
                </a:lnTo>
                <a:lnTo>
                  <a:pt x="74645" y="93306"/>
                </a:lnTo>
                <a:lnTo>
                  <a:pt x="68425" y="0"/>
                </a:lnTo>
                <a:close/>
              </a:path>
            </a:pathLst>
          </a:custGeom>
          <a:solidFill>
            <a:srgbClr val="F59421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3" name="任意多边形 73"/>
          <p:cNvSpPr>
            <a:spLocks noChangeArrowheads="1"/>
          </p:cNvSpPr>
          <p:nvPr/>
        </p:nvSpPr>
        <p:spPr bwMode="auto">
          <a:xfrm rot="5189374">
            <a:off x="8954294" y="3880644"/>
            <a:ext cx="341312" cy="254000"/>
          </a:xfrm>
          <a:custGeom>
            <a:avLst/>
            <a:gdLst>
              <a:gd name="T0" fmla="*/ 161731 w 342123"/>
              <a:gd name="T1" fmla="*/ 0 h 255037"/>
              <a:gd name="T2" fmla="*/ 0 w 342123"/>
              <a:gd name="T3" fmla="*/ 255037 h 255037"/>
              <a:gd name="T4" fmla="*/ 342123 w 342123"/>
              <a:gd name="T5" fmla="*/ 80865 h 255037"/>
              <a:gd name="T6" fmla="*/ 161731 w 342123"/>
              <a:gd name="T7" fmla="*/ 0 h 255037"/>
              <a:gd name="T8" fmla="*/ 0 60000 65536"/>
              <a:gd name="T9" fmla="*/ 0 60000 65536"/>
              <a:gd name="T10" fmla="*/ 0 60000 65536"/>
              <a:gd name="T11" fmla="*/ 0 60000 65536"/>
              <a:gd name="T12" fmla="*/ 0 w 342123"/>
              <a:gd name="T13" fmla="*/ 0 h 255037"/>
              <a:gd name="T14" fmla="*/ 342123 w 342123"/>
              <a:gd name="T15" fmla="*/ 255037 h 2550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123" h="255037">
                <a:moveTo>
                  <a:pt x="161731" y="0"/>
                </a:moveTo>
                <a:lnTo>
                  <a:pt x="0" y="255037"/>
                </a:lnTo>
                <a:lnTo>
                  <a:pt x="342123" y="80865"/>
                </a:lnTo>
                <a:lnTo>
                  <a:pt x="161731" y="0"/>
                </a:lnTo>
                <a:close/>
              </a:path>
            </a:pathLst>
          </a:custGeom>
          <a:solidFill>
            <a:srgbClr val="EA7A2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4" name="任意多边形 74"/>
          <p:cNvSpPr>
            <a:spLocks noChangeArrowheads="1"/>
          </p:cNvSpPr>
          <p:nvPr/>
        </p:nvSpPr>
        <p:spPr bwMode="auto">
          <a:xfrm rot="19199850">
            <a:off x="8023225" y="4589463"/>
            <a:ext cx="187325" cy="260350"/>
          </a:xfrm>
          <a:custGeom>
            <a:avLst/>
            <a:gdLst>
              <a:gd name="T0" fmla="*/ 186612 w 186612"/>
              <a:gd name="T1" fmla="*/ 242596 h 261257"/>
              <a:gd name="T2" fmla="*/ 105746 w 186612"/>
              <a:gd name="T3" fmla="*/ 0 h 261257"/>
              <a:gd name="T4" fmla="*/ 0 w 186612"/>
              <a:gd name="T5" fmla="*/ 261257 h 261257"/>
              <a:gd name="T6" fmla="*/ 186612 w 186612"/>
              <a:gd name="T7" fmla="*/ 242596 h 261257"/>
              <a:gd name="T8" fmla="*/ 0 60000 65536"/>
              <a:gd name="T9" fmla="*/ 0 60000 65536"/>
              <a:gd name="T10" fmla="*/ 0 60000 65536"/>
              <a:gd name="T11" fmla="*/ 0 60000 65536"/>
              <a:gd name="T12" fmla="*/ 0 w 186612"/>
              <a:gd name="T13" fmla="*/ 0 h 261257"/>
              <a:gd name="T14" fmla="*/ 186612 w 186612"/>
              <a:gd name="T15" fmla="*/ 261257 h 261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612" h="261257">
                <a:moveTo>
                  <a:pt x="186612" y="242596"/>
                </a:moveTo>
                <a:lnTo>
                  <a:pt x="105746" y="0"/>
                </a:lnTo>
                <a:lnTo>
                  <a:pt x="0" y="261257"/>
                </a:lnTo>
                <a:lnTo>
                  <a:pt x="186612" y="242596"/>
                </a:lnTo>
                <a:close/>
              </a:path>
            </a:pathLst>
          </a:custGeom>
          <a:solidFill>
            <a:srgbClr val="F05A5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427605" y="1577975"/>
            <a:ext cx="335788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4400" b="1" spc="60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谈薪的</a:t>
            </a:r>
            <a:endParaRPr lang="zh-CN" altLang="en-US" sz="4400" b="1" spc="60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4400" b="1" spc="60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意义与价值</a:t>
            </a:r>
            <a:endParaRPr lang="zh-CN" altLang="en-US" sz="4400" b="1" spc="60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26285" y="1418590"/>
            <a:ext cx="48869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en-US" altLang="zh-CN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    </a:t>
            </a:r>
            <a:r>
              <a:rPr lang="zh-CN" altLang="en-US" b="1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充分了解薪资结构、福利待遇、社保等</a:t>
            </a:r>
            <a:endParaRPr lang="zh-CN" altLang="en-US" b="1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marL="285750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b="1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    评估理想型薪资、底线薪资</a:t>
            </a:r>
            <a:endParaRPr lang="zh-CN" altLang="en-US" b="1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marL="285750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b="1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    掌握运用谈薪方法与技巧</a:t>
            </a:r>
            <a:endParaRPr lang="zh-CN" altLang="en-US" b="1" dirty="0">
              <a:solidFill>
                <a:srgbClr val="53585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marL="285750" indent="-285750" algn="just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u"/>
            </a:pPr>
            <a:r>
              <a:rPr lang="zh-CN" altLang="en-US" b="1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    成功拿下面试转化</a:t>
            </a:r>
            <a:r>
              <a:rPr lang="en-US" altLang="zh-CN" b="1" dirty="0">
                <a:solidFill>
                  <a:srgbClr val="53585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OFFER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1540" y="1972310"/>
            <a:ext cx="626110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4000" b="1" spc="60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薪资结构与认知</a:t>
            </a:r>
            <a:endParaRPr lang="zh-CN" altLang="en-US" sz="4000" b="1" spc="60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下箭头 22"/>
          <p:cNvSpPr/>
          <p:nvPr>
            <p:custDataLst>
              <p:tags r:id="rId1"/>
            </p:custDataLst>
          </p:nvPr>
        </p:nvSpPr>
        <p:spPr>
          <a:xfrm rot="16200000">
            <a:off x="4651455" y="-2120765"/>
            <a:ext cx="687382" cy="6222301"/>
          </a:xfrm>
          <a:prstGeom prst="downArrow">
            <a:avLst/>
          </a:prstGeom>
          <a:solidFill>
            <a:srgbClr val="207CBC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30" y="1"/>
            <a:ext cx="2280241" cy="396239"/>
          </a:xfrm>
          <a:prstGeom prst="rect">
            <a:avLst/>
          </a:prstGeom>
        </p:spPr>
      </p:pic>
      <p:pic>
        <p:nvPicPr>
          <p:cNvPr id="3" name="图片 2" descr="45840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045" y="785495"/>
            <a:ext cx="438150" cy="438150"/>
          </a:xfrm>
          <a:prstGeom prst="rect">
            <a:avLst/>
          </a:prstGeom>
        </p:spPr>
      </p:pic>
      <p:sp>
        <p:nvSpPr>
          <p:cNvPr id="5" name="下箭头 4"/>
          <p:cNvSpPr/>
          <p:nvPr>
            <p:custDataLst>
              <p:tags r:id="rId5"/>
            </p:custDataLst>
          </p:nvPr>
        </p:nvSpPr>
        <p:spPr>
          <a:xfrm rot="16200000">
            <a:off x="4974756" y="-1378562"/>
            <a:ext cx="687382" cy="5441080"/>
          </a:xfrm>
          <a:prstGeom prst="downArrow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7" name="下箭头 6"/>
          <p:cNvSpPr/>
          <p:nvPr>
            <p:custDataLst>
              <p:tags r:id="rId6"/>
            </p:custDataLst>
          </p:nvPr>
        </p:nvSpPr>
        <p:spPr>
          <a:xfrm rot="16200000">
            <a:off x="5382319" y="-643538"/>
            <a:ext cx="687382" cy="4625953"/>
          </a:xfrm>
          <a:prstGeom prst="downArrow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11" name="下箭头 10"/>
          <p:cNvSpPr/>
          <p:nvPr>
            <p:custDataLst>
              <p:tags r:id="rId7"/>
            </p:custDataLst>
          </p:nvPr>
        </p:nvSpPr>
        <p:spPr>
          <a:xfrm rot="16200000">
            <a:off x="5819781" y="137616"/>
            <a:ext cx="687382" cy="3751032"/>
          </a:xfrm>
          <a:prstGeom prst="downArrow">
            <a:avLst/>
          </a:prstGeom>
          <a:solidFill>
            <a:srgbClr val="F4921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27" name="下箭头 26"/>
          <p:cNvSpPr/>
          <p:nvPr>
            <p:custDataLst>
              <p:tags r:id="rId8"/>
            </p:custDataLst>
          </p:nvPr>
        </p:nvSpPr>
        <p:spPr>
          <a:xfrm rot="16200000">
            <a:off x="6270830" y="871394"/>
            <a:ext cx="687382" cy="2983556"/>
          </a:xfrm>
          <a:prstGeom prst="downArrow">
            <a:avLst/>
          </a:prstGeom>
          <a:solidFill>
            <a:srgbClr val="C8322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1880594" y="1173099"/>
            <a:ext cx="675378" cy="42609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z="2000" smtClean="0">
                <a:solidFill>
                  <a:srgbClr val="0EA490"/>
                </a:solidFill>
                <a:sym typeface="Arial" panose="020B0604020202090204" pitchFamily="34" charset="0"/>
              </a:rPr>
              <a:t>B</a:t>
            </a:r>
            <a:endParaRPr lang="zh-CN" altLang="en-US" sz="2000">
              <a:solidFill>
                <a:srgbClr val="0EA490"/>
              </a:solidFill>
              <a:sym typeface="Arial" panose="020B0604020202090204" pitchFamily="3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2727575" y="1472620"/>
            <a:ext cx="675378" cy="42609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z="2000" smtClean="0">
                <a:solidFill>
                  <a:srgbClr val="9EBD05"/>
                </a:solidFill>
                <a:sym typeface="Arial" panose="020B0604020202090204" pitchFamily="34" charset="0"/>
              </a:rPr>
              <a:t>C</a:t>
            </a:r>
            <a:endParaRPr lang="zh-CN" altLang="en-US" sz="2000">
              <a:solidFill>
                <a:srgbClr val="9EBD05"/>
              </a:solidFill>
              <a:sym typeface="Arial" panose="020B060402020209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3602496" y="1824903"/>
            <a:ext cx="675378" cy="42609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z="2000" smtClean="0">
                <a:solidFill>
                  <a:srgbClr val="F49213"/>
                </a:solidFill>
                <a:sym typeface="Arial" panose="020B0604020202090204" pitchFamily="34" charset="0"/>
              </a:rPr>
              <a:t>D</a:t>
            </a:r>
            <a:endParaRPr lang="zh-CN" altLang="en-US" sz="2000">
              <a:solidFill>
                <a:srgbClr val="F49213"/>
              </a:solidFill>
              <a:sym typeface="Arial" panose="020B060402020209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4362354" y="2159648"/>
            <a:ext cx="675378" cy="42609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r"/>
            <a:r>
              <a:rPr lang="en-US" altLang="zh-CN" sz="2000" smtClean="0">
                <a:solidFill>
                  <a:srgbClr val="C83225"/>
                </a:solidFill>
                <a:sym typeface="Arial" panose="020B0604020202090204" pitchFamily="34" charset="0"/>
              </a:rPr>
              <a:t>E</a:t>
            </a:r>
            <a:endParaRPr lang="zh-CN" altLang="en-US" sz="2000">
              <a:solidFill>
                <a:srgbClr val="C83225"/>
              </a:solidFill>
              <a:sym typeface="Arial" panose="020B0604020202090204" pitchFamily="34" charset="0"/>
            </a:endParaRPr>
          </a:p>
        </p:txBody>
      </p:sp>
      <p:sp>
        <p:nvSpPr>
          <p:cNvPr id="16" name="KSO_Shape"/>
          <p:cNvSpPr/>
          <p:nvPr>
            <p:custDataLst>
              <p:tags r:id="rId13"/>
            </p:custDataLst>
          </p:nvPr>
        </p:nvSpPr>
        <p:spPr bwMode="auto">
          <a:xfrm>
            <a:off x="3555864" y="1599039"/>
            <a:ext cx="324529" cy="140801"/>
          </a:xfrm>
          <a:custGeom>
            <a:avLst/>
            <a:gdLst>
              <a:gd name="T0" fmla="*/ 163985 w 3667"/>
              <a:gd name="T1" fmla="*/ 0 h 1591"/>
              <a:gd name="T2" fmla="*/ 163985 w 3667"/>
              <a:gd name="T3" fmla="*/ 215180 h 1591"/>
              <a:gd name="T4" fmla="*/ 100649 w 3667"/>
              <a:gd name="T5" fmla="*/ 215180 h 1591"/>
              <a:gd name="T6" fmla="*/ 0 w 3667"/>
              <a:gd name="T7" fmla="*/ 315892 h 1591"/>
              <a:gd name="T8" fmla="*/ 0 w 3667"/>
              <a:gd name="T9" fmla="*/ 465241 h 1591"/>
              <a:gd name="T10" fmla="*/ 100649 w 3667"/>
              <a:gd name="T11" fmla="*/ 565953 h 1591"/>
              <a:gd name="T12" fmla="*/ 163985 w 3667"/>
              <a:gd name="T13" fmla="*/ 565953 h 1591"/>
              <a:gd name="T14" fmla="*/ 163985 w 3667"/>
              <a:gd name="T15" fmla="*/ 781625 h 1591"/>
              <a:gd name="T16" fmla="*/ 1800397 w 3667"/>
              <a:gd name="T17" fmla="*/ 781625 h 1591"/>
              <a:gd name="T18" fmla="*/ 1800397 w 3667"/>
              <a:gd name="T19" fmla="*/ 0 h 1591"/>
              <a:gd name="T20" fmla="*/ 163985 w 3667"/>
              <a:gd name="T21" fmla="*/ 0 h 1591"/>
              <a:gd name="T22" fmla="*/ 163985 w 3667"/>
              <a:gd name="T23" fmla="*/ 465241 h 1591"/>
              <a:gd name="T24" fmla="*/ 100649 w 3667"/>
              <a:gd name="T25" fmla="*/ 465241 h 1591"/>
              <a:gd name="T26" fmla="*/ 100649 w 3667"/>
              <a:gd name="T27" fmla="*/ 315892 h 1591"/>
              <a:gd name="T28" fmla="*/ 163985 w 3667"/>
              <a:gd name="T29" fmla="*/ 315892 h 1591"/>
              <a:gd name="T30" fmla="*/ 163985 w 3667"/>
              <a:gd name="T31" fmla="*/ 465241 h 1591"/>
              <a:gd name="T32" fmla="*/ 1696802 w 3667"/>
              <a:gd name="T33" fmla="*/ 364038 h 1591"/>
              <a:gd name="T34" fmla="*/ 1374233 w 3667"/>
              <a:gd name="T35" fmla="*/ 680913 h 1591"/>
              <a:gd name="T36" fmla="*/ 264143 w 3667"/>
              <a:gd name="T37" fmla="*/ 680422 h 1591"/>
              <a:gd name="T38" fmla="*/ 264634 w 3667"/>
              <a:gd name="T39" fmla="*/ 98256 h 1591"/>
              <a:gd name="T40" fmla="*/ 1696802 w 3667"/>
              <a:gd name="T41" fmla="*/ 98256 h 1591"/>
              <a:gd name="T42" fmla="*/ 1696802 w 3667"/>
              <a:gd name="T43" fmla="*/ 364038 h 159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667" h="1591">
                <a:moveTo>
                  <a:pt x="334" y="0"/>
                </a:moveTo>
                <a:cubicBezTo>
                  <a:pt x="334" y="438"/>
                  <a:pt x="334" y="438"/>
                  <a:pt x="334" y="438"/>
                </a:cubicBezTo>
                <a:cubicBezTo>
                  <a:pt x="205" y="438"/>
                  <a:pt x="205" y="438"/>
                  <a:pt x="205" y="438"/>
                </a:cubicBezTo>
                <a:cubicBezTo>
                  <a:pt x="92" y="438"/>
                  <a:pt x="0" y="530"/>
                  <a:pt x="0" y="643"/>
                </a:cubicBezTo>
                <a:cubicBezTo>
                  <a:pt x="0" y="947"/>
                  <a:pt x="0" y="947"/>
                  <a:pt x="0" y="947"/>
                </a:cubicBezTo>
                <a:cubicBezTo>
                  <a:pt x="0" y="1060"/>
                  <a:pt x="92" y="1152"/>
                  <a:pt x="205" y="1152"/>
                </a:cubicBezTo>
                <a:cubicBezTo>
                  <a:pt x="334" y="1152"/>
                  <a:pt x="334" y="1152"/>
                  <a:pt x="334" y="1152"/>
                </a:cubicBezTo>
                <a:cubicBezTo>
                  <a:pt x="334" y="1591"/>
                  <a:pt x="334" y="1591"/>
                  <a:pt x="334" y="1591"/>
                </a:cubicBezTo>
                <a:cubicBezTo>
                  <a:pt x="3667" y="1591"/>
                  <a:pt x="3667" y="1591"/>
                  <a:pt x="3667" y="1591"/>
                </a:cubicBezTo>
                <a:cubicBezTo>
                  <a:pt x="3667" y="0"/>
                  <a:pt x="3667" y="0"/>
                  <a:pt x="3667" y="0"/>
                </a:cubicBezTo>
                <a:cubicBezTo>
                  <a:pt x="334" y="0"/>
                  <a:pt x="334" y="0"/>
                  <a:pt x="334" y="0"/>
                </a:cubicBezTo>
                <a:close/>
                <a:moveTo>
                  <a:pt x="334" y="947"/>
                </a:moveTo>
                <a:cubicBezTo>
                  <a:pt x="205" y="947"/>
                  <a:pt x="205" y="947"/>
                  <a:pt x="205" y="947"/>
                </a:cubicBezTo>
                <a:cubicBezTo>
                  <a:pt x="205" y="643"/>
                  <a:pt x="205" y="643"/>
                  <a:pt x="205" y="643"/>
                </a:cubicBezTo>
                <a:cubicBezTo>
                  <a:pt x="334" y="643"/>
                  <a:pt x="334" y="643"/>
                  <a:pt x="334" y="643"/>
                </a:cubicBezTo>
                <a:cubicBezTo>
                  <a:pt x="334" y="947"/>
                  <a:pt x="334" y="947"/>
                  <a:pt x="334" y="947"/>
                </a:cubicBezTo>
                <a:close/>
                <a:moveTo>
                  <a:pt x="3456" y="741"/>
                </a:moveTo>
                <a:cubicBezTo>
                  <a:pt x="2799" y="1386"/>
                  <a:pt x="2799" y="1386"/>
                  <a:pt x="2799" y="1386"/>
                </a:cubicBezTo>
                <a:cubicBezTo>
                  <a:pt x="538" y="1385"/>
                  <a:pt x="538" y="1385"/>
                  <a:pt x="538" y="1385"/>
                </a:cubicBezTo>
                <a:cubicBezTo>
                  <a:pt x="539" y="200"/>
                  <a:pt x="539" y="200"/>
                  <a:pt x="539" y="200"/>
                </a:cubicBezTo>
                <a:cubicBezTo>
                  <a:pt x="3456" y="200"/>
                  <a:pt x="3456" y="200"/>
                  <a:pt x="3456" y="200"/>
                </a:cubicBezTo>
                <a:cubicBezTo>
                  <a:pt x="3456" y="741"/>
                  <a:pt x="3456" y="741"/>
                  <a:pt x="3456" y="7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25000" lnSpcReduction="20000"/>
          </a:bodyPr>
          <a:p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18" name="KSO_Shape"/>
          <p:cNvSpPr/>
          <p:nvPr>
            <p:custDataLst>
              <p:tags r:id="rId14"/>
            </p:custDataLst>
          </p:nvPr>
        </p:nvSpPr>
        <p:spPr bwMode="auto">
          <a:xfrm>
            <a:off x="4459109" y="1898717"/>
            <a:ext cx="192604" cy="233347"/>
          </a:xfrm>
          <a:custGeom>
            <a:avLst/>
            <a:gdLst>
              <a:gd name="T0" fmla="*/ 1426828 w 2832"/>
              <a:gd name="T1" fmla="*/ 634940 h 3431"/>
              <a:gd name="T2" fmla="*/ 1469858 w 2832"/>
              <a:gd name="T3" fmla="*/ 918827 h 3431"/>
              <a:gd name="T4" fmla="*/ 1402164 w 2832"/>
              <a:gd name="T5" fmla="*/ 986519 h 3431"/>
              <a:gd name="T6" fmla="*/ 1486126 w 2832"/>
              <a:gd name="T7" fmla="*/ 1060508 h 3431"/>
              <a:gd name="T8" fmla="*/ 1456739 w 2832"/>
              <a:gd name="T9" fmla="*/ 1213733 h 3431"/>
              <a:gd name="T10" fmla="*/ 1383273 w 2832"/>
              <a:gd name="T11" fmla="*/ 1245742 h 3431"/>
              <a:gd name="T12" fmla="*/ 1439422 w 2832"/>
              <a:gd name="T13" fmla="*/ 1302415 h 3431"/>
              <a:gd name="T14" fmla="*/ 1406887 w 2832"/>
              <a:gd name="T15" fmla="*/ 1470858 h 3431"/>
              <a:gd name="T16" fmla="*/ 1337618 w 2832"/>
              <a:gd name="T17" fmla="*/ 1502867 h 3431"/>
              <a:gd name="T18" fmla="*/ 1388520 w 2832"/>
              <a:gd name="T19" fmla="*/ 1564262 h 3431"/>
              <a:gd name="T20" fmla="*/ 1351787 w 2832"/>
              <a:gd name="T21" fmla="*/ 1754220 h 3431"/>
              <a:gd name="T22" fmla="*/ 1234240 w 2832"/>
              <a:gd name="T23" fmla="*/ 1800397 h 3431"/>
              <a:gd name="T24" fmla="*/ 344244 w 2832"/>
              <a:gd name="T25" fmla="*/ 1574757 h 3431"/>
              <a:gd name="T26" fmla="*/ 8921 w 2832"/>
              <a:gd name="T27" fmla="*/ 1563213 h 3431"/>
              <a:gd name="T28" fmla="*/ 0 w 2832"/>
              <a:gd name="T29" fmla="*/ 747760 h 3431"/>
              <a:gd name="T30" fmla="*/ 302788 w 2832"/>
              <a:gd name="T31" fmla="*/ 726771 h 3431"/>
              <a:gd name="T32" fmla="*/ 1003870 w 2832"/>
              <a:gd name="T33" fmla="*/ 0 h 3431"/>
              <a:gd name="T34" fmla="*/ 806559 w 2832"/>
              <a:gd name="T35" fmla="*/ 677969 h 3431"/>
              <a:gd name="T36" fmla="*/ 1426828 w 2832"/>
              <a:gd name="T37" fmla="*/ 634940 h 34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32" h="3431">
                <a:moveTo>
                  <a:pt x="2719" y="1210"/>
                </a:moveTo>
                <a:cubicBezTo>
                  <a:pt x="2801" y="1751"/>
                  <a:pt x="2801" y="1751"/>
                  <a:pt x="2801" y="1751"/>
                </a:cubicBezTo>
                <a:cubicBezTo>
                  <a:pt x="2672" y="1880"/>
                  <a:pt x="2672" y="1880"/>
                  <a:pt x="2672" y="1880"/>
                </a:cubicBezTo>
                <a:cubicBezTo>
                  <a:pt x="2832" y="2021"/>
                  <a:pt x="2832" y="2021"/>
                  <a:pt x="2832" y="2021"/>
                </a:cubicBezTo>
                <a:cubicBezTo>
                  <a:pt x="2776" y="2313"/>
                  <a:pt x="2776" y="2313"/>
                  <a:pt x="2776" y="2313"/>
                </a:cubicBezTo>
                <a:cubicBezTo>
                  <a:pt x="2636" y="2374"/>
                  <a:pt x="2636" y="2374"/>
                  <a:pt x="2636" y="2374"/>
                </a:cubicBezTo>
                <a:cubicBezTo>
                  <a:pt x="2743" y="2482"/>
                  <a:pt x="2743" y="2482"/>
                  <a:pt x="2743" y="2482"/>
                </a:cubicBezTo>
                <a:cubicBezTo>
                  <a:pt x="2681" y="2803"/>
                  <a:pt x="2681" y="2803"/>
                  <a:pt x="2681" y="2803"/>
                </a:cubicBezTo>
                <a:cubicBezTo>
                  <a:pt x="2549" y="2864"/>
                  <a:pt x="2549" y="2864"/>
                  <a:pt x="2549" y="2864"/>
                </a:cubicBezTo>
                <a:cubicBezTo>
                  <a:pt x="2646" y="2981"/>
                  <a:pt x="2646" y="2981"/>
                  <a:pt x="2646" y="2981"/>
                </a:cubicBezTo>
                <a:cubicBezTo>
                  <a:pt x="2576" y="3343"/>
                  <a:pt x="2576" y="3343"/>
                  <a:pt x="2576" y="3343"/>
                </a:cubicBezTo>
                <a:cubicBezTo>
                  <a:pt x="2352" y="3431"/>
                  <a:pt x="2352" y="3431"/>
                  <a:pt x="2352" y="3431"/>
                </a:cubicBezTo>
                <a:cubicBezTo>
                  <a:pt x="656" y="3001"/>
                  <a:pt x="656" y="3001"/>
                  <a:pt x="656" y="3001"/>
                </a:cubicBezTo>
                <a:cubicBezTo>
                  <a:pt x="17" y="2979"/>
                  <a:pt x="17" y="2979"/>
                  <a:pt x="17" y="2979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572" y="476"/>
                  <a:pt x="1990" y="943"/>
                  <a:pt x="1537" y="1292"/>
                </a:cubicBezTo>
                <a:lnTo>
                  <a:pt x="2719" y="121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45000" lnSpcReduction="20000"/>
          </a:bodyPr>
          <a:p>
            <a:endParaRPr lang="zh-CN" altLang="en-US">
              <a:sym typeface="Arial" panose="020B0604020202090204" pitchFamily="34" charset="0"/>
            </a:endParaRPr>
          </a:p>
        </p:txBody>
      </p:sp>
      <p:sp>
        <p:nvSpPr>
          <p:cNvPr id="19" name="KSO_Shape"/>
          <p:cNvSpPr/>
          <p:nvPr>
            <p:custDataLst>
              <p:tags r:id="rId15"/>
            </p:custDataLst>
          </p:nvPr>
        </p:nvSpPr>
        <p:spPr bwMode="auto">
          <a:xfrm>
            <a:off x="5217802" y="2266954"/>
            <a:ext cx="212770" cy="191380"/>
          </a:xfrm>
          <a:custGeom>
            <a:avLst/>
            <a:gdLst>
              <a:gd name="T0" fmla="*/ 1765798 w 2862"/>
              <a:gd name="T1" fmla="*/ 183196 h 2571"/>
              <a:gd name="T2" fmla="*/ 1533042 w 2862"/>
              <a:gd name="T3" fmla="*/ 20145 h 2571"/>
              <a:gd name="T4" fmla="*/ 1420439 w 2862"/>
              <a:gd name="T5" fmla="*/ 53511 h 2571"/>
              <a:gd name="T6" fmla="*/ 764949 w 2862"/>
              <a:gd name="T7" fmla="*/ 989636 h 2571"/>
              <a:gd name="T8" fmla="*/ 379958 w 2862"/>
              <a:gd name="T9" fmla="*/ 446973 h 2571"/>
              <a:gd name="T10" fmla="*/ 266725 w 2862"/>
              <a:gd name="T11" fmla="*/ 412978 h 2571"/>
              <a:gd name="T12" fmla="*/ 34599 w 2862"/>
              <a:gd name="T13" fmla="*/ 576029 h 2571"/>
              <a:gd name="T14" fmla="*/ 27679 w 2862"/>
              <a:gd name="T15" fmla="*/ 693753 h 2571"/>
              <a:gd name="T16" fmla="*/ 595100 w 2862"/>
              <a:gd name="T17" fmla="*/ 1494527 h 2571"/>
              <a:gd name="T18" fmla="*/ 934797 w 2862"/>
              <a:gd name="T19" fmla="*/ 1494527 h 2571"/>
              <a:gd name="T20" fmla="*/ 1773347 w 2862"/>
              <a:gd name="T21" fmla="*/ 300290 h 2571"/>
              <a:gd name="T22" fmla="*/ 1765798 w 2862"/>
              <a:gd name="T23" fmla="*/ 183196 h 25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62" h="2571">
                <a:moveTo>
                  <a:pt x="2807" y="291"/>
                </a:moveTo>
                <a:cubicBezTo>
                  <a:pt x="2693" y="191"/>
                  <a:pt x="2570" y="104"/>
                  <a:pt x="2437" y="32"/>
                </a:cubicBezTo>
                <a:cubicBezTo>
                  <a:pt x="2379" y="0"/>
                  <a:pt x="2301" y="22"/>
                  <a:pt x="2258" y="85"/>
                </a:cubicBezTo>
                <a:cubicBezTo>
                  <a:pt x="1216" y="1572"/>
                  <a:pt x="1216" y="1572"/>
                  <a:pt x="1216" y="1572"/>
                </a:cubicBezTo>
                <a:cubicBezTo>
                  <a:pt x="604" y="710"/>
                  <a:pt x="604" y="710"/>
                  <a:pt x="604" y="710"/>
                </a:cubicBezTo>
                <a:cubicBezTo>
                  <a:pt x="561" y="647"/>
                  <a:pt x="482" y="624"/>
                  <a:pt x="424" y="656"/>
                </a:cubicBezTo>
                <a:cubicBezTo>
                  <a:pt x="292" y="729"/>
                  <a:pt x="169" y="815"/>
                  <a:pt x="55" y="915"/>
                </a:cubicBezTo>
                <a:cubicBezTo>
                  <a:pt x="5" y="958"/>
                  <a:pt x="0" y="1040"/>
                  <a:pt x="44" y="1102"/>
                </a:cubicBezTo>
                <a:cubicBezTo>
                  <a:pt x="44" y="1102"/>
                  <a:pt x="848" y="2237"/>
                  <a:pt x="946" y="2374"/>
                </a:cubicBezTo>
                <a:cubicBezTo>
                  <a:pt x="1087" y="2571"/>
                  <a:pt x="1350" y="2561"/>
                  <a:pt x="1486" y="2374"/>
                </a:cubicBezTo>
                <a:cubicBezTo>
                  <a:pt x="1587" y="2235"/>
                  <a:pt x="2819" y="477"/>
                  <a:pt x="2819" y="477"/>
                </a:cubicBezTo>
                <a:cubicBezTo>
                  <a:pt x="2862" y="415"/>
                  <a:pt x="2857" y="334"/>
                  <a:pt x="2807" y="2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30000" lnSpcReduction="20000"/>
          </a:bodyPr>
          <a:p>
            <a:endParaRPr lang="zh-CN" altLang="en-US">
              <a:sym typeface="Arial" panose="020B0604020202090204" pitchFamily="34" charset="0"/>
            </a:endParaRPr>
          </a:p>
        </p:txBody>
      </p:sp>
      <p:pic>
        <p:nvPicPr>
          <p:cNvPr id="21" name="图片 20" descr="452397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32405" y="1189990"/>
            <a:ext cx="303530" cy="30353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69085" y="804545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Arial" panose="020B0604020202090204" pitchFamily="34" charset="0"/>
              </a:rPr>
              <a:t>A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Arial" panose="020B0604020202090204" pitchFamily="34" charset="0"/>
            </a:endParaRPr>
          </a:p>
        </p:txBody>
      </p:sp>
      <p:sp>
        <p:nvSpPr>
          <p:cNvPr id="38" name="圆角矩形 37"/>
          <p:cNvSpPr/>
          <p:nvPr>
            <p:custDataLst>
              <p:tags r:id="rId17"/>
            </p:custDataLst>
          </p:nvPr>
        </p:nvSpPr>
        <p:spPr>
          <a:xfrm>
            <a:off x="7026522" y="3080621"/>
            <a:ext cx="542428" cy="542428"/>
          </a:xfrm>
          <a:prstGeom prst="roundRect">
            <a:avLst/>
          </a:prstGeom>
          <a:solidFill>
            <a:srgbClr val="9EBD0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圆角矩形 38"/>
          <p:cNvSpPr/>
          <p:nvPr>
            <p:custDataLst>
              <p:tags r:id="rId18"/>
            </p:custDataLst>
          </p:nvPr>
        </p:nvSpPr>
        <p:spPr>
          <a:xfrm>
            <a:off x="342492" y="3092980"/>
            <a:ext cx="542428" cy="542428"/>
          </a:xfrm>
          <a:prstGeom prst="roundRect">
            <a:avLst/>
          </a:prstGeom>
          <a:solidFill>
            <a:srgbClr val="207CBC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9"/>
            </p:custDataLst>
          </p:nvPr>
        </p:nvSpPr>
        <p:spPr>
          <a:xfrm>
            <a:off x="7595083" y="3337676"/>
            <a:ext cx="2142263" cy="39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占薪资比例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20%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1" name="文本框 40"/>
          <p:cNvSpPr txBox="1"/>
          <p:nvPr>
            <p:custDataLst>
              <p:tags r:id="rId20"/>
            </p:custDataLst>
          </p:nvPr>
        </p:nvSpPr>
        <p:spPr>
          <a:xfrm>
            <a:off x="7595083" y="2961867"/>
            <a:ext cx="2142263" cy="39332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1500" dirty="0" smtClean="0">
                <a:solidFill>
                  <a:srgbClr val="9EBD0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绩效工资</a:t>
            </a:r>
            <a:endParaRPr lang="zh-CN" altLang="en-US" sz="1500" dirty="0" smtClean="0">
              <a:solidFill>
                <a:srgbClr val="9EBD0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2" name="文本框 41"/>
          <p:cNvSpPr txBox="1"/>
          <p:nvPr>
            <p:custDataLst>
              <p:tags r:id="rId21"/>
            </p:custDataLst>
          </p:nvPr>
        </p:nvSpPr>
        <p:spPr>
          <a:xfrm>
            <a:off x="911053" y="3337407"/>
            <a:ext cx="2142263" cy="39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占薪资比例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40%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22"/>
            </p:custDataLst>
          </p:nvPr>
        </p:nvSpPr>
        <p:spPr>
          <a:xfrm>
            <a:off x="911053" y="2979378"/>
            <a:ext cx="2142263" cy="39332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1500" dirty="0" smtClean="0">
                <a:solidFill>
                  <a:srgbClr val="207CB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基本工资</a:t>
            </a:r>
            <a:endParaRPr lang="zh-CN" altLang="en-US" sz="1500" dirty="0" smtClean="0">
              <a:solidFill>
                <a:srgbClr val="207CB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4" name="圆角矩形 43"/>
          <p:cNvSpPr/>
          <p:nvPr>
            <p:custDataLst>
              <p:tags r:id="rId23"/>
            </p:custDataLst>
          </p:nvPr>
        </p:nvSpPr>
        <p:spPr>
          <a:xfrm>
            <a:off x="3595657" y="3059207"/>
            <a:ext cx="542428" cy="542428"/>
          </a:xfrm>
          <a:prstGeom prst="roundRect">
            <a:avLst/>
          </a:prstGeom>
          <a:solidFill>
            <a:srgbClr val="0EA490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1" name="文本框 50"/>
          <p:cNvSpPr txBox="1"/>
          <p:nvPr>
            <p:custDataLst>
              <p:tags r:id="rId24"/>
            </p:custDataLst>
          </p:nvPr>
        </p:nvSpPr>
        <p:spPr>
          <a:xfrm>
            <a:off x="4164218" y="3355187"/>
            <a:ext cx="2142263" cy="39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占薪资比例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40%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3" name="文本框 52"/>
          <p:cNvSpPr txBox="1"/>
          <p:nvPr>
            <p:custDataLst>
              <p:tags r:id="rId25"/>
            </p:custDataLst>
          </p:nvPr>
        </p:nvSpPr>
        <p:spPr>
          <a:xfrm>
            <a:off x="4164218" y="2979378"/>
            <a:ext cx="2142263" cy="39332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1500" dirty="0" smtClean="0">
                <a:solidFill>
                  <a:srgbClr val="0EA4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岗位工资</a:t>
            </a:r>
            <a:endParaRPr lang="zh-CN" altLang="en-US" sz="1500" dirty="0" smtClean="0">
              <a:solidFill>
                <a:srgbClr val="0EA49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54" name="圆角矩形 53"/>
          <p:cNvSpPr/>
          <p:nvPr>
            <p:custDataLst>
              <p:tags r:id="rId26"/>
            </p:custDataLst>
          </p:nvPr>
        </p:nvSpPr>
        <p:spPr>
          <a:xfrm>
            <a:off x="343512" y="4003450"/>
            <a:ext cx="542428" cy="542428"/>
          </a:xfrm>
          <a:prstGeom prst="roundRect">
            <a:avLst/>
          </a:prstGeom>
          <a:solidFill>
            <a:srgbClr val="F49213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0" name="文本框 59"/>
          <p:cNvSpPr txBox="1"/>
          <p:nvPr>
            <p:custDataLst>
              <p:tags r:id="rId27"/>
            </p:custDataLst>
          </p:nvPr>
        </p:nvSpPr>
        <p:spPr>
          <a:xfrm>
            <a:off x="912073" y="4265657"/>
            <a:ext cx="2142263" cy="39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餐补、交通补、房补等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1" name="文本框 60"/>
          <p:cNvSpPr txBox="1"/>
          <p:nvPr>
            <p:custDataLst>
              <p:tags r:id="rId28"/>
            </p:custDataLst>
          </p:nvPr>
        </p:nvSpPr>
        <p:spPr>
          <a:xfrm>
            <a:off x="912073" y="3889848"/>
            <a:ext cx="2142263" cy="39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500" dirty="0" smtClean="0">
                <a:solidFill>
                  <a:srgbClr val="F4921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各种补助</a:t>
            </a:r>
            <a:endParaRPr lang="zh-CN" altLang="en-US" sz="1500" dirty="0" smtClean="0">
              <a:solidFill>
                <a:srgbClr val="F4921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71" name="圆角矩形 70"/>
          <p:cNvSpPr/>
          <p:nvPr>
            <p:custDataLst>
              <p:tags r:id="rId29"/>
            </p:custDataLst>
          </p:nvPr>
        </p:nvSpPr>
        <p:spPr>
          <a:xfrm>
            <a:off x="3595657" y="4003450"/>
            <a:ext cx="542428" cy="542428"/>
          </a:xfrm>
          <a:prstGeom prst="roundRect">
            <a:avLst/>
          </a:prstGeom>
          <a:solidFill>
            <a:srgbClr val="C83225"/>
          </a:solidFill>
          <a:ln>
            <a:noFill/>
          </a:ln>
        </p:spPr>
        <p:style>
          <a:lnRef idx="2">
            <a:srgbClr val="207CBC">
              <a:shade val="50000"/>
            </a:srgbClr>
          </a:lnRef>
          <a:fillRef idx="1">
            <a:srgbClr val="207CBC"/>
          </a:fillRef>
          <a:effectRef idx="0">
            <a:srgbClr val="207CBC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/>
            <a:endParaRPr lang="zh-CN" altLang="en-US" sz="15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2" name="文本框 71"/>
          <p:cNvSpPr txBox="1"/>
          <p:nvPr>
            <p:custDataLst>
              <p:tags r:id="rId30"/>
            </p:custDataLst>
          </p:nvPr>
        </p:nvSpPr>
        <p:spPr>
          <a:xfrm>
            <a:off x="4164237" y="4265064"/>
            <a:ext cx="3172510" cy="50442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养老、医疗、工伤、失业、生育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住房公积金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3" name="文本框 72"/>
          <p:cNvSpPr txBox="1"/>
          <p:nvPr>
            <p:custDataLst>
              <p:tags r:id="rId31"/>
            </p:custDataLst>
          </p:nvPr>
        </p:nvSpPr>
        <p:spPr>
          <a:xfrm>
            <a:off x="4164218" y="3889848"/>
            <a:ext cx="2142263" cy="393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500" dirty="0" smtClean="0">
                <a:solidFill>
                  <a:srgbClr val="C832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五险一金</a:t>
            </a:r>
            <a:endParaRPr lang="zh-CN" altLang="en-US" sz="1500" dirty="0" smtClean="0">
              <a:solidFill>
                <a:srgbClr val="C8322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75" name="KSO_Shape"/>
          <p:cNvSpPr/>
          <p:nvPr>
            <p:custDataLst>
              <p:tags r:id="rId32"/>
            </p:custDataLst>
          </p:nvPr>
        </p:nvSpPr>
        <p:spPr bwMode="auto">
          <a:xfrm>
            <a:off x="7095230" y="3268576"/>
            <a:ext cx="383799" cy="166517"/>
          </a:xfrm>
          <a:custGeom>
            <a:avLst/>
            <a:gdLst>
              <a:gd name="T0" fmla="*/ 163985 w 3667"/>
              <a:gd name="T1" fmla="*/ 0 h 1591"/>
              <a:gd name="T2" fmla="*/ 163985 w 3667"/>
              <a:gd name="T3" fmla="*/ 215180 h 1591"/>
              <a:gd name="T4" fmla="*/ 100649 w 3667"/>
              <a:gd name="T5" fmla="*/ 215180 h 1591"/>
              <a:gd name="T6" fmla="*/ 0 w 3667"/>
              <a:gd name="T7" fmla="*/ 315892 h 1591"/>
              <a:gd name="T8" fmla="*/ 0 w 3667"/>
              <a:gd name="T9" fmla="*/ 465241 h 1591"/>
              <a:gd name="T10" fmla="*/ 100649 w 3667"/>
              <a:gd name="T11" fmla="*/ 565953 h 1591"/>
              <a:gd name="T12" fmla="*/ 163985 w 3667"/>
              <a:gd name="T13" fmla="*/ 565953 h 1591"/>
              <a:gd name="T14" fmla="*/ 163985 w 3667"/>
              <a:gd name="T15" fmla="*/ 781625 h 1591"/>
              <a:gd name="T16" fmla="*/ 1800397 w 3667"/>
              <a:gd name="T17" fmla="*/ 781625 h 1591"/>
              <a:gd name="T18" fmla="*/ 1800397 w 3667"/>
              <a:gd name="T19" fmla="*/ 0 h 1591"/>
              <a:gd name="T20" fmla="*/ 163985 w 3667"/>
              <a:gd name="T21" fmla="*/ 0 h 1591"/>
              <a:gd name="T22" fmla="*/ 163985 w 3667"/>
              <a:gd name="T23" fmla="*/ 465241 h 1591"/>
              <a:gd name="T24" fmla="*/ 100649 w 3667"/>
              <a:gd name="T25" fmla="*/ 465241 h 1591"/>
              <a:gd name="T26" fmla="*/ 100649 w 3667"/>
              <a:gd name="T27" fmla="*/ 315892 h 1591"/>
              <a:gd name="T28" fmla="*/ 163985 w 3667"/>
              <a:gd name="T29" fmla="*/ 315892 h 1591"/>
              <a:gd name="T30" fmla="*/ 163985 w 3667"/>
              <a:gd name="T31" fmla="*/ 465241 h 1591"/>
              <a:gd name="T32" fmla="*/ 1696802 w 3667"/>
              <a:gd name="T33" fmla="*/ 364038 h 1591"/>
              <a:gd name="T34" fmla="*/ 1374233 w 3667"/>
              <a:gd name="T35" fmla="*/ 680913 h 1591"/>
              <a:gd name="T36" fmla="*/ 264143 w 3667"/>
              <a:gd name="T37" fmla="*/ 680422 h 1591"/>
              <a:gd name="T38" fmla="*/ 264634 w 3667"/>
              <a:gd name="T39" fmla="*/ 98256 h 1591"/>
              <a:gd name="T40" fmla="*/ 1696802 w 3667"/>
              <a:gd name="T41" fmla="*/ 98256 h 1591"/>
              <a:gd name="T42" fmla="*/ 1696802 w 3667"/>
              <a:gd name="T43" fmla="*/ 364038 h 159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667" h="1591">
                <a:moveTo>
                  <a:pt x="334" y="0"/>
                </a:moveTo>
                <a:cubicBezTo>
                  <a:pt x="334" y="438"/>
                  <a:pt x="334" y="438"/>
                  <a:pt x="334" y="438"/>
                </a:cubicBezTo>
                <a:cubicBezTo>
                  <a:pt x="205" y="438"/>
                  <a:pt x="205" y="438"/>
                  <a:pt x="205" y="438"/>
                </a:cubicBezTo>
                <a:cubicBezTo>
                  <a:pt x="92" y="438"/>
                  <a:pt x="0" y="530"/>
                  <a:pt x="0" y="643"/>
                </a:cubicBezTo>
                <a:cubicBezTo>
                  <a:pt x="0" y="947"/>
                  <a:pt x="0" y="947"/>
                  <a:pt x="0" y="947"/>
                </a:cubicBezTo>
                <a:cubicBezTo>
                  <a:pt x="0" y="1060"/>
                  <a:pt x="92" y="1152"/>
                  <a:pt x="205" y="1152"/>
                </a:cubicBezTo>
                <a:cubicBezTo>
                  <a:pt x="334" y="1152"/>
                  <a:pt x="334" y="1152"/>
                  <a:pt x="334" y="1152"/>
                </a:cubicBezTo>
                <a:cubicBezTo>
                  <a:pt x="334" y="1591"/>
                  <a:pt x="334" y="1591"/>
                  <a:pt x="334" y="1591"/>
                </a:cubicBezTo>
                <a:cubicBezTo>
                  <a:pt x="3667" y="1591"/>
                  <a:pt x="3667" y="1591"/>
                  <a:pt x="3667" y="1591"/>
                </a:cubicBezTo>
                <a:cubicBezTo>
                  <a:pt x="3667" y="0"/>
                  <a:pt x="3667" y="0"/>
                  <a:pt x="3667" y="0"/>
                </a:cubicBezTo>
                <a:cubicBezTo>
                  <a:pt x="334" y="0"/>
                  <a:pt x="334" y="0"/>
                  <a:pt x="334" y="0"/>
                </a:cubicBezTo>
                <a:close/>
                <a:moveTo>
                  <a:pt x="334" y="947"/>
                </a:moveTo>
                <a:cubicBezTo>
                  <a:pt x="205" y="947"/>
                  <a:pt x="205" y="947"/>
                  <a:pt x="205" y="947"/>
                </a:cubicBezTo>
                <a:cubicBezTo>
                  <a:pt x="205" y="643"/>
                  <a:pt x="205" y="643"/>
                  <a:pt x="205" y="643"/>
                </a:cubicBezTo>
                <a:cubicBezTo>
                  <a:pt x="334" y="643"/>
                  <a:pt x="334" y="643"/>
                  <a:pt x="334" y="643"/>
                </a:cubicBezTo>
                <a:cubicBezTo>
                  <a:pt x="334" y="947"/>
                  <a:pt x="334" y="947"/>
                  <a:pt x="334" y="947"/>
                </a:cubicBezTo>
                <a:close/>
                <a:moveTo>
                  <a:pt x="3456" y="741"/>
                </a:moveTo>
                <a:cubicBezTo>
                  <a:pt x="2799" y="1386"/>
                  <a:pt x="2799" y="1386"/>
                  <a:pt x="2799" y="1386"/>
                </a:cubicBezTo>
                <a:cubicBezTo>
                  <a:pt x="538" y="1385"/>
                  <a:pt x="538" y="1385"/>
                  <a:pt x="538" y="1385"/>
                </a:cubicBezTo>
                <a:cubicBezTo>
                  <a:pt x="539" y="200"/>
                  <a:pt x="539" y="200"/>
                  <a:pt x="539" y="200"/>
                </a:cubicBezTo>
                <a:cubicBezTo>
                  <a:pt x="3456" y="200"/>
                  <a:pt x="3456" y="200"/>
                  <a:pt x="3456" y="200"/>
                </a:cubicBezTo>
                <a:cubicBezTo>
                  <a:pt x="3456" y="741"/>
                  <a:pt x="3456" y="741"/>
                  <a:pt x="3456" y="74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rmAutofit fontScale="25000"/>
          </a:bodyPr>
          <a:p>
            <a:endParaRPr lang="zh-CN" altLang="en-US" sz="6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6" name="KSO_Shape"/>
          <p:cNvSpPr/>
          <p:nvPr>
            <p:custDataLst>
              <p:tags r:id="rId33"/>
            </p:custDataLst>
          </p:nvPr>
        </p:nvSpPr>
        <p:spPr bwMode="auto">
          <a:xfrm>
            <a:off x="495372" y="4103243"/>
            <a:ext cx="258407" cy="313070"/>
          </a:xfrm>
          <a:custGeom>
            <a:avLst/>
            <a:gdLst>
              <a:gd name="T0" fmla="*/ 1426828 w 2832"/>
              <a:gd name="T1" fmla="*/ 634940 h 3431"/>
              <a:gd name="T2" fmla="*/ 1469858 w 2832"/>
              <a:gd name="T3" fmla="*/ 918827 h 3431"/>
              <a:gd name="T4" fmla="*/ 1402164 w 2832"/>
              <a:gd name="T5" fmla="*/ 986519 h 3431"/>
              <a:gd name="T6" fmla="*/ 1486126 w 2832"/>
              <a:gd name="T7" fmla="*/ 1060508 h 3431"/>
              <a:gd name="T8" fmla="*/ 1456739 w 2832"/>
              <a:gd name="T9" fmla="*/ 1213733 h 3431"/>
              <a:gd name="T10" fmla="*/ 1383273 w 2832"/>
              <a:gd name="T11" fmla="*/ 1245742 h 3431"/>
              <a:gd name="T12" fmla="*/ 1439422 w 2832"/>
              <a:gd name="T13" fmla="*/ 1302415 h 3431"/>
              <a:gd name="T14" fmla="*/ 1406887 w 2832"/>
              <a:gd name="T15" fmla="*/ 1470858 h 3431"/>
              <a:gd name="T16" fmla="*/ 1337618 w 2832"/>
              <a:gd name="T17" fmla="*/ 1502867 h 3431"/>
              <a:gd name="T18" fmla="*/ 1388520 w 2832"/>
              <a:gd name="T19" fmla="*/ 1564262 h 3431"/>
              <a:gd name="T20" fmla="*/ 1351787 w 2832"/>
              <a:gd name="T21" fmla="*/ 1754220 h 3431"/>
              <a:gd name="T22" fmla="*/ 1234240 w 2832"/>
              <a:gd name="T23" fmla="*/ 1800397 h 3431"/>
              <a:gd name="T24" fmla="*/ 344244 w 2832"/>
              <a:gd name="T25" fmla="*/ 1574757 h 3431"/>
              <a:gd name="T26" fmla="*/ 8921 w 2832"/>
              <a:gd name="T27" fmla="*/ 1563213 h 3431"/>
              <a:gd name="T28" fmla="*/ 0 w 2832"/>
              <a:gd name="T29" fmla="*/ 747760 h 3431"/>
              <a:gd name="T30" fmla="*/ 302788 w 2832"/>
              <a:gd name="T31" fmla="*/ 726771 h 3431"/>
              <a:gd name="T32" fmla="*/ 1003870 w 2832"/>
              <a:gd name="T33" fmla="*/ 0 h 3431"/>
              <a:gd name="T34" fmla="*/ 806559 w 2832"/>
              <a:gd name="T35" fmla="*/ 677969 h 3431"/>
              <a:gd name="T36" fmla="*/ 1426828 w 2832"/>
              <a:gd name="T37" fmla="*/ 634940 h 343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32" h="3431">
                <a:moveTo>
                  <a:pt x="2719" y="1210"/>
                </a:moveTo>
                <a:cubicBezTo>
                  <a:pt x="2801" y="1751"/>
                  <a:pt x="2801" y="1751"/>
                  <a:pt x="2801" y="1751"/>
                </a:cubicBezTo>
                <a:cubicBezTo>
                  <a:pt x="2672" y="1880"/>
                  <a:pt x="2672" y="1880"/>
                  <a:pt x="2672" y="1880"/>
                </a:cubicBezTo>
                <a:cubicBezTo>
                  <a:pt x="2832" y="2021"/>
                  <a:pt x="2832" y="2021"/>
                  <a:pt x="2832" y="2021"/>
                </a:cubicBezTo>
                <a:cubicBezTo>
                  <a:pt x="2776" y="2313"/>
                  <a:pt x="2776" y="2313"/>
                  <a:pt x="2776" y="2313"/>
                </a:cubicBezTo>
                <a:cubicBezTo>
                  <a:pt x="2636" y="2374"/>
                  <a:pt x="2636" y="2374"/>
                  <a:pt x="2636" y="2374"/>
                </a:cubicBezTo>
                <a:cubicBezTo>
                  <a:pt x="2743" y="2482"/>
                  <a:pt x="2743" y="2482"/>
                  <a:pt x="2743" y="2482"/>
                </a:cubicBezTo>
                <a:cubicBezTo>
                  <a:pt x="2681" y="2803"/>
                  <a:pt x="2681" y="2803"/>
                  <a:pt x="2681" y="2803"/>
                </a:cubicBezTo>
                <a:cubicBezTo>
                  <a:pt x="2549" y="2864"/>
                  <a:pt x="2549" y="2864"/>
                  <a:pt x="2549" y="2864"/>
                </a:cubicBezTo>
                <a:cubicBezTo>
                  <a:pt x="2646" y="2981"/>
                  <a:pt x="2646" y="2981"/>
                  <a:pt x="2646" y="2981"/>
                </a:cubicBezTo>
                <a:cubicBezTo>
                  <a:pt x="2576" y="3343"/>
                  <a:pt x="2576" y="3343"/>
                  <a:pt x="2576" y="3343"/>
                </a:cubicBezTo>
                <a:cubicBezTo>
                  <a:pt x="2352" y="3431"/>
                  <a:pt x="2352" y="3431"/>
                  <a:pt x="2352" y="3431"/>
                </a:cubicBezTo>
                <a:cubicBezTo>
                  <a:pt x="656" y="3001"/>
                  <a:pt x="656" y="3001"/>
                  <a:pt x="656" y="3001"/>
                </a:cubicBezTo>
                <a:cubicBezTo>
                  <a:pt x="17" y="2979"/>
                  <a:pt x="17" y="2979"/>
                  <a:pt x="17" y="2979"/>
                </a:cubicBezTo>
                <a:cubicBezTo>
                  <a:pt x="0" y="1425"/>
                  <a:pt x="0" y="1425"/>
                  <a:pt x="0" y="1425"/>
                </a:cubicBezTo>
                <a:cubicBezTo>
                  <a:pt x="577" y="1385"/>
                  <a:pt x="577" y="1385"/>
                  <a:pt x="577" y="1385"/>
                </a:cubicBezTo>
                <a:cubicBezTo>
                  <a:pt x="1913" y="0"/>
                  <a:pt x="1913" y="0"/>
                  <a:pt x="1913" y="0"/>
                </a:cubicBezTo>
                <a:cubicBezTo>
                  <a:pt x="2572" y="476"/>
                  <a:pt x="1990" y="943"/>
                  <a:pt x="1537" y="1292"/>
                </a:cubicBezTo>
                <a:lnTo>
                  <a:pt x="2719" y="121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Autofit/>
          </a:bodyPr>
          <a:p>
            <a:endParaRPr lang="zh-CN" altLang="en-US" sz="6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7" name="KSO_Shape"/>
          <p:cNvSpPr/>
          <p:nvPr>
            <p:custDataLst>
              <p:tags r:id="rId34"/>
            </p:custDataLst>
          </p:nvPr>
        </p:nvSpPr>
        <p:spPr bwMode="auto">
          <a:xfrm>
            <a:off x="3764190" y="4154782"/>
            <a:ext cx="246534" cy="221750"/>
          </a:xfrm>
          <a:custGeom>
            <a:avLst/>
            <a:gdLst>
              <a:gd name="T0" fmla="*/ 1765798 w 2862"/>
              <a:gd name="T1" fmla="*/ 183196 h 2571"/>
              <a:gd name="T2" fmla="*/ 1533042 w 2862"/>
              <a:gd name="T3" fmla="*/ 20145 h 2571"/>
              <a:gd name="T4" fmla="*/ 1420439 w 2862"/>
              <a:gd name="T5" fmla="*/ 53511 h 2571"/>
              <a:gd name="T6" fmla="*/ 764949 w 2862"/>
              <a:gd name="T7" fmla="*/ 989636 h 2571"/>
              <a:gd name="T8" fmla="*/ 379958 w 2862"/>
              <a:gd name="T9" fmla="*/ 446973 h 2571"/>
              <a:gd name="T10" fmla="*/ 266725 w 2862"/>
              <a:gd name="T11" fmla="*/ 412978 h 2571"/>
              <a:gd name="T12" fmla="*/ 34599 w 2862"/>
              <a:gd name="T13" fmla="*/ 576029 h 2571"/>
              <a:gd name="T14" fmla="*/ 27679 w 2862"/>
              <a:gd name="T15" fmla="*/ 693753 h 2571"/>
              <a:gd name="T16" fmla="*/ 595100 w 2862"/>
              <a:gd name="T17" fmla="*/ 1494527 h 2571"/>
              <a:gd name="T18" fmla="*/ 934797 w 2862"/>
              <a:gd name="T19" fmla="*/ 1494527 h 2571"/>
              <a:gd name="T20" fmla="*/ 1773347 w 2862"/>
              <a:gd name="T21" fmla="*/ 300290 h 2571"/>
              <a:gd name="T22" fmla="*/ 1765798 w 2862"/>
              <a:gd name="T23" fmla="*/ 183196 h 257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62" h="2571">
                <a:moveTo>
                  <a:pt x="2807" y="291"/>
                </a:moveTo>
                <a:cubicBezTo>
                  <a:pt x="2693" y="191"/>
                  <a:pt x="2570" y="104"/>
                  <a:pt x="2437" y="32"/>
                </a:cubicBezTo>
                <a:cubicBezTo>
                  <a:pt x="2379" y="0"/>
                  <a:pt x="2301" y="22"/>
                  <a:pt x="2258" y="85"/>
                </a:cubicBezTo>
                <a:cubicBezTo>
                  <a:pt x="1216" y="1572"/>
                  <a:pt x="1216" y="1572"/>
                  <a:pt x="1216" y="1572"/>
                </a:cubicBezTo>
                <a:cubicBezTo>
                  <a:pt x="604" y="710"/>
                  <a:pt x="604" y="710"/>
                  <a:pt x="604" y="710"/>
                </a:cubicBezTo>
                <a:cubicBezTo>
                  <a:pt x="561" y="647"/>
                  <a:pt x="482" y="624"/>
                  <a:pt x="424" y="656"/>
                </a:cubicBezTo>
                <a:cubicBezTo>
                  <a:pt x="292" y="729"/>
                  <a:pt x="169" y="815"/>
                  <a:pt x="55" y="915"/>
                </a:cubicBezTo>
                <a:cubicBezTo>
                  <a:pt x="5" y="958"/>
                  <a:pt x="0" y="1040"/>
                  <a:pt x="44" y="1102"/>
                </a:cubicBezTo>
                <a:cubicBezTo>
                  <a:pt x="44" y="1102"/>
                  <a:pt x="848" y="2237"/>
                  <a:pt x="946" y="2374"/>
                </a:cubicBezTo>
                <a:cubicBezTo>
                  <a:pt x="1087" y="2571"/>
                  <a:pt x="1350" y="2561"/>
                  <a:pt x="1486" y="2374"/>
                </a:cubicBezTo>
                <a:cubicBezTo>
                  <a:pt x="1587" y="2235"/>
                  <a:pt x="2819" y="477"/>
                  <a:pt x="2819" y="477"/>
                </a:cubicBezTo>
                <a:cubicBezTo>
                  <a:pt x="2862" y="415"/>
                  <a:pt x="2857" y="334"/>
                  <a:pt x="2807" y="291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 anchorCtr="1">
            <a:noAutofit/>
          </a:bodyPr>
          <a:p>
            <a:endParaRPr lang="zh-CN" altLang="en-US" sz="600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8" name="图片 77" descr="458403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42265" y="3031490"/>
            <a:ext cx="540385" cy="603885"/>
          </a:xfrm>
          <a:prstGeom prst="rect">
            <a:avLst/>
          </a:prstGeom>
        </p:spPr>
      </p:pic>
      <p:pic>
        <p:nvPicPr>
          <p:cNvPr id="79" name="图片 78" descr="452397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736340" y="3169920"/>
            <a:ext cx="303530" cy="303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520700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薪资结构与认知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050290"/>
            <a:ext cx="8597900" cy="16027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50" y="2653030"/>
            <a:ext cx="8597900" cy="2226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6750" y="417195"/>
            <a:ext cx="2316480" cy="368300"/>
          </a:xfrm>
          <a:prstGeom prst="rect">
            <a:avLst/>
          </a:prstGeom>
          <a:noFill/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 spc="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薪资结构与认知</a:t>
            </a:r>
            <a:endParaRPr lang="zh-CN" altLang="en-US" b="1" spc="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889000"/>
            <a:ext cx="8070215" cy="3641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矩形 65"/>
          <p:cNvSpPr/>
          <p:nvPr/>
        </p:nvSpPr>
        <p:spPr>
          <a:xfrm>
            <a:off x="0" y="5023291"/>
            <a:ext cx="9144000" cy="100719"/>
          </a:xfrm>
          <a:prstGeom prst="rect">
            <a:avLst/>
          </a:prstGeom>
          <a:solidFill>
            <a:srgbClr val="008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74" name="Picture 172"/>
          <p:cNvPicPr>
            <a:picLocks noChangeAspect="1" noChangeArrowheads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280" y="95902"/>
            <a:ext cx="1655184" cy="68937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7" name="直角三角形 72"/>
          <p:cNvSpPr>
            <a:spLocks noChangeArrowheads="1"/>
          </p:cNvSpPr>
          <p:nvPr/>
        </p:nvSpPr>
        <p:spPr bwMode="auto">
          <a:xfrm rot="5400000">
            <a:off x="-793" y="-2382"/>
            <a:ext cx="889000" cy="893763"/>
          </a:xfrm>
          <a:prstGeom prst="rtTriangle">
            <a:avLst/>
          </a:prstGeom>
          <a:solidFill>
            <a:srgbClr val="EE403F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8" name="直角三角形 73"/>
          <p:cNvSpPr>
            <a:spLocks noChangeArrowheads="1"/>
          </p:cNvSpPr>
          <p:nvPr/>
        </p:nvSpPr>
        <p:spPr bwMode="auto">
          <a:xfrm rot="5400000">
            <a:off x="0" y="0"/>
            <a:ext cx="730250" cy="730250"/>
          </a:xfrm>
          <a:prstGeom prst="rtTriangle">
            <a:avLst/>
          </a:prstGeom>
          <a:solidFill>
            <a:srgbClr val="FF66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69" name="直角三角形 74"/>
          <p:cNvSpPr>
            <a:spLocks noChangeArrowheads="1"/>
          </p:cNvSpPr>
          <p:nvPr/>
        </p:nvSpPr>
        <p:spPr bwMode="auto">
          <a:xfrm rot="5400000">
            <a:off x="204470" y="102235"/>
            <a:ext cx="525463" cy="525463"/>
          </a:xfrm>
          <a:prstGeom prst="rtTriangle">
            <a:avLst/>
          </a:prstGeom>
          <a:solidFill>
            <a:srgbClr val="FBB614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70" name="矩形 75"/>
          <p:cNvSpPr>
            <a:spLocks noChangeArrowheads="1"/>
          </p:cNvSpPr>
          <p:nvPr/>
        </p:nvSpPr>
        <p:spPr bwMode="auto">
          <a:xfrm rot="2700000">
            <a:off x="350044" y="29369"/>
            <a:ext cx="112713" cy="746125"/>
          </a:xfrm>
          <a:prstGeom prst="rect">
            <a:avLst/>
          </a:prstGeom>
          <a:solidFill>
            <a:srgbClr val="E7A200"/>
          </a:solidFill>
          <a:ln>
            <a:noFill/>
          </a:ln>
        </p:spPr>
        <p:txBody>
          <a:bodyPr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buNone/>
            </a:pPr>
            <a:endParaRPr lang="zh-CN" altLang="zh-CN" sz="1300" smtClean="0">
              <a:solidFill>
                <a:srgbClr val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280241" cy="39623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258570" y="504190"/>
            <a:ext cx="6454775" cy="4351020"/>
            <a:chOff x="1692564" y="1588655"/>
            <a:chExt cx="8795089" cy="5269352"/>
          </a:xfrm>
        </p:grpSpPr>
        <p:grpSp>
          <p:nvGrpSpPr>
            <p:cNvPr id="27" name="组合 1"/>
            <p:cNvGrpSpPr/>
            <p:nvPr/>
          </p:nvGrpSpPr>
          <p:grpSpPr>
            <a:xfrm>
              <a:off x="1692564" y="1588655"/>
              <a:ext cx="8795089" cy="5269352"/>
              <a:chOff x="1692564" y="1588655"/>
              <a:chExt cx="8795089" cy="5269352"/>
            </a:xfrm>
          </p:grpSpPr>
          <p:sp>
            <p:nvSpPr>
              <p:cNvPr id="28" name="koppt-手"/>
              <p:cNvSpPr/>
              <p:nvPr/>
            </p:nvSpPr>
            <p:spPr>
              <a:xfrm>
                <a:off x="5081537" y="4115656"/>
                <a:ext cx="2128119" cy="27423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0" h="21585" extrusionOk="0">
                    <a:moveTo>
                      <a:pt x="15779" y="14939"/>
                    </a:moveTo>
                    <a:cubicBezTo>
                      <a:pt x="17449" y="12449"/>
                      <a:pt x="17163" y="10816"/>
                      <a:pt x="17518" y="9433"/>
                    </a:cubicBezTo>
                    <a:cubicBezTo>
                      <a:pt x="17872" y="8049"/>
                      <a:pt x="18914" y="6820"/>
                      <a:pt x="19457" y="6253"/>
                    </a:cubicBezTo>
                    <a:cubicBezTo>
                      <a:pt x="20109" y="5571"/>
                      <a:pt x="21310" y="4087"/>
                      <a:pt x="21069" y="3665"/>
                    </a:cubicBezTo>
                    <a:cubicBezTo>
                      <a:pt x="20586" y="2820"/>
                      <a:pt x="19082" y="4762"/>
                      <a:pt x="18047" y="5800"/>
                    </a:cubicBezTo>
                    <a:cubicBezTo>
                      <a:pt x="17013" y="6839"/>
                      <a:pt x="16013" y="7392"/>
                      <a:pt x="15676" y="7336"/>
                    </a:cubicBezTo>
                    <a:cubicBezTo>
                      <a:pt x="15339" y="7279"/>
                      <a:pt x="16042" y="5788"/>
                      <a:pt x="16586" y="4429"/>
                    </a:cubicBezTo>
                    <a:cubicBezTo>
                      <a:pt x="17486" y="2184"/>
                      <a:pt x="17991" y="1201"/>
                      <a:pt x="17018" y="1037"/>
                    </a:cubicBezTo>
                    <a:cubicBezTo>
                      <a:pt x="15815" y="835"/>
                      <a:pt x="15305" y="3299"/>
                      <a:pt x="14636" y="4620"/>
                    </a:cubicBezTo>
                    <a:cubicBezTo>
                      <a:pt x="14016" y="5844"/>
                      <a:pt x="13613" y="6486"/>
                      <a:pt x="12961" y="6446"/>
                    </a:cubicBezTo>
                    <a:cubicBezTo>
                      <a:pt x="12691" y="6429"/>
                      <a:pt x="12517" y="5483"/>
                      <a:pt x="12465" y="3504"/>
                    </a:cubicBezTo>
                    <a:cubicBezTo>
                      <a:pt x="12388" y="605"/>
                      <a:pt x="12306" y="-15"/>
                      <a:pt x="11710" y="0"/>
                    </a:cubicBezTo>
                    <a:cubicBezTo>
                      <a:pt x="10303" y="36"/>
                      <a:pt x="10565" y="1771"/>
                      <a:pt x="10493" y="3260"/>
                    </a:cubicBezTo>
                    <a:cubicBezTo>
                      <a:pt x="10421" y="4748"/>
                      <a:pt x="10648" y="6288"/>
                      <a:pt x="10472" y="6345"/>
                    </a:cubicBezTo>
                    <a:cubicBezTo>
                      <a:pt x="9700" y="6597"/>
                      <a:pt x="9172" y="4712"/>
                      <a:pt x="8418" y="3344"/>
                    </a:cubicBezTo>
                    <a:cubicBezTo>
                      <a:pt x="7665" y="1976"/>
                      <a:pt x="7130" y="38"/>
                      <a:pt x="5980" y="942"/>
                    </a:cubicBezTo>
                    <a:cubicBezTo>
                      <a:pt x="5158" y="1588"/>
                      <a:pt x="6308" y="4172"/>
                      <a:pt x="7188" y="5764"/>
                    </a:cubicBezTo>
                    <a:cubicBezTo>
                      <a:pt x="8069" y="7355"/>
                      <a:pt x="8456" y="8633"/>
                      <a:pt x="7542" y="9287"/>
                    </a:cubicBezTo>
                    <a:cubicBezTo>
                      <a:pt x="6289" y="10185"/>
                      <a:pt x="5462" y="9515"/>
                      <a:pt x="3982" y="8833"/>
                    </a:cubicBezTo>
                    <a:cubicBezTo>
                      <a:pt x="2502" y="8151"/>
                      <a:pt x="1095" y="8116"/>
                      <a:pt x="402" y="8693"/>
                    </a:cubicBezTo>
                    <a:cubicBezTo>
                      <a:pt x="-290" y="9269"/>
                      <a:pt x="42" y="9844"/>
                      <a:pt x="430" y="9736"/>
                    </a:cubicBezTo>
                    <a:cubicBezTo>
                      <a:pt x="818" y="9628"/>
                      <a:pt x="1371" y="9751"/>
                      <a:pt x="2569" y="10327"/>
                    </a:cubicBezTo>
                    <a:cubicBezTo>
                      <a:pt x="3767" y="10904"/>
                      <a:pt x="4379" y="11844"/>
                      <a:pt x="6187" y="12610"/>
                    </a:cubicBezTo>
                    <a:cubicBezTo>
                      <a:pt x="7995" y="13376"/>
                      <a:pt x="8519" y="13839"/>
                      <a:pt x="9019" y="14760"/>
                    </a:cubicBezTo>
                    <a:cubicBezTo>
                      <a:pt x="9518" y="15682"/>
                      <a:pt x="9456" y="18549"/>
                      <a:pt x="9456" y="18549"/>
                    </a:cubicBezTo>
                    <a:cubicBezTo>
                      <a:pt x="9469" y="19552"/>
                      <a:pt x="9461" y="20567"/>
                      <a:pt x="9436" y="21585"/>
                    </a:cubicBezTo>
                    <a:lnTo>
                      <a:pt x="15294" y="21585"/>
                    </a:lnTo>
                    <a:cubicBezTo>
                      <a:pt x="15522" y="17543"/>
                      <a:pt x="15779" y="14939"/>
                      <a:pt x="15779" y="14939"/>
                    </a:cubicBezTo>
                    <a:close/>
                  </a:path>
                </a:pathLst>
              </a:custGeom>
              <a:solidFill>
                <a:srgbClr val="A8A9A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29" name="koppt-圆形"/>
              <p:cNvSpPr/>
              <p:nvPr/>
            </p:nvSpPr>
            <p:spPr>
              <a:xfrm rot="19877024">
                <a:off x="1692564" y="4014811"/>
                <a:ext cx="2857870" cy="214487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390" h="19232" extrusionOk="0">
                    <a:moveTo>
                      <a:pt x="14685" y="14521"/>
                    </a:moveTo>
                    <a:cubicBezTo>
                      <a:pt x="14685" y="14521"/>
                      <a:pt x="13426" y="15793"/>
                      <a:pt x="18303" y="19145"/>
                    </a:cubicBezTo>
                    <a:cubicBezTo>
                      <a:pt x="18303" y="19145"/>
                      <a:pt x="12931" y="19941"/>
                      <a:pt x="9852" y="16726"/>
                    </a:cubicBezTo>
                    <a:cubicBezTo>
                      <a:pt x="9852" y="16726"/>
                      <a:pt x="3716" y="18516"/>
                      <a:pt x="912" y="12526"/>
                    </a:cubicBezTo>
                    <a:cubicBezTo>
                      <a:pt x="-1892" y="6535"/>
                      <a:pt x="2365" y="2325"/>
                      <a:pt x="5667" y="1022"/>
                    </a:cubicBezTo>
                    <a:cubicBezTo>
                      <a:pt x="8968" y="-282"/>
                      <a:pt x="16407" y="-1659"/>
                      <a:pt x="18057" y="5945"/>
                    </a:cubicBezTo>
                    <a:cubicBezTo>
                      <a:pt x="19708" y="13550"/>
                      <a:pt x="14685" y="14521"/>
                      <a:pt x="14685" y="14521"/>
                    </a:cubicBezTo>
                    <a:close/>
                  </a:path>
                </a:pathLst>
              </a:custGeom>
              <a:solidFill>
                <a:srgbClr val="3342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30" name="koppt-圆形"/>
              <p:cNvSpPr/>
              <p:nvPr/>
            </p:nvSpPr>
            <p:spPr>
              <a:xfrm>
                <a:off x="3353663" y="2001951"/>
                <a:ext cx="2837576" cy="280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249" h="19693" extrusionOk="0">
                    <a:moveTo>
                      <a:pt x="9296" y="16820"/>
                    </a:moveTo>
                    <a:cubicBezTo>
                      <a:pt x="9296" y="16820"/>
                      <a:pt x="10946" y="15947"/>
                      <a:pt x="11316" y="19693"/>
                    </a:cubicBezTo>
                    <a:cubicBezTo>
                      <a:pt x="11316" y="19693"/>
                      <a:pt x="13744" y="16401"/>
                      <a:pt x="13160" y="14663"/>
                    </a:cubicBezTo>
                    <a:cubicBezTo>
                      <a:pt x="13160" y="14663"/>
                      <a:pt x="18965" y="10435"/>
                      <a:pt x="16742" y="4550"/>
                    </a:cubicBezTo>
                    <a:cubicBezTo>
                      <a:pt x="14518" y="-1335"/>
                      <a:pt x="8985" y="-470"/>
                      <a:pt x="6007" y="1391"/>
                    </a:cubicBezTo>
                    <a:cubicBezTo>
                      <a:pt x="3030" y="3252"/>
                      <a:pt x="-2635" y="8389"/>
                      <a:pt x="1404" y="14327"/>
                    </a:cubicBezTo>
                    <a:cubicBezTo>
                      <a:pt x="5444" y="20265"/>
                      <a:pt x="9296" y="16820"/>
                      <a:pt x="9296" y="16820"/>
                    </a:cubicBezTo>
                    <a:close/>
                  </a:path>
                </a:pathLst>
              </a:custGeom>
              <a:solidFill>
                <a:srgbClr val="F759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31" name="koppt-圆形"/>
              <p:cNvSpPr/>
              <p:nvPr/>
            </p:nvSpPr>
            <p:spPr>
              <a:xfrm>
                <a:off x="5765773" y="1588655"/>
                <a:ext cx="2580377" cy="22632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415" h="20101" extrusionOk="0">
                    <a:moveTo>
                      <a:pt x="437" y="10901"/>
                    </a:moveTo>
                    <a:cubicBezTo>
                      <a:pt x="437" y="10901"/>
                      <a:pt x="-1790" y="4368"/>
                      <a:pt x="3813" y="1434"/>
                    </a:cubicBezTo>
                    <a:cubicBezTo>
                      <a:pt x="9415" y="-1499"/>
                      <a:pt x="19000" y="-232"/>
                      <a:pt x="19405" y="8034"/>
                    </a:cubicBezTo>
                    <a:cubicBezTo>
                      <a:pt x="19810" y="16301"/>
                      <a:pt x="8268" y="20101"/>
                      <a:pt x="7255" y="20101"/>
                    </a:cubicBezTo>
                    <a:cubicBezTo>
                      <a:pt x="7255" y="20101"/>
                      <a:pt x="8537" y="18434"/>
                      <a:pt x="8807" y="17101"/>
                    </a:cubicBezTo>
                    <a:cubicBezTo>
                      <a:pt x="8807" y="17101"/>
                      <a:pt x="1585" y="17301"/>
                      <a:pt x="437" y="10901"/>
                    </a:cubicBezTo>
                    <a:close/>
                  </a:path>
                </a:pathLst>
              </a:custGeom>
              <a:solidFill>
                <a:srgbClr val="33425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32" name="koppt-圆形"/>
              <p:cNvSpPr/>
              <p:nvPr/>
            </p:nvSpPr>
            <p:spPr>
              <a:xfrm rot="1586728">
                <a:off x="7947841" y="2330139"/>
                <a:ext cx="2539812" cy="22859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59" h="19571" extrusionOk="0">
                    <a:moveTo>
                      <a:pt x="12386" y="18458"/>
                    </a:moveTo>
                    <a:cubicBezTo>
                      <a:pt x="12386" y="18458"/>
                      <a:pt x="16654" y="17189"/>
                      <a:pt x="18101" y="12617"/>
                    </a:cubicBezTo>
                    <a:cubicBezTo>
                      <a:pt x="19548" y="8045"/>
                      <a:pt x="17894" y="566"/>
                      <a:pt x="8357" y="18"/>
                    </a:cubicBezTo>
                    <a:cubicBezTo>
                      <a:pt x="-1179" y="-530"/>
                      <a:pt x="-2052" y="11715"/>
                      <a:pt x="3201" y="16146"/>
                    </a:cubicBezTo>
                    <a:cubicBezTo>
                      <a:pt x="3201" y="16146"/>
                      <a:pt x="2335" y="18065"/>
                      <a:pt x="1014" y="18264"/>
                    </a:cubicBezTo>
                    <a:cubicBezTo>
                      <a:pt x="1014" y="18265"/>
                      <a:pt x="6453" y="21070"/>
                      <a:pt x="12386" y="18458"/>
                    </a:cubicBezTo>
                    <a:close/>
                  </a:path>
                </a:pathLst>
              </a:custGeom>
              <a:solidFill>
                <a:srgbClr val="F759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sym typeface="Helvetica"/>
                </a:endParaRPr>
              </a:p>
            </p:txBody>
          </p:sp>
          <p:sp>
            <p:nvSpPr>
              <p:cNvPr id="33" name="koppt-圆形"/>
              <p:cNvSpPr/>
              <p:nvPr/>
            </p:nvSpPr>
            <p:spPr>
              <a:xfrm rot="2067818">
                <a:off x="7247561" y="4415846"/>
                <a:ext cx="2662793" cy="2015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178" h="17410" extrusionOk="0">
                    <a:moveTo>
                      <a:pt x="2654" y="12935"/>
                    </a:moveTo>
                    <a:cubicBezTo>
                      <a:pt x="2654" y="12935"/>
                      <a:pt x="-552" y="9845"/>
                      <a:pt x="1225" y="4933"/>
                    </a:cubicBezTo>
                    <a:cubicBezTo>
                      <a:pt x="3003" y="22"/>
                      <a:pt x="7865" y="-1103"/>
                      <a:pt x="12856" y="1030"/>
                    </a:cubicBezTo>
                    <a:cubicBezTo>
                      <a:pt x="17846" y="3163"/>
                      <a:pt x="21048" y="7099"/>
                      <a:pt x="14457" y="15321"/>
                    </a:cubicBezTo>
                    <a:cubicBezTo>
                      <a:pt x="8192" y="20497"/>
                      <a:pt x="0" y="14428"/>
                      <a:pt x="0" y="14428"/>
                    </a:cubicBezTo>
                    <a:cubicBezTo>
                      <a:pt x="0" y="14428"/>
                      <a:pt x="2302" y="14371"/>
                      <a:pt x="2654" y="12935"/>
                    </a:cubicBezTo>
                    <a:close/>
                  </a:path>
                </a:pathLst>
              </a:custGeom>
              <a:solidFill>
                <a:srgbClr val="3DC7B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90204"/>
                  <a:ea typeface="微软雅黑" panose="020B0503020204020204" pitchFamily="34" charset="-122"/>
                  <a:sym typeface="Helvetica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1886436" y="4289522"/>
              <a:ext cx="2470795" cy="1789106"/>
              <a:chOff x="1886436" y="4289522"/>
              <a:chExt cx="2470795" cy="1789106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2366128" y="4289522"/>
                <a:ext cx="1620570" cy="48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spc="600" dirty="0">
                    <a:solidFill>
                      <a:schemeClr val="bg1"/>
                    </a:solidFill>
                    <a:latin typeface="阿里汉仪智能黑体" panose="00020600040101010101" pitchFamily="18" charset="-122"/>
                    <a:ea typeface="阿里汉仪智能黑体" panose="00020600040101010101" pitchFamily="18" charset="-122"/>
                  </a:rPr>
                  <a:t>餐补</a:t>
                </a:r>
                <a:endParaRPr lang="zh-CN" altLang="en-US" sz="2000" spc="600" dirty="0">
                  <a:solidFill>
                    <a:schemeClr val="bg1"/>
                  </a:solidFill>
                  <a:latin typeface="阿里汉仪智能黑体" panose="00020600040101010101" pitchFamily="18" charset="-122"/>
                  <a:ea typeface="阿里汉仪智能黑体" panose="00020600040101010101" pitchFamily="18" charset="-122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886436" y="4710534"/>
                <a:ext cx="2470795" cy="136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</a:rPr>
                  <a:t>每天：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15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元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-25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元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500" b="1" dirty="0">
                    <a:solidFill>
                      <a:schemeClr val="bg1"/>
                    </a:solidFill>
                  </a:rPr>
                  <a:t>330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元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/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月：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15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元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/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天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*22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天</a:t>
                </a:r>
                <a:endParaRPr lang="en-US" altLang="zh-CN" sz="15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3367421" y="2676328"/>
              <a:ext cx="2824119" cy="1422811"/>
              <a:chOff x="1770332" y="4500027"/>
              <a:chExt cx="2824119" cy="1422811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1770332" y="4500027"/>
                <a:ext cx="2824119" cy="855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2000" spc="600" dirty="0">
                    <a:solidFill>
                      <a:schemeClr val="bg1"/>
                    </a:solidFill>
                    <a:latin typeface="阿里汉仪智能黑体" panose="00020600040101010101" pitchFamily="18" charset="-122"/>
                    <a:ea typeface="阿里汉仪智能黑体" panose="00020600040101010101" pitchFamily="18" charset="-122"/>
                  </a:rPr>
                  <a:t>交通补</a:t>
                </a:r>
                <a:r>
                  <a:rPr lang="en-US" altLang="zh-CN" sz="2000" spc="600" dirty="0">
                    <a:solidFill>
                      <a:schemeClr val="bg1"/>
                    </a:solidFill>
                    <a:latin typeface="阿里汉仪智能黑体" panose="00020600040101010101" pitchFamily="18" charset="-122"/>
                    <a:ea typeface="阿里汉仪智能黑体" panose="00020600040101010101" pitchFamily="18" charset="-122"/>
                  </a:rPr>
                  <a:t>\</a:t>
                </a:r>
                <a:r>
                  <a:rPr lang="zh-CN" altLang="en-US" sz="2000" spc="600" dirty="0">
                    <a:solidFill>
                      <a:schemeClr val="bg1"/>
                    </a:solidFill>
                    <a:latin typeface="阿里汉仪智能黑体" panose="00020600040101010101" pitchFamily="18" charset="-122"/>
                    <a:ea typeface="阿里汉仪智能黑体" panose="00020600040101010101" pitchFamily="18" charset="-122"/>
                  </a:rPr>
                  <a:t>房补</a:t>
                </a:r>
                <a:endParaRPr lang="zh-CN" altLang="en-US" sz="2000" spc="600" dirty="0">
                  <a:solidFill>
                    <a:schemeClr val="bg1"/>
                  </a:solidFill>
                  <a:latin typeface="阿里汉仪智能黑体" panose="00020600040101010101" pitchFamily="18" charset="-122"/>
                  <a:ea typeface="阿里汉仪智能黑体" panose="00020600040101010101" pitchFamily="18" charset="-122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164023" y="4973862"/>
                <a:ext cx="2022992" cy="948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</a:rPr>
                  <a:t>月交通：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200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元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</a:rPr>
                  <a:t>房  补：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500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元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5933715" y="1833159"/>
              <a:ext cx="2428708" cy="2089850"/>
              <a:chOff x="2034942" y="4287215"/>
              <a:chExt cx="2428708" cy="2089850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2255576" y="4287215"/>
                <a:ext cx="2208074" cy="48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spc="600" dirty="0">
                    <a:solidFill>
                      <a:schemeClr val="bg1"/>
                    </a:solidFill>
                    <a:latin typeface="阿里汉仪智能黑体" panose="00020600040101010101" pitchFamily="18" charset="-122"/>
                    <a:ea typeface="阿里汉仪智能黑体" panose="00020600040101010101" pitchFamily="18" charset="-122"/>
                  </a:rPr>
                  <a:t>各种福利</a:t>
                </a:r>
                <a:endParaRPr lang="zh-CN" altLang="en-US" sz="2000" spc="600" dirty="0">
                  <a:solidFill>
                    <a:schemeClr val="bg1"/>
                  </a:solidFill>
                  <a:latin typeface="阿里汉仪智能黑体" panose="00020600040101010101" pitchFamily="18" charset="-122"/>
                  <a:ea typeface="阿里汉仪智能黑体" panose="00020600040101010101" pitchFamily="18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2034942" y="4589441"/>
                <a:ext cx="2428708" cy="1787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1500" b="1" dirty="0">
                    <a:solidFill>
                      <a:schemeClr val="bg1"/>
                    </a:solidFill>
                  </a:rPr>
                  <a:t> 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下午茶、生日会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</a:rPr>
                  <a:t>旅游、带薪年假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8099971" y="2676036"/>
              <a:ext cx="2369007" cy="1497898"/>
              <a:chOff x="1991631" y="4245276"/>
              <a:chExt cx="2369007" cy="149789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2365473" y="4245276"/>
                <a:ext cx="1620570" cy="48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spc="600" dirty="0">
                    <a:solidFill>
                      <a:schemeClr val="bg1"/>
                    </a:solidFill>
                    <a:latin typeface="阿里汉仪智能黑体" panose="00020600040101010101" pitchFamily="18" charset="-122"/>
                    <a:ea typeface="阿里汉仪智能黑体" panose="00020600040101010101" pitchFamily="18" charset="-122"/>
                  </a:rPr>
                  <a:t>年薪</a:t>
                </a:r>
                <a:endParaRPr lang="zh-CN" altLang="en-US" sz="2000" spc="600" dirty="0">
                  <a:solidFill>
                    <a:schemeClr val="bg1"/>
                  </a:solidFill>
                  <a:latin typeface="阿里汉仪智能黑体" panose="00020600040101010101" pitchFamily="18" charset="-122"/>
                  <a:ea typeface="阿里汉仪智能黑体" panose="00020600040101010101" pitchFamily="18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991631" y="4635171"/>
                <a:ext cx="2369007" cy="11080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en-US" altLang="zh-CN" sz="1500" b="1" dirty="0">
                    <a:solidFill>
                      <a:schemeClr val="bg1"/>
                    </a:solidFill>
                  </a:rPr>
                  <a:t>15K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月薪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*13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薪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500" b="1" dirty="0">
                    <a:solidFill>
                      <a:schemeClr val="bg1"/>
                    </a:solidFill>
                  </a:rPr>
                  <a:t>14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薪、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15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薪、</a:t>
                </a:r>
                <a:r>
                  <a:rPr lang="en-US" altLang="zh-CN" sz="1500" b="1" dirty="0">
                    <a:solidFill>
                      <a:schemeClr val="bg1"/>
                    </a:solidFill>
                  </a:rPr>
                  <a:t>16</a:t>
                </a:r>
                <a:r>
                  <a:rPr lang="zh-CN" altLang="en-US" sz="1500" b="1" dirty="0">
                    <a:solidFill>
                      <a:schemeClr val="bg1"/>
                    </a:solidFill>
                  </a:rPr>
                  <a:t>薪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</a:rPr>
                  <a:t>年底双薪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583479" y="4654800"/>
              <a:ext cx="2022992" cy="1239121"/>
              <a:chOff x="2145692" y="4289522"/>
              <a:chExt cx="2022992" cy="1239121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2366128" y="4289522"/>
                <a:ext cx="1620570" cy="48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000" spc="600" dirty="0">
                    <a:solidFill>
                      <a:schemeClr val="bg1"/>
                    </a:solidFill>
                    <a:latin typeface="阿里汉仪智能黑体" panose="00020600040101010101" pitchFamily="18" charset="-122"/>
                    <a:ea typeface="阿里汉仪智能黑体" panose="00020600040101010101" pitchFamily="18" charset="-122"/>
                  </a:rPr>
                  <a:t>奖金</a:t>
                </a:r>
                <a:endParaRPr lang="zh-CN" altLang="en-US" sz="2000" spc="600" dirty="0">
                  <a:solidFill>
                    <a:schemeClr val="bg1"/>
                  </a:solidFill>
                  <a:latin typeface="阿里汉仪智能黑体" panose="00020600040101010101" pitchFamily="18" charset="-122"/>
                  <a:ea typeface="阿里汉仪智能黑体" panose="00020600040101010101" pitchFamily="18" charset="-122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145692" y="4579667"/>
                <a:ext cx="2022992" cy="948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</a:rPr>
                  <a:t>项目奖金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</a:rPr>
                  <a:t>年终奖金</a:t>
                </a:r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gallery dir="l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"/>
  <p:tag name="KSO_WM_UNIT_ID" val="257*l_i*1_1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3"/>
  <p:tag name="KSO_WM_UNIT_ID" val="257*l_i*1_1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4"/>
  <p:tag name="KSO_WM_UNIT_ID" val="257*l_i*1_1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5"/>
  <p:tag name="KSO_WM_UNIT_ID" val="257*l_i*1_15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6"/>
  <p:tag name="KSO_WM_UNIT_ID" val="257*l_i*1_16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7"/>
  <p:tag name="KSO_WM_UNIT_ID" val="257*l_i*1_17"/>
  <p:tag name="KSO_WM_UNIT_CLEAR" val="1"/>
  <p:tag name="KSO_WM_UNIT_LAYERLEVEL" val="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f"/>
  <p:tag name="KSO_WM_UNIT_INDEX" val="1_3_1"/>
  <p:tag name="KSO_WM_UNIT_ID" val="257*l_h_f*1_3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UNIT_PRESET_TEXT_INDEX" val="4"/>
  <p:tag name="KSO_WM_UNIT_PRESET_TEXT_LEN" val="17"/>
  <p:tag name="KSO_WM_DIAGRAM_GROUP_CODE" val="l1-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a"/>
  <p:tag name="KSO_WM_UNIT_INDEX" val="1_3_1"/>
  <p:tag name="KSO_WM_UNIT_ID" val="257*l_h_a*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7"/>
  <p:tag name="KSO_WM_UNIT_TEXT_FILL_TYPE" val="1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f"/>
  <p:tag name="KSO_WM_UNIT_INDEX" val="1_1_1"/>
  <p:tag name="KSO_WM_UNIT_ID" val="257*l_h_f*1_1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UNIT_PRESET_TEXT_INDEX" val="4"/>
  <p:tag name="KSO_WM_UNIT_PRESET_TEXT_LEN" val="17"/>
  <p:tag name="KSO_WM_DIAGRAM_GROUP_CODE" val="l1-1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a"/>
  <p:tag name="KSO_WM_UNIT_INDEX" val="1_1_1"/>
  <p:tag name="KSO_WM_UNIT_ID" val="257*l_h_a*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8"/>
  <p:tag name="KSO_WM_UNIT_ID" val="257*l_i*1_18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2"/>
  <p:tag name="KSO_WM_UNIT_ID" val="257*l_i*1_2"/>
  <p:tag name="KSO_WM_UNIT_CLEAR" val="1"/>
  <p:tag name="KSO_WM_UNIT_LAYERLEVEL" val="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f"/>
  <p:tag name="KSO_WM_UNIT_INDEX" val="1_2_1"/>
  <p:tag name="KSO_WM_UNIT_ID" val="257*l_h_f*1_2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UNIT_PRESET_TEXT_INDEX" val="4"/>
  <p:tag name="KSO_WM_UNIT_PRESET_TEXT_LEN" val="17"/>
  <p:tag name="KSO_WM_DIAGRAM_GROUP_CODE" val="l1-1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a"/>
  <p:tag name="KSO_WM_UNIT_INDEX" val="1_2_1"/>
  <p:tag name="KSO_WM_UNIT_ID" val="257*l_h_a*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6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9"/>
  <p:tag name="KSO_WM_UNIT_ID" val="257*l_i*1_19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f"/>
  <p:tag name="KSO_WM_UNIT_INDEX" val="1_4_1"/>
  <p:tag name="KSO_WM_UNIT_ID" val="257*l_h_f*1_4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UNIT_PRESET_TEXT_INDEX" val="4"/>
  <p:tag name="KSO_WM_UNIT_PRESET_TEXT_LEN" val="17"/>
  <p:tag name="KSO_WM_DIAGRAM_GROUP_CODE" val="l1-1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a"/>
  <p:tag name="KSO_WM_UNIT_INDEX" val="1_4_1"/>
  <p:tag name="KSO_WM_UNIT_ID" val="257*l_h_a*1_4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8"/>
  <p:tag name="KSO_WM_UNIT_TEXT_FILL_TYPE" val="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20"/>
  <p:tag name="KSO_WM_UNIT_ID" val="257*l_i*1_20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f"/>
  <p:tag name="KSO_WM_UNIT_INDEX" val="1_5_1"/>
  <p:tag name="KSO_WM_UNIT_ID" val="257*l_h_f*1_5_1"/>
  <p:tag name="KSO_WM_UNIT_CLEAR" val="1"/>
  <p:tag name="KSO_WM_UNIT_LAYERLEVEL" val="1_1_1"/>
  <p:tag name="KSO_WM_UNIT_VALUE" val="7"/>
  <p:tag name="KSO_WM_UNIT_HIGHLIGHT" val="0"/>
  <p:tag name="KSO_WM_UNIT_COMPATIBLE" val="0"/>
  <p:tag name="KSO_WM_BEAUTIFY_FLAG" val="#wm#"/>
  <p:tag name="KSO_WM_UNIT_PRESET_TEXT_INDEX" val="4"/>
  <p:tag name="KSO_WM_UNIT_PRESET_TEXT_LEN" val="17"/>
  <p:tag name="KSO_WM_DIAGRAM_GROUP_CODE" val="l1-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h_a"/>
  <p:tag name="KSO_WM_UNIT_INDEX" val="1_5_1"/>
  <p:tag name="KSO_WM_UNIT_ID" val="257*l_h_a*1_5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" val="LOREM"/>
  <p:tag name="KSO_WM_BEAUTIFY_FLAG" val="#wm#"/>
  <p:tag name="KSO_WM_DIAGRAM_GROUP_CODE" val="l1-1"/>
  <p:tag name="KSO_WM_UNIT_TEXT_FILL_FORE_SCHEMECOLOR_INDEX" val="9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23"/>
  <p:tag name="KSO_WM_UNIT_ID" val="257*l_i*1_23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24"/>
  <p:tag name="KSO_WM_UNIT_ID" val="257*l_i*1_24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3"/>
  <p:tag name="KSO_WM_UNIT_ID" val="257*l_i*1_3"/>
  <p:tag name="KSO_WM_UNIT_CLEAR" val="1"/>
  <p:tag name="KSO_WM_UNIT_LAYERLEVEL" val="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25"/>
  <p:tag name="KSO_WM_UNIT_ID" val="257*l_i*1_25"/>
  <p:tag name="KSO_WM_UNIT_CLEAR" val="1"/>
  <p:tag name="KSO_WM_UNIT_LAYERLEVEL" val="1_1"/>
  <p:tag name="KSO_WM_BEAUTIFY_FLAG" val="#wm#"/>
  <p:tag name="KSO_WM_DIAGRAM_GROUP_CODE" val="l1-1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0"/>
  <p:tag name="KSO_WM_TEMPLATE_CATEGORY" val="diagram"/>
  <p:tag name="KSO_WM_TEMPLATE_INDEX" val="160186"/>
  <p:tag name="KSO_WM_UNIT_INDEX" val="0"/>
</p:tagLst>
</file>

<file path=ppt/tags/tag32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1"/>
  <p:tag name="KSO_WM_UNIT_ID" val="diagram160186_1*n_h_i*1_1_1"/>
  <p:tag name="KSO_WM_UNIT_LAYERLEVEL" val="1_1_1"/>
  <p:tag name="KSO_WM_BEAUTIFY_FLAG" val="#wm#"/>
  <p:tag name="KSO_WM_TAG_VERSION" val="1.0"/>
  <p:tag name="KSO_WM_DIAGRAM_GROUP_CODE" val="n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1"/>
  <p:tag name="KSO_WM_UNIT_ID" val="diagram160186_1*n_h_f*1_1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5"/>
  <p:tag name="KSO_WM_UNIT_TEXT_FILL_TYPE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5"/>
  <p:tag name="KSO_WM_TEMPLATE_CATEGORY" val="diagram"/>
  <p:tag name="KSO_WM_TEMPLATE_INDEX" val="160186"/>
  <p:tag name="KSO_WM_UNIT_INDEX" val="5"/>
</p:tagLst>
</file>

<file path=ppt/tags/tag35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2"/>
  <p:tag name="KSO_WM_UNIT_ID" val="diagram160186_1*n_h_i*1_1_2"/>
  <p:tag name="KSO_WM_UNIT_LAYERLEVEL" val="1_1_1"/>
  <p:tag name="KSO_WM_BEAUTIFY_FLAG" val="#wm#"/>
  <p:tag name="KSO_WM_TAG_VERSION" val="1.0"/>
  <p:tag name="KSO_WM_DIAGRAM_GROUP_CODE" val="n1-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2"/>
  <p:tag name="KSO_WM_UNIT_ID" val="diagram160186_1*n_h_f*1_1_2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6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10"/>
  <p:tag name="KSO_WM_TEMPLATE_CATEGORY" val="diagram"/>
  <p:tag name="KSO_WM_TEMPLATE_INDEX" val="160186"/>
  <p:tag name="KSO_WM_UNIT_INDEX" val="10"/>
</p:tagLst>
</file>

<file path=ppt/tags/tag38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3"/>
  <p:tag name="KSO_WM_UNIT_ID" val="diagram160186_1*n_h_i*1_1_3"/>
  <p:tag name="KSO_WM_UNIT_LAYERLEVEL" val="1_1_1"/>
  <p:tag name="KSO_WM_BEAUTIFY_FLAG" val="#wm#"/>
  <p:tag name="KSO_WM_TAG_VERSION" val="1.0"/>
  <p:tag name="KSO_WM_DIAGRAM_GROUP_CODE" val="n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3"/>
  <p:tag name="KSO_WM_UNIT_ID" val="diagram160186_1*n_h_f*1_1_3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5"/>
  <p:tag name="KSO_WM_UNIT_TEXT_FILL_TYPE" val="1"/>
</p:tagLst>
</file>

<file path=ppt/tags/tag4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4"/>
  <p:tag name="KSO_WM_UNIT_ID" val="257*l_i*1_4"/>
  <p:tag name="KSO_WM_UNIT_CLEAR" val="1"/>
  <p:tag name="KSO_WM_UNIT_LAYERLEVEL" val="1_1"/>
  <p:tag name="KSO_WM_BEAUTIFY_FLAG" val="#wm#"/>
  <p:tag name="KSO_WM_DIAGRAM_GROUP_CODE" val="l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15"/>
  <p:tag name="KSO_WM_TEMPLATE_CATEGORY" val="diagram"/>
  <p:tag name="KSO_WM_TEMPLATE_INDEX" val="160186"/>
  <p:tag name="KSO_WM_UNIT_INDEX" val="15"/>
</p:tagLst>
</file>

<file path=ppt/tags/tag41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4"/>
  <p:tag name="KSO_WM_UNIT_ID" val="diagram160186_1*n_h_i*1_1_4"/>
  <p:tag name="KSO_WM_UNIT_LAYERLEVEL" val="1_1_1"/>
  <p:tag name="KSO_WM_BEAUTIFY_FLAG" val="#wm#"/>
  <p:tag name="KSO_WM_TAG_VERSION" val="1.0"/>
  <p:tag name="KSO_WM_DIAGRAM_GROUP_CODE" val="n1-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4"/>
  <p:tag name="KSO_WM_UNIT_ID" val="diagram160186_1*n_h_f*1_1_4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6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20"/>
  <p:tag name="KSO_WM_TEMPLATE_CATEGORY" val="diagram"/>
  <p:tag name="KSO_WM_TEMPLATE_INDEX" val="160186"/>
  <p:tag name="KSO_WM_UNIT_INDEX" val="20"/>
</p:tagLst>
</file>

<file path=ppt/tags/tag44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5"/>
  <p:tag name="KSO_WM_UNIT_ID" val="diagram160186_1*n_h_i*1_1_5"/>
  <p:tag name="KSO_WM_UNIT_LAYERLEVEL" val="1_1_1"/>
  <p:tag name="KSO_WM_BEAUTIFY_FLAG" val="#wm#"/>
  <p:tag name="KSO_WM_TAG_VERSION" val="1.0"/>
  <p:tag name="KSO_WM_DIAGRAM_GROUP_CODE" val="n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5"/>
  <p:tag name="KSO_WM_UNIT_ID" val="diagram160186_1*n_h_f*1_1_5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5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25"/>
  <p:tag name="KSO_WM_TEMPLATE_CATEGORY" val="diagram"/>
  <p:tag name="KSO_WM_TEMPLATE_INDEX" val="160186"/>
  <p:tag name="KSO_WM_UNIT_INDEX" val="25"/>
</p:tagLst>
</file>

<file path=ppt/tags/tag47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6"/>
  <p:tag name="KSO_WM_UNIT_ID" val="diagram160186_1*n_h_i*1_1_6"/>
  <p:tag name="KSO_WM_UNIT_LAYERLEVEL" val="1_1_1"/>
  <p:tag name="KSO_WM_BEAUTIFY_FLAG" val="#wm#"/>
  <p:tag name="KSO_WM_TAG_VERSION" val="1.0"/>
  <p:tag name="KSO_WM_DIAGRAM_GROUP_CODE" val="n1-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6"/>
  <p:tag name="KSO_WM_UNIT_ID" val="diagram160186_1*n_h_f*1_1_6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6"/>
  <p:tag name="KSO_WM_UNIT_TEXT_FILL_TYPE" val="1"/>
</p:tagLst>
</file>

<file path=ppt/tags/tag49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2_1"/>
  <p:tag name="KSO_WM_UNIT_ID" val="diagram160186_1*n_h_i*1_2_1"/>
  <p:tag name="KSO_WM_UNIT_LAYERLEVEL" val="1_1_1"/>
  <p:tag name="KSO_WM_BEAUTIFY_FLAG" val="#wm#"/>
  <p:tag name="KSO_WM_TAG_VERSION" val="1.0"/>
  <p:tag name="KSO_WM_DIAGRAM_GROUP_CODE" val="n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5"/>
  <p:tag name="KSO_WM_UNIT_ID" val="257*l_i*1_5"/>
  <p:tag name="KSO_WM_UNIT_CLEAR" val="1"/>
  <p:tag name="KSO_WM_UNIT_LAYERLEVEL" val="1_1"/>
  <p:tag name="KSO_WM_BEAUTIFY_FLAG" val="#wm#"/>
  <p:tag name="KSO_WM_DIAGRAM_GROUP_CODE" val="l1-1"/>
  <p:tag name="KSO_WM_UNIT_FILL_FORE_SCHEMECOLOR_INDEX" val="9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0"/>
  <p:tag name="KSO_WM_TEMPLATE_CATEGORY" val="diagram"/>
  <p:tag name="KSO_WM_TEMPLATE_INDEX" val="160186"/>
  <p:tag name="KSO_WM_UNIT_INDEX" val="0"/>
</p:tagLst>
</file>

<file path=ppt/tags/tag51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1"/>
  <p:tag name="KSO_WM_UNIT_ID" val="diagram160186_1*n_h_i*1_1_1"/>
  <p:tag name="KSO_WM_UNIT_LAYERLEVEL" val="1_1_1"/>
  <p:tag name="KSO_WM_BEAUTIFY_FLAG" val="#wm#"/>
  <p:tag name="KSO_WM_TAG_VERSION" val="1.0"/>
  <p:tag name="KSO_WM_DIAGRAM_GROUP_CODE" val="n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2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1"/>
  <p:tag name="KSO_WM_UNIT_ID" val="diagram160186_1*n_h_f*1_1_1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5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5"/>
  <p:tag name="KSO_WM_TEMPLATE_CATEGORY" val="diagram"/>
  <p:tag name="KSO_WM_TEMPLATE_INDEX" val="160186"/>
  <p:tag name="KSO_WM_UNIT_INDEX" val="5"/>
</p:tagLst>
</file>

<file path=ppt/tags/tag54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2"/>
  <p:tag name="KSO_WM_UNIT_ID" val="diagram160186_1*n_h_i*1_1_2"/>
  <p:tag name="KSO_WM_UNIT_LAYERLEVEL" val="1_1_1"/>
  <p:tag name="KSO_WM_BEAUTIFY_FLAG" val="#wm#"/>
  <p:tag name="KSO_WM_TAG_VERSION" val="1.0"/>
  <p:tag name="KSO_WM_DIAGRAM_GROUP_CODE" val="n1-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55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2"/>
  <p:tag name="KSO_WM_UNIT_ID" val="diagram160186_1*n_h_f*1_1_2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6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10"/>
  <p:tag name="KSO_WM_TEMPLATE_CATEGORY" val="diagram"/>
  <p:tag name="KSO_WM_TEMPLATE_INDEX" val="160186"/>
  <p:tag name="KSO_WM_UNIT_INDEX" val="10"/>
</p:tagLst>
</file>

<file path=ppt/tags/tag57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3"/>
  <p:tag name="KSO_WM_UNIT_ID" val="diagram160186_1*n_h_i*1_1_3"/>
  <p:tag name="KSO_WM_UNIT_LAYERLEVEL" val="1_1_1"/>
  <p:tag name="KSO_WM_BEAUTIFY_FLAG" val="#wm#"/>
  <p:tag name="KSO_WM_TAG_VERSION" val="1.0"/>
  <p:tag name="KSO_WM_DIAGRAM_GROUP_CODE" val="n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3"/>
  <p:tag name="KSO_WM_UNIT_ID" val="diagram160186_1*n_h_f*1_1_3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5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15"/>
  <p:tag name="KSO_WM_TEMPLATE_CATEGORY" val="diagram"/>
  <p:tag name="KSO_WM_TEMPLATE_INDEX" val="160186"/>
  <p:tag name="KSO_WM_UNIT_INDEX" val="15"/>
</p:tagLst>
</file>

<file path=ppt/tags/tag6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7"/>
  <p:tag name="KSO_WM_UNIT_ID" val="257*l_i*1_7"/>
  <p:tag name="KSO_WM_UNIT_CLEAR" val="1"/>
  <p:tag name="KSO_WM_UNIT_LAYERLEVEL" val="1_1"/>
  <p:tag name="KSO_WM_BEAUTIFY_FLAG" val="#wm#"/>
  <p:tag name="KSO_WM_DIAGRAM_GROUP_CODE" val="l1-1"/>
  <p:tag name="KSO_WM_UNIT_TEXT_FILL_FORE_SCHEMECOLOR_INDEX" val="6"/>
  <p:tag name="KSO_WM_UNIT_TEXT_FILL_TYPE" val="1"/>
</p:tagLst>
</file>

<file path=ppt/tags/tag60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4"/>
  <p:tag name="KSO_WM_UNIT_ID" val="diagram160186_1*n_h_i*1_1_4"/>
  <p:tag name="KSO_WM_UNIT_LAYERLEVEL" val="1_1_1"/>
  <p:tag name="KSO_WM_BEAUTIFY_FLAG" val="#wm#"/>
  <p:tag name="KSO_WM_TAG_VERSION" val="1.0"/>
  <p:tag name="KSO_WM_DIAGRAM_GROUP_CODE" val="n1-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61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4"/>
  <p:tag name="KSO_WM_UNIT_ID" val="diagram160186_1*n_h_f*1_1_4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6"/>
  <p:tag name="KSO_WM_UNIT_TEXT_FILL_TYPE" val="1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20"/>
  <p:tag name="KSO_WM_TEMPLATE_CATEGORY" val="diagram"/>
  <p:tag name="KSO_WM_TEMPLATE_INDEX" val="160186"/>
  <p:tag name="KSO_WM_UNIT_INDEX" val="20"/>
</p:tagLst>
</file>

<file path=ppt/tags/tag63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5"/>
  <p:tag name="KSO_WM_UNIT_ID" val="diagram160186_1*n_h_i*1_1_5"/>
  <p:tag name="KSO_WM_UNIT_LAYERLEVEL" val="1_1_1"/>
  <p:tag name="KSO_WM_BEAUTIFY_FLAG" val="#wm#"/>
  <p:tag name="KSO_WM_TAG_VERSION" val="1.0"/>
  <p:tag name="KSO_WM_DIAGRAM_GROUP_CODE" val="n1-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5"/>
  <p:tag name="KSO_WM_UNIT_ID" val="diagram160186_1*n_h_f*1_1_5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5"/>
  <p:tag name="KSO_WM_UNIT_TEXT_FILL_TYPE" val="1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86_1*i*25"/>
  <p:tag name="KSO_WM_TEMPLATE_CATEGORY" val="diagram"/>
  <p:tag name="KSO_WM_TEMPLATE_INDEX" val="160186"/>
  <p:tag name="KSO_WM_UNIT_INDEX" val="25"/>
</p:tagLst>
</file>

<file path=ppt/tags/tag66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1_6"/>
  <p:tag name="KSO_WM_UNIT_ID" val="diagram160186_1*n_h_i*1_1_6"/>
  <p:tag name="KSO_WM_UNIT_LAYERLEVEL" val="1_1_1"/>
  <p:tag name="KSO_WM_BEAUTIFY_FLAG" val="#wm#"/>
  <p:tag name="KSO_WM_TAG_VERSION" val="1.0"/>
  <p:tag name="KSO_WM_DIAGRAM_GROUP_CODE" val="n1-1"/>
  <p:tag name="KSO_WM_UNIT_LINE_FORE_SCHEMECOLOR_INDEX" val="6"/>
  <p:tag name="KSO_WM_UNIT_LINE_FILL_TYPE" val="2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160186"/>
  <p:tag name="KSO_WM_TAG_VERSION" val="1.0"/>
  <p:tag name="KSO_WM_BEAUTIFY_FLAG" val="#wm#"/>
  <p:tag name="KSO_WM_UNIT_TYPE" val="n_h_f"/>
  <p:tag name="KSO_WM_UNIT_INDEX" val="1_1_6"/>
  <p:tag name="KSO_WM_UNIT_ID" val="diagram160186_1*n_h_f*1_1_6"/>
  <p:tag name="KSO_WM_UNIT_CLEAR" val="1"/>
  <p:tag name="KSO_WM_UNIT_LAYERLEVEL" val="1_1_1"/>
  <p:tag name="KSO_WM_UNIT_VALUE" val="6"/>
  <p:tag name="KSO_WM_UNIT_HIGHLIGHT" val="0"/>
  <p:tag name="KSO_WM_UNIT_COMPATIBLE" val="0"/>
  <p:tag name="KSO_WM_DIAGRAM_GROUP_CODE" val="n1-1"/>
  <p:tag name="KSO_WM_UNIT_PRESET_TEXT" val="EIUSMOD"/>
  <p:tag name="KSO_WM_UNIT_TEXT_FILL_FORE_SCHEMECOLOR_INDEX" val="6"/>
  <p:tag name="KSO_WM_UNIT_TEXT_FILL_TYPE" val="1"/>
</p:tagLst>
</file>

<file path=ppt/tags/tag68.xml><?xml version="1.0" encoding="utf-8"?>
<p:tagLst xmlns:p="http://schemas.openxmlformats.org/presentationml/2006/main">
  <p:tag name="KSO_WM_UNIT_CLEAR" val="1"/>
  <p:tag name="KSO_WM_TEMPLATE_CATEGORY" val="diagram"/>
  <p:tag name="KSO_WM_TEMPLATE_INDEX" val="160186"/>
  <p:tag name="KSO_WM_UNIT_TYPE" val="n_h_i"/>
  <p:tag name="KSO_WM_UNIT_INDEX" val="1_2_1"/>
  <p:tag name="KSO_WM_UNIT_ID" val="diagram160186_1*n_h_i*1_2_1"/>
  <p:tag name="KSO_WM_UNIT_LAYERLEVEL" val="1_1_1"/>
  <p:tag name="KSO_WM_BEAUTIFY_FLAG" val="#wm#"/>
  <p:tag name="KSO_WM_TAG_VERSION" val="1.0"/>
  <p:tag name="KSO_WM_DIAGRAM_GROUP_CODE" val="n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</p:tagLst>
</file>

<file path=ppt/tags/tag7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8"/>
  <p:tag name="KSO_WM_UNIT_ID" val="257*l_i*1_8"/>
  <p:tag name="KSO_WM_UNIT_CLEAR" val="1"/>
  <p:tag name="KSO_WM_UNIT_LAYERLEVEL" val="1_1"/>
  <p:tag name="KSO_WM_BEAUTIFY_FLAG" val="#wm#"/>
  <p:tag name="KSO_WM_DIAGRAM_GROUP_CODE" val="l1-1"/>
  <p:tag name="KSO_WM_UNIT_TEXT_FILL_FORE_SCHEMECOLOR_INDEX" val="7"/>
  <p:tag name="KSO_WM_UNIT_TEXT_FILL_TYPE" val="1"/>
</p:tagLst>
</file>

<file path=ppt/tags/tag8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9"/>
  <p:tag name="KSO_WM_UNIT_ID" val="257*l_i*1_9"/>
  <p:tag name="KSO_WM_UNIT_CLEAR" val="1"/>
  <p:tag name="KSO_WM_UNIT_LAYERLEVEL" val="1_1"/>
  <p:tag name="KSO_WM_BEAUTIFY_FLAG" val="#wm#"/>
  <p:tag name="KSO_WM_DIAGRAM_GROUP_CODE" val="l1-1"/>
  <p:tag name="KSO_WM_UNIT_TEXT_FILL_FORE_SCHEMECOLOR_INDEX" val="8"/>
  <p:tag name="KSO_WM_UNIT_TEXT_FILL_TYPE" val="1"/>
</p:tagLst>
</file>

<file path=ppt/tags/tag9.xml><?xml version="1.0" encoding="utf-8"?>
<p:tagLst xmlns:p="http://schemas.openxmlformats.org/presentationml/2006/main">
  <p:tag name="KSO_WM_TAG_VERSION" val="1.0"/>
  <p:tag name="KSO_WM_TEMPLATE_CATEGORY" val="diagram"/>
  <p:tag name="KSO_WM_TEMPLATE_INDEX" val="762"/>
  <p:tag name="KSO_WM_UNIT_TYPE" val="l_i"/>
  <p:tag name="KSO_WM_UNIT_INDEX" val="1_10"/>
  <p:tag name="KSO_WM_UNIT_ID" val="257*l_i*1_10"/>
  <p:tag name="KSO_WM_UNIT_CLEAR" val="1"/>
  <p:tag name="KSO_WM_UNIT_LAYERLEVEL" val="1_1"/>
  <p:tag name="KSO_WM_BEAUTIFY_FLAG" val="#wm#"/>
  <p:tag name="KSO_WM_DIAGRAM_GROUP_CODE" val="l1-1"/>
  <p:tag name="KSO_WM_UNIT_TEXT_FILL_FORE_SCHEMECOLOR_INDEX" val="9"/>
  <p:tag name="KSO_WM_UNIT_TEXT_FILL_TYPE" val="1"/>
</p:tagLst>
</file>

<file path=ppt/theme/theme1.xml><?xml version="1.0" encoding="utf-8"?>
<a:theme xmlns:a="http://schemas.openxmlformats.org/drawingml/2006/main" name="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WPS 文字</Application>
  <PresentationFormat>全屏显示(16:9)</PresentationFormat>
  <Paragraphs>266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3" baseType="lpstr">
      <vt:lpstr>Arial</vt:lpstr>
      <vt:lpstr>方正书宋_GBK</vt:lpstr>
      <vt:lpstr>Wingdings</vt:lpstr>
      <vt:lpstr>宋体</vt:lpstr>
      <vt:lpstr>Yuanti SC Regular</vt:lpstr>
      <vt:lpstr>微软雅黑</vt:lpstr>
      <vt:lpstr>Wingdings</vt:lpstr>
      <vt:lpstr>Helvetica</vt:lpstr>
      <vt:lpstr>Arial</vt:lpstr>
      <vt:lpstr>阿里汉仪智能黑体</vt:lpstr>
      <vt:lpstr>方正粗黑宋简体</vt:lpstr>
      <vt:lpstr>黑体</vt:lpstr>
      <vt:lpstr>阿里汉仪智能黑体</vt:lpstr>
      <vt:lpstr>Lantinghei SC Extralight</vt:lpstr>
      <vt:lpstr>Calibri</vt:lpstr>
      <vt:lpstr>Calibri</vt:lpstr>
      <vt:lpstr>等线</vt:lpstr>
      <vt:lpstr>汉仪书宋二KW</vt:lpstr>
      <vt:lpstr>汉仪旗黑KW</vt:lpstr>
      <vt:lpstr>苹方-简</vt:lpstr>
      <vt:lpstr>宋体</vt:lpstr>
      <vt:lpstr>Arial Unicode MS</vt:lpstr>
      <vt:lpstr>冬青黑体简体中文</vt:lpstr>
      <vt:lpstr>汉仪中黑KW</vt:lpstr>
      <vt:lpstr>Thonburi</vt:lpstr>
      <vt:lpstr>Helvetica Neue</vt:lpstr>
      <vt:lpstr>汉仪中等线KW</vt:lpstr>
      <vt:lpstr>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www.1ppt.com</dc:creator>
  <cp:keywords>www.1ppt.com</cp:keywords>
  <dc:description>www.1ppt.com</dc:description>
  <dc:subject>www.1ppt.com</dc:subject>
  <cp:category>www.1ppt.com</cp:category>
  <cp:lastModifiedBy>liyanmin</cp:lastModifiedBy>
  <cp:revision>1597</cp:revision>
  <dcterms:created xsi:type="dcterms:W3CDTF">2020-05-25T07:50:47Z</dcterms:created>
  <dcterms:modified xsi:type="dcterms:W3CDTF">2020-05-25T07:50:47Z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2052-1.3.1.1688</vt:lpwstr>
  </property>
</Properties>
</file>