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898A-6833-486B-8A07-E4ED7A8EC50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40C6-CE6B-4CAF-A503-0CBAC998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898A-6833-486B-8A07-E4ED7A8EC50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40C6-CE6B-4CAF-A503-0CBAC998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4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898A-6833-486B-8A07-E4ED7A8EC50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40C6-CE6B-4CAF-A503-0CBAC998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898A-6833-486B-8A07-E4ED7A8EC50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40C6-CE6B-4CAF-A503-0CBAC998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7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898A-6833-486B-8A07-E4ED7A8EC50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40C6-CE6B-4CAF-A503-0CBAC998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7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898A-6833-486B-8A07-E4ED7A8EC50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40C6-CE6B-4CAF-A503-0CBAC998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8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898A-6833-486B-8A07-E4ED7A8EC50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40C6-CE6B-4CAF-A503-0CBAC998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0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898A-6833-486B-8A07-E4ED7A8EC50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40C6-CE6B-4CAF-A503-0CBAC998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898A-6833-486B-8A07-E4ED7A8EC50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40C6-CE6B-4CAF-A503-0CBAC998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2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898A-6833-486B-8A07-E4ED7A8EC50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40C6-CE6B-4CAF-A503-0CBAC998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8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898A-6833-486B-8A07-E4ED7A8EC50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40C6-CE6B-4CAF-A503-0CBAC998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8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3898A-6833-486B-8A07-E4ED7A8EC50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540C6-CE6B-4CAF-A503-0CBAC998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7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442" y="5627913"/>
            <a:ext cx="9144000" cy="756557"/>
          </a:xfrm>
        </p:spPr>
        <p:txBody>
          <a:bodyPr/>
          <a:lstStyle/>
          <a:p>
            <a:r>
              <a:rPr lang="tr-TR" i="1" dirty="0" smtClean="0"/>
              <a:t>bir boyadan daha fazlası…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442" y="310242"/>
            <a:ext cx="4974772" cy="497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2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85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Orhun DALABASMAZ</dc:creator>
  <cp:lastModifiedBy>Orhun DALABASMAZ</cp:lastModifiedBy>
  <cp:revision>1</cp:revision>
  <dcterms:created xsi:type="dcterms:W3CDTF">2017-02-24T06:18:01Z</dcterms:created>
  <dcterms:modified xsi:type="dcterms:W3CDTF">2017-02-24T06:19:25Z</dcterms:modified>
</cp:coreProperties>
</file>