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Proxima Nova Extrabold"/>
      <p:bold r:id="rId11"/>
    </p:embeddedFont>
    <p:embeddedFont>
      <p:font typeface="Proxima Nova Semibold"/>
      <p:regular r:id="rId12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9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Extrabold-bold.fntdata"/><Relationship Id="rId10" Type="http://schemas.openxmlformats.org/officeDocument/2006/relationships/font" Target="fonts/ProximaNova-boldItalic.fntdata"/><Relationship Id="rId13" Type="http://schemas.openxmlformats.org/officeDocument/2006/relationships/font" Target="fonts/ProximaNovaSemibold-bold.fntdata"/><Relationship Id="rId12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italic.fntdata"/><Relationship Id="rId14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43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43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600"/>
          </a:xfrm>
          <a:prstGeom prst="rect">
            <a:avLst/>
          </a:prstGeom>
        </p:spPr>
        <p:txBody>
          <a:bodyPr anchorCtr="0" anchor="b" bIns="95600" lIns="95600" spcFirstLastPara="1" rIns="95600" wrap="square" tIns="9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3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5600" lIns="95600" spcFirstLastPara="1" rIns="95600" wrap="square" tIns="9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6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6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5600" lIns="95600" spcFirstLastPara="1" rIns="95600" wrap="square" tIns="95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87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5600" lIns="95600" spcFirstLastPara="1" rIns="95600" wrap="square" tIns="9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5600" lIns="95600" spcFirstLastPara="1" rIns="95600" wrap="square" tIns="956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5600" lIns="95600" spcFirstLastPara="1" rIns="95600" wrap="square" tIns="95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23850" lvl="1" marL="91440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</p:spPr>
        <p:txBody>
          <a:bodyPr anchorCtr="0" anchor="ctr" bIns="95600" lIns="95600" spcFirstLastPara="1" rIns="95600" wrap="square" tIns="956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5600" lIns="95600" spcFirstLastPara="1" rIns="95600" wrap="square" tIns="956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roxima Nova Extrabold"/>
              <a:buNone/>
              <a:defRPr sz="29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5600" lIns="95600" spcFirstLastPara="1" rIns="95600" wrap="square" tIns="956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 Semibold"/>
              <a:buChar char="●"/>
              <a:defRPr sz="19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23850" lvl="1" marL="9144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○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23850" lvl="2" marL="13716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■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23850" lvl="3" marL="18288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●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23850" lvl="4" marL="22860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○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23850" lvl="5" marL="27432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■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23850" lvl="6" marL="32004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●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23850" lvl="7" marL="365760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 Semibold"/>
              <a:buChar char="○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23850" lvl="8" marL="411480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Font typeface="Proxima Nova Semibold"/>
              <a:buChar char="■"/>
              <a:defRPr sz="1500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600" lIns="95600" spcFirstLastPara="1" rIns="95600" wrap="square" tIns="9560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12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1050"/>
            <a:ext cx="3060000" cy="10703100"/>
          </a:xfrm>
          <a:prstGeom prst="rect">
            <a:avLst/>
          </a:prstGeom>
          <a:solidFill>
            <a:srgbClr val="092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0362" l="30362" r="0" t="0"/>
          <a:stretch/>
        </p:blipFill>
        <p:spPr>
          <a:xfrm>
            <a:off x="677350" y="442325"/>
            <a:ext cx="1757400" cy="17574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13"/>
          <p:cNvSpPr txBox="1"/>
          <p:nvPr/>
        </p:nvSpPr>
        <p:spPr>
          <a:xfrm>
            <a:off x="281550" y="3087652"/>
            <a:ext cx="2549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SEU </a:t>
            </a:r>
            <a:r>
              <a:rPr lang="pt-BR" sz="2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NOME</a:t>
            </a:r>
            <a:endParaRPr sz="25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550" y="3449152"/>
            <a:ext cx="25491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CARGO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4068121"/>
            <a:ext cx="3060000" cy="465300"/>
          </a:xfrm>
          <a:prstGeom prst="rect">
            <a:avLst/>
          </a:prstGeom>
          <a:solidFill>
            <a:srgbClr val="031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CONTATO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24" y="4695944"/>
            <a:ext cx="180159" cy="13516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76700" y="4619383"/>
            <a:ext cx="2190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email@dominio.com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76700" y="4987233"/>
            <a:ext cx="2190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+55 11 99999-9999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12" y="5053022"/>
            <a:ext cx="156726" cy="1567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76700" y="5355083"/>
            <a:ext cx="2190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São Paulo, Brasil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87" y="5420886"/>
            <a:ext cx="117581" cy="1567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458625" y="5457558"/>
            <a:ext cx="45600" cy="45600"/>
          </a:xfrm>
          <a:prstGeom prst="ellipse">
            <a:avLst/>
          </a:prstGeom>
          <a:solidFill>
            <a:srgbClr val="092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76700" y="5722933"/>
            <a:ext cx="2190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www.seusite.com.br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701" y="5788699"/>
            <a:ext cx="156751" cy="15681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786275" y="442325"/>
            <a:ext cx="105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2011 — 2014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9" name="Google Shape;69;p13"/>
          <p:cNvSpPr/>
          <p:nvPr/>
        </p:nvSpPr>
        <p:spPr>
          <a:xfrm rot="2700000">
            <a:off x="1477823" y="2891592"/>
            <a:ext cx="156553" cy="156553"/>
          </a:xfrm>
          <a:prstGeom prst="rect">
            <a:avLst/>
          </a:prstGeom>
          <a:solidFill>
            <a:srgbClr val="031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17600" y="2673677"/>
            <a:ext cx="1677000" cy="330300"/>
          </a:xfrm>
          <a:prstGeom prst="roundRect">
            <a:avLst>
              <a:gd fmla="val 16667" name="adj"/>
            </a:avLst>
          </a:prstGeom>
          <a:solidFill>
            <a:srgbClr val="031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Olá, eu sou...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0" y="6241596"/>
            <a:ext cx="3060000" cy="465300"/>
          </a:xfrm>
          <a:prstGeom prst="rect">
            <a:avLst/>
          </a:prstGeom>
          <a:solidFill>
            <a:srgbClr val="031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IDIOMAS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81550" y="6792871"/>
            <a:ext cx="2585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Português:	</a:t>
            </a: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Nativo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Inglês:		</a:t>
            </a: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Conversação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Espanhol:	</a:t>
            </a: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Básico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0" y="7841321"/>
            <a:ext cx="3060000" cy="465300"/>
          </a:xfrm>
          <a:prstGeom prst="rect">
            <a:avLst/>
          </a:prstGeom>
          <a:solidFill>
            <a:srgbClr val="0313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HOBBIES</a:t>
            </a:r>
            <a:endParaRPr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81550" y="8392596"/>
            <a:ext cx="25857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Escreva um hobbie seu aqui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Escreva um hobbie seu aqui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Escreva um hobbie seu aqui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A6D8FF"/>
                </a:solidFill>
                <a:latin typeface="Proxima Nova"/>
                <a:ea typeface="Proxima Nova"/>
                <a:cs typeface="Proxima Nova"/>
                <a:sym typeface="Proxima Nova"/>
              </a:rPr>
              <a:t>Escreva um hobbie seu aqui</a:t>
            </a:r>
            <a:endParaRPr sz="1100">
              <a:solidFill>
                <a:srgbClr val="A6D8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3"/>
          <p:cNvSpPr/>
          <p:nvPr/>
        </p:nvSpPr>
        <p:spPr>
          <a:xfrm rot="-5400000">
            <a:off x="2442750" y="916084"/>
            <a:ext cx="1623000" cy="3885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F87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EDUCAÇÃO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3"/>
          <p:cNvSpPr/>
          <p:nvPr/>
        </p:nvSpPr>
        <p:spPr>
          <a:xfrm rot="-5400000">
            <a:off x="2348850" y="2858183"/>
            <a:ext cx="1810800" cy="3885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92C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EXPERIÊNCIA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3"/>
          <p:cNvSpPr/>
          <p:nvPr/>
        </p:nvSpPr>
        <p:spPr>
          <a:xfrm rot="-5400000">
            <a:off x="2347650" y="4895559"/>
            <a:ext cx="1813200" cy="3885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F406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HABILIDADES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3"/>
          <p:cNvSpPr/>
          <p:nvPr/>
        </p:nvSpPr>
        <p:spPr>
          <a:xfrm rot="-5400000">
            <a:off x="2195550" y="7086122"/>
            <a:ext cx="2117400" cy="3885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6A00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CERTIFICAÇÕES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3"/>
          <p:cNvSpPr/>
          <p:nvPr/>
        </p:nvSpPr>
        <p:spPr>
          <a:xfrm rot="-5400000">
            <a:off x="2332500" y="9277163"/>
            <a:ext cx="1843500" cy="3885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0CA3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CONQUISTAS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4932575" y="298825"/>
            <a:ext cx="0" cy="1584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4873775" y="557275"/>
            <a:ext cx="117600" cy="11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786275" y="930400"/>
            <a:ext cx="105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2014 — 2016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786275" y="1418475"/>
            <a:ext cx="105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2016 — 2018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120650" y="361575"/>
            <a:ext cx="1677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Faculdade, Cidade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do curso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120650" y="845079"/>
            <a:ext cx="1677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Faculdade, Cidade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do curso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120650" y="1352922"/>
            <a:ext cx="1677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Faculdade, Cidade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do curso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869200" y="1049900"/>
            <a:ext cx="117600" cy="11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4869200" y="1542550"/>
            <a:ext cx="117600" cy="11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1324" y="1003526"/>
            <a:ext cx="355998" cy="2135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786275" y="2387538"/>
            <a:ext cx="105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2014 — 2016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4932575" y="2244038"/>
            <a:ext cx="0" cy="1584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4873775" y="2502488"/>
            <a:ext cx="117600" cy="11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786275" y="2875613"/>
            <a:ext cx="105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2016 — 2018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786275" y="3363688"/>
            <a:ext cx="105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2018 — 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120650" y="2306780"/>
            <a:ext cx="1677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da empresa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Cargo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120650" y="2790285"/>
            <a:ext cx="1677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da empresa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Cargo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120650" y="3298127"/>
            <a:ext cx="1677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da empresa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Cargo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869200" y="2995113"/>
            <a:ext cx="117600" cy="11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4869200" y="3487763"/>
            <a:ext cx="117600" cy="11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6568" y="2886136"/>
            <a:ext cx="305535" cy="267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3"/>
          <p:cNvCxnSpPr/>
          <p:nvPr/>
        </p:nvCxnSpPr>
        <p:spPr>
          <a:xfrm>
            <a:off x="3645100" y="2052650"/>
            <a:ext cx="36126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3645100" y="4068125"/>
            <a:ext cx="36126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 txBox="1"/>
          <p:nvPr/>
        </p:nvSpPr>
        <p:spPr>
          <a:xfrm>
            <a:off x="3786275" y="4561775"/>
            <a:ext cx="150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Microsoft Office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5431525" y="4664849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3786275" y="4850075"/>
            <a:ext cx="150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Internet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786275" y="5127125"/>
            <a:ext cx="150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Photoshop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786275" y="5412725"/>
            <a:ext cx="15063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Google Docs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86571" y="5004192"/>
            <a:ext cx="305526" cy="271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3"/>
          <p:cNvCxnSpPr/>
          <p:nvPr/>
        </p:nvCxnSpPr>
        <p:spPr>
          <a:xfrm>
            <a:off x="3645100" y="6111650"/>
            <a:ext cx="3612600" cy="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/>
        </p:nvSpPr>
        <p:spPr>
          <a:xfrm>
            <a:off x="3037400" y="6536400"/>
            <a:ext cx="3264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○"/>
            </a:pPr>
            <a:r>
              <a:rPr b="1" lang="pt-BR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da certificação</a:t>
            </a:r>
            <a:endParaRPr b="1"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Especialidade | Emitido por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654425" y="4664849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5876600" y="4664849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6104650" y="4664849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6326825" y="4664849"/>
            <a:ext cx="1467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5431525" y="49567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5654425" y="49567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5876600" y="49567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6104650" y="49567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326825" y="49567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5431525" y="5225899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5654425" y="5225899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5876600" y="5225899"/>
            <a:ext cx="1467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6104650" y="5225899"/>
            <a:ext cx="1467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6326825" y="5225899"/>
            <a:ext cx="1467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5431525" y="54995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5654425" y="54995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5876600" y="54995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6104650" y="5499574"/>
            <a:ext cx="146700" cy="146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6326825" y="5499574"/>
            <a:ext cx="146700" cy="146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037400" y="6966225"/>
            <a:ext cx="3264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○"/>
            </a:pPr>
            <a:r>
              <a:rPr b="1" lang="pt-BR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da certificação</a:t>
            </a:r>
            <a:endParaRPr b="1"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Especialidade | Emitido por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3037400" y="7410838"/>
            <a:ext cx="3264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○"/>
            </a:pPr>
            <a:r>
              <a:rPr b="1" lang="pt-BR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da certificação</a:t>
            </a:r>
            <a:endParaRPr b="1" sz="12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Especialidade | Emitido por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86568" y="7038589"/>
            <a:ext cx="305526" cy="30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3710075" y="9004725"/>
            <a:ext cx="540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2015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134" name="Google Shape;134;p13"/>
          <p:cNvCxnSpPr/>
          <p:nvPr/>
        </p:nvCxnSpPr>
        <p:spPr>
          <a:xfrm>
            <a:off x="4340700" y="8861225"/>
            <a:ext cx="0" cy="1154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3"/>
          <p:cNvSpPr/>
          <p:nvPr/>
        </p:nvSpPr>
        <p:spPr>
          <a:xfrm>
            <a:off x="4281900" y="9119675"/>
            <a:ext cx="117600" cy="11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710075" y="9492800"/>
            <a:ext cx="5406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2017</a:t>
            </a:r>
            <a:endParaRPr sz="1100">
              <a:solidFill>
                <a:srgbClr val="4343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528775" y="8923975"/>
            <a:ext cx="1677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do prêmio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Emitido por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528775" y="9407479"/>
            <a:ext cx="1677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Nome do prêmio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Emitido por</a:t>
            </a:r>
            <a:endParaRPr b="1"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4277325" y="9612300"/>
            <a:ext cx="117600" cy="117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86575" y="9302742"/>
            <a:ext cx="305526" cy="271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