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Graficos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ventas</a:t>
            </a:r>
            <a:r>
              <a:rPr lang="en-US" baseline="0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0626600040379568"/>
          <c:y val="2.1515018725407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9851744"/>
        <c:axId val="1319861536"/>
      </c:barChart>
      <c:catAx>
        <c:axId val="13198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861536"/>
        <c:crosses val="autoZero"/>
        <c:auto val="1"/>
        <c:lblAlgn val="ctr"/>
        <c:lblOffset val="100"/>
        <c:noMultiLvlLbl val="0"/>
      </c:catAx>
      <c:valAx>
        <c:axId val="131986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8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6B6AC-8779-4910-B78E-34C1F3CF82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E32FB-5B85-409E-B666-1E523A032BE3}">
      <dgm:prSet phldrT="[Tex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Semi-full ofrece:</a:t>
          </a:r>
          <a:endParaRPr lang="en-US" b="1" dirty="0">
            <a:solidFill>
              <a:srgbClr val="FF0000"/>
            </a:solidFill>
          </a:endParaRPr>
        </a:p>
      </dgm:t>
    </dgm:pt>
    <dgm:pt modelId="{F0A1ABC4-3BE2-4994-9E2B-3C128208246C}" type="parTrans" cxnId="{F34017D9-5ABD-44EE-B783-6536FD180ABC}">
      <dgm:prSet/>
      <dgm:spPr/>
      <dgm:t>
        <a:bodyPr/>
        <a:lstStyle/>
        <a:p>
          <a:endParaRPr lang="en-US"/>
        </a:p>
      </dgm:t>
    </dgm:pt>
    <dgm:pt modelId="{3DD93353-850F-46B9-8127-36E3EC5F0ABE}" type="sibTrans" cxnId="{F34017D9-5ABD-44EE-B783-6536FD180ABC}">
      <dgm:prSet/>
      <dgm:spPr/>
      <dgm:t>
        <a:bodyPr/>
        <a:lstStyle/>
        <a:p>
          <a:endParaRPr lang="en-US"/>
        </a:p>
      </dgm:t>
    </dgm:pt>
    <dgm:pt modelId="{DF40F80E-6FDD-4AA2-8C8E-DC6409AD996C}">
      <dgm:prSet phldrT="[Texto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El paquese semi full ofrece servicio 3 veces a la semana</a:t>
          </a:r>
          <a:endParaRPr lang="en-US" sz="2000" dirty="0">
            <a:solidFill>
              <a:schemeClr val="tx1"/>
            </a:solidFill>
          </a:endParaRPr>
        </a:p>
      </dgm:t>
    </dgm:pt>
    <dgm:pt modelId="{FBE04A87-9444-45A1-8A8D-A69542CA8D68}" type="parTrans" cxnId="{806BAD72-B794-41A9-A537-53095CF26CF7}">
      <dgm:prSet/>
      <dgm:spPr/>
      <dgm:t>
        <a:bodyPr/>
        <a:lstStyle/>
        <a:p>
          <a:endParaRPr lang="en-US"/>
        </a:p>
      </dgm:t>
    </dgm:pt>
    <dgm:pt modelId="{E78739B7-5B31-4C99-819E-E0C83B0C8B7D}" type="sibTrans" cxnId="{806BAD72-B794-41A9-A537-53095CF26CF7}">
      <dgm:prSet/>
      <dgm:spPr/>
      <dgm:t>
        <a:bodyPr/>
        <a:lstStyle/>
        <a:p>
          <a:endParaRPr lang="en-US"/>
        </a:p>
      </dgm:t>
    </dgm:pt>
    <dgm:pt modelId="{8E5FD753-D409-4AFB-8703-C32629699D67}">
      <dgm:prSet phldrT="[Texto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Paquete full</a:t>
          </a:r>
          <a:endParaRPr lang="en-US" b="1" dirty="0">
            <a:solidFill>
              <a:srgbClr val="FF0000"/>
            </a:solidFill>
          </a:endParaRPr>
        </a:p>
      </dgm:t>
    </dgm:pt>
    <dgm:pt modelId="{E3140572-7150-4361-B7DA-4BC67DC406BA}" type="parTrans" cxnId="{2DD8D7B1-3763-48B0-AF91-D0C03C2B992B}">
      <dgm:prSet/>
      <dgm:spPr/>
      <dgm:t>
        <a:bodyPr/>
        <a:lstStyle/>
        <a:p>
          <a:endParaRPr lang="en-US"/>
        </a:p>
      </dgm:t>
    </dgm:pt>
    <dgm:pt modelId="{3D2059F1-E2BA-4217-A882-4E1DE3FF48FF}" type="sibTrans" cxnId="{2DD8D7B1-3763-48B0-AF91-D0C03C2B992B}">
      <dgm:prSet/>
      <dgm:spPr/>
      <dgm:t>
        <a:bodyPr/>
        <a:lstStyle/>
        <a:p>
          <a:endParaRPr lang="en-US"/>
        </a:p>
      </dgm:t>
    </dgm:pt>
    <dgm:pt modelId="{ED3472FE-1A4A-43EB-AE9E-FFABB38511B6}">
      <dgm:prSet phldrT="[Texto]"/>
      <dgm:spPr/>
      <dgm:t>
        <a:bodyPr/>
        <a:lstStyle/>
        <a:p>
          <a:r>
            <a:rPr lang="en-US" dirty="0" smtClean="0"/>
            <a:t>El paquete full incluye servicio 24/7 </a:t>
          </a:r>
          <a:endParaRPr lang="en-US" dirty="0"/>
        </a:p>
      </dgm:t>
    </dgm:pt>
    <dgm:pt modelId="{72BF485A-AE6E-4DDC-AA4A-019744758A70}" type="parTrans" cxnId="{504469DC-B315-438A-98A7-24EDFC075770}">
      <dgm:prSet/>
      <dgm:spPr/>
      <dgm:t>
        <a:bodyPr/>
        <a:lstStyle/>
        <a:p>
          <a:endParaRPr lang="en-US"/>
        </a:p>
      </dgm:t>
    </dgm:pt>
    <dgm:pt modelId="{086C467E-DE00-4219-BD4C-4335C6420D90}" type="sibTrans" cxnId="{504469DC-B315-438A-98A7-24EDFC075770}">
      <dgm:prSet/>
      <dgm:spPr/>
      <dgm:t>
        <a:bodyPr/>
        <a:lstStyle/>
        <a:p>
          <a:endParaRPr lang="en-US"/>
        </a:p>
      </dgm:t>
    </dgm:pt>
    <dgm:pt modelId="{BC8BB870-2EE9-4540-AAC2-BB71CA90A28A}">
      <dgm:prSet phldrT="[Texto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Licencia por 1 ano </a:t>
          </a:r>
          <a:endParaRPr lang="en-US" sz="2000" dirty="0">
            <a:solidFill>
              <a:schemeClr val="tx1"/>
            </a:solidFill>
          </a:endParaRPr>
        </a:p>
      </dgm:t>
    </dgm:pt>
    <dgm:pt modelId="{2DDD60EF-7551-4088-ACBF-F0B1BEED98AA}" type="parTrans" cxnId="{85923790-27A2-40E4-98D8-EBEAD3D07255}">
      <dgm:prSet/>
      <dgm:spPr/>
      <dgm:t>
        <a:bodyPr/>
        <a:lstStyle/>
        <a:p>
          <a:endParaRPr lang="en-US"/>
        </a:p>
      </dgm:t>
    </dgm:pt>
    <dgm:pt modelId="{D07EF9A2-AC7A-4081-B7F3-46DF73914208}" type="sibTrans" cxnId="{85923790-27A2-40E4-98D8-EBEAD3D07255}">
      <dgm:prSet/>
      <dgm:spPr/>
      <dgm:t>
        <a:bodyPr/>
        <a:lstStyle/>
        <a:p>
          <a:endParaRPr lang="en-US"/>
        </a:p>
      </dgm:t>
    </dgm:pt>
    <dgm:pt modelId="{D5641513-E0CD-439E-AC18-1B52F5B058E7}">
      <dgm:prSet phldrT="[Texto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Soporte tecnico 1 vez al mes </a:t>
          </a:r>
          <a:endParaRPr lang="en-US" sz="2000" dirty="0">
            <a:solidFill>
              <a:schemeClr val="tx1"/>
            </a:solidFill>
          </a:endParaRPr>
        </a:p>
      </dgm:t>
    </dgm:pt>
    <dgm:pt modelId="{C40C508F-16E4-452A-BB30-E6A7A548632A}" type="parTrans" cxnId="{765EAAF1-EAEE-431C-B0EB-688A6423B7BB}">
      <dgm:prSet/>
      <dgm:spPr/>
      <dgm:t>
        <a:bodyPr/>
        <a:lstStyle/>
        <a:p>
          <a:endParaRPr lang="en-US"/>
        </a:p>
      </dgm:t>
    </dgm:pt>
    <dgm:pt modelId="{0A5A0671-C4E0-40B4-9A01-8114AB02DEF0}" type="sibTrans" cxnId="{765EAAF1-EAEE-431C-B0EB-688A6423B7BB}">
      <dgm:prSet/>
      <dgm:spPr/>
      <dgm:t>
        <a:bodyPr/>
        <a:lstStyle/>
        <a:p>
          <a:endParaRPr lang="en-US"/>
        </a:p>
      </dgm:t>
    </dgm:pt>
    <dgm:pt modelId="{4FBC069F-AE32-42CC-80CB-14B65FACA9D3}">
      <dgm:prSet phldrT="[Texto]"/>
      <dgm:spPr/>
      <dgm:t>
        <a:bodyPr/>
        <a:lstStyle/>
        <a:p>
          <a:endParaRPr lang="en-US" dirty="0"/>
        </a:p>
      </dgm:t>
    </dgm:pt>
    <dgm:pt modelId="{5093BD06-A1D1-4B8A-80B3-A1D82C33C08B}" type="parTrans" cxnId="{8FDA8381-9EDA-4B82-B1DE-C036871AEED8}">
      <dgm:prSet/>
      <dgm:spPr/>
      <dgm:t>
        <a:bodyPr/>
        <a:lstStyle/>
        <a:p>
          <a:endParaRPr lang="en-US"/>
        </a:p>
      </dgm:t>
    </dgm:pt>
    <dgm:pt modelId="{DB40D140-448E-42DD-87AC-D4C54688E811}" type="sibTrans" cxnId="{8FDA8381-9EDA-4B82-B1DE-C036871AEED8}">
      <dgm:prSet/>
      <dgm:spPr/>
      <dgm:t>
        <a:bodyPr/>
        <a:lstStyle/>
        <a:p>
          <a:endParaRPr lang="en-US"/>
        </a:p>
      </dgm:t>
    </dgm:pt>
    <dgm:pt modelId="{8235A2EA-AE41-41DB-8014-4E6BEA7FB4BB}">
      <dgm:prSet phldrT="[Texto]"/>
      <dgm:spPr/>
      <dgm:t>
        <a:bodyPr/>
        <a:lstStyle/>
        <a:p>
          <a:r>
            <a:rPr lang="en-US" dirty="0" smtClean="0"/>
            <a:t>Licencia por 3 anos del programa </a:t>
          </a:r>
          <a:endParaRPr lang="en-US" dirty="0"/>
        </a:p>
      </dgm:t>
    </dgm:pt>
    <dgm:pt modelId="{C89EEA18-B075-4C01-8B76-6920F77111A9}" type="parTrans" cxnId="{7325D1CA-16AE-44F9-B648-B45ADBAC76ED}">
      <dgm:prSet/>
      <dgm:spPr/>
      <dgm:t>
        <a:bodyPr/>
        <a:lstStyle/>
        <a:p>
          <a:endParaRPr lang="en-US"/>
        </a:p>
      </dgm:t>
    </dgm:pt>
    <dgm:pt modelId="{8F357416-C160-416A-BF6B-F3CFF0030F94}" type="sibTrans" cxnId="{7325D1CA-16AE-44F9-B648-B45ADBAC76ED}">
      <dgm:prSet/>
      <dgm:spPr/>
      <dgm:t>
        <a:bodyPr/>
        <a:lstStyle/>
        <a:p>
          <a:endParaRPr lang="en-US"/>
        </a:p>
      </dgm:t>
    </dgm:pt>
    <dgm:pt modelId="{01CB7E3F-B6E5-42DD-8E7A-2B460CAB7455}">
      <dgm:prSet phldrT="[Texto]"/>
      <dgm:spPr/>
      <dgm:t>
        <a:bodyPr/>
        <a:lstStyle/>
        <a:p>
          <a:r>
            <a:rPr lang="en-US" dirty="0" smtClean="0"/>
            <a:t>Soporte tecnico 4 veces al mes </a:t>
          </a:r>
          <a:endParaRPr lang="en-US" dirty="0"/>
        </a:p>
      </dgm:t>
    </dgm:pt>
    <dgm:pt modelId="{5702702B-7C2D-4D91-8D70-EB7D953CC7F6}" type="parTrans" cxnId="{94B412C9-3164-4C37-B5FE-31F3A5AB4572}">
      <dgm:prSet/>
      <dgm:spPr/>
      <dgm:t>
        <a:bodyPr/>
        <a:lstStyle/>
        <a:p>
          <a:endParaRPr lang="en-US"/>
        </a:p>
      </dgm:t>
    </dgm:pt>
    <dgm:pt modelId="{F7BEF790-5A56-4D40-BD0F-EB7A6E5046CC}" type="sibTrans" cxnId="{94B412C9-3164-4C37-B5FE-31F3A5AB4572}">
      <dgm:prSet/>
      <dgm:spPr/>
      <dgm:t>
        <a:bodyPr/>
        <a:lstStyle/>
        <a:p>
          <a:endParaRPr lang="en-US"/>
        </a:p>
      </dgm:t>
    </dgm:pt>
    <dgm:pt modelId="{158912A8-B28F-49B5-9462-42343C659F8B}" type="pres">
      <dgm:prSet presAssocID="{C8E6B6AC-8779-4910-B78E-34C1F3CF82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E3BFE1-C61B-434C-9F56-E8B8157952EB}" type="pres">
      <dgm:prSet presAssocID="{2B9E32FB-5B85-409E-B666-1E523A032BE3}" presName="parentText" presStyleLbl="node1" presStyleIdx="0" presStyleCnt="2" custLinFactNeighborX="-20" custLinFactNeighborY="-1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23CB9-9BFF-4A35-A764-5CA80727B9E5}" type="pres">
      <dgm:prSet presAssocID="{2B9E32FB-5B85-409E-B666-1E523A032BE3}" presName="childText" presStyleLbl="revTx" presStyleIdx="0" presStyleCnt="2" custScaleY="137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0FD23-3246-45F3-95E5-B08A2EB2D058}" type="pres">
      <dgm:prSet presAssocID="{8E5FD753-D409-4AFB-8703-C32629699D67}" presName="parentText" presStyleLbl="node1" presStyleIdx="1" presStyleCnt="2" custScaleY="154803" custLinFactNeighborX="-20" custLinFactNeighborY="-84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79AEC-DD6C-4062-96D7-AB5A38B55AF7}" type="pres">
      <dgm:prSet presAssocID="{8E5FD753-D409-4AFB-8703-C32629699D67}" presName="childText" presStyleLbl="revTx" presStyleIdx="1" presStyleCnt="2" custScaleY="12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DACFF-0F10-4AEB-8AC4-0B4A82CBECBC}" type="presOf" srcId="{4FBC069F-AE32-42CC-80CB-14B65FACA9D3}" destId="{27679AEC-DD6C-4062-96D7-AB5A38B55AF7}" srcOrd="0" destOrd="3" presId="urn:microsoft.com/office/officeart/2005/8/layout/vList2"/>
    <dgm:cxn modelId="{162459FA-EF4B-40F3-929F-82D463072BD7}" type="presOf" srcId="{BC8BB870-2EE9-4540-AAC2-BB71CA90A28A}" destId="{40D23CB9-9BFF-4A35-A764-5CA80727B9E5}" srcOrd="0" destOrd="1" presId="urn:microsoft.com/office/officeart/2005/8/layout/vList2"/>
    <dgm:cxn modelId="{7325D1CA-16AE-44F9-B648-B45ADBAC76ED}" srcId="{8E5FD753-D409-4AFB-8703-C32629699D67}" destId="{8235A2EA-AE41-41DB-8014-4E6BEA7FB4BB}" srcOrd="1" destOrd="0" parTransId="{C89EEA18-B075-4C01-8B76-6920F77111A9}" sibTransId="{8F357416-C160-416A-BF6B-F3CFF0030F94}"/>
    <dgm:cxn modelId="{94B412C9-3164-4C37-B5FE-31F3A5AB4572}" srcId="{8E5FD753-D409-4AFB-8703-C32629699D67}" destId="{01CB7E3F-B6E5-42DD-8E7A-2B460CAB7455}" srcOrd="2" destOrd="0" parTransId="{5702702B-7C2D-4D91-8D70-EB7D953CC7F6}" sibTransId="{F7BEF790-5A56-4D40-BD0F-EB7A6E5046CC}"/>
    <dgm:cxn modelId="{F5C48F93-6DD0-4BB4-93C0-45399D9E4268}" type="presOf" srcId="{01CB7E3F-B6E5-42DD-8E7A-2B460CAB7455}" destId="{27679AEC-DD6C-4062-96D7-AB5A38B55AF7}" srcOrd="0" destOrd="2" presId="urn:microsoft.com/office/officeart/2005/8/layout/vList2"/>
    <dgm:cxn modelId="{85923790-27A2-40E4-98D8-EBEAD3D07255}" srcId="{2B9E32FB-5B85-409E-B666-1E523A032BE3}" destId="{BC8BB870-2EE9-4540-AAC2-BB71CA90A28A}" srcOrd="1" destOrd="0" parTransId="{2DDD60EF-7551-4088-ACBF-F0B1BEED98AA}" sibTransId="{D07EF9A2-AC7A-4081-B7F3-46DF73914208}"/>
    <dgm:cxn modelId="{C46304F1-76D9-4224-B8FF-F01C3EBAD380}" type="presOf" srcId="{D5641513-E0CD-439E-AC18-1B52F5B058E7}" destId="{40D23CB9-9BFF-4A35-A764-5CA80727B9E5}" srcOrd="0" destOrd="2" presId="urn:microsoft.com/office/officeart/2005/8/layout/vList2"/>
    <dgm:cxn modelId="{9ABEBEB2-76A0-4D62-9271-F3506C3DA48C}" type="presOf" srcId="{8235A2EA-AE41-41DB-8014-4E6BEA7FB4BB}" destId="{27679AEC-DD6C-4062-96D7-AB5A38B55AF7}" srcOrd="0" destOrd="1" presId="urn:microsoft.com/office/officeart/2005/8/layout/vList2"/>
    <dgm:cxn modelId="{765EAAF1-EAEE-431C-B0EB-688A6423B7BB}" srcId="{2B9E32FB-5B85-409E-B666-1E523A032BE3}" destId="{D5641513-E0CD-439E-AC18-1B52F5B058E7}" srcOrd="2" destOrd="0" parTransId="{C40C508F-16E4-452A-BB30-E6A7A548632A}" sibTransId="{0A5A0671-C4E0-40B4-9A01-8114AB02DEF0}"/>
    <dgm:cxn modelId="{5076F070-A466-4738-9D3F-AA6B43ED87E2}" type="presOf" srcId="{C8E6B6AC-8779-4910-B78E-34C1F3CF826E}" destId="{158912A8-B28F-49B5-9462-42343C659F8B}" srcOrd="0" destOrd="0" presId="urn:microsoft.com/office/officeart/2005/8/layout/vList2"/>
    <dgm:cxn modelId="{8FDA8381-9EDA-4B82-B1DE-C036871AEED8}" srcId="{8E5FD753-D409-4AFB-8703-C32629699D67}" destId="{4FBC069F-AE32-42CC-80CB-14B65FACA9D3}" srcOrd="3" destOrd="0" parTransId="{5093BD06-A1D1-4B8A-80B3-A1D82C33C08B}" sibTransId="{DB40D140-448E-42DD-87AC-D4C54688E811}"/>
    <dgm:cxn modelId="{E5C70462-2A2C-47B7-AD59-E6BF4828ADC9}" type="presOf" srcId="{2B9E32FB-5B85-409E-B666-1E523A032BE3}" destId="{72E3BFE1-C61B-434C-9F56-E8B8157952EB}" srcOrd="0" destOrd="0" presId="urn:microsoft.com/office/officeart/2005/8/layout/vList2"/>
    <dgm:cxn modelId="{CA2DAF69-F646-43EC-B153-4014C61E1347}" type="presOf" srcId="{8E5FD753-D409-4AFB-8703-C32629699D67}" destId="{C0E0FD23-3246-45F3-95E5-B08A2EB2D058}" srcOrd="0" destOrd="0" presId="urn:microsoft.com/office/officeart/2005/8/layout/vList2"/>
    <dgm:cxn modelId="{F34017D9-5ABD-44EE-B783-6536FD180ABC}" srcId="{C8E6B6AC-8779-4910-B78E-34C1F3CF826E}" destId="{2B9E32FB-5B85-409E-B666-1E523A032BE3}" srcOrd="0" destOrd="0" parTransId="{F0A1ABC4-3BE2-4994-9E2B-3C128208246C}" sibTransId="{3DD93353-850F-46B9-8127-36E3EC5F0ABE}"/>
    <dgm:cxn modelId="{73FC4926-8B0F-4340-ABC2-1942D1D7BFB4}" type="presOf" srcId="{ED3472FE-1A4A-43EB-AE9E-FFABB38511B6}" destId="{27679AEC-DD6C-4062-96D7-AB5A38B55AF7}" srcOrd="0" destOrd="0" presId="urn:microsoft.com/office/officeart/2005/8/layout/vList2"/>
    <dgm:cxn modelId="{19DB4A16-DAA3-4158-9F48-811A59C6DEA4}" type="presOf" srcId="{DF40F80E-6FDD-4AA2-8C8E-DC6409AD996C}" destId="{40D23CB9-9BFF-4A35-A764-5CA80727B9E5}" srcOrd="0" destOrd="0" presId="urn:microsoft.com/office/officeart/2005/8/layout/vList2"/>
    <dgm:cxn modelId="{806BAD72-B794-41A9-A537-53095CF26CF7}" srcId="{2B9E32FB-5B85-409E-B666-1E523A032BE3}" destId="{DF40F80E-6FDD-4AA2-8C8E-DC6409AD996C}" srcOrd="0" destOrd="0" parTransId="{FBE04A87-9444-45A1-8A8D-A69542CA8D68}" sibTransId="{E78739B7-5B31-4C99-819E-E0C83B0C8B7D}"/>
    <dgm:cxn modelId="{504469DC-B315-438A-98A7-24EDFC075770}" srcId="{8E5FD753-D409-4AFB-8703-C32629699D67}" destId="{ED3472FE-1A4A-43EB-AE9E-FFABB38511B6}" srcOrd="0" destOrd="0" parTransId="{72BF485A-AE6E-4DDC-AA4A-019744758A70}" sibTransId="{086C467E-DE00-4219-BD4C-4335C6420D90}"/>
    <dgm:cxn modelId="{2DD8D7B1-3763-48B0-AF91-D0C03C2B992B}" srcId="{C8E6B6AC-8779-4910-B78E-34C1F3CF826E}" destId="{8E5FD753-D409-4AFB-8703-C32629699D67}" srcOrd="1" destOrd="0" parTransId="{E3140572-7150-4361-B7DA-4BC67DC406BA}" sibTransId="{3D2059F1-E2BA-4217-A882-4E1DE3FF48FF}"/>
    <dgm:cxn modelId="{2E794436-5CC9-4FF5-AA79-228B86423618}" type="presParOf" srcId="{158912A8-B28F-49B5-9462-42343C659F8B}" destId="{72E3BFE1-C61B-434C-9F56-E8B8157952EB}" srcOrd="0" destOrd="0" presId="urn:microsoft.com/office/officeart/2005/8/layout/vList2"/>
    <dgm:cxn modelId="{C4937BF0-DEAD-4471-8178-9495F7F4A619}" type="presParOf" srcId="{158912A8-B28F-49B5-9462-42343C659F8B}" destId="{40D23CB9-9BFF-4A35-A764-5CA80727B9E5}" srcOrd="1" destOrd="0" presId="urn:microsoft.com/office/officeart/2005/8/layout/vList2"/>
    <dgm:cxn modelId="{9255353C-95FA-4249-A823-2DDFA58061DA}" type="presParOf" srcId="{158912A8-B28F-49B5-9462-42343C659F8B}" destId="{C0E0FD23-3246-45F3-95E5-B08A2EB2D058}" srcOrd="2" destOrd="0" presId="urn:microsoft.com/office/officeart/2005/8/layout/vList2"/>
    <dgm:cxn modelId="{66833243-9FAD-4866-9318-77C724600FD7}" type="presParOf" srcId="{158912A8-B28F-49B5-9462-42343C659F8B}" destId="{27679AEC-DD6C-4062-96D7-AB5A38B55A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3BFE1-C61B-434C-9F56-E8B8157952EB}">
      <dsp:nvSpPr>
        <dsp:cNvPr id="0" name=""/>
        <dsp:cNvSpPr/>
      </dsp:nvSpPr>
      <dsp:spPr>
        <a:xfrm>
          <a:off x="0" y="1"/>
          <a:ext cx="81280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00"/>
              </a:solidFill>
            </a:rPr>
            <a:t>Semi-full ofrece:</a:t>
          </a:r>
          <a:endParaRPr lang="en-US" sz="2100" b="1" kern="1200" dirty="0">
            <a:solidFill>
              <a:srgbClr val="FF0000"/>
            </a:solidFill>
          </a:endParaRPr>
        </a:p>
      </dsp:txBody>
      <dsp:txXfrm>
        <a:off x="23388" y="23389"/>
        <a:ext cx="8081224" cy="432338"/>
      </dsp:txXfrm>
    </dsp:sp>
    <dsp:sp modelId="{40D23CB9-9BFF-4A35-A764-5CA80727B9E5}">
      <dsp:nvSpPr>
        <dsp:cNvPr id="0" name=""/>
        <dsp:cNvSpPr/>
      </dsp:nvSpPr>
      <dsp:spPr>
        <a:xfrm>
          <a:off x="0" y="488308"/>
          <a:ext cx="8128000" cy="125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El paquese semi full ofrece servicio 3 veces a la semana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Licencia por 1 ano 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Soporte tecnico 1 vez al mes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488308"/>
        <a:ext cx="8128000" cy="1255406"/>
      </dsp:txXfrm>
    </dsp:sp>
    <dsp:sp modelId="{C0E0FD23-3246-45F3-95E5-B08A2EB2D058}">
      <dsp:nvSpPr>
        <dsp:cNvPr id="0" name=""/>
        <dsp:cNvSpPr/>
      </dsp:nvSpPr>
      <dsp:spPr>
        <a:xfrm>
          <a:off x="0" y="1659610"/>
          <a:ext cx="8128000" cy="741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00"/>
              </a:solidFill>
            </a:rPr>
            <a:t>Paquete full</a:t>
          </a:r>
          <a:endParaRPr lang="en-US" sz="2100" b="1" kern="1200" dirty="0">
            <a:solidFill>
              <a:srgbClr val="FF0000"/>
            </a:solidFill>
          </a:endParaRPr>
        </a:p>
      </dsp:txBody>
      <dsp:txXfrm>
        <a:off x="36206" y="1695816"/>
        <a:ext cx="8055588" cy="669272"/>
      </dsp:txXfrm>
    </dsp:sp>
    <dsp:sp modelId="{27679AEC-DD6C-4062-96D7-AB5A38B55AF7}">
      <dsp:nvSpPr>
        <dsp:cNvPr id="0" name=""/>
        <dsp:cNvSpPr/>
      </dsp:nvSpPr>
      <dsp:spPr>
        <a:xfrm>
          <a:off x="0" y="2485399"/>
          <a:ext cx="8128000" cy="123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El paquete full incluye servicio 24/7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Licencia por 3 anos del programa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Soporte tecnico 4 veces al mes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2485399"/>
        <a:ext cx="8128000" cy="123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5135185" cy="35099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Q&amp;e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Soluciones</a:t>
            </a: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Vinimos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hacerte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la Vida mas </a:t>
            </a:r>
            <a:r>
              <a:rPr lang="en-US" sz="2400" dirty="0" err="1" smtClean="0">
                <a:solidFill>
                  <a:srgbClr val="FF0000"/>
                </a:solidFill>
              </a:rPr>
              <a:t>facil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con nuestro </a:t>
            </a:r>
            <a:r>
              <a:rPr lang="en-US" sz="2400" dirty="0" err="1" smtClean="0">
                <a:solidFill>
                  <a:schemeClr val="tx1"/>
                </a:solidFill>
              </a:rPr>
              <a:t>clientes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i.ytimg.com/vi/zZ76nhmjFMg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09" y="-1"/>
            <a:ext cx="5180391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Precios</a:t>
            </a:r>
            <a:r>
              <a:rPr lang="en-US" dirty="0" smtClean="0"/>
              <a:t> y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740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1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de nuestro </a:t>
            </a:r>
            <a:r>
              <a:rPr lang="en-US" dirty="0" err="1" smtClean="0"/>
              <a:t>producto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 </a:t>
            </a:r>
            <a:r>
              <a:rPr lang="en-US" dirty="0" err="1" smtClean="0"/>
              <a:t>ventajas</a:t>
            </a:r>
            <a:r>
              <a:rPr lang="en-US" dirty="0" smtClean="0"/>
              <a:t> de nuestro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 err="1" smtClean="0"/>
              <a:t>facilidad</a:t>
            </a:r>
            <a:r>
              <a:rPr lang="en-US" dirty="0" smtClean="0"/>
              <a:t> de </a:t>
            </a:r>
            <a:r>
              <a:rPr lang="en-US" dirty="0" err="1" smtClean="0"/>
              <a:t>pagos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 err="1" smtClean="0"/>
              <a:t>Ahorro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 err="1" smtClean="0"/>
              <a:t>Soporte</a:t>
            </a:r>
            <a:r>
              <a:rPr lang="en-US" dirty="0" smtClean="0"/>
              <a:t> 24 hora 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 err="1" smtClean="0"/>
              <a:t>Licencia</a:t>
            </a:r>
            <a:r>
              <a:rPr lang="en-US" dirty="0" smtClean="0"/>
              <a:t> de </a:t>
            </a:r>
            <a:r>
              <a:rPr lang="en-US" dirty="0" err="1" smtClean="0"/>
              <a:t>venta</a:t>
            </a:r>
            <a:r>
              <a:rPr lang="en-US" dirty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1 hasta 5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296215"/>
            <a:ext cx="9697790" cy="51726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Gracias </a:t>
            </a:r>
            <a:r>
              <a:rPr lang="en-US" sz="5400" dirty="0" smtClean="0"/>
              <a:t>por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bg2">
                    <a:lumMod val="50000"/>
                  </a:schemeClr>
                </a:solidFill>
              </a:rPr>
              <a:t>atencion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   </a:t>
            </a:r>
            <a:r>
              <a:rPr lang="en-US" sz="5400" dirty="0" err="1" smtClean="0">
                <a:solidFill>
                  <a:srgbClr val="FF0000"/>
                </a:solidFill>
              </a:rPr>
              <a:t>Fue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/>
              <a:t>un placer </a:t>
            </a:r>
            <a:r>
              <a:rPr lang="en-US" sz="5400" dirty="0" err="1" smtClean="0">
                <a:solidFill>
                  <a:srgbClr val="FF0000"/>
                </a:solidFill>
              </a:rPr>
              <a:t>Servirle</a:t>
            </a:r>
            <a:r>
              <a:rPr lang="en-US" sz="5400" dirty="0" smtClean="0">
                <a:solidFill>
                  <a:srgbClr val="FF0000"/>
                </a:solidFill>
              </a:rPr>
              <a:t>  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896" y="-957352"/>
            <a:ext cx="9905999" cy="12535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Propietarios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Odarlis</a:t>
            </a:r>
            <a:r>
              <a:rPr lang="en-US" b="1" dirty="0" smtClean="0">
                <a:solidFill>
                  <a:schemeClr val="bg1"/>
                </a:solidFill>
              </a:rPr>
              <a:t> Francisco </a:t>
            </a:r>
            <a:r>
              <a:rPr lang="en-US" b="1" dirty="0" err="1" smtClean="0">
                <a:solidFill>
                  <a:schemeClr val="bg1"/>
                </a:solidFill>
              </a:rPr>
              <a:t>Quezad</a:t>
            </a:r>
            <a:r>
              <a:rPr lang="en-US" b="1" dirty="0" smtClean="0">
                <a:solidFill>
                  <a:schemeClr val="bg1"/>
                </a:solidFill>
              </a:rPr>
              <a:t> Rodriguez, Matricula:17-siin-1-121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Eyeri Elias Pujols Benitez, Matricula:17-siin-163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FF0000"/>
                </a:solidFill>
              </a:rPr>
              <a:t>Historia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 </a:t>
            </a:r>
            <a:r>
              <a:rPr lang="en-US" dirty="0" err="1" smtClean="0">
                <a:solidFill>
                  <a:srgbClr val="FF0000"/>
                </a:solidFill>
              </a:rPr>
              <a:t>nuestra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empresa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72046"/>
            <a:ext cx="9905999" cy="4206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Somos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empresa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creada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por</a:t>
            </a:r>
            <a:r>
              <a:rPr lang="en-US" b="1" dirty="0" smtClean="0">
                <a:solidFill>
                  <a:srgbClr val="FF0000"/>
                </a:solidFill>
              </a:rPr>
              <a:t> dos </a:t>
            </a:r>
            <a:r>
              <a:rPr lang="en-US" b="1" dirty="0" err="1" smtClean="0">
                <a:solidFill>
                  <a:srgbClr val="FF0000"/>
                </a:solidFill>
              </a:rPr>
              <a:t>estudiantes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ingenieria</a:t>
            </a:r>
            <a:r>
              <a:rPr lang="en-US" b="1" dirty="0" smtClean="0">
                <a:solidFill>
                  <a:srgbClr val="FF0000"/>
                </a:solidFill>
              </a:rPr>
              <a:t>  en e </a:t>
            </a:r>
            <a:r>
              <a:rPr lang="en-US" b="1" dirty="0" err="1" smtClean="0">
                <a:solidFill>
                  <a:srgbClr val="FF0000"/>
                </a:solidFill>
              </a:rPr>
              <a:t>ano</a:t>
            </a:r>
            <a:r>
              <a:rPr lang="en-US" b="1" dirty="0" smtClean="0">
                <a:solidFill>
                  <a:srgbClr val="FF0000"/>
                </a:solidFill>
              </a:rPr>
              <a:t> 2017 para la </a:t>
            </a:r>
            <a:r>
              <a:rPr lang="en-US" b="1" dirty="0" err="1" smtClean="0">
                <a:solidFill>
                  <a:srgbClr val="FF0000"/>
                </a:solidFill>
              </a:rPr>
              <a:t>mejoria</a:t>
            </a:r>
            <a:r>
              <a:rPr lang="en-US" b="1" dirty="0" smtClean="0">
                <a:solidFill>
                  <a:srgbClr val="FF0000"/>
                </a:solidFill>
              </a:rPr>
              <a:t> y la </a:t>
            </a:r>
            <a:r>
              <a:rPr lang="en-US" b="1" dirty="0" err="1" smtClean="0">
                <a:solidFill>
                  <a:srgbClr val="FF0000"/>
                </a:solidFill>
              </a:rPr>
              <a:t>facilidad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dar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soporte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tecnicos</a:t>
            </a:r>
            <a:r>
              <a:rPr lang="en-US" b="1" dirty="0" smtClean="0">
                <a:solidFill>
                  <a:srgbClr val="FF0000"/>
                </a:solidFill>
              </a:rPr>
              <a:t> a las </a:t>
            </a:r>
            <a:r>
              <a:rPr lang="en-US" b="1" dirty="0" err="1" smtClean="0">
                <a:solidFill>
                  <a:srgbClr val="FF0000"/>
                </a:solidFill>
              </a:rPr>
              <a:t>industria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comenzamos</a:t>
            </a:r>
            <a:r>
              <a:rPr lang="en-US" b="1" dirty="0" smtClean="0">
                <a:solidFill>
                  <a:srgbClr val="FF0000"/>
                </a:solidFill>
              </a:rPr>
              <a:t> en san </a:t>
            </a:r>
            <a:r>
              <a:rPr lang="en-US" b="1" dirty="0" err="1" smtClean="0">
                <a:solidFill>
                  <a:srgbClr val="FF0000"/>
                </a:solidFill>
              </a:rPr>
              <a:t>cristobal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republica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dominca</a:t>
            </a:r>
            <a:r>
              <a:rPr lang="en-US" b="1" dirty="0" smtClean="0">
                <a:solidFill>
                  <a:srgbClr val="FF0000"/>
                </a:solidFill>
              </a:rPr>
              <a:t> y no </a:t>
            </a:r>
            <a:r>
              <a:rPr lang="en-US" b="1" dirty="0" err="1" smtClean="0">
                <a:solidFill>
                  <a:srgbClr val="FF0000"/>
                </a:solidFill>
              </a:rPr>
              <a:t>hemos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espandido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santo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domomingo</a:t>
            </a:r>
            <a:r>
              <a:rPr lang="en-US" b="1" dirty="0" smtClean="0">
                <a:solidFill>
                  <a:srgbClr val="FF0000"/>
                </a:solidFill>
              </a:rPr>
              <a:t> capita </a:t>
            </a:r>
            <a:r>
              <a:rPr lang="en-US" b="1" dirty="0" err="1" smtClean="0">
                <a:solidFill>
                  <a:srgbClr val="FF0000"/>
                </a:solidFill>
              </a:rPr>
              <a:t>dominicana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1411" y="5652644"/>
            <a:ext cx="999234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3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Satifacer la necesidades de nuestros cliente con nuestro Sistema operativo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brirdarle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 smtClean="0"/>
              <a:t>calidad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/>
              <a:t>mejoria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con el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la major continua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organizacional</a:t>
            </a:r>
            <a:r>
              <a:rPr lang="en-US" dirty="0"/>
              <a:t> </a:t>
            </a:r>
            <a:r>
              <a:rPr lang="en-US" dirty="0" err="1"/>
              <a:t>solidad</a:t>
            </a:r>
            <a:r>
              <a:rPr lang="en-US" dirty="0"/>
              <a:t> y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Valores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u="sng" dirty="0" err="1">
                <a:solidFill>
                  <a:srgbClr val="FF0000"/>
                </a:solidFill>
              </a:rPr>
              <a:t>Puntualidad</a:t>
            </a:r>
            <a:r>
              <a:rPr lang="en-US" altLang="en-US" b="1" dirty="0"/>
              <a:t>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en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caso</a:t>
            </a:r>
            <a:r>
              <a:rPr lang="en-US" altLang="en-US" dirty="0"/>
              <a:t> se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referencia</a:t>
            </a:r>
            <a:r>
              <a:rPr lang="en-US" altLang="en-US" dirty="0"/>
              <a:t> a </a:t>
            </a:r>
            <a:r>
              <a:rPr lang="en-US" altLang="en-US" dirty="0" err="1"/>
              <a:t>este</a:t>
            </a:r>
            <a:r>
              <a:rPr lang="en-US" altLang="en-US" dirty="0"/>
              <a:t> valor para </a:t>
            </a:r>
            <a:r>
              <a:rPr lang="en-US" altLang="en-US" dirty="0" err="1"/>
              <a:t>exigir</a:t>
            </a:r>
            <a:r>
              <a:rPr lang="en-US" altLang="en-US" dirty="0"/>
              <a:t> a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empleados</a:t>
            </a:r>
            <a:r>
              <a:rPr lang="en-US" altLang="en-US" dirty="0"/>
              <a:t> el </a:t>
            </a:r>
            <a:r>
              <a:rPr lang="en-US" altLang="en-US" dirty="0" err="1"/>
              <a:t>respeto</a:t>
            </a:r>
            <a:r>
              <a:rPr lang="en-US" altLang="en-US" dirty="0"/>
              <a:t> de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tiempos</a:t>
            </a:r>
            <a:r>
              <a:rPr lang="en-US" altLang="en-US" dirty="0"/>
              <a:t> de </a:t>
            </a:r>
            <a:r>
              <a:rPr lang="en-US" altLang="en-US" dirty="0" err="1"/>
              <a:t>llegada</a:t>
            </a:r>
            <a:r>
              <a:rPr lang="en-US" altLang="en-US" dirty="0"/>
              <a:t> y </a:t>
            </a:r>
            <a:r>
              <a:rPr lang="en-US" altLang="en-US" dirty="0" err="1"/>
              <a:t>salida</a:t>
            </a:r>
            <a:r>
              <a:rPr lang="en-US" altLang="en-US" dirty="0"/>
              <a:t>, </a:t>
            </a:r>
            <a:r>
              <a:rPr lang="en-US" altLang="en-US" dirty="0" err="1"/>
              <a:t>pero</a:t>
            </a:r>
            <a:r>
              <a:rPr lang="en-US" altLang="en-US" dirty="0"/>
              <a:t> </a:t>
            </a:r>
            <a:r>
              <a:rPr lang="en-US" altLang="en-US" dirty="0" err="1"/>
              <a:t>sobre</a:t>
            </a:r>
            <a:r>
              <a:rPr lang="en-US" altLang="en-US" dirty="0"/>
              <a:t> </a:t>
            </a:r>
            <a:r>
              <a:rPr lang="en-US" altLang="en-US" dirty="0" err="1"/>
              <a:t>todo</a:t>
            </a:r>
            <a:r>
              <a:rPr lang="en-US" altLang="en-US" dirty="0"/>
              <a:t> para con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clientes</a:t>
            </a:r>
            <a:r>
              <a:rPr lang="en-US" altLang="en-US" dirty="0"/>
              <a:t>,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ejemplos</a:t>
            </a:r>
            <a:r>
              <a:rPr lang="en-US" altLang="en-US" dirty="0"/>
              <a:t> a la hora de </a:t>
            </a:r>
            <a:r>
              <a:rPr lang="en-US" altLang="en-US" dirty="0" err="1"/>
              <a:t>presentar</a:t>
            </a:r>
            <a:r>
              <a:rPr lang="en-US" altLang="en-US" dirty="0"/>
              <a:t> </a:t>
            </a:r>
            <a:r>
              <a:rPr lang="en-US" altLang="en-US" dirty="0" err="1"/>
              <a:t>proyectos</a:t>
            </a:r>
            <a:r>
              <a:rPr lang="en-US" altLang="en-US" dirty="0"/>
              <a:t> o </a:t>
            </a:r>
            <a:r>
              <a:rPr lang="en-US" altLang="en-US" dirty="0" err="1"/>
              <a:t>realizar</a:t>
            </a:r>
            <a:r>
              <a:rPr lang="en-US" altLang="en-US" dirty="0"/>
              <a:t> </a:t>
            </a:r>
            <a:r>
              <a:rPr lang="en-US" altLang="en-US" dirty="0" err="1"/>
              <a:t>entregas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u="sng" dirty="0" err="1">
                <a:solidFill>
                  <a:srgbClr val="FF0000"/>
                </a:solidFill>
                <a:cs typeface="Arial" panose="020B0604020202020204" pitchFamily="34" charset="0"/>
              </a:rPr>
              <a:t>Calidad</a:t>
            </a:r>
            <a:r>
              <a:rPr lang="en-US" altLang="en-US" b="1" dirty="0">
                <a:cs typeface="Arial" panose="020B0604020202020204" pitchFamily="34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en </a:t>
            </a:r>
            <a:r>
              <a:rPr lang="en-US" altLang="en-US" dirty="0" err="1">
                <a:cs typeface="Arial" panose="020B0604020202020204" pitchFamily="34" charset="0"/>
              </a:rPr>
              <a:t>este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caso</a:t>
            </a:r>
            <a:r>
              <a:rPr lang="en-US" altLang="en-US" dirty="0">
                <a:cs typeface="Arial" panose="020B0604020202020204" pitchFamily="34" charset="0"/>
              </a:rPr>
              <a:t> se </a:t>
            </a:r>
            <a:r>
              <a:rPr lang="en-US" altLang="en-US" dirty="0" err="1">
                <a:cs typeface="Arial" panose="020B0604020202020204" pitchFamily="34" charset="0"/>
              </a:rPr>
              <a:t>intenta</a:t>
            </a:r>
            <a:r>
              <a:rPr lang="en-US" altLang="en-US" dirty="0">
                <a:cs typeface="Arial" panose="020B0604020202020204" pitchFamily="34" charset="0"/>
              </a:rPr>
              <a:t> que </a:t>
            </a:r>
            <a:r>
              <a:rPr lang="en-US" altLang="en-US" dirty="0" err="1">
                <a:cs typeface="Arial" panose="020B0604020202020204" pitchFamily="34" charset="0"/>
              </a:rPr>
              <a:t>los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productos</a:t>
            </a:r>
            <a:r>
              <a:rPr lang="en-US" altLang="en-US" dirty="0">
                <a:cs typeface="Arial" panose="020B0604020202020204" pitchFamily="34" charset="0"/>
              </a:rPr>
              <a:t> o </a:t>
            </a:r>
            <a:r>
              <a:rPr lang="en-US" altLang="en-US" dirty="0" err="1">
                <a:cs typeface="Arial" panose="020B0604020202020204" pitchFamily="34" charset="0"/>
              </a:rPr>
              <a:t>servicios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ofrecidos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sean</a:t>
            </a:r>
            <a:r>
              <a:rPr lang="en-US" altLang="en-US" dirty="0"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cs typeface="Arial" panose="020B0604020202020204" pitchFamily="34" charset="0"/>
              </a:rPr>
              <a:t>excelencia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Presentacion</a:t>
            </a:r>
            <a:r>
              <a:rPr lang="en-US" dirty="0" smtClean="0"/>
              <a:t> de nuestro </a:t>
            </a:r>
            <a:r>
              <a:rPr lang="en-US" dirty="0" err="1" smtClean="0"/>
              <a:t>porducto</a:t>
            </a:r>
            <a:r>
              <a:rPr lang="en-U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Traemos nuestro plan de </a:t>
            </a:r>
            <a:r>
              <a:rPr lang="en-US" dirty="0" err="1" smtClean="0"/>
              <a:t>ventas</a:t>
            </a:r>
            <a:r>
              <a:rPr lang="en-US" dirty="0" smtClean="0"/>
              <a:t>: </a:t>
            </a:r>
            <a:r>
              <a:rPr lang="en-US" dirty="0" err="1" smtClean="0"/>
              <a:t>somos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que </a:t>
            </a:r>
            <a:r>
              <a:rPr lang="en-US" dirty="0" err="1" smtClean="0"/>
              <a:t>quremos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y </a:t>
            </a:r>
            <a:r>
              <a:rPr lang="en-US" dirty="0" err="1" smtClean="0"/>
              <a:t>facilitar</a:t>
            </a:r>
            <a:r>
              <a:rPr lang="en-US" dirty="0" smtClean="0"/>
              <a:t> el </a:t>
            </a:r>
            <a:r>
              <a:rPr lang="en-US" dirty="0" err="1" smtClean="0"/>
              <a:t>servicios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las </a:t>
            </a:r>
            <a:r>
              <a:rPr lang="en-US" dirty="0" err="1" smtClean="0"/>
              <a:t>empresas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Nuestro </a:t>
            </a:r>
            <a:r>
              <a:rPr lang="en-US" dirty="0" err="1" smtClean="0"/>
              <a:t>pruducto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Sistema operativo que le </a:t>
            </a:r>
            <a:r>
              <a:rPr lang="en-US" dirty="0" err="1" smtClean="0"/>
              <a:t>permite</a:t>
            </a:r>
            <a:r>
              <a:rPr lang="en-US" dirty="0" smtClean="0"/>
              <a:t> a las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informacion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empleado</a:t>
            </a:r>
            <a:r>
              <a:rPr lang="en-US" dirty="0" smtClean="0"/>
              <a:t> y </a:t>
            </a:r>
            <a:r>
              <a:rPr lang="en-US" dirty="0" smtClean="0"/>
              <a:t>el </a:t>
            </a:r>
            <a:r>
              <a:rPr lang="en-US" dirty="0" err="1" smtClean="0"/>
              <a:t>salario</a:t>
            </a:r>
            <a:r>
              <a:rPr lang="en-US" dirty="0" smtClean="0"/>
              <a:t> que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entregarle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empleado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un Sistema </a:t>
            </a:r>
            <a:r>
              <a:rPr lang="en-US" dirty="0" err="1" smtClean="0"/>
              <a:t>oporativo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imprimira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nuuestros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r>
              <a:rPr lang="en-US" dirty="0" smtClean="0"/>
              <a:t> con </a:t>
            </a:r>
            <a:r>
              <a:rPr lang="en-US" dirty="0" err="1" smtClean="0"/>
              <a:t>todo</a:t>
            </a:r>
            <a:r>
              <a:rPr lang="en-US" dirty="0" smtClean="0"/>
              <a:t> y </a:t>
            </a:r>
            <a:r>
              <a:rPr lang="en-US" dirty="0" err="1" smtClean="0"/>
              <a:t>descuentos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suerdo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imprimira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empleado</a:t>
            </a:r>
            <a:r>
              <a:rPr lang="en-US" dirty="0" smtClean="0"/>
              <a:t> de </a:t>
            </a:r>
            <a:r>
              <a:rPr lang="en-US" dirty="0" err="1" smtClean="0"/>
              <a:t>laempresa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Competencia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 </a:t>
            </a:r>
            <a:r>
              <a:rPr lang="en-US" dirty="0" err="1" smtClean="0"/>
              <a:t>vastante</a:t>
            </a:r>
            <a:r>
              <a:rPr lang="en-US" dirty="0" smtClean="0"/>
              <a:t> </a:t>
            </a:r>
            <a:r>
              <a:rPr lang="en-US" dirty="0" err="1" smtClean="0"/>
              <a:t>amplia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Pero traemos el major </a:t>
            </a:r>
            <a:r>
              <a:rPr lang="en-US" dirty="0" err="1" smtClean="0"/>
              <a:t>precio</a:t>
            </a:r>
            <a:r>
              <a:rPr lang="en-US" dirty="0" smtClean="0"/>
              <a:t> del Mercado a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Precios del producto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75004"/>
              </p:ext>
            </p:extLst>
          </p:nvPr>
        </p:nvGraphicFramePr>
        <p:xfrm>
          <a:off x="1028524" y="154082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Paquete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Precios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Semi-full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59018725"/>
              </p:ext>
            </p:extLst>
          </p:nvPr>
        </p:nvGraphicFramePr>
        <p:xfrm>
          <a:off x="2032000" y="3019399"/>
          <a:ext cx="8128000" cy="373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279</TotalTime>
  <Words>381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Algerian</vt:lpstr>
      <vt:lpstr>Arial</vt:lpstr>
      <vt:lpstr>Trebuchet MS</vt:lpstr>
      <vt:lpstr>Tw Cen MT</vt:lpstr>
      <vt:lpstr>Circuito</vt:lpstr>
      <vt:lpstr>  Q&amp;e Soluciones  </vt:lpstr>
      <vt:lpstr>Propietarios </vt:lpstr>
      <vt:lpstr>Historia de nuestra empresa  </vt:lpstr>
      <vt:lpstr>mision</vt:lpstr>
      <vt:lpstr>vision</vt:lpstr>
      <vt:lpstr>Valores </vt:lpstr>
      <vt:lpstr>Presentacion de nuestro porducto.</vt:lpstr>
      <vt:lpstr>Competencia.</vt:lpstr>
      <vt:lpstr>Precios del producto </vt:lpstr>
      <vt:lpstr>Precios y ventas </vt:lpstr>
      <vt:lpstr>Ventajas de nuestro producto</vt:lpstr>
      <vt:lpstr>Gracias por su atencion     Fue un placer Servirle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multiplicador</dc:title>
  <dc:creator>Eyeri Pujols</dc:creator>
  <cp:lastModifiedBy>Eyeri Pujols</cp:lastModifiedBy>
  <cp:revision>15</cp:revision>
  <dcterms:created xsi:type="dcterms:W3CDTF">2020-04-25T00:40:39Z</dcterms:created>
  <dcterms:modified xsi:type="dcterms:W3CDTF">2020-04-25T21:07:40Z</dcterms:modified>
</cp:coreProperties>
</file>