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93" r:id="rId3"/>
    <p:sldId id="266" r:id="rId4"/>
    <p:sldId id="292" r:id="rId5"/>
    <p:sldId id="262" r:id="rId6"/>
    <p:sldId id="297" r:id="rId7"/>
    <p:sldId id="259" r:id="rId8"/>
    <p:sldId id="295" r:id="rId9"/>
    <p:sldId id="296" r:id="rId10"/>
    <p:sldId id="298" r:id="rId11"/>
    <p:sldId id="299" r:id="rId12"/>
    <p:sldId id="300" r:id="rId13"/>
    <p:sldId id="30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Itim" panose="020B0604020202020204" charset="0"/>
      <p:regular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564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16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66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28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e8b782381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e8b782381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84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60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8b782381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e8b782381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96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34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97400" y="12803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88600" y="34451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997400" y="12803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Manager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488425" y="34451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Full Stack Development - Immersive Program SDGKU</a:t>
            </a:r>
            <a:endParaRPr sz="1500" dirty="0"/>
          </a:p>
        </p:txBody>
      </p:sp>
      <p:grpSp>
        <p:nvGrpSpPr>
          <p:cNvPr id="57" name="Google Shape;57;p15"/>
          <p:cNvGrpSpPr/>
          <p:nvPr/>
        </p:nvGrpSpPr>
        <p:grpSpPr>
          <a:xfrm rot="1578595" flipH="1">
            <a:off x="2094215" y="-779348"/>
            <a:ext cx="2976394" cy="3257783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595" flipH="1">
            <a:off x="-797639" y="1111508"/>
            <a:ext cx="1677379" cy="3384631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595" flipH="1">
            <a:off x="1228563" y="-1609335"/>
            <a:ext cx="1348111" cy="326782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595" flipH="1">
            <a:off x="-1722093" y="-582495"/>
            <a:ext cx="3767914" cy="1483328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595" flipH="1">
            <a:off x="911417" y="2377123"/>
            <a:ext cx="3694169" cy="1853221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595" flipH="1">
            <a:off x="667569" y="2023314"/>
            <a:ext cx="2423912" cy="3249617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595" flipH="1">
            <a:off x="-1258262" y="1006990"/>
            <a:ext cx="2627954" cy="1261280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595" flipH="1">
            <a:off x="1576483" y="1456307"/>
            <a:ext cx="2966858" cy="921463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595" flipH="1">
            <a:off x="-10105" y="-822522"/>
            <a:ext cx="2114450" cy="2113562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595" flipH="1">
            <a:off x="361877" y="469201"/>
            <a:ext cx="2376084" cy="2376084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AFA91E-E51C-4574-AA2F-F24AA2559014}"/>
              </a:ext>
            </a:extLst>
          </p:cNvPr>
          <p:cNvSpPr txBox="1"/>
          <p:nvPr/>
        </p:nvSpPr>
        <p:spPr>
          <a:xfrm>
            <a:off x="7372423" y="4436387"/>
            <a:ext cx="3135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Itim"/>
                <a:sym typeface="Itim"/>
              </a:rPr>
              <a:t>By: Paola Cortes,</a:t>
            </a:r>
          </a:p>
          <a:p>
            <a:r>
              <a:rPr lang="es-MX" sz="1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Itim"/>
                <a:sym typeface="Itim"/>
              </a:rPr>
              <a:t>Odasys Soberanes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300518" y="357515"/>
            <a:ext cx="3638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Manager – Sprint</a:t>
            </a:r>
            <a:endParaRPr dirty="0"/>
          </a:p>
        </p:txBody>
      </p:sp>
      <p:sp>
        <p:nvSpPr>
          <p:cNvPr id="57" name="Google Shape;262;p19">
            <a:extLst>
              <a:ext uri="{FF2B5EF4-FFF2-40B4-BE49-F238E27FC236}">
                <a16:creationId xmlns:a16="http://schemas.microsoft.com/office/drawing/2014/main" id="{38632DDD-D6F5-4AB4-913D-63674B53553E}"/>
              </a:ext>
            </a:extLst>
          </p:cNvPr>
          <p:cNvSpPr/>
          <p:nvPr/>
        </p:nvSpPr>
        <p:spPr>
          <a:xfrm>
            <a:off x="281171" y="1086818"/>
            <a:ext cx="1948800" cy="385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Sprints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" name="Google Shape;262;p19">
            <a:extLst>
              <a:ext uri="{FF2B5EF4-FFF2-40B4-BE49-F238E27FC236}">
                <a16:creationId xmlns:a16="http://schemas.microsoft.com/office/drawing/2014/main" id="{DA5A06C5-54FF-47D8-8B33-8550D8308D20}"/>
              </a:ext>
            </a:extLst>
          </p:cNvPr>
          <p:cNvSpPr/>
          <p:nvPr/>
        </p:nvSpPr>
        <p:spPr>
          <a:xfrm>
            <a:off x="4571999" y="123560"/>
            <a:ext cx="1360450" cy="27981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Create Sprint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" name="Google Shape;262;p19">
            <a:extLst>
              <a:ext uri="{FF2B5EF4-FFF2-40B4-BE49-F238E27FC236}">
                <a16:creationId xmlns:a16="http://schemas.microsoft.com/office/drawing/2014/main" id="{69E5609C-D027-487C-AD15-B1F86BE5EED7}"/>
              </a:ext>
            </a:extLst>
          </p:cNvPr>
          <p:cNvSpPr/>
          <p:nvPr/>
        </p:nvSpPr>
        <p:spPr>
          <a:xfrm>
            <a:off x="281171" y="3243809"/>
            <a:ext cx="1360450" cy="27981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Detail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" name="Google Shape;262;p19">
            <a:extLst>
              <a:ext uri="{FF2B5EF4-FFF2-40B4-BE49-F238E27FC236}">
                <a16:creationId xmlns:a16="http://schemas.microsoft.com/office/drawing/2014/main" id="{1EA16317-99C2-4CB6-840F-D0B5B769EE61}"/>
              </a:ext>
            </a:extLst>
          </p:cNvPr>
          <p:cNvSpPr/>
          <p:nvPr/>
        </p:nvSpPr>
        <p:spPr>
          <a:xfrm>
            <a:off x="4525534" y="1921293"/>
            <a:ext cx="1360450" cy="27981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Edit Sprint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D8CD1-6EEF-4BA6-9937-80D9D5BF6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96"/>
          <a:stretch/>
        </p:blipFill>
        <p:spPr>
          <a:xfrm>
            <a:off x="300518" y="1515589"/>
            <a:ext cx="2900644" cy="127419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C146A01-5570-426A-B2C1-58E06533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868" y="423116"/>
            <a:ext cx="3044285" cy="143383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D7C9728-3FA1-402B-8357-CFA39A7EB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8" y="3548340"/>
            <a:ext cx="3371387" cy="101668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B81B8A6-5926-43D3-BD6A-CF20BFB25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868" y="2218493"/>
            <a:ext cx="3025698" cy="142432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CE589E4-1764-454F-891C-219124C25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868" y="4093129"/>
            <a:ext cx="3510244" cy="831855"/>
          </a:xfrm>
          <a:prstGeom prst="rect">
            <a:avLst/>
          </a:prstGeom>
        </p:spPr>
      </p:pic>
      <p:sp>
        <p:nvSpPr>
          <p:cNvPr id="25" name="Google Shape;262;p19">
            <a:extLst>
              <a:ext uri="{FF2B5EF4-FFF2-40B4-BE49-F238E27FC236}">
                <a16:creationId xmlns:a16="http://schemas.microsoft.com/office/drawing/2014/main" id="{25E2B053-D168-4B34-8A3C-2B03197DD020}"/>
              </a:ext>
            </a:extLst>
          </p:cNvPr>
          <p:cNvSpPr/>
          <p:nvPr/>
        </p:nvSpPr>
        <p:spPr>
          <a:xfrm>
            <a:off x="4586868" y="3798327"/>
            <a:ext cx="1360450" cy="27981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Delete Sprint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6660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300518" y="357515"/>
            <a:ext cx="3638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Manager – Task</a:t>
            </a:r>
            <a:endParaRPr dirty="0"/>
          </a:p>
        </p:txBody>
      </p:sp>
      <p:sp>
        <p:nvSpPr>
          <p:cNvPr id="57" name="Google Shape;262;p19">
            <a:extLst>
              <a:ext uri="{FF2B5EF4-FFF2-40B4-BE49-F238E27FC236}">
                <a16:creationId xmlns:a16="http://schemas.microsoft.com/office/drawing/2014/main" id="{38632DDD-D6F5-4AB4-913D-63674B53553E}"/>
              </a:ext>
            </a:extLst>
          </p:cNvPr>
          <p:cNvSpPr/>
          <p:nvPr/>
        </p:nvSpPr>
        <p:spPr>
          <a:xfrm>
            <a:off x="281171" y="1086818"/>
            <a:ext cx="1948800" cy="385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Tasks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" name="Google Shape;262;p19">
            <a:extLst>
              <a:ext uri="{FF2B5EF4-FFF2-40B4-BE49-F238E27FC236}">
                <a16:creationId xmlns:a16="http://schemas.microsoft.com/office/drawing/2014/main" id="{DA5A06C5-54FF-47D8-8B33-8550D8308D20}"/>
              </a:ext>
            </a:extLst>
          </p:cNvPr>
          <p:cNvSpPr/>
          <p:nvPr/>
        </p:nvSpPr>
        <p:spPr>
          <a:xfrm>
            <a:off x="4571999" y="123560"/>
            <a:ext cx="1360450" cy="27981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Create Task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" name="Google Shape;262;p19">
            <a:extLst>
              <a:ext uri="{FF2B5EF4-FFF2-40B4-BE49-F238E27FC236}">
                <a16:creationId xmlns:a16="http://schemas.microsoft.com/office/drawing/2014/main" id="{69E5609C-D027-487C-AD15-B1F86BE5EED7}"/>
              </a:ext>
            </a:extLst>
          </p:cNvPr>
          <p:cNvSpPr/>
          <p:nvPr/>
        </p:nvSpPr>
        <p:spPr>
          <a:xfrm>
            <a:off x="281171" y="3347885"/>
            <a:ext cx="1360450" cy="27981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Detail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" name="Google Shape;262;p19">
            <a:extLst>
              <a:ext uri="{FF2B5EF4-FFF2-40B4-BE49-F238E27FC236}">
                <a16:creationId xmlns:a16="http://schemas.microsoft.com/office/drawing/2014/main" id="{1EA16317-99C2-4CB6-840F-D0B5B769EE61}"/>
              </a:ext>
            </a:extLst>
          </p:cNvPr>
          <p:cNvSpPr/>
          <p:nvPr/>
        </p:nvSpPr>
        <p:spPr>
          <a:xfrm>
            <a:off x="4525534" y="1921293"/>
            <a:ext cx="1360450" cy="27981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Edit Task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" name="Google Shape;262;p19">
            <a:extLst>
              <a:ext uri="{FF2B5EF4-FFF2-40B4-BE49-F238E27FC236}">
                <a16:creationId xmlns:a16="http://schemas.microsoft.com/office/drawing/2014/main" id="{25E2B053-D168-4B34-8A3C-2B03197DD020}"/>
              </a:ext>
            </a:extLst>
          </p:cNvPr>
          <p:cNvSpPr/>
          <p:nvPr/>
        </p:nvSpPr>
        <p:spPr>
          <a:xfrm>
            <a:off x="4586868" y="3798327"/>
            <a:ext cx="1360450" cy="27981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Delete Task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3D911E-9697-4CD7-BCD5-5C092224B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32" y="1566575"/>
            <a:ext cx="3750400" cy="16525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62B647-5DD1-46E0-9192-76E8158DE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32" y="3668690"/>
            <a:ext cx="3309152" cy="14071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6D6F43-8430-4615-87DA-F697648CC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868" y="434605"/>
            <a:ext cx="2958791" cy="14058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F84436-AA50-4A6C-AB15-0CEBB6DC6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2255361"/>
            <a:ext cx="2966783" cy="14058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50D631-22D9-4B17-9752-0EB89556E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868" y="4140130"/>
            <a:ext cx="3487968" cy="8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8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300518" y="357515"/>
            <a:ext cx="3638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Manager – Board</a:t>
            </a:r>
            <a:endParaRPr dirty="0"/>
          </a:p>
        </p:txBody>
      </p:sp>
      <p:sp>
        <p:nvSpPr>
          <p:cNvPr id="57" name="Google Shape;262;p19">
            <a:extLst>
              <a:ext uri="{FF2B5EF4-FFF2-40B4-BE49-F238E27FC236}">
                <a16:creationId xmlns:a16="http://schemas.microsoft.com/office/drawing/2014/main" id="{38632DDD-D6F5-4AB4-913D-63674B53553E}"/>
              </a:ext>
            </a:extLst>
          </p:cNvPr>
          <p:cNvSpPr/>
          <p:nvPr/>
        </p:nvSpPr>
        <p:spPr>
          <a:xfrm>
            <a:off x="511629" y="1057081"/>
            <a:ext cx="1948800" cy="385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Board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744D65-2B9C-4741-B55E-A25A45BD6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76" y="1579343"/>
            <a:ext cx="7326916" cy="31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9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2414;p57">
            <a:extLst>
              <a:ext uri="{FF2B5EF4-FFF2-40B4-BE49-F238E27FC236}">
                <a16:creationId xmlns:a16="http://schemas.microsoft.com/office/drawing/2014/main" id="{C0AF612D-0130-4EA6-9F0B-5E6B1DFBCD52}"/>
              </a:ext>
            </a:extLst>
          </p:cNvPr>
          <p:cNvGrpSpPr/>
          <p:nvPr/>
        </p:nvGrpSpPr>
        <p:grpSpPr>
          <a:xfrm rot="834041">
            <a:off x="816133" y="1586918"/>
            <a:ext cx="2446882" cy="585362"/>
            <a:chOff x="4345425" y="2175475"/>
            <a:chExt cx="800750" cy="176025"/>
          </a:xfrm>
        </p:grpSpPr>
        <p:sp>
          <p:nvSpPr>
            <p:cNvPr id="9" name="Google Shape;2415;p57">
              <a:extLst>
                <a:ext uri="{FF2B5EF4-FFF2-40B4-BE49-F238E27FC236}">
                  <a16:creationId xmlns:a16="http://schemas.microsoft.com/office/drawing/2014/main" id="{37571AA4-736C-4689-9755-DC5ADAEF166A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17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16;p57">
              <a:extLst>
                <a:ext uri="{FF2B5EF4-FFF2-40B4-BE49-F238E27FC236}">
                  <a16:creationId xmlns:a16="http://schemas.microsoft.com/office/drawing/2014/main" id="{1EF10345-D874-468F-B921-8633DF9B299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7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2417;p57">
            <a:extLst>
              <a:ext uri="{FF2B5EF4-FFF2-40B4-BE49-F238E27FC236}">
                <a16:creationId xmlns:a16="http://schemas.microsoft.com/office/drawing/2014/main" id="{96DD0EE0-9F61-48CE-9B23-738787F3DC7D}"/>
              </a:ext>
            </a:extLst>
          </p:cNvPr>
          <p:cNvGrpSpPr/>
          <p:nvPr/>
        </p:nvGrpSpPr>
        <p:grpSpPr>
          <a:xfrm rot="834077">
            <a:off x="5764765" y="1535637"/>
            <a:ext cx="2599815" cy="585362"/>
            <a:chOff x="4345425" y="2175475"/>
            <a:chExt cx="800750" cy="176025"/>
          </a:xfrm>
        </p:grpSpPr>
        <p:sp>
          <p:nvSpPr>
            <p:cNvPr id="12" name="Google Shape;2418;p57">
              <a:extLst>
                <a:ext uri="{FF2B5EF4-FFF2-40B4-BE49-F238E27FC236}">
                  <a16:creationId xmlns:a16="http://schemas.microsoft.com/office/drawing/2014/main" id="{D0248AE3-3382-45F5-95C7-CAFD8D358549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7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19;p57">
              <a:extLst>
                <a:ext uri="{FF2B5EF4-FFF2-40B4-BE49-F238E27FC236}">
                  <a16:creationId xmlns:a16="http://schemas.microsoft.com/office/drawing/2014/main" id="{6C4B80EC-9CEC-47CA-A426-A29ECF41E8E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17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420;p57">
            <a:extLst>
              <a:ext uri="{FF2B5EF4-FFF2-40B4-BE49-F238E27FC236}">
                <a16:creationId xmlns:a16="http://schemas.microsoft.com/office/drawing/2014/main" id="{4C01EFBD-3181-48E9-9BBB-EBB0A2977F89}"/>
              </a:ext>
            </a:extLst>
          </p:cNvPr>
          <p:cNvSpPr txBox="1"/>
          <p:nvPr/>
        </p:nvSpPr>
        <p:spPr>
          <a:xfrm>
            <a:off x="5629228" y="1943814"/>
            <a:ext cx="2808192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pcorteszaragoza@gmail.com</a:t>
            </a: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" name="Google Shape;2421;p57">
            <a:extLst>
              <a:ext uri="{FF2B5EF4-FFF2-40B4-BE49-F238E27FC236}">
                <a16:creationId xmlns:a16="http://schemas.microsoft.com/office/drawing/2014/main" id="{9E0376B2-DDA0-4181-A9EC-7667204D0E21}"/>
              </a:ext>
            </a:extLst>
          </p:cNvPr>
          <p:cNvSpPr txBox="1"/>
          <p:nvPr/>
        </p:nvSpPr>
        <p:spPr>
          <a:xfrm>
            <a:off x="5633334" y="1474079"/>
            <a:ext cx="2848428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Paola Cortes</a:t>
            </a:r>
            <a:endParaRPr sz="2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6" name="Google Shape;2422;p57">
            <a:extLst>
              <a:ext uri="{FF2B5EF4-FFF2-40B4-BE49-F238E27FC236}">
                <a16:creationId xmlns:a16="http://schemas.microsoft.com/office/drawing/2014/main" id="{8F7C438D-5C31-4C93-8227-8F5FE3BF6B4F}"/>
              </a:ext>
            </a:extLst>
          </p:cNvPr>
          <p:cNvSpPr txBox="1"/>
          <p:nvPr/>
        </p:nvSpPr>
        <p:spPr>
          <a:xfrm>
            <a:off x="781649" y="2004179"/>
            <a:ext cx="23829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odasyss@gmail.com</a:t>
            </a: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" name="Google Shape;2423;p57">
            <a:extLst>
              <a:ext uri="{FF2B5EF4-FFF2-40B4-BE49-F238E27FC236}">
                <a16:creationId xmlns:a16="http://schemas.microsoft.com/office/drawing/2014/main" id="{733EF35F-E8E3-4D6B-B329-C82890CB9BFE}"/>
              </a:ext>
            </a:extLst>
          </p:cNvPr>
          <p:cNvSpPr txBox="1"/>
          <p:nvPr/>
        </p:nvSpPr>
        <p:spPr>
          <a:xfrm>
            <a:off x="846895" y="1537014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Odasys Soberanes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236A397-D91B-47FC-9661-C7EF91D3C4D5}"/>
              </a:ext>
            </a:extLst>
          </p:cNvPr>
          <p:cNvGrpSpPr/>
          <p:nvPr/>
        </p:nvGrpSpPr>
        <p:grpSpPr>
          <a:xfrm>
            <a:off x="3164549" y="3262622"/>
            <a:ext cx="3638701" cy="980621"/>
            <a:chOff x="3079104" y="3262784"/>
            <a:chExt cx="3638701" cy="980621"/>
          </a:xfrm>
        </p:grpSpPr>
        <p:grpSp>
          <p:nvGrpSpPr>
            <p:cNvPr id="3" name="Google Shape;2409;p57">
              <a:extLst>
                <a:ext uri="{FF2B5EF4-FFF2-40B4-BE49-F238E27FC236}">
                  <a16:creationId xmlns:a16="http://schemas.microsoft.com/office/drawing/2014/main" id="{555D5C0E-ABC1-4CDF-B992-CBAC276530F9}"/>
                </a:ext>
              </a:extLst>
            </p:cNvPr>
            <p:cNvGrpSpPr/>
            <p:nvPr/>
          </p:nvGrpSpPr>
          <p:grpSpPr>
            <a:xfrm rot="340145">
              <a:off x="3716204" y="3262784"/>
              <a:ext cx="2480254" cy="980621"/>
              <a:chOff x="4345425" y="2175475"/>
              <a:chExt cx="800750" cy="176025"/>
            </a:xfrm>
          </p:grpSpPr>
          <p:sp>
            <p:nvSpPr>
              <p:cNvPr id="4" name="Google Shape;2410;p57">
                <a:extLst>
                  <a:ext uri="{FF2B5EF4-FFF2-40B4-BE49-F238E27FC236}">
                    <a16:creationId xmlns:a16="http://schemas.microsoft.com/office/drawing/2014/main" id="{474E9E67-30F4-442E-B41D-14AD51394D29}"/>
                  </a:ext>
                </a:extLst>
              </p:cNvPr>
              <p:cNvSpPr/>
              <p:nvPr/>
            </p:nvSpPr>
            <p:spPr>
              <a:xfrm>
                <a:off x="4351850" y="2175475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172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2411;p57">
                <a:extLst>
                  <a:ext uri="{FF2B5EF4-FFF2-40B4-BE49-F238E27FC236}">
                    <a16:creationId xmlns:a16="http://schemas.microsoft.com/office/drawing/2014/main" id="{A18C296F-3DDE-46CA-B3D4-1F3AF05F6E9B}"/>
                  </a:ext>
                </a:extLst>
              </p:cNvPr>
              <p:cNvSpPr/>
              <p:nvPr/>
            </p:nvSpPr>
            <p:spPr>
              <a:xfrm>
                <a:off x="4345425" y="2195925"/>
                <a:ext cx="8007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172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8;p22">
              <a:extLst>
                <a:ext uri="{FF2B5EF4-FFF2-40B4-BE49-F238E27FC236}">
                  <a16:creationId xmlns:a16="http://schemas.microsoft.com/office/drawing/2014/main" id="{7BDB02BC-DB70-47B6-B4C5-6E75DD7485E3}"/>
                </a:ext>
              </a:extLst>
            </p:cNvPr>
            <p:cNvSpPr txBox="1">
              <a:spLocks/>
            </p:cNvSpPr>
            <p:nvPr/>
          </p:nvSpPr>
          <p:spPr>
            <a:xfrm>
              <a:off x="3079104" y="3341844"/>
              <a:ext cx="3638701" cy="4812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dk1"/>
                </a:buClr>
                <a:buSzPts val="2800"/>
              </a:pPr>
              <a:r>
                <a:rPr lang="es-MX" sz="4000" dirty="0">
                  <a:solidFill>
                    <a:schemeClr val="dk1"/>
                  </a:solidFill>
                  <a:latin typeface="Fira Sans Extra Condensed Medium"/>
                  <a:sym typeface="Fira Sans Extra Condensed Medium"/>
                </a:rPr>
                <a:t>Thank you!</a:t>
              </a:r>
            </a:p>
          </p:txBody>
        </p:sp>
      </p:grpSp>
      <p:sp>
        <p:nvSpPr>
          <p:cNvPr id="48" name="Google Shape;458;p22">
            <a:extLst>
              <a:ext uri="{FF2B5EF4-FFF2-40B4-BE49-F238E27FC236}">
                <a16:creationId xmlns:a16="http://schemas.microsoft.com/office/drawing/2014/main" id="{3313F864-661C-4426-BF99-7C28FF447728}"/>
              </a:ext>
            </a:extLst>
          </p:cNvPr>
          <p:cNvSpPr txBox="1">
            <a:spLocks/>
          </p:cNvSpPr>
          <p:nvPr/>
        </p:nvSpPr>
        <p:spPr>
          <a:xfrm>
            <a:off x="846895" y="464989"/>
            <a:ext cx="3638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190722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dirty="0"/>
            </a:br>
            <a:r>
              <a:rPr lang="en-US" dirty="0"/>
              <a:t>Scrum Manager – Project Idea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710213" y="2766125"/>
            <a:ext cx="3024237" cy="1036849"/>
            <a:chOff x="710263" y="1495000"/>
            <a:chExt cx="3024237" cy="1036849"/>
          </a:xfrm>
        </p:grpSpPr>
        <p:sp>
          <p:nvSpPr>
            <p:cNvPr id="157" name="Google Shape;157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8" name="Google Shape;158;p17"/>
            <p:cNvCxnSpPr>
              <a:stCxn id="157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59" name="Google Shape;159;p17"/>
            <p:cNvGrpSpPr/>
            <p:nvPr/>
          </p:nvGrpSpPr>
          <p:grpSpPr>
            <a:xfrm>
              <a:off x="710263" y="1495000"/>
              <a:ext cx="2597982" cy="1036849"/>
              <a:chOff x="3590550" y="1413338"/>
              <a:chExt cx="2597982" cy="1036849"/>
            </a:xfrm>
          </p:grpSpPr>
          <p:sp>
            <p:nvSpPr>
              <p:cNvPr id="160" name="Google Shape;160;p17"/>
              <p:cNvSpPr txBox="1"/>
              <p:nvPr/>
            </p:nvSpPr>
            <p:spPr>
              <a:xfrm>
                <a:off x="3590550" y="1685187"/>
                <a:ext cx="1999436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latin typeface="Roboto"/>
                    <a:ea typeface="Roboto"/>
                    <a:cs typeface="Roboto"/>
                    <a:sym typeface="Roboto"/>
                  </a:rPr>
                  <a:t>It’s an organized system for identifying, monitoring, and managing the work you and your team. </a:t>
                </a:r>
                <a:endParaRPr sz="11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1" name="Google Shape;161;p17"/>
              <p:cNvSpPr txBox="1"/>
              <p:nvPr/>
            </p:nvSpPr>
            <p:spPr>
              <a:xfrm>
                <a:off x="3590550" y="1413338"/>
                <a:ext cx="2597982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700" dirty="0">
                    <a:solidFill>
                      <a:schemeClr val="accent1"/>
                    </a:solidFill>
                    <a:latin typeface="Fira Sans Extra Condensed Medium"/>
                    <a:sym typeface="Roboto"/>
                  </a:rPr>
                  <a:t>Task Management </a:t>
                </a:r>
                <a:endParaRPr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8" name="Google Shape;168;p17"/>
          <p:cNvGrpSpPr/>
          <p:nvPr/>
        </p:nvGrpSpPr>
        <p:grpSpPr>
          <a:xfrm>
            <a:off x="4224351" y="3876649"/>
            <a:ext cx="3024075" cy="1036848"/>
            <a:chOff x="5409700" y="3133901"/>
            <a:chExt cx="3024075" cy="1036848"/>
          </a:xfrm>
        </p:grpSpPr>
        <p:grpSp>
          <p:nvGrpSpPr>
            <p:cNvPr id="169" name="Google Shape;169;p17"/>
            <p:cNvGrpSpPr/>
            <p:nvPr/>
          </p:nvGrpSpPr>
          <p:grpSpPr>
            <a:xfrm>
              <a:off x="6081120" y="3133901"/>
              <a:ext cx="2352655" cy="1036848"/>
              <a:chOff x="6152020" y="3052092"/>
              <a:chExt cx="2352655" cy="1036848"/>
            </a:xfrm>
          </p:grpSpPr>
          <p:sp>
            <p:nvSpPr>
              <p:cNvPr id="170" name="Google Shape;170;p17"/>
              <p:cNvSpPr txBox="1"/>
              <p:nvPr/>
            </p:nvSpPr>
            <p:spPr>
              <a:xfrm>
                <a:off x="6152020" y="3052092"/>
                <a:ext cx="2352655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700" dirty="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Scrum Agile Methodology</a:t>
                </a:r>
                <a:endParaRPr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1" name="Google Shape;171;p17"/>
              <p:cNvSpPr txBox="1"/>
              <p:nvPr/>
            </p:nvSpPr>
            <p:spPr>
              <a:xfrm>
                <a:off x="6620075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latin typeface="Roboto"/>
                    <a:ea typeface="Roboto"/>
                    <a:cs typeface="Roboto"/>
                    <a:sym typeface="Roboto"/>
                  </a:rPr>
                  <a:t>Is a project management system that relies on incremental development. </a:t>
                </a:r>
                <a:endParaRPr sz="11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2" name="Google Shape;172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3" name="Google Shape;173;p17"/>
            <p:cNvCxnSpPr>
              <a:endCxn id="172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4" name="Google Shape;174;p17"/>
          <p:cNvGrpSpPr/>
          <p:nvPr/>
        </p:nvGrpSpPr>
        <p:grpSpPr>
          <a:xfrm>
            <a:off x="4759250" y="2498675"/>
            <a:ext cx="3262194" cy="1004506"/>
            <a:chOff x="5409700" y="1495000"/>
            <a:chExt cx="3262194" cy="1004506"/>
          </a:xfrm>
        </p:grpSpPr>
        <p:grpSp>
          <p:nvGrpSpPr>
            <p:cNvPr id="175" name="Google Shape;175;p17"/>
            <p:cNvGrpSpPr/>
            <p:nvPr/>
          </p:nvGrpSpPr>
          <p:grpSpPr>
            <a:xfrm>
              <a:off x="6434500" y="1495000"/>
              <a:ext cx="2237394" cy="1004506"/>
              <a:chOff x="6505400" y="1413338"/>
              <a:chExt cx="2237394" cy="1004506"/>
            </a:xfrm>
          </p:grpSpPr>
          <p:sp>
            <p:nvSpPr>
              <p:cNvPr id="176" name="Google Shape;176;p17"/>
              <p:cNvSpPr txBox="1"/>
              <p:nvPr/>
            </p:nvSpPr>
            <p:spPr>
              <a:xfrm>
                <a:off x="6620075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-US" sz="1700" dirty="0">
                    <a:solidFill>
                      <a:schemeClr val="accent2"/>
                    </a:solidFill>
                    <a:latin typeface="Fira Sans Extra Condensed Medium"/>
                    <a:sym typeface="Roboto"/>
                  </a:rPr>
                  <a:t>Project Management</a:t>
                </a:r>
                <a:endParaRPr lang="es-MX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7" name="Google Shape;177;p17"/>
              <p:cNvSpPr txBox="1"/>
              <p:nvPr/>
            </p:nvSpPr>
            <p:spPr>
              <a:xfrm>
                <a:off x="6505400" y="1652844"/>
                <a:ext cx="2237394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latin typeface="Roboto"/>
                    <a:ea typeface="Roboto"/>
                    <a:cs typeface="Roboto"/>
                    <a:sym typeface="Roboto"/>
                  </a:rPr>
                  <a:t>Is the use of specific knowledge, skills, tools and techniques to deliver something of value to people.</a:t>
                </a:r>
                <a:endParaRPr sz="11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8" name="Google Shape;178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9" name="Google Shape;179;p17"/>
            <p:cNvCxnSpPr>
              <a:endCxn id="178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57" name="Google Shape;160;p17">
            <a:extLst>
              <a:ext uri="{FF2B5EF4-FFF2-40B4-BE49-F238E27FC236}">
                <a16:creationId xmlns:a16="http://schemas.microsoft.com/office/drawing/2014/main" id="{ED2BC4A2-C45A-4CB4-A0D6-8518EA92B180}"/>
              </a:ext>
            </a:extLst>
          </p:cNvPr>
          <p:cNvSpPr txBox="1"/>
          <p:nvPr/>
        </p:nvSpPr>
        <p:spPr>
          <a:xfrm>
            <a:off x="609914" y="1208461"/>
            <a:ext cx="6727588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Scrum Manager is a software application used for issue tracking and project management.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system permits to users create projects, sprints, task, subtask.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Scrum Manager project can be used for the following purposes: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992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5"/>
          <p:cNvSpPr txBox="1">
            <a:spLocks noGrp="1"/>
          </p:cNvSpPr>
          <p:nvPr>
            <p:ph type="title"/>
          </p:nvPr>
        </p:nvSpPr>
        <p:spPr>
          <a:xfrm>
            <a:off x="710274" y="536650"/>
            <a:ext cx="812149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Scrum Manager – </a:t>
            </a:r>
            <a:r>
              <a:rPr lang="es-MX" dirty="0"/>
              <a:t>Technologies</a:t>
            </a:r>
          </a:p>
        </p:txBody>
      </p:sp>
      <p:pic>
        <p:nvPicPr>
          <p:cNvPr id="1026" name="Picture 2" descr="Los modelos de Django - AEPI Escuela de programacion en Madrid">
            <a:extLst>
              <a:ext uri="{FF2B5EF4-FFF2-40B4-BE49-F238E27FC236}">
                <a16:creationId xmlns:a16="http://schemas.microsoft.com/office/drawing/2014/main" id="{9895C20F-A8D1-43A9-9946-167430BD4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96"/>
          <a:stretch/>
        </p:blipFill>
        <p:spPr bwMode="auto">
          <a:xfrm>
            <a:off x="2170694" y="3005659"/>
            <a:ext cx="2143125" cy="103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Los modelos de Django - AEPI Escuela de programacion en Madrid">
            <a:extLst>
              <a:ext uri="{FF2B5EF4-FFF2-40B4-BE49-F238E27FC236}">
                <a16:creationId xmlns:a16="http://schemas.microsoft.com/office/drawing/2014/main" id="{FD5EEC75-366D-4BAA-BAD5-F00914358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30"/>
          <a:stretch/>
        </p:blipFill>
        <p:spPr bwMode="auto">
          <a:xfrm>
            <a:off x="5306498" y="3109273"/>
            <a:ext cx="2143125" cy="82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ómo integramos los lenguajes HTML, CSS, y JavaScript?">
            <a:extLst>
              <a:ext uri="{FF2B5EF4-FFF2-40B4-BE49-F238E27FC236}">
                <a16:creationId xmlns:a16="http://schemas.microsoft.com/office/drawing/2014/main" id="{78B3DBAC-2C1E-4432-BB4F-65BA8D0E8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59"/>
          <a:stretch/>
        </p:blipFill>
        <p:spPr bwMode="auto">
          <a:xfrm>
            <a:off x="1479741" y="1304917"/>
            <a:ext cx="968065" cy="14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Cómo integramos los lenguajes HTML, CSS, y JavaScript?">
            <a:extLst>
              <a:ext uri="{FF2B5EF4-FFF2-40B4-BE49-F238E27FC236}">
                <a16:creationId xmlns:a16="http://schemas.microsoft.com/office/drawing/2014/main" id="{774A89FD-2210-4D50-8D6C-34300F0CD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9"/>
          <a:stretch/>
        </p:blipFill>
        <p:spPr bwMode="auto">
          <a:xfrm>
            <a:off x="7094232" y="1163698"/>
            <a:ext cx="968065" cy="14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ómo integramos los lenguajes HTML, CSS, y JavaScript?">
            <a:extLst>
              <a:ext uri="{FF2B5EF4-FFF2-40B4-BE49-F238E27FC236}">
                <a16:creationId xmlns:a16="http://schemas.microsoft.com/office/drawing/2014/main" id="{A33FE1F5-99D3-4187-BF99-B4BC2EA4E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5" r="32929"/>
          <a:stretch/>
        </p:blipFill>
        <p:spPr bwMode="auto">
          <a:xfrm>
            <a:off x="4313819" y="1238226"/>
            <a:ext cx="914400" cy="14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98;p16">
            <a:extLst>
              <a:ext uri="{FF2B5EF4-FFF2-40B4-BE49-F238E27FC236}">
                <a16:creationId xmlns:a16="http://schemas.microsoft.com/office/drawing/2014/main" id="{D71FFAE6-19A7-49D6-B33A-5E4CBDC56255}"/>
              </a:ext>
            </a:extLst>
          </p:cNvPr>
          <p:cNvSpPr/>
          <p:nvPr/>
        </p:nvSpPr>
        <p:spPr>
          <a:xfrm>
            <a:off x="6583364" y="2737562"/>
            <a:ext cx="218100" cy="218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98;p16">
            <a:extLst>
              <a:ext uri="{FF2B5EF4-FFF2-40B4-BE49-F238E27FC236}">
                <a16:creationId xmlns:a16="http://schemas.microsoft.com/office/drawing/2014/main" id="{8DDD6E30-A4E2-47A0-A9DF-2F726EE4DD6B}"/>
              </a:ext>
            </a:extLst>
          </p:cNvPr>
          <p:cNvSpPr/>
          <p:nvPr/>
        </p:nvSpPr>
        <p:spPr>
          <a:xfrm>
            <a:off x="2394822" y="4342986"/>
            <a:ext cx="218100" cy="218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2BBD9152-A105-4FA7-9711-950FB4B847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92" y="1255524"/>
            <a:ext cx="3952687" cy="373852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98;p16">
            <a:extLst>
              <a:ext uri="{FF2B5EF4-FFF2-40B4-BE49-F238E27FC236}">
                <a16:creationId xmlns:a16="http://schemas.microsoft.com/office/drawing/2014/main" id="{1BD1DB99-879C-4966-A569-1EBAE4C68C4E}"/>
              </a:ext>
            </a:extLst>
          </p:cNvPr>
          <p:cNvSpPr/>
          <p:nvPr/>
        </p:nvSpPr>
        <p:spPr>
          <a:xfrm>
            <a:off x="2429449" y="2353481"/>
            <a:ext cx="218100" cy="218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DJANGO - Model View Template </a:t>
            </a:r>
            <a:endParaRPr dirty="0"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6367733" y="1663259"/>
            <a:ext cx="464774" cy="500698"/>
            <a:chOff x="6896644" y="3216007"/>
            <a:chExt cx="322917" cy="347876"/>
          </a:xfrm>
        </p:grpSpPr>
        <p:sp>
          <p:nvSpPr>
            <p:cNvPr id="131" name="Google Shape;131;p16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4384161" y="1644451"/>
            <a:ext cx="539319" cy="538313"/>
            <a:chOff x="1421638" y="4125629"/>
            <a:chExt cx="374709" cy="374010"/>
          </a:xfrm>
        </p:grpSpPr>
        <p:sp>
          <p:nvSpPr>
            <p:cNvPr id="139" name="Google Shape;139;p16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7217999" y="1673006"/>
            <a:ext cx="546951" cy="505588"/>
            <a:chOff x="7384751" y="4147984"/>
            <a:chExt cx="380012" cy="351274"/>
          </a:xfrm>
        </p:grpSpPr>
        <p:sp>
          <p:nvSpPr>
            <p:cNvPr id="142" name="Google Shape;142;p16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00;p16">
            <a:extLst>
              <a:ext uri="{FF2B5EF4-FFF2-40B4-BE49-F238E27FC236}">
                <a16:creationId xmlns:a16="http://schemas.microsoft.com/office/drawing/2014/main" id="{59EE6DA5-2465-4D69-9593-F4045F0603C2}"/>
              </a:ext>
            </a:extLst>
          </p:cNvPr>
          <p:cNvSpPr txBox="1"/>
          <p:nvPr/>
        </p:nvSpPr>
        <p:spPr>
          <a:xfrm>
            <a:off x="249885" y="135552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" name="Google Shape;101;p16">
            <a:extLst>
              <a:ext uri="{FF2B5EF4-FFF2-40B4-BE49-F238E27FC236}">
                <a16:creationId xmlns:a16="http://schemas.microsoft.com/office/drawing/2014/main" id="{34DFE4FD-9E89-4A03-9EAB-4E093383D761}"/>
              </a:ext>
            </a:extLst>
          </p:cNvPr>
          <p:cNvSpPr txBox="1"/>
          <p:nvPr/>
        </p:nvSpPr>
        <p:spPr>
          <a:xfrm>
            <a:off x="312748" y="1630008"/>
            <a:ext cx="1884600" cy="10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Helps to handle database. It is a data access layer which handles the data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52" name="Google Shape;118;p16">
            <a:extLst>
              <a:ext uri="{FF2B5EF4-FFF2-40B4-BE49-F238E27FC236}">
                <a16:creationId xmlns:a16="http://schemas.microsoft.com/office/drawing/2014/main" id="{C4DC5CA9-B6FD-49CD-9BC9-BE929D6237E1}"/>
              </a:ext>
            </a:extLst>
          </p:cNvPr>
          <p:cNvSpPr txBox="1"/>
          <p:nvPr/>
        </p:nvSpPr>
        <p:spPr>
          <a:xfrm>
            <a:off x="6742384" y="1242856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View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19;p16">
            <a:extLst>
              <a:ext uri="{FF2B5EF4-FFF2-40B4-BE49-F238E27FC236}">
                <a16:creationId xmlns:a16="http://schemas.microsoft.com/office/drawing/2014/main" id="{5C30BE0D-5A16-4120-A249-3BF95082D2C6}"/>
              </a:ext>
            </a:extLst>
          </p:cNvPr>
          <p:cNvSpPr txBox="1"/>
          <p:nvPr/>
        </p:nvSpPr>
        <p:spPr>
          <a:xfrm>
            <a:off x="6771952" y="1499229"/>
            <a:ext cx="1884600" cy="135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Roboto"/>
                <a:ea typeface="Roboto"/>
              </a:rPr>
              <a:t>Is used to execute the business logic and interact with a model to carry data and renders a template.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127;p16">
            <a:extLst>
              <a:ext uri="{FF2B5EF4-FFF2-40B4-BE49-F238E27FC236}">
                <a16:creationId xmlns:a16="http://schemas.microsoft.com/office/drawing/2014/main" id="{FE7BA5C6-3AFA-4C7B-AFB1-550AC064776A}"/>
              </a:ext>
            </a:extLst>
          </p:cNvPr>
          <p:cNvSpPr txBox="1"/>
          <p:nvPr/>
        </p:nvSpPr>
        <p:spPr>
          <a:xfrm>
            <a:off x="291855" y="3653812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Templete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" name="Google Shape;128;p16">
            <a:extLst>
              <a:ext uri="{FF2B5EF4-FFF2-40B4-BE49-F238E27FC236}">
                <a16:creationId xmlns:a16="http://schemas.microsoft.com/office/drawing/2014/main" id="{0058C118-FB6C-4977-9B43-D4A7D8B00058}"/>
              </a:ext>
            </a:extLst>
          </p:cNvPr>
          <p:cNvSpPr txBox="1"/>
          <p:nvPr/>
        </p:nvSpPr>
        <p:spPr>
          <a:xfrm>
            <a:off x="345022" y="3916289"/>
            <a:ext cx="1884600" cy="102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 a presentation layer which handles User Interface part completely.</a:t>
            </a:r>
            <a:endParaRPr sz="1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sym typeface="Roboto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8F307A3-29B7-45F3-B9AC-85574D2B482B}"/>
              </a:ext>
            </a:extLst>
          </p:cNvPr>
          <p:cNvGrpSpPr/>
          <p:nvPr/>
        </p:nvGrpSpPr>
        <p:grpSpPr>
          <a:xfrm rot="18049228">
            <a:off x="2270539" y="2075106"/>
            <a:ext cx="165000" cy="576245"/>
            <a:chOff x="2625020" y="2571146"/>
            <a:chExt cx="165000" cy="576245"/>
          </a:xfrm>
        </p:grpSpPr>
        <p:sp>
          <p:nvSpPr>
            <p:cNvPr id="56" name="Google Shape;96;p16">
              <a:extLst>
                <a:ext uri="{FF2B5EF4-FFF2-40B4-BE49-F238E27FC236}">
                  <a16:creationId xmlns:a16="http://schemas.microsoft.com/office/drawing/2014/main" id="{32741C27-3607-4E11-9ED2-CB5071D22BAB}"/>
                </a:ext>
              </a:extLst>
            </p:cNvPr>
            <p:cNvSpPr/>
            <p:nvPr/>
          </p:nvSpPr>
          <p:spPr>
            <a:xfrm rot="19281785">
              <a:off x="2625020" y="2571146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7;p16">
              <a:extLst>
                <a:ext uri="{FF2B5EF4-FFF2-40B4-BE49-F238E27FC236}">
                  <a16:creationId xmlns:a16="http://schemas.microsoft.com/office/drawing/2014/main" id="{435BED7A-C3B9-4CD1-B21F-2B94ED6150C0}"/>
                </a:ext>
              </a:extLst>
            </p:cNvPr>
            <p:cNvSpPr/>
            <p:nvPr/>
          </p:nvSpPr>
          <p:spPr>
            <a:xfrm rot="19281785">
              <a:off x="2659070" y="2801796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9;p16">
              <a:extLst>
                <a:ext uri="{FF2B5EF4-FFF2-40B4-BE49-F238E27FC236}">
                  <a16:creationId xmlns:a16="http://schemas.microsoft.com/office/drawing/2014/main" id="{BE71A0AE-4D38-48F3-90AD-CF619E04DF03}"/>
                </a:ext>
              </a:extLst>
            </p:cNvPr>
            <p:cNvSpPr/>
            <p:nvPr/>
          </p:nvSpPr>
          <p:spPr>
            <a:xfrm rot="19281785">
              <a:off x="2633420" y="2999191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5DC9634-03CB-463E-B86E-82F9160A2789}"/>
              </a:ext>
            </a:extLst>
          </p:cNvPr>
          <p:cNvGrpSpPr/>
          <p:nvPr/>
        </p:nvGrpSpPr>
        <p:grpSpPr>
          <a:xfrm rot="2965474">
            <a:off x="6780350" y="2427452"/>
            <a:ext cx="165000" cy="576245"/>
            <a:chOff x="4571320" y="2571146"/>
            <a:chExt cx="165000" cy="576245"/>
          </a:xfrm>
        </p:grpSpPr>
        <p:sp>
          <p:nvSpPr>
            <p:cNvPr id="61" name="Google Shape;114;p16">
              <a:extLst>
                <a:ext uri="{FF2B5EF4-FFF2-40B4-BE49-F238E27FC236}">
                  <a16:creationId xmlns:a16="http://schemas.microsoft.com/office/drawing/2014/main" id="{8646E8D0-58BD-4EC7-B105-0994003A6A0E}"/>
                </a:ext>
              </a:extLst>
            </p:cNvPr>
            <p:cNvSpPr/>
            <p:nvPr/>
          </p:nvSpPr>
          <p:spPr>
            <a:xfrm>
              <a:off x="4571320" y="2571146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5;p16">
              <a:extLst>
                <a:ext uri="{FF2B5EF4-FFF2-40B4-BE49-F238E27FC236}">
                  <a16:creationId xmlns:a16="http://schemas.microsoft.com/office/drawing/2014/main" id="{C46177C2-1434-4986-B50D-AE0AF8DD1E36}"/>
                </a:ext>
              </a:extLst>
            </p:cNvPr>
            <p:cNvSpPr/>
            <p:nvPr/>
          </p:nvSpPr>
          <p:spPr>
            <a:xfrm>
              <a:off x="4605370" y="2801796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7;p16">
              <a:extLst>
                <a:ext uri="{FF2B5EF4-FFF2-40B4-BE49-F238E27FC236}">
                  <a16:creationId xmlns:a16="http://schemas.microsoft.com/office/drawing/2014/main" id="{8A0023ED-246A-4E3F-9199-4300A15C8136}"/>
                </a:ext>
              </a:extLst>
            </p:cNvPr>
            <p:cNvSpPr/>
            <p:nvPr/>
          </p:nvSpPr>
          <p:spPr>
            <a:xfrm>
              <a:off x="4579720" y="2999191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3321776-2F5D-46B2-A7BE-409E414F2B59}"/>
              </a:ext>
            </a:extLst>
          </p:cNvPr>
          <p:cNvGrpSpPr/>
          <p:nvPr/>
        </p:nvGrpSpPr>
        <p:grpSpPr>
          <a:xfrm rot="4146874">
            <a:off x="2227475" y="4235086"/>
            <a:ext cx="165000" cy="576245"/>
            <a:chOff x="6517620" y="2571146"/>
            <a:chExt cx="165000" cy="576245"/>
          </a:xfrm>
        </p:grpSpPr>
        <p:sp>
          <p:nvSpPr>
            <p:cNvPr id="65" name="Google Shape;123;p16">
              <a:extLst>
                <a:ext uri="{FF2B5EF4-FFF2-40B4-BE49-F238E27FC236}">
                  <a16:creationId xmlns:a16="http://schemas.microsoft.com/office/drawing/2014/main" id="{DCF5832F-640D-4E01-B98D-A922E525C6BD}"/>
                </a:ext>
              </a:extLst>
            </p:cNvPr>
            <p:cNvSpPr/>
            <p:nvPr/>
          </p:nvSpPr>
          <p:spPr>
            <a:xfrm>
              <a:off x="6517620" y="2571146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4;p16">
              <a:extLst>
                <a:ext uri="{FF2B5EF4-FFF2-40B4-BE49-F238E27FC236}">
                  <a16:creationId xmlns:a16="http://schemas.microsoft.com/office/drawing/2014/main" id="{E5706EE4-F1A5-4F7D-B47B-AFD759D98ABB}"/>
                </a:ext>
              </a:extLst>
            </p:cNvPr>
            <p:cNvSpPr/>
            <p:nvPr/>
          </p:nvSpPr>
          <p:spPr>
            <a:xfrm>
              <a:off x="6551670" y="2801796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;p16">
              <a:extLst>
                <a:ext uri="{FF2B5EF4-FFF2-40B4-BE49-F238E27FC236}">
                  <a16:creationId xmlns:a16="http://schemas.microsoft.com/office/drawing/2014/main" id="{D4CAAF18-C9BC-4D05-81EF-0C3A811EEDA8}"/>
                </a:ext>
              </a:extLst>
            </p:cNvPr>
            <p:cNvSpPr/>
            <p:nvPr/>
          </p:nvSpPr>
          <p:spPr>
            <a:xfrm>
              <a:off x="6526020" y="2999191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700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Manager - Models</a:t>
            </a:r>
            <a:endParaRPr dirty="0"/>
          </a:p>
        </p:txBody>
      </p:sp>
      <p:grpSp>
        <p:nvGrpSpPr>
          <p:cNvPr id="402" name="Google Shape;402;p21"/>
          <p:cNvGrpSpPr/>
          <p:nvPr/>
        </p:nvGrpSpPr>
        <p:grpSpPr>
          <a:xfrm>
            <a:off x="4944898" y="1826270"/>
            <a:ext cx="1325880" cy="2049398"/>
            <a:chOff x="4628051" y="1315522"/>
            <a:chExt cx="1366042" cy="2049398"/>
          </a:xfrm>
        </p:grpSpPr>
        <p:sp>
          <p:nvSpPr>
            <p:cNvPr id="403" name="Google Shape;403;p21"/>
            <p:cNvSpPr/>
            <p:nvPr/>
          </p:nvSpPr>
          <p:spPr>
            <a:xfrm rot="10800000" flipH="1">
              <a:off x="4628055" y="1698550"/>
              <a:ext cx="1366033" cy="166637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 txBox="1"/>
            <p:nvPr/>
          </p:nvSpPr>
          <p:spPr>
            <a:xfrm>
              <a:off x="4676586" y="1740242"/>
              <a:ext cx="1212123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u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ser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itle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escription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omplete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reated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print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tatus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subtask</a:t>
              </a: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628051" y="1315522"/>
              <a:ext cx="1366042" cy="38404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</a:t>
              </a:r>
              <a:endParaRPr dirty="0"/>
            </a:p>
          </p:txBody>
        </p:sp>
      </p:grpSp>
      <p:grpSp>
        <p:nvGrpSpPr>
          <p:cNvPr id="407" name="Google Shape;407;p21"/>
          <p:cNvGrpSpPr/>
          <p:nvPr/>
        </p:nvGrpSpPr>
        <p:grpSpPr>
          <a:xfrm>
            <a:off x="7471317" y="2343373"/>
            <a:ext cx="1333310" cy="1017639"/>
            <a:chOff x="6586925" y="1636942"/>
            <a:chExt cx="1373697" cy="1017639"/>
          </a:xfrm>
        </p:grpSpPr>
        <p:sp>
          <p:nvSpPr>
            <p:cNvPr id="408" name="Google Shape;408;p21"/>
            <p:cNvSpPr/>
            <p:nvPr/>
          </p:nvSpPr>
          <p:spPr>
            <a:xfrm rot="10800000" flipH="1">
              <a:off x="6586925" y="2015461"/>
              <a:ext cx="1366033" cy="63912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 txBox="1"/>
            <p:nvPr/>
          </p:nvSpPr>
          <p:spPr>
            <a:xfrm>
              <a:off x="6645296" y="2036185"/>
              <a:ext cx="924819" cy="460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ame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ask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6594580" y="1636942"/>
              <a:ext cx="1366042" cy="38404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ACTIONS</a:t>
              </a:r>
              <a:endParaRPr dirty="0"/>
            </a:p>
          </p:txBody>
        </p:sp>
      </p:grpSp>
      <p:grpSp>
        <p:nvGrpSpPr>
          <p:cNvPr id="412" name="Google Shape;412;p21"/>
          <p:cNvGrpSpPr/>
          <p:nvPr/>
        </p:nvGrpSpPr>
        <p:grpSpPr>
          <a:xfrm>
            <a:off x="546723" y="3236597"/>
            <a:ext cx="1326681" cy="974504"/>
            <a:chOff x="710273" y="1523372"/>
            <a:chExt cx="1366867" cy="974504"/>
          </a:xfrm>
        </p:grpSpPr>
        <p:sp>
          <p:nvSpPr>
            <p:cNvPr id="413" name="Google Shape;413;p21"/>
            <p:cNvSpPr/>
            <p:nvPr/>
          </p:nvSpPr>
          <p:spPr>
            <a:xfrm rot="10800000" flipH="1">
              <a:off x="710275" y="1896517"/>
              <a:ext cx="1366865" cy="601359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 txBox="1"/>
            <p:nvPr/>
          </p:nvSpPr>
          <p:spPr>
            <a:xfrm>
              <a:off x="755680" y="1931029"/>
              <a:ext cx="1237207" cy="492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ame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710273" y="1523372"/>
              <a:ext cx="1366866" cy="38720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</a:t>
              </a:r>
              <a:endParaRPr dirty="0"/>
            </a:p>
          </p:txBody>
        </p:sp>
      </p:grpSp>
      <p:grpSp>
        <p:nvGrpSpPr>
          <p:cNvPr id="417" name="Google Shape;417;p21"/>
          <p:cNvGrpSpPr/>
          <p:nvPr/>
        </p:nvGrpSpPr>
        <p:grpSpPr>
          <a:xfrm>
            <a:off x="2798760" y="1865999"/>
            <a:ext cx="1325879" cy="1613182"/>
            <a:chOff x="2669153" y="1531467"/>
            <a:chExt cx="1366041" cy="1613182"/>
          </a:xfrm>
        </p:grpSpPr>
        <p:sp>
          <p:nvSpPr>
            <p:cNvPr id="418" name="Google Shape;418;p21"/>
            <p:cNvSpPr/>
            <p:nvPr/>
          </p:nvSpPr>
          <p:spPr>
            <a:xfrm rot="10800000" flipH="1">
              <a:off x="2669162" y="1918821"/>
              <a:ext cx="1366032" cy="1225828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 txBox="1"/>
            <p:nvPr/>
          </p:nvSpPr>
          <p:spPr>
            <a:xfrm>
              <a:off x="2751503" y="1889581"/>
              <a:ext cx="123516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ame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description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tart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uration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nd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Roboto" panose="02000000000000000000" pitchFamily="2" charset="0"/>
                <a:buChar char="-"/>
              </a:pPr>
              <a:r>
                <a:rPr lang="es-MX" sz="1200" dirty="0"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roject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669153" y="1531467"/>
              <a:ext cx="1366041" cy="38404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</a:t>
              </a:r>
              <a:endParaRPr dirty="0"/>
            </a:p>
          </p:txBody>
        </p:sp>
      </p:grp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0C50ED8-5481-4C1A-B598-0E7BAD37EE99}"/>
              </a:ext>
            </a:extLst>
          </p:cNvPr>
          <p:cNvCxnSpPr>
            <a:stCxn id="413" idx="0"/>
            <a:endCxn id="418" idx="2"/>
          </p:cNvCxnSpPr>
          <p:nvPr/>
        </p:nvCxnSpPr>
        <p:spPr>
          <a:xfrm flipV="1">
            <a:off x="1873404" y="2866267"/>
            <a:ext cx="925366" cy="10441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15C57427-C99F-420A-98FF-D55C93F81122}"/>
              </a:ext>
            </a:extLst>
          </p:cNvPr>
          <p:cNvCxnSpPr>
            <a:cxnSpLocks/>
          </p:cNvCxnSpPr>
          <p:nvPr/>
        </p:nvCxnSpPr>
        <p:spPr>
          <a:xfrm>
            <a:off x="4124640" y="2809323"/>
            <a:ext cx="73105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77AB9D29-E839-4F46-9C92-775C6ECCFE11}"/>
              </a:ext>
            </a:extLst>
          </p:cNvPr>
          <p:cNvCxnSpPr>
            <a:cxnSpLocks/>
            <a:stCxn id="403" idx="0"/>
            <a:endCxn id="408" idx="2"/>
          </p:cNvCxnSpPr>
          <p:nvPr/>
        </p:nvCxnSpPr>
        <p:spPr>
          <a:xfrm flipV="1">
            <a:off x="6270773" y="3041452"/>
            <a:ext cx="1200544" cy="10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D2F4CE2D-5F4E-456A-9A98-3A66E81B5F29}"/>
              </a:ext>
            </a:extLst>
          </p:cNvPr>
          <p:cNvCxnSpPr>
            <a:cxnSpLocks/>
            <a:stCxn id="403" idx="3"/>
            <a:endCxn id="406" idx="3"/>
          </p:cNvCxnSpPr>
          <p:nvPr/>
        </p:nvCxnSpPr>
        <p:spPr>
          <a:xfrm rot="5400000" flipH="1">
            <a:off x="4583139" y="2850969"/>
            <a:ext cx="2049398" cy="12700"/>
          </a:xfrm>
          <a:prstGeom prst="bentConnector5">
            <a:avLst>
              <a:gd name="adj1" fmla="val -11154"/>
              <a:gd name="adj2" fmla="val -8492189"/>
              <a:gd name="adj3" fmla="val 11115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oogle Shape;764;p28">
            <a:extLst>
              <a:ext uri="{FF2B5EF4-FFF2-40B4-BE49-F238E27FC236}">
                <a16:creationId xmlns:a16="http://schemas.microsoft.com/office/drawing/2014/main" id="{7C09405A-53C3-4A00-8343-0F192C917BD0}"/>
              </a:ext>
            </a:extLst>
          </p:cNvPr>
          <p:cNvGrpSpPr/>
          <p:nvPr/>
        </p:nvGrpSpPr>
        <p:grpSpPr>
          <a:xfrm>
            <a:off x="346812" y="2758436"/>
            <a:ext cx="271213" cy="383088"/>
            <a:chOff x="1333682" y="3344330"/>
            <a:chExt cx="271213" cy="383088"/>
          </a:xfrm>
        </p:grpSpPr>
        <p:sp>
          <p:nvSpPr>
            <p:cNvPr id="83" name="Google Shape;765;p28">
              <a:extLst>
                <a:ext uri="{FF2B5EF4-FFF2-40B4-BE49-F238E27FC236}">
                  <a16:creationId xmlns:a16="http://schemas.microsoft.com/office/drawing/2014/main" id="{CD1EC8BA-F103-4383-9837-844E2801FE27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84" name="Google Shape;766;p28">
              <a:extLst>
                <a:ext uri="{FF2B5EF4-FFF2-40B4-BE49-F238E27FC236}">
                  <a16:creationId xmlns:a16="http://schemas.microsoft.com/office/drawing/2014/main" id="{A6B4F812-5FD3-4946-88A9-9EDA8B2E7BEB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85" name="Google Shape;767;p28">
              <a:extLst>
                <a:ext uri="{FF2B5EF4-FFF2-40B4-BE49-F238E27FC236}">
                  <a16:creationId xmlns:a16="http://schemas.microsoft.com/office/drawing/2014/main" id="{06979CBB-8C6E-4594-AD12-07BA45678969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86" name="Google Shape;768;p28">
              <a:extLst>
                <a:ext uri="{FF2B5EF4-FFF2-40B4-BE49-F238E27FC236}">
                  <a16:creationId xmlns:a16="http://schemas.microsoft.com/office/drawing/2014/main" id="{C29B0B60-C9F8-4705-B785-8155BAFB7DBA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87" name="Google Shape;769;p28">
              <a:extLst>
                <a:ext uri="{FF2B5EF4-FFF2-40B4-BE49-F238E27FC236}">
                  <a16:creationId xmlns:a16="http://schemas.microsoft.com/office/drawing/2014/main" id="{9A962285-CBBA-46C7-AC54-291CCA193AA6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88" name="Google Shape;770;p28">
              <a:extLst>
                <a:ext uri="{FF2B5EF4-FFF2-40B4-BE49-F238E27FC236}">
                  <a16:creationId xmlns:a16="http://schemas.microsoft.com/office/drawing/2014/main" id="{6622B491-EBC3-4F95-89ED-473745DD822C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89" name="Google Shape;771;p28">
              <a:extLst>
                <a:ext uri="{FF2B5EF4-FFF2-40B4-BE49-F238E27FC236}">
                  <a16:creationId xmlns:a16="http://schemas.microsoft.com/office/drawing/2014/main" id="{79283218-7AF1-43CD-AC87-4B069A399022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90" name="Google Shape;772;p28">
              <a:extLst>
                <a:ext uri="{FF2B5EF4-FFF2-40B4-BE49-F238E27FC236}">
                  <a16:creationId xmlns:a16="http://schemas.microsoft.com/office/drawing/2014/main" id="{1EBB4C2B-7EA5-41B4-A719-7E5BA3BC8690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91" name="Google Shape;773;p28">
              <a:extLst>
                <a:ext uri="{FF2B5EF4-FFF2-40B4-BE49-F238E27FC236}">
                  <a16:creationId xmlns:a16="http://schemas.microsoft.com/office/drawing/2014/main" id="{5F69F0B5-B08B-430D-8822-92F03BADCFCD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92" name="Google Shape;774;p28">
              <a:extLst>
                <a:ext uri="{FF2B5EF4-FFF2-40B4-BE49-F238E27FC236}">
                  <a16:creationId xmlns:a16="http://schemas.microsoft.com/office/drawing/2014/main" id="{2F9ADADB-A240-4E29-B251-E3A37758E8A9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93" name="Google Shape;775;p28">
              <a:extLst>
                <a:ext uri="{FF2B5EF4-FFF2-40B4-BE49-F238E27FC236}">
                  <a16:creationId xmlns:a16="http://schemas.microsoft.com/office/drawing/2014/main" id="{9D641E5E-16B9-40B5-81AE-5C9AA41A41B8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</p:grpSp>
      <p:sp>
        <p:nvSpPr>
          <p:cNvPr id="94" name="Google Shape;348;p20">
            <a:extLst>
              <a:ext uri="{FF2B5EF4-FFF2-40B4-BE49-F238E27FC236}">
                <a16:creationId xmlns:a16="http://schemas.microsoft.com/office/drawing/2014/main" id="{ED22DF59-3FF0-43C3-B8EA-33BBC71B677E}"/>
              </a:ext>
            </a:extLst>
          </p:cNvPr>
          <p:cNvSpPr/>
          <p:nvPr/>
        </p:nvSpPr>
        <p:spPr>
          <a:xfrm>
            <a:off x="2336087" y="1703952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700">
              <a:solidFill>
                <a:schemeClr val="lt1"/>
              </a:solidFill>
              <a:latin typeface="Fira Sans Extra Condensed Medium"/>
            </a:endParaRPr>
          </a:p>
        </p:txBody>
      </p:sp>
      <p:grpSp>
        <p:nvGrpSpPr>
          <p:cNvPr id="95" name="Google Shape;344;p20">
            <a:extLst>
              <a:ext uri="{FF2B5EF4-FFF2-40B4-BE49-F238E27FC236}">
                <a16:creationId xmlns:a16="http://schemas.microsoft.com/office/drawing/2014/main" id="{7A3C7B16-5C27-41F2-82F2-7D771ED7E6B9}"/>
              </a:ext>
            </a:extLst>
          </p:cNvPr>
          <p:cNvGrpSpPr/>
          <p:nvPr/>
        </p:nvGrpSpPr>
        <p:grpSpPr>
          <a:xfrm>
            <a:off x="7091035" y="2225645"/>
            <a:ext cx="341472" cy="335074"/>
            <a:chOff x="1329585" y="1989925"/>
            <a:chExt cx="341472" cy="335074"/>
          </a:xfrm>
        </p:grpSpPr>
        <p:sp>
          <p:nvSpPr>
            <p:cNvPr id="96" name="Google Shape;345;p20">
              <a:extLst>
                <a:ext uri="{FF2B5EF4-FFF2-40B4-BE49-F238E27FC236}">
                  <a16:creationId xmlns:a16="http://schemas.microsoft.com/office/drawing/2014/main" id="{656FF5FA-4876-441C-A691-178FD40E55F0}"/>
                </a:ext>
              </a:extLst>
            </p:cNvPr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97" name="Google Shape;346;p20">
              <a:extLst>
                <a:ext uri="{FF2B5EF4-FFF2-40B4-BE49-F238E27FC236}">
                  <a16:creationId xmlns:a16="http://schemas.microsoft.com/office/drawing/2014/main" id="{814BE84B-A93C-4BBD-A016-7D44C2B86FDC}"/>
                </a:ext>
              </a:extLst>
            </p:cNvPr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  <p:sp>
          <p:nvSpPr>
            <p:cNvPr id="98" name="Google Shape;347;p20">
              <a:extLst>
                <a:ext uri="{FF2B5EF4-FFF2-40B4-BE49-F238E27FC236}">
                  <a16:creationId xmlns:a16="http://schemas.microsoft.com/office/drawing/2014/main" id="{4E6BFA3F-2CF5-45D4-8BB2-F6E9AF99A438}"/>
                </a:ext>
              </a:extLst>
            </p:cNvPr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700">
                <a:solidFill>
                  <a:schemeClr val="lt1"/>
                </a:solidFill>
                <a:latin typeface="Fira Sans Extra Condensed Medium"/>
              </a:endParaRPr>
            </a:p>
          </p:txBody>
        </p:sp>
      </p:grpSp>
      <p:sp>
        <p:nvSpPr>
          <p:cNvPr id="99" name="Google Shape;777;p28">
            <a:extLst>
              <a:ext uri="{FF2B5EF4-FFF2-40B4-BE49-F238E27FC236}">
                <a16:creationId xmlns:a16="http://schemas.microsoft.com/office/drawing/2014/main" id="{A4B914EA-89BA-4687-91F1-2F7DE472F035}"/>
              </a:ext>
            </a:extLst>
          </p:cNvPr>
          <p:cNvSpPr/>
          <p:nvPr/>
        </p:nvSpPr>
        <p:spPr>
          <a:xfrm>
            <a:off x="4551305" y="1668304"/>
            <a:ext cx="365632" cy="363561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700">
              <a:solidFill>
                <a:schemeClr val="lt1"/>
              </a:solidFill>
              <a:latin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/>
          <p:nvPr/>
        </p:nvSpPr>
        <p:spPr>
          <a:xfrm rot="10800000">
            <a:off x="3466208" y="1531056"/>
            <a:ext cx="2345400" cy="2345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2"/>
          <p:cNvSpPr/>
          <p:nvPr/>
        </p:nvSpPr>
        <p:spPr>
          <a:xfrm flipH="1">
            <a:off x="3749408" y="1814256"/>
            <a:ext cx="1779000" cy="177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6915341" y="1244129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Add Task</a:t>
            </a:r>
            <a:endParaRPr sz="1700" dirty="0">
              <a:solidFill>
                <a:srgbClr val="FFFFFF"/>
              </a:solidFill>
              <a:latin typeface="Fira Sans Extra Condensed Medium"/>
              <a:sym typeface="Fira Sans Extra Condensed Medium"/>
            </a:endParaRPr>
          </a:p>
        </p:txBody>
      </p:sp>
      <p:cxnSp>
        <p:nvCxnSpPr>
          <p:cNvPr id="430" name="Google Shape;430;p22"/>
          <p:cNvCxnSpPr>
            <a:stCxn id="429" idx="1"/>
            <a:endCxn id="431" idx="6"/>
          </p:cNvCxnSpPr>
          <p:nvPr/>
        </p:nvCxnSpPr>
        <p:spPr>
          <a:xfrm flipH="1">
            <a:off x="5315110" y="1457729"/>
            <a:ext cx="1600231" cy="2602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22"/>
          <p:cNvSpPr/>
          <p:nvPr/>
        </p:nvSpPr>
        <p:spPr>
          <a:xfrm>
            <a:off x="5221810" y="167132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6915341" y="1841883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70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Edit</a:t>
            </a:r>
            <a:r>
              <a:rPr lang="en" sz="17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 Task</a:t>
            </a:r>
            <a:endParaRPr sz="1700" dirty="0">
              <a:solidFill>
                <a:srgbClr val="FFFFFF"/>
              </a:solidFill>
              <a:latin typeface="Fira Sans Extra Condensed Medium"/>
              <a:sym typeface="Fira Sans Extra Condensed Medium"/>
            </a:endParaRP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5732528" y="2055483"/>
            <a:ext cx="1182813" cy="12010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2"/>
          <p:cNvSpPr/>
          <p:nvPr/>
        </p:nvSpPr>
        <p:spPr>
          <a:xfrm>
            <a:off x="5639228" y="2128942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700">
              <a:solidFill>
                <a:srgbClr val="FFFFFF"/>
              </a:solidFill>
              <a:latin typeface="Fira Sans Extra Condensed Medium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6915341" y="3162130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Delete Task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6" name="Google Shape;436;p22"/>
          <p:cNvCxnSpPr>
            <a:stCxn id="435" idx="1"/>
            <a:endCxn id="437" idx="6"/>
          </p:cNvCxnSpPr>
          <p:nvPr/>
        </p:nvCxnSpPr>
        <p:spPr>
          <a:xfrm flipH="1" flipV="1">
            <a:off x="5732528" y="3212433"/>
            <a:ext cx="1182813" cy="16329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22"/>
          <p:cNvSpPr/>
          <p:nvPr/>
        </p:nvSpPr>
        <p:spPr>
          <a:xfrm>
            <a:off x="5639228" y="3165783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6915341" y="2476918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Task Detail</a:t>
            </a:r>
            <a:endParaRPr sz="1700" dirty="0">
              <a:solidFill>
                <a:srgbClr val="FFFFFF"/>
              </a:solidFill>
              <a:latin typeface="Fira Sans Extra Condensed Medium"/>
              <a:sym typeface="Fira Sans Extra Condensed Medium"/>
            </a:endParaRPr>
          </a:p>
        </p:txBody>
      </p:sp>
      <p:cxnSp>
        <p:nvCxnSpPr>
          <p:cNvPr id="439" name="Google Shape;439;p22"/>
          <p:cNvCxnSpPr>
            <a:stCxn id="438" idx="1"/>
            <a:endCxn id="440" idx="6"/>
          </p:cNvCxnSpPr>
          <p:nvPr/>
        </p:nvCxnSpPr>
        <p:spPr>
          <a:xfrm flipH="1">
            <a:off x="5854998" y="2690518"/>
            <a:ext cx="1060343" cy="89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22"/>
          <p:cNvSpPr/>
          <p:nvPr/>
        </p:nvSpPr>
        <p:spPr>
          <a:xfrm>
            <a:off x="5761698" y="2652805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Manager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73FE400-86DE-4890-940E-09BCAB2BFC55}"/>
              </a:ext>
            </a:extLst>
          </p:cNvPr>
          <p:cNvGrpSpPr/>
          <p:nvPr/>
        </p:nvGrpSpPr>
        <p:grpSpPr>
          <a:xfrm>
            <a:off x="4449528" y="2477849"/>
            <a:ext cx="394391" cy="586779"/>
            <a:chOff x="1964783" y="2759556"/>
            <a:chExt cx="394391" cy="586779"/>
          </a:xfrm>
        </p:grpSpPr>
        <p:sp>
          <p:nvSpPr>
            <p:cNvPr id="35" name="Google Shape;1477;p43">
              <a:extLst>
                <a:ext uri="{FF2B5EF4-FFF2-40B4-BE49-F238E27FC236}">
                  <a16:creationId xmlns:a16="http://schemas.microsoft.com/office/drawing/2014/main" id="{0425C9AE-5F41-47C9-955F-C14B75C629B4}"/>
                </a:ext>
              </a:extLst>
            </p:cNvPr>
            <p:cNvSpPr/>
            <p:nvPr/>
          </p:nvSpPr>
          <p:spPr>
            <a:xfrm>
              <a:off x="1964783" y="2836306"/>
              <a:ext cx="394391" cy="510029"/>
            </a:xfrm>
            <a:custGeom>
              <a:avLst/>
              <a:gdLst/>
              <a:ahLst/>
              <a:cxnLst/>
              <a:rect l="l" t="t" r="r" b="b"/>
              <a:pathLst>
                <a:path w="18516" h="23945" extrusionOk="0">
                  <a:moveTo>
                    <a:pt x="9657" y="5335"/>
                  </a:moveTo>
                  <a:lnTo>
                    <a:pt x="9693" y="5882"/>
                  </a:lnTo>
                  <a:lnTo>
                    <a:pt x="9847" y="7954"/>
                  </a:lnTo>
                  <a:lnTo>
                    <a:pt x="10074" y="10990"/>
                  </a:lnTo>
                  <a:lnTo>
                    <a:pt x="9228" y="11812"/>
                  </a:lnTo>
                  <a:lnTo>
                    <a:pt x="8442" y="10990"/>
                  </a:lnTo>
                  <a:lnTo>
                    <a:pt x="8669" y="7954"/>
                  </a:lnTo>
                  <a:lnTo>
                    <a:pt x="8823" y="5882"/>
                  </a:lnTo>
                  <a:lnTo>
                    <a:pt x="8859" y="5335"/>
                  </a:lnTo>
                  <a:close/>
                  <a:moveTo>
                    <a:pt x="1" y="1"/>
                  </a:moveTo>
                  <a:cubicBezTo>
                    <a:pt x="465" y="3120"/>
                    <a:pt x="2466" y="5728"/>
                    <a:pt x="5204" y="7049"/>
                  </a:cubicBezTo>
                  <a:lnTo>
                    <a:pt x="5204" y="15622"/>
                  </a:lnTo>
                  <a:lnTo>
                    <a:pt x="6168" y="15622"/>
                  </a:lnTo>
                  <a:lnTo>
                    <a:pt x="6168" y="23944"/>
                  </a:lnTo>
                  <a:lnTo>
                    <a:pt x="8514" y="23944"/>
                  </a:lnTo>
                  <a:lnTo>
                    <a:pt x="8514" y="15622"/>
                  </a:lnTo>
                  <a:lnTo>
                    <a:pt x="10002" y="15622"/>
                  </a:lnTo>
                  <a:lnTo>
                    <a:pt x="10002" y="23944"/>
                  </a:lnTo>
                  <a:lnTo>
                    <a:pt x="12348" y="23944"/>
                  </a:lnTo>
                  <a:lnTo>
                    <a:pt x="12348" y="15622"/>
                  </a:lnTo>
                  <a:lnTo>
                    <a:pt x="13312" y="15622"/>
                  </a:lnTo>
                  <a:lnTo>
                    <a:pt x="13312" y="7049"/>
                  </a:lnTo>
                  <a:cubicBezTo>
                    <a:pt x="16051" y="5728"/>
                    <a:pt x="18051" y="3120"/>
                    <a:pt x="18515" y="1"/>
                  </a:cubicBezTo>
                  <a:lnTo>
                    <a:pt x="16396" y="1"/>
                  </a:lnTo>
                  <a:cubicBezTo>
                    <a:pt x="15991" y="2084"/>
                    <a:pt x="14705" y="3846"/>
                    <a:pt x="12931" y="4894"/>
                  </a:cubicBezTo>
                  <a:cubicBezTo>
                    <a:pt x="12514" y="4215"/>
                    <a:pt x="11752" y="3751"/>
                    <a:pt x="10895" y="3751"/>
                  </a:cubicBezTo>
                  <a:lnTo>
                    <a:pt x="10074" y="3751"/>
                  </a:lnTo>
                  <a:lnTo>
                    <a:pt x="9657" y="4870"/>
                  </a:lnTo>
                  <a:lnTo>
                    <a:pt x="8859" y="4870"/>
                  </a:lnTo>
                  <a:lnTo>
                    <a:pt x="8442" y="3751"/>
                  </a:lnTo>
                  <a:lnTo>
                    <a:pt x="7621" y="3751"/>
                  </a:lnTo>
                  <a:cubicBezTo>
                    <a:pt x="6752" y="3751"/>
                    <a:pt x="5990" y="4215"/>
                    <a:pt x="5573" y="4894"/>
                  </a:cubicBezTo>
                  <a:cubicBezTo>
                    <a:pt x="3811" y="3846"/>
                    <a:pt x="2525" y="2084"/>
                    <a:pt x="2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76;p43">
              <a:extLst>
                <a:ext uri="{FF2B5EF4-FFF2-40B4-BE49-F238E27FC236}">
                  <a16:creationId xmlns:a16="http://schemas.microsoft.com/office/drawing/2014/main" id="{53634F58-C17A-4B2D-88C3-30839FED6C05}"/>
                </a:ext>
              </a:extLst>
            </p:cNvPr>
            <p:cNvSpPr/>
            <p:nvPr/>
          </p:nvSpPr>
          <p:spPr>
            <a:xfrm>
              <a:off x="2079835" y="2759556"/>
              <a:ext cx="151301" cy="150572"/>
            </a:xfrm>
            <a:custGeom>
              <a:avLst/>
              <a:gdLst/>
              <a:ahLst/>
              <a:cxnLst/>
              <a:rect l="l" t="t" r="r" b="b"/>
              <a:pathLst>
                <a:path w="5108" h="5109" extrusionOk="0">
                  <a:moveTo>
                    <a:pt x="2548" y="0"/>
                  </a:moveTo>
                  <a:cubicBezTo>
                    <a:pt x="1143" y="0"/>
                    <a:pt x="0" y="1143"/>
                    <a:pt x="0" y="2560"/>
                  </a:cubicBezTo>
                  <a:cubicBezTo>
                    <a:pt x="0" y="3965"/>
                    <a:pt x="1143" y="5108"/>
                    <a:pt x="2548" y="5108"/>
                  </a:cubicBezTo>
                  <a:cubicBezTo>
                    <a:pt x="3965" y="5108"/>
                    <a:pt x="5108" y="3965"/>
                    <a:pt x="5108" y="2560"/>
                  </a:cubicBezTo>
                  <a:cubicBezTo>
                    <a:pt x="5108" y="1143"/>
                    <a:pt x="3965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435;p22">
            <a:extLst>
              <a:ext uri="{FF2B5EF4-FFF2-40B4-BE49-F238E27FC236}">
                <a16:creationId xmlns:a16="http://schemas.microsoft.com/office/drawing/2014/main" id="{EE651642-E09B-4663-97A8-4886EE964531}"/>
              </a:ext>
            </a:extLst>
          </p:cNvPr>
          <p:cNvSpPr/>
          <p:nvPr/>
        </p:nvSpPr>
        <p:spPr>
          <a:xfrm>
            <a:off x="490372" y="852062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Register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" name="Google Shape;441;p22">
            <a:extLst>
              <a:ext uri="{FF2B5EF4-FFF2-40B4-BE49-F238E27FC236}">
                <a16:creationId xmlns:a16="http://schemas.microsoft.com/office/drawing/2014/main" id="{B52015D2-BA26-4BD1-8940-55B25F2340A5}"/>
              </a:ext>
            </a:extLst>
          </p:cNvPr>
          <p:cNvSpPr/>
          <p:nvPr/>
        </p:nvSpPr>
        <p:spPr>
          <a:xfrm>
            <a:off x="490372" y="1418566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Log In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0" name="Google Shape;436;p22">
            <a:extLst>
              <a:ext uri="{FF2B5EF4-FFF2-40B4-BE49-F238E27FC236}">
                <a16:creationId xmlns:a16="http://schemas.microsoft.com/office/drawing/2014/main" id="{3D8BCDA5-8A90-4FD9-901A-5D8D4A4472AA}"/>
              </a:ext>
            </a:extLst>
          </p:cNvPr>
          <p:cNvCxnSpPr>
            <a:cxnSpLocks/>
            <a:stCxn id="37" idx="3"/>
            <a:endCxn id="426" idx="5"/>
          </p:cNvCxnSpPr>
          <p:nvPr/>
        </p:nvCxnSpPr>
        <p:spPr>
          <a:xfrm>
            <a:off x="1904272" y="1065662"/>
            <a:ext cx="1905412" cy="80887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6;p22">
            <a:extLst>
              <a:ext uri="{FF2B5EF4-FFF2-40B4-BE49-F238E27FC236}">
                <a16:creationId xmlns:a16="http://schemas.microsoft.com/office/drawing/2014/main" id="{9F40F994-284D-47FD-8BBA-FE90A584448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904272" y="1632166"/>
            <a:ext cx="1651356" cy="59007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35;p22">
            <a:extLst>
              <a:ext uri="{FF2B5EF4-FFF2-40B4-BE49-F238E27FC236}">
                <a16:creationId xmlns:a16="http://schemas.microsoft.com/office/drawing/2014/main" id="{37FCB8B0-494C-48F7-ABD1-DD267B84CBB1}"/>
              </a:ext>
            </a:extLst>
          </p:cNvPr>
          <p:cNvSpPr/>
          <p:nvPr/>
        </p:nvSpPr>
        <p:spPr>
          <a:xfrm>
            <a:off x="490372" y="2439205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Add Project</a:t>
            </a:r>
            <a:endParaRPr sz="1700" dirty="0">
              <a:solidFill>
                <a:srgbClr val="FFFFFF"/>
              </a:solidFill>
              <a:latin typeface="Fira Sans Extra Condensed Medium"/>
              <a:sym typeface="Fira Sans Extra Condensed Medium"/>
            </a:endParaRPr>
          </a:p>
        </p:txBody>
      </p:sp>
      <p:sp>
        <p:nvSpPr>
          <p:cNvPr id="49" name="Google Shape;441;p22">
            <a:extLst>
              <a:ext uri="{FF2B5EF4-FFF2-40B4-BE49-F238E27FC236}">
                <a16:creationId xmlns:a16="http://schemas.microsoft.com/office/drawing/2014/main" id="{A81A6400-EB91-43EF-80B9-27165425A4DA}"/>
              </a:ext>
            </a:extLst>
          </p:cNvPr>
          <p:cNvSpPr/>
          <p:nvPr/>
        </p:nvSpPr>
        <p:spPr>
          <a:xfrm>
            <a:off x="504132" y="3037214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7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Edit Project</a:t>
            </a:r>
            <a:endParaRPr sz="1700" dirty="0">
              <a:solidFill>
                <a:srgbClr val="FFFFFF"/>
              </a:solidFill>
              <a:latin typeface="Fira Sans Extra Condensed Medium"/>
              <a:sym typeface="Fira Sans Extra Condensed Medium"/>
            </a:endParaRPr>
          </a:p>
        </p:txBody>
      </p:sp>
      <p:sp>
        <p:nvSpPr>
          <p:cNvPr id="50" name="Google Shape;429;p22">
            <a:extLst>
              <a:ext uri="{FF2B5EF4-FFF2-40B4-BE49-F238E27FC236}">
                <a16:creationId xmlns:a16="http://schemas.microsoft.com/office/drawing/2014/main" id="{E8EC5DCF-8494-4AB1-A315-AA88E0FCCB1A}"/>
              </a:ext>
            </a:extLst>
          </p:cNvPr>
          <p:cNvSpPr/>
          <p:nvPr/>
        </p:nvSpPr>
        <p:spPr>
          <a:xfrm>
            <a:off x="490372" y="3636054"/>
            <a:ext cx="1620704" cy="427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Delete Project</a:t>
            </a:r>
            <a:endParaRPr sz="1700" dirty="0">
              <a:solidFill>
                <a:srgbClr val="FFFFFF"/>
              </a:solidFill>
              <a:latin typeface="Fira Sans Extra Condensed Medium"/>
              <a:sym typeface="Fira Sans Extra Condensed Medium"/>
            </a:endParaRPr>
          </a:p>
        </p:txBody>
      </p:sp>
      <p:sp>
        <p:nvSpPr>
          <p:cNvPr id="51" name="Google Shape;441;p22">
            <a:extLst>
              <a:ext uri="{FF2B5EF4-FFF2-40B4-BE49-F238E27FC236}">
                <a16:creationId xmlns:a16="http://schemas.microsoft.com/office/drawing/2014/main" id="{0D9BE1BB-54C1-4B4F-A3D6-64E7820BBDD5}"/>
              </a:ext>
            </a:extLst>
          </p:cNvPr>
          <p:cNvSpPr/>
          <p:nvPr/>
        </p:nvSpPr>
        <p:spPr>
          <a:xfrm>
            <a:off x="2335508" y="4261420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Add Sprint 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" name="Google Shape;429;p22">
            <a:extLst>
              <a:ext uri="{FF2B5EF4-FFF2-40B4-BE49-F238E27FC236}">
                <a16:creationId xmlns:a16="http://schemas.microsoft.com/office/drawing/2014/main" id="{6F25C8C0-E7B4-48B9-A9E1-0EF2A130CB1F}"/>
              </a:ext>
            </a:extLst>
          </p:cNvPr>
          <p:cNvSpPr/>
          <p:nvPr/>
        </p:nvSpPr>
        <p:spPr>
          <a:xfrm>
            <a:off x="3858419" y="4262949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Edit Sprint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432;p22">
            <a:extLst>
              <a:ext uri="{FF2B5EF4-FFF2-40B4-BE49-F238E27FC236}">
                <a16:creationId xmlns:a16="http://schemas.microsoft.com/office/drawing/2014/main" id="{FAFF92EB-9DE8-433C-8532-AC75463FC40A}"/>
              </a:ext>
            </a:extLst>
          </p:cNvPr>
          <p:cNvSpPr/>
          <p:nvPr/>
        </p:nvSpPr>
        <p:spPr>
          <a:xfrm>
            <a:off x="5386880" y="4273651"/>
            <a:ext cx="1413900" cy="4149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Detail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" name="Google Shape;438;p22">
            <a:extLst>
              <a:ext uri="{FF2B5EF4-FFF2-40B4-BE49-F238E27FC236}">
                <a16:creationId xmlns:a16="http://schemas.microsoft.com/office/drawing/2014/main" id="{58C35D50-5767-459E-93DE-95C3B4F7CD65}"/>
              </a:ext>
            </a:extLst>
          </p:cNvPr>
          <p:cNvSpPr/>
          <p:nvPr/>
        </p:nvSpPr>
        <p:spPr>
          <a:xfrm>
            <a:off x="6915341" y="4261420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Delete Sprint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59" name="Google Shape;436;p22">
            <a:extLst>
              <a:ext uri="{FF2B5EF4-FFF2-40B4-BE49-F238E27FC236}">
                <a16:creationId xmlns:a16="http://schemas.microsoft.com/office/drawing/2014/main" id="{180890A6-90F8-4033-929C-A0E002171834}"/>
              </a:ext>
            </a:extLst>
          </p:cNvPr>
          <p:cNvCxnSpPr>
            <a:cxnSpLocks/>
            <a:stCxn id="48" idx="3"/>
            <a:endCxn id="426" idx="6"/>
          </p:cNvCxnSpPr>
          <p:nvPr/>
        </p:nvCxnSpPr>
        <p:spPr>
          <a:xfrm>
            <a:off x="1904272" y="2652805"/>
            <a:ext cx="1561936" cy="5095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436;p22">
            <a:extLst>
              <a:ext uri="{FF2B5EF4-FFF2-40B4-BE49-F238E27FC236}">
                <a16:creationId xmlns:a16="http://schemas.microsoft.com/office/drawing/2014/main" id="{4EEFD63B-4FA3-458A-8FD7-F88BF136BA17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918032" y="3106864"/>
            <a:ext cx="1625798" cy="1439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436;p22">
            <a:extLst>
              <a:ext uri="{FF2B5EF4-FFF2-40B4-BE49-F238E27FC236}">
                <a16:creationId xmlns:a16="http://schemas.microsoft.com/office/drawing/2014/main" id="{E5C5A23E-DD9E-484B-9159-4D96D4ECFC54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11076" y="3375730"/>
            <a:ext cx="1576468" cy="47392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436;p22">
            <a:extLst>
              <a:ext uri="{FF2B5EF4-FFF2-40B4-BE49-F238E27FC236}">
                <a16:creationId xmlns:a16="http://schemas.microsoft.com/office/drawing/2014/main" id="{8D367A08-5F6C-4077-9F82-1F04D8744337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042458" y="3653922"/>
            <a:ext cx="902763" cy="6074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436;p22">
            <a:extLst>
              <a:ext uri="{FF2B5EF4-FFF2-40B4-BE49-F238E27FC236}">
                <a16:creationId xmlns:a16="http://schemas.microsoft.com/office/drawing/2014/main" id="{D2A59B2F-374C-4F66-B38D-9CE7C0E4C646}"/>
              </a:ext>
            </a:extLst>
          </p:cNvPr>
          <p:cNvCxnSpPr>
            <a:cxnSpLocks/>
            <a:stCxn id="52" idx="0"/>
            <a:endCxn id="426" idx="0"/>
          </p:cNvCxnSpPr>
          <p:nvPr/>
        </p:nvCxnSpPr>
        <p:spPr>
          <a:xfrm flipV="1">
            <a:off x="4565369" y="3876456"/>
            <a:ext cx="73539" cy="3864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436;p22">
            <a:extLst>
              <a:ext uri="{FF2B5EF4-FFF2-40B4-BE49-F238E27FC236}">
                <a16:creationId xmlns:a16="http://schemas.microsoft.com/office/drawing/2014/main" id="{A6589038-E960-4BA0-B4D2-1253E51CECE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5188488" y="3736535"/>
            <a:ext cx="905342" cy="5371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436;p22">
            <a:extLst>
              <a:ext uri="{FF2B5EF4-FFF2-40B4-BE49-F238E27FC236}">
                <a16:creationId xmlns:a16="http://schemas.microsoft.com/office/drawing/2014/main" id="{06660B6B-19AD-4834-A463-206C4D7BB5E3}"/>
              </a:ext>
            </a:extLst>
          </p:cNvPr>
          <p:cNvCxnSpPr>
            <a:cxnSpLocks/>
            <a:stCxn id="54" idx="0"/>
            <a:endCxn id="426" idx="1"/>
          </p:cNvCxnSpPr>
          <p:nvPr/>
        </p:nvCxnSpPr>
        <p:spPr>
          <a:xfrm flipH="1" flipV="1">
            <a:off x="5468132" y="3532980"/>
            <a:ext cx="2154159" cy="7284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437;p22">
            <a:extLst>
              <a:ext uri="{FF2B5EF4-FFF2-40B4-BE49-F238E27FC236}">
                <a16:creationId xmlns:a16="http://schemas.microsoft.com/office/drawing/2014/main" id="{8B92DC27-4EB0-4C02-8020-28E8C72B8745}"/>
              </a:ext>
            </a:extLst>
          </p:cNvPr>
          <p:cNvSpPr/>
          <p:nvPr/>
        </p:nvSpPr>
        <p:spPr>
          <a:xfrm>
            <a:off x="3756356" y="1830859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37;p22">
            <a:extLst>
              <a:ext uri="{FF2B5EF4-FFF2-40B4-BE49-F238E27FC236}">
                <a16:creationId xmlns:a16="http://schemas.microsoft.com/office/drawing/2014/main" id="{E11145DF-A9C8-4D11-8ECE-7F38B13E0C04}"/>
              </a:ext>
            </a:extLst>
          </p:cNvPr>
          <p:cNvSpPr/>
          <p:nvPr/>
        </p:nvSpPr>
        <p:spPr>
          <a:xfrm>
            <a:off x="3515294" y="2198592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700">
              <a:solidFill>
                <a:srgbClr val="FFFFFF"/>
              </a:solidFill>
              <a:latin typeface="Fira Sans Extra Condensed Medium"/>
            </a:endParaRPr>
          </a:p>
        </p:txBody>
      </p:sp>
      <p:sp>
        <p:nvSpPr>
          <p:cNvPr id="83" name="Google Shape;437;p22">
            <a:extLst>
              <a:ext uri="{FF2B5EF4-FFF2-40B4-BE49-F238E27FC236}">
                <a16:creationId xmlns:a16="http://schemas.microsoft.com/office/drawing/2014/main" id="{F79D7461-C2CB-4FA9-9B25-2BE89B562176}"/>
              </a:ext>
            </a:extLst>
          </p:cNvPr>
          <p:cNvSpPr/>
          <p:nvPr/>
        </p:nvSpPr>
        <p:spPr>
          <a:xfrm>
            <a:off x="3416298" y="265710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700">
              <a:solidFill>
                <a:srgbClr val="FFFFFF"/>
              </a:solidFill>
              <a:latin typeface="Fira Sans Extra Condensed Medium"/>
            </a:endParaRPr>
          </a:p>
        </p:txBody>
      </p:sp>
      <p:sp>
        <p:nvSpPr>
          <p:cNvPr id="84" name="Google Shape;437;p22">
            <a:extLst>
              <a:ext uri="{FF2B5EF4-FFF2-40B4-BE49-F238E27FC236}">
                <a16:creationId xmlns:a16="http://schemas.microsoft.com/office/drawing/2014/main" id="{59B7C331-3AE5-4E13-AD53-A59186E5FAD6}"/>
              </a:ext>
            </a:extLst>
          </p:cNvPr>
          <p:cNvSpPr/>
          <p:nvPr/>
        </p:nvSpPr>
        <p:spPr>
          <a:xfrm>
            <a:off x="3473038" y="3068970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700">
              <a:solidFill>
                <a:srgbClr val="FFFFFF"/>
              </a:solidFill>
              <a:latin typeface="Fira Sans Extra Condensed Medium"/>
            </a:endParaRPr>
          </a:p>
        </p:txBody>
      </p:sp>
      <p:sp>
        <p:nvSpPr>
          <p:cNvPr id="85" name="Google Shape;437;p22">
            <a:extLst>
              <a:ext uri="{FF2B5EF4-FFF2-40B4-BE49-F238E27FC236}">
                <a16:creationId xmlns:a16="http://schemas.microsoft.com/office/drawing/2014/main" id="{16C23AB5-376F-406E-B602-93104FFFDF3B}"/>
              </a:ext>
            </a:extLst>
          </p:cNvPr>
          <p:cNvSpPr/>
          <p:nvPr/>
        </p:nvSpPr>
        <p:spPr>
          <a:xfrm>
            <a:off x="3625176" y="3334690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700">
              <a:solidFill>
                <a:srgbClr val="FFFFFF"/>
              </a:solidFill>
              <a:latin typeface="Fira Sans Extra Condensed Medium"/>
            </a:endParaRPr>
          </a:p>
        </p:txBody>
      </p:sp>
      <p:sp>
        <p:nvSpPr>
          <p:cNvPr id="88" name="Google Shape;437;p22">
            <a:extLst>
              <a:ext uri="{FF2B5EF4-FFF2-40B4-BE49-F238E27FC236}">
                <a16:creationId xmlns:a16="http://schemas.microsoft.com/office/drawing/2014/main" id="{EE904EFD-E9C8-4C7E-B664-C4BAAE842DB0}"/>
              </a:ext>
            </a:extLst>
          </p:cNvPr>
          <p:cNvSpPr/>
          <p:nvPr/>
        </p:nvSpPr>
        <p:spPr>
          <a:xfrm>
            <a:off x="3887794" y="3629601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700">
              <a:solidFill>
                <a:srgbClr val="FFFFFF"/>
              </a:solidFill>
              <a:latin typeface="Fira Sans Extra Condensed Medium"/>
            </a:endParaRPr>
          </a:p>
        </p:txBody>
      </p:sp>
      <p:sp>
        <p:nvSpPr>
          <p:cNvPr id="89" name="Google Shape;437;p22">
            <a:extLst>
              <a:ext uri="{FF2B5EF4-FFF2-40B4-BE49-F238E27FC236}">
                <a16:creationId xmlns:a16="http://schemas.microsoft.com/office/drawing/2014/main" id="{47E85A5B-C126-4C33-9E70-57FA5E347C5D}"/>
              </a:ext>
            </a:extLst>
          </p:cNvPr>
          <p:cNvSpPr/>
          <p:nvPr/>
        </p:nvSpPr>
        <p:spPr>
          <a:xfrm>
            <a:off x="4592257" y="3839234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700">
              <a:solidFill>
                <a:srgbClr val="FFFFFF"/>
              </a:solidFill>
              <a:latin typeface="Fira Sans Extra Condensed Medium"/>
            </a:endParaRPr>
          </a:p>
        </p:txBody>
      </p:sp>
      <p:sp>
        <p:nvSpPr>
          <p:cNvPr id="91" name="Google Shape;437;p22">
            <a:extLst>
              <a:ext uri="{FF2B5EF4-FFF2-40B4-BE49-F238E27FC236}">
                <a16:creationId xmlns:a16="http://schemas.microsoft.com/office/drawing/2014/main" id="{DF9A645E-63F7-4918-A245-285753F972C4}"/>
              </a:ext>
            </a:extLst>
          </p:cNvPr>
          <p:cNvSpPr/>
          <p:nvPr/>
        </p:nvSpPr>
        <p:spPr>
          <a:xfrm>
            <a:off x="5155581" y="3693284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700">
              <a:solidFill>
                <a:srgbClr val="FFFFFF"/>
              </a:solidFill>
              <a:latin typeface="Fira Sans Extra Condensed Medium"/>
            </a:endParaRPr>
          </a:p>
        </p:txBody>
      </p:sp>
      <p:sp>
        <p:nvSpPr>
          <p:cNvPr id="92" name="Google Shape;437;p22">
            <a:extLst>
              <a:ext uri="{FF2B5EF4-FFF2-40B4-BE49-F238E27FC236}">
                <a16:creationId xmlns:a16="http://schemas.microsoft.com/office/drawing/2014/main" id="{5DCCD915-C678-4735-A57C-76840CA4335E}"/>
              </a:ext>
            </a:extLst>
          </p:cNvPr>
          <p:cNvSpPr/>
          <p:nvPr/>
        </p:nvSpPr>
        <p:spPr>
          <a:xfrm>
            <a:off x="5442542" y="3487374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700">
              <a:solidFill>
                <a:srgbClr val="FFFFFF"/>
              </a:solidFill>
              <a:latin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0876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8"/>
          <p:cNvGrpSpPr/>
          <p:nvPr/>
        </p:nvGrpSpPr>
        <p:grpSpPr>
          <a:xfrm>
            <a:off x="710275" y="1277015"/>
            <a:ext cx="5762425" cy="2335025"/>
            <a:chOff x="710275" y="1452275"/>
            <a:chExt cx="3861900" cy="2335025"/>
          </a:xfrm>
        </p:grpSpPr>
        <p:sp>
          <p:nvSpPr>
            <p:cNvPr id="211" name="Google Shape;211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Personas</a:t>
              </a:r>
              <a:endParaRPr sz="1700" dirty="0">
                <a:solidFill>
                  <a:srgbClr val="FFFFFF"/>
                </a:solidFill>
                <a:latin typeface="Fira Sans Extra Condensed Medium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710275" y="3252400"/>
              <a:ext cx="3041462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latin typeface="Roboto"/>
                  <a:ea typeface="Roboto"/>
                  <a:cs typeface="Roboto"/>
                  <a:sym typeface="Roboto"/>
                </a:rPr>
                <a:t>Age: </a:t>
              </a: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28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latin typeface="Roboto"/>
                  <a:ea typeface="Roboto"/>
                  <a:cs typeface="Roboto"/>
                  <a:sym typeface="Roboto"/>
                </a:rPr>
                <a:t>Location: </a:t>
              </a: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San Diego CA. United States.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latin typeface="Roboto"/>
                  <a:ea typeface="Roboto"/>
                  <a:cs typeface="Roboto"/>
                  <a:sym typeface="Roboto"/>
                </a:rPr>
                <a:t>Occupation: </a:t>
              </a: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Software Developer 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latin typeface="Roboto"/>
                  <a:ea typeface="Roboto"/>
                  <a:cs typeface="Roboto"/>
                  <a:sym typeface="Roboto"/>
                </a:rPr>
                <a:t>Income: </a:t>
              </a: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78k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latin typeface="Roboto"/>
                  <a:ea typeface="Roboto"/>
                  <a:cs typeface="Roboto"/>
                  <a:sym typeface="Roboto"/>
                </a:rPr>
                <a:t>Status: </a:t>
              </a: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Single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 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By day, John is a developer. He is working as a developer of different web applications but he has a lot of responsibilities and something he is confusing about what are their task for each project.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 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latin typeface="Roboto"/>
                  <a:ea typeface="Roboto"/>
                  <a:cs typeface="Roboto"/>
                  <a:sym typeface="Roboto"/>
                </a:rPr>
                <a:t>Goals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Know his pending task for each project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 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latin typeface="Roboto"/>
                  <a:ea typeface="Roboto"/>
                  <a:cs typeface="Roboto"/>
                  <a:sym typeface="Roboto"/>
                </a:rPr>
                <a:t>Frustrations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Have a clear goal for each project in any sprint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 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 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latin typeface="Roboto"/>
                  <a:ea typeface="Roboto"/>
                  <a:cs typeface="Roboto"/>
                  <a:sym typeface="Roboto"/>
                </a:rPr>
                <a:t>Personality</a:t>
              </a: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900" b="1" dirty="0">
                  <a:latin typeface="Roboto"/>
                  <a:ea typeface="Roboto"/>
                  <a:cs typeface="Roboto"/>
                  <a:sym typeface="Roboto"/>
                </a:rPr>
                <a:t>Traints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Learning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Self-taught person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Introvert</a:t>
              </a: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773579" y="1498027"/>
              <a:ext cx="232931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Manager - Personas</a:t>
            </a:r>
            <a:endParaRPr dirty="0"/>
          </a:p>
        </p:txBody>
      </p:sp>
      <p:grpSp>
        <p:nvGrpSpPr>
          <p:cNvPr id="242" name="Google Shape;242;p18"/>
          <p:cNvGrpSpPr/>
          <p:nvPr/>
        </p:nvGrpSpPr>
        <p:grpSpPr>
          <a:xfrm>
            <a:off x="5856606" y="828165"/>
            <a:ext cx="2685300" cy="2685300"/>
            <a:chOff x="3229375" y="1413975"/>
            <a:chExt cx="2685300" cy="2685300"/>
          </a:xfrm>
        </p:grpSpPr>
        <p:sp>
          <p:nvSpPr>
            <p:cNvPr id="243" name="Google Shape;243;p18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3479913" y="1664525"/>
              <a:ext cx="2184300" cy="21843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3666663" y="1851275"/>
              <a:ext cx="1810800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8" name="Picture 5">
            <a:extLst>
              <a:ext uri="{FF2B5EF4-FFF2-40B4-BE49-F238E27FC236}">
                <a16:creationId xmlns:a16="http://schemas.microsoft.com/office/drawing/2014/main" id="{FB6664CC-3A9F-4DC6-88C5-CF5ABDED0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402" r="100000">
                        <a14:foregroundMark x1="47664" y1="50638" x2="47664" y2="50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337" y="1470080"/>
            <a:ext cx="1210310" cy="1325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349;p20">
            <a:extLst>
              <a:ext uri="{FF2B5EF4-FFF2-40B4-BE49-F238E27FC236}">
                <a16:creationId xmlns:a16="http://schemas.microsoft.com/office/drawing/2014/main" id="{1550010C-D6E2-4556-B85A-B6B6F8DD4868}"/>
              </a:ext>
            </a:extLst>
          </p:cNvPr>
          <p:cNvGrpSpPr/>
          <p:nvPr/>
        </p:nvGrpSpPr>
        <p:grpSpPr>
          <a:xfrm>
            <a:off x="785038" y="1367007"/>
            <a:ext cx="367255" cy="269855"/>
            <a:chOff x="1306445" y="3397829"/>
            <a:chExt cx="367255" cy="269855"/>
          </a:xfrm>
          <a:solidFill>
            <a:srgbClr val="FF0000"/>
          </a:solidFill>
        </p:grpSpPr>
        <p:sp>
          <p:nvSpPr>
            <p:cNvPr id="50" name="Google Shape;350;p20">
              <a:extLst>
                <a:ext uri="{FF2B5EF4-FFF2-40B4-BE49-F238E27FC236}">
                  <a16:creationId xmlns:a16="http://schemas.microsoft.com/office/drawing/2014/main" id="{A7AD89D9-61AF-4947-86F0-09D7D5B1C106}"/>
                </a:ext>
              </a:extLst>
            </p:cNvPr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700">
                <a:solidFill>
                  <a:srgbClr val="FFFFFF"/>
                </a:solidFill>
                <a:latin typeface="Fira Sans Extra Condensed Medium"/>
              </a:endParaRPr>
            </a:p>
          </p:txBody>
        </p:sp>
        <p:sp>
          <p:nvSpPr>
            <p:cNvPr id="51" name="Google Shape;351;p20">
              <a:extLst>
                <a:ext uri="{FF2B5EF4-FFF2-40B4-BE49-F238E27FC236}">
                  <a16:creationId xmlns:a16="http://schemas.microsoft.com/office/drawing/2014/main" id="{2ECE953D-771D-48F3-899E-F6F38F1A24CC}"/>
                </a:ext>
              </a:extLst>
            </p:cNvPr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700">
                <a:solidFill>
                  <a:srgbClr val="FFFFFF"/>
                </a:solidFill>
                <a:latin typeface="Fira Sans Extra Condensed Medium"/>
              </a:endParaRPr>
            </a:p>
          </p:txBody>
        </p:sp>
        <p:sp>
          <p:nvSpPr>
            <p:cNvPr id="52" name="Google Shape;352;p20">
              <a:extLst>
                <a:ext uri="{FF2B5EF4-FFF2-40B4-BE49-F238E27FC236}">
                  <a16:creationId xmlns:a16="http://schemas.microsoft.com/office/drawing/2014/main" id="{45051F92-D36B-4844-A3D6-9C9CCA2B9291}"/>
                </a:ext>
              </a:extLst>
            </p:cNvPr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700">
                <a:solidFill>
                  <a:srgbClr val="FFFFFF"/>
                </a:solidFill>
                <a:latin typeface="Fira Sans Extra Condensed Medium"/>
              </a:endParaRPr>
            </a:p>
          </p:txBody>
        </p:sp>
        <p:sp>
          <p:nvSpPr>
            <p:cNvPr id="53" name="Google Shape;353;p20">
              <a:extLst>
                <a:ext uri="{FF2B5EF4-FFF2-40B4-BE49-F238E27FC236}">
                  <a16:creationId xmlns:a16="http://schemas.microsoft.com/office/drawing/2014/main" id="{D65ABB87-8683-4DFF-BFE9-7319F21F7238}"/>
                </a:ext>
              </a:extLst>
            </p:cNvPr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700">
                <a:solidFill>
                  <a:srgbClr val="FFFFFF"/>
                </a:solidFill>
                <a:latin typeface="Fira Sans Extra Condensed Medium"/>
              </a:endParaRPr>
            </a:p>
          </p:txBody>
        </p:sp>
        <p:sp>
          <p:nvSpPr>
            <p:cNvPr id="54" name="Google Shape;354;p20">
              <a:extLst>
                <a:ext uri="{FF2B5EF4-FFF2-40B4-BE49-F238E27FC236}">
                  <a16:creationId xmlns:a16="http://schemas.microsoft.com/office/drawing/2014/main" id="{B7368EB3-DD5F-4AAF-BB92-73E125226505}"/>
                </a:ext>
              </a:extLst>
            </p:cNvPr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700">
                <a:solidFill>
                  <a:srgbClr val="FFFFFF"/>
                </a:solidFill>
                <a:latin typeface="Fira Sans Extra Condensed Medium"/>
              </a:endParaRPr>
            </a:p>
          </p:txBody>
        </p:sp>
        <p:sp>
          <p:nvSpPr>
            <p:cNvPr id="55" name="Google Shape;355;p20">
              <a:extLst>
                <a:ext uri="{FF2B5EF4-FFF2-40B4-BE49-F238E27FC236}">
                  <a16:creationId xmlns:a16="http://schemas.microsoft.com/office/drawing/2014/main" id="{4A27D607-7C2B-437A-AB23-2836694C4743}"/>
                </a:ext>
              </a:extLst>
            </p:cNvPr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700">
                <a:solidFill>
                  <a:srgbClr val="FFFFFF"/>
                </a:solidFill>
                <a:latin typeface="Fira Sans Extra Condensed Medium"/>
              </a:endParaRPr>
            </a:p>
          </p:txBody>
        </p: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8A7026A-D60B-4669-839A-FAE1D4E45D31}"/>
              </a:ext>
            </a:extLst>
          </p:cNvPr>
          <p:cNvSpPr txBox="1"/>
          <p:nvPr/>
        </p:nvSpPr>
        <p:spPr>
          <a:xfrm>
            <a:off x="5968556" y="3290900"/>
            <a:ext cx="26853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“Never stop learning because life never stops teaching”</a:t>
            </a:r>
            <a:endParaRPr lang="es-MX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MX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" name="Google Shape;211;p18">
            <a:extLst>
              <a:ext uri="{FF2B5EF4-FFF2-40B4-BE49-F238E27FC236}">
                <a16:creationId xmlns:a16="http://schemas.microsoft.com/office/drawing/2014/main" id="{C9367100-C944-4B20-9362-0B38D02E302E}"/>
              </a:ext>
            </a:extLst>
          </p:cNvPr>
          <p:cNvSpPr/>
          <p:nvPr/>
        </p:nvSpPr>
        <p:spPr>
          <a:xfrm>
            <a:off x="5992237" y="2806075"/>
            <a:ext cx="2438910" cy="471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John Collins</a:t>
            </a:r>
            <a:endParaRPr lang="es-MX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Manager – Log In / Register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58783E-3537-4963-8B03-6C5551A1F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4" r="6737"/>
          <a:stretch/>
        </p:blipFill>
        <p:spPr>
          <a:xfrm>
            <a:off x="483219" y="1738321"/>
            <a:ext cx="4192858" cy="22978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B3D7B1-0949-486D-89CA-9168525E3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9" r="8454"/>
          <a:stretch/>
        </p:blipFill>
        <p:spPr>
          <a:xfrm>
            <a:off x="4795024" y="2529754"/>
            <a:ext cx="3954965" cy="2194234"/>
          </a:xfrm>
          <a:prstGeom prst="rect">
            <a:avLst/>
          </a:prstGeom>
        </p:spPr>
      </p:pic>
      <p:sp>
        <p:nvSpPr>
          <p:cNvPr id="57" name="Google Shape;262;p19">
            <a:extLst>
              <a:ext uri="{FF2B5EF4-FFF2-40B4-BE49-F238E27FC236}">
                <a16:creationId xmlns:a16="http://schemas.microsoft.com/office/drawing/2014/main" id="{38632DDD-D6F5-4AB4-913D-63674B53553E}"/>
              </a:ext>
            </a:extLst>
          </p:cNvPr>
          <p:cNvSpPr/>
          <p:nvPr/>
        </p:nvSpPr>
        <p:spPr>
          <a:xfrm>
            <a:off x="437287" y="1273156"/>
            <a:ext cx="1948800" cy="385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Log In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" name="Google Shape;262;p19">
            <a:extLst>
              <a:ext uri="{FF2B5EF4-FFF2-40B4-BE49-F238E27FC236}">
                <a16:creationId xmlns:a16="http://schemas.microsoft.com/office/drawing/2014/main" id="{2AFD3405-3DB7-4EB1-B5B9-B69C50C7BCC2}"/>
              </a:ext>
            </a:extLst>
          </p:cNvPr>
          <p:cNvSpPr/>
          <p:nvPr/>
        </p:nvSpPr>
        <p:spPr>
          <a:xfrm>
            <a:off x="4795024" y="2042590"/>
            <a:ext cx="1948800" cy="385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Register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88322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300518" y="357515"/>
            <a:ext cx="3638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Manager – Project</a:t>
            </a:r>
            <a:endParaRPr dirty="0"/>
          </a:p>
        </p:txBody>
      </p:sp>
      <p:sp>
        <p:nvSpPr>
          <p:cNvPr id="57" name="Google Shape;262;p19">
            <a:extLst>
              <a:ext uri="{FF2B5EF4-FFF2-40B4-BE49-F238E27FC236}">
                <a16:creationId xmlns:a16="http://schemas.microsoft.com/office/drawing/2014/main" id="{38632DDD-D6F5-4AB4-913D-63674B53553E}"/>
              </a:ext>
            </a:extLst>
          </p:cNvPr>
          <p:cNvSpPr/>
          <p:nvPr/>
        </p:nvSpPr>
        <p:spPr>
          <a:xfrm>
            <a:off x="281170" y="1659732"/>
            <a:ext cx="1948800" cy="385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769B27-FCC0-44CB-BEC7-46D48215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8" y="2183839"/>
            <a:ext cx="3858903" cy="18233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85F202-E032-4820-BB7B-607A229E3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91638"/>
            <a:ext cx="4505093" cy="10746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83D497E-5091-401F-B8C5-942D1B5A0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2172602"/>
            <a:ext cx="4505093" cy="11840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EEF13BF-AC7D-4A9B-B725-0765E263D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445756"/>
            <a:ext cx="4489172" cy="1216417"/>
          </a:xfrm>
          <a:prstGeom prst="rect">
            <a:avLst/>
          </a:prstGeom>
        </p:spPr>
      </p:pic>
      <p:sp>
        <p:nvSpPr>
          <p:cNvPr id="18" name="Google Shape;262;p19">
            <a:extLst>
              <a:ext uri="{FF2B5EF4-FFF2-40B4-BE49-F238E27FC236}">
                <a16:creationId xmlns:a16="http://schemas.microsoft.com/office/drawing/2014/main" id="{DA5A06C5-54FF-47D8-8B33-8550D8308D20}"/>
              </a:ext>
            </a:extLst>
          </p:cNvPr>
          <p:cNvSpPr/>
          <p:nvPr/>
        </p:nvSpPr>
        <p:spPr>
          <a:xfrm>
            <a:off x="4571999" y="130994"/>
            <a:ext cx="1360450" cy="27981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Create Project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" name="Google Shape;262;p19">
            <a:extLst>
              <a:ext uri="{FF2B5EF4-FFF2-40B4-BE49-F238E27FC236}">
                <a16:creationId xmlns:a16="http://schemas.microsoft.com/office/drawing/2014/main" id="{69E5609C-D027-487C-AD15-B1F86BE5EED7}"/>
              </a:ext>
            </a:extLst>
          </p:cNvPr>
          <p:cNvSpPr/>
          <p:nvPr/>
        </p:nvSpPr>
        <p:spPr>
          <a:xfrm>
            <a:off x="4571999" y="1837405"/>
            <a:ext cx="1360450" cy="27981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Edit Project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" name="Google Shape;262;p19">
            <a:extLst>
              <a:ext uri="{FF2B5EF4-FFF2-40B4-BE49-F238E27FC236}">
                <a16:creationId xmlns:a16="http://schemas.microsoft.com/office/drawing/2014/main" id="{1EA16317-99C2-4CB6-840F-D0B5B769EE61}"/>
              </a:ext>
            </a:extLst>
          </p:cNvPr>
          <p:cNvSpPr/>
          <p:nvPr/>
        </p:nvSpPr>
        <p:spPr>
          <a:xfrm>
            <a:off x="4553413" y="3481328"/>
            <a:ext cx="1360450" cy="27981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Delete Project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1279274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709</TotalTime>
  <Words>425</Words>
  <Application>Microsoft Office PowerPoint</Application>
  <PresentationFormat>On-screen Show (16:9)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Fira Sans Extra Condensed Medium</vt:lpstr>
      <vt:lpstr>Itim</vt:lpstr>
      <vt:lpstr>Arial</vt:lpstr>
      <vt:lpstr>Roboto</vt:lpstr>
      <vt:lpstr>Calibri</vt:lpstr>
      <vt:lpstr>Muli</vt:lpstr>
      <vt:lpstr>Times New Roman</vt:lpstr>
      <vt:lpstr>Project Management Infographics by Slidesgo</vt:lpstr>
      <vt:lpstr>Scrum Manager</vt:lpstr>
      <vt:lpstr> Scrum Manager – Project Idea </vt:lpstr>
      <vt:lpstr>Scrum Manager – Technologies</vt:lpstr>
      <vt:lpstr>DJANGO - Model View Template </vt:lpstr>
      <vt:lpstr>Scrum Manager - Models</vt:lpstr>
      <vt:lpstr>Scrum Manager</vt:lpstr>
      <vt:lpstr>Scrum Manager - Personas</vt:lpstr>
      <vt:lpstr>Scrum Manager – Log In / Register</vt:lpstr>
      <vt:lpstr>Scrum Manager – Project</vt:lpstr>
      <vt:lpstr>Scrum Manager – Sprint</vt:lpstr>
      <vt:lpstr>Scrum Manager – Task</vt:lpstr>
      <vt:lpstr>Scrum Manager – 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Manager</dc:title>
  <dc:creator>Paola</dc:creator>
  <cp:lastModifiedBy>odasys soberanes</cp:lastModifiedBy>
  <cp:revision>3</cp:revision>
  <dcterms:modified xsi:type="dcterms:W3CDTF">2021-11-21T19:02:43Z</dcterms:modified>
</cp:coreProperties>
</file>