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8433F-9AC9-4801-95CC-B4EC330CB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ANATOMIA DE UM ATAQUE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DAC730-2EC6-4A68-A442-53B9017B1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DAVI BATISTA</a:t>
            </a:r>
          </a:p>
          <a:p>
            <a:r>
              <a:rPr lang="pt-BR" dirty="0"/>
              <a:t>SILAS RODRIGUES</a:t>
            </a:r>
          </a:p>
        </p:txBody>
      </p:sp>
    </p:spTree>
    <p:extLst>
      <p:ext uri="{BB962C8B-B14F-4D97-AF65-F5344CB8AC3E}">
        <p14:creationId xmlns:p14="http://schemas.microsoft.com/office/powerpoint/2010/main" val="192735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41294-3EF4-4464-9A10-5B47B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618518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Vulnerabilidades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28ECA1-8D1D-4111-8784-B083FE28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3" y="2249487"/>
            <a:ext cx="536225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A maior vulnerabilidade aproveitada pela cracker foi o fator humano, pois ela:</a:t>
            </a:r>
          </a:p>
          <a:p>
            <a:pPr>
              <a:buFontTx/>
              <a:buChar char="-"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Passou-se por pessoas enganando funcionários e parentes do CEO da empresa;</a:t>
            </a:r>
          </a:p>
          <a:p>
            <a:pPr>
              <a:buFontTx/>
              <a:buChar char="-"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O vírus foi aberto em massa pelos funcionários, que não verificaram a autenticidade do e-mail do </a:t>
            </a: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phishing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 utilizado.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BD99AB-3CAA-43CB-AFFB-CC63C5A2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22" y="1097281"/>
            <a:ext cx="5369403" cy="2651760"/>
          </a:xfrm>
          <a:prstGeom prst="rect">
            <a:avLst/>
          </a:prstGeom>
          <a:effectLst>
            <a:outerShdw blurRad="419100" dist="50800" dir="2700000" algn="ctr" rotWithShape="0">
              <a:schemeClr val="bg1"/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B8694C-7E31-4030-AF1F-86D1C336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57" y="3290551"/>
            <a:ext cx="5369403" cy="2772186"/>
          </a:xfrm>
          <a:prstGeom prst="rect">
            <a:avLst/>
          </a:prstGeom>
          <a:effectLst>
            <a:outerShdw blurRad="546100" dist="101600" dir="792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299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41294-3EF4-4464-9A10-5B47B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618518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Táticas utilizadas –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spear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phishing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28ECA1-8D1D-4111-8784-B083FE28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3" y="2249487"/>
            <a:ext cx="536225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Um e-mail de </a:t>
            </a: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phishing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 foi enviado para vários funcionários da empresa, utilizando um e-mail falso que trocava um caractere do domínio de e-mail da empresa para se passar pelo CEO da mesma e para enviar o arquivo contaminado.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B8694C-7E31-4030-AF1F-86D1C336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27" y="2364721"/>
            <a:ext cx="5369403" cy="2772186"/>
          </a:xfrm>
          <a:prstGeom prst="rect">
            <a:avLst/>
          </a:prstGeom>
          <a:effectLst>
            <a:outerShdw blurRad="546100" dist="101600" dir="792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3568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41294-3EF4-4464-9A10-5B47B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618518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Táticas utilizadas – Engenharia social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28ECA1-8D1D-4111-8784-B083FE28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3" y="2249487"/>
            <a:ext cx="536225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A cracker entrou em contato com a equipe de vendas da empresa e obteve informações através deles e através dos perfis públicos dos seus membros.</a:t>
            </a: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Além disso, ela adicionou a esposa do CEO fingindo ser uma antiga colega, de modo a obter informações sobre o modo de viver e agir do CEO para conseguir melhor se passar por ele.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6D72E-53B3-4D98-A0D6-294AE8D6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72" y="1851661"/>
            <a:ext cx="5369403" cy="2651760"/>
          </a:xfrm>
          <a:prstGeom prst="rect">
            <a:avLst/>
          </a:prstGeom>
          <a:effectLst>
            <a:outerShdw blurRad="419100" dist="50800" dir="2700000" algn="ctr" rotWithShape="0">
              <a:schemeClr val="bg1"/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4E3542-3253-4D3D-AB12-DAFC5FD1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60" y="3429000"/>
            <a:ext cx="5362257" cy="3011155"/>
          </a:xfrm>
          <a:prstGeom prst="rect">
            <a:avLst/>
          </a:prstGeom>
          <a:effectLst>
            <a:outerShdw blurRad="203200" dist="38100" dir="2700000" algn="ctr" rotWithShape="0">
              <a:schemeClr val="bg1">
                <a:alpha val="99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0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41294-3EF4-4464-9A10-5B47B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618518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Táticas utilizadas – MALWARE (TROJAN)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28ECA1-8D1D-4111-8784-B083FE28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3" y="2249487"/>
            <a:ext cx="536225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O e-mail de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</a:rPr>
              <a:t>Phishing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 continha anexado um arquivo .PDF que se passava por um arquivo de planos empresariais, mas que estava contaminado com um vírus que infectaria as máquinas de quem o baixasse.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37F73-63CD-4D3A-824D-505E3A29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54" y="2249487"/>
            <a:ext cx="5495036" cy="3428903"/>
          </a:xfrm>
          <a:prstGeom prst="rect">
            <a:avLst/>
          </a:prstGeom>
          <a:effectLst>
            <a:outerShdw blurRad="444500" dist="63500" dir="27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1787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41294-3EF4-4464-9A10-5B47B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618518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Táticas utilizadas – RANSOMWARE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28ECA1-8D1D-4111-8784-B083FE28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3" y="2249487"/>
            <a:ext cx="536225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Ao fim do ataque, a cracker conseguiu utilizar do acesso ao sistema da empresa para realizar um ataque de </a:t>
            </a: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ransomware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, criptografando todas as informações da base de dados da empresa, e exigindo um resgate em Bitcoins para fornecer a chave necessária para </a:t>
            </a: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descriptografar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 as informações sequestradas.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8A5F13-A212-41DE-9C64-6CF6EC0C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84" y="2097088"/>
            <a:ext cx="5693929" cy="3160712"/>
          </a:xfrm>
          <a:prstGeom prst="rect">
            <a:avLst/>
          </a:prstGeom>
          <a:effectLst>
            <a:outerShdw blurRad="469900" dist="50800" dir="27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904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41294-3EF4-4464-9A10-5B47B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618518"/>
            <a:ext cx="9905998" cy="1478570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Motivações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28ECA1-8D1D-4111-8784-B083FE28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3" y="2249486"/>
            <a:ext cx="5362257" cy="423132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Dinheiro (o ataque foi feito sob demanda de outrem);</a:t>
            </a:r>
          </a:p>
          <a:p>
            <a:pPr>
              <a:buFontTx/>
              <a:buChar char="-"/>
            </a:pPr>
            <a:endParaRPr lang="pt-BR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Gosto pelo trabalho;</a:t>
            </a:r>
          </a:p>
          <a:p>
            <a:pPr>
              <a:buFontTx/>
              <a:buChar char="-"/>
            </a:pPr>
            <a:endParaRPr lang="pt-BR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Autoapreciação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 por ser altamente capacitada;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C2C975-C7AA-43EC-B7B2-75AEB615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64" y="3667124"/>
            <a:ext cx="5013475" cy="28136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9C6EFB-51E5-4D0E-B425-697F1895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55" y="800100"/>
            <a:ext cx="5378642" cy="3078480"/>
          </a:xfrm>
          <a:prstGeom prst="rect">
            <a:avLst/>
          </a:prstGeom>
          <a:effectLst>
            <a:outerShdw blurRad="3175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35616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287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ANATOMIA DE UM ATAQUE</vt:lpstr>
      <vt:lpstr>Vulnerabilidades</vt:lpstr>
      <vt:lpstr>Táticas utilizadas – spear phishing</vt:lpstr>
      <vt:lpstr>Táticas utilizadas – Engenharia social</vt:lpstr>
      <vt:lpstr>Táticas utilizadas – MALWARE (TROJAN)</vt:lpstr>
      <vt:lpstr>Táticas utilizadas – RANSOMWARE</vt:lpstr>
      <vt:lpstr>Motivações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ANATOMIA DE UM ATAQUE</dc:title>
  <dc:creator>Davi Batista</dc:creator>
  <cp:lastModifiedBy>Davi Batista</cp:lastModifiedBy>
  <cp:revision>2</cp:revision>
  <dcterms:created xsi:type="dcterms:W3CDTF">2025-09-06T22:28:28Z</dcterms:created>
  <dcterms:modified xsi:type="dcterms:W3CDTF">2025-09-06T22:43:50Z</dcterms:modified>
</cp:coreProperties>
</file>