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EE1"/>
    <a:srgbClr val="4A7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E2E79-FC04-4216-824E-C56446A0990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422A7F1-65B3-4D7A-BFAA-C31A3C4D57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dirty="0"/>
            <a:t>Good [morning/afternoon], everyone. Today, we are excited to present our project on the Poems Auto Completion System. My name is Oday </a:t>
          </a:r>
          <a:r>
            <a:rPr lang="en-US" sz="1200" dirty="0" err="1"/>
            <a:t>Ziq</a:t>
          </a:r>
          <a:r>
            <a:rPr lang="en-US" sz="1200" dirty="0"/>
            <a:t>, and with me are Mahmoud Abu </a:t>
          </a:r>
          <a:r>
            <a:rPr lang="en-US" sz="1200" dirty="0" err="1"/>
            <a:t>Sharekh</a:t>
          </a:r>
          <a:r>
            <a:rPr lang="en-US" sz="1200" dirty="0"/>
            <a:t> and Ahmad Sayyad.</a:t>
          </a:r>
        </a:p>
      </dgm:t>
    </dgm:pt>
    <dgm:pt modelId="{E2CF84F4-3CDA-48E1-982F-9A818DF1215B}" type="parTrans" cxnId="{DBEAEC1E-FB4A-4794-85CC-9F16F4E65C52}">
      <dgm:prSet/>
      <dgm:spPr/>
      <dgm:t>
        <a:bodyPr/>
        <a:lstStyle/>
        <a:p>
          <a:endParaRPr lang="en-US"/>
        </a:p>
      </dgm:t>
    </dgm:pt>
    <dgm:pt modelId="{B9F812F8-DA0C-41D2-A4ED-2CBD0575BB03}" type="sibTrans" cxnId="{DBEAEC1E-FB4A-4794-85CC-9F16F4E65C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BCDA70-96A4-4045-8934-6E2D617CC0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dirty="0"/>
            <a:t>Our project aims to create a system that can autocomplete Arabic and English poems using deep learning techniques. This tool can assist poets and writers by suggesting contextually relevant and creative continuations for their poetry.</a:t>
          </a:r>
        </a:p>
      </dgm:t>
    </dgm:pt>
    <dgm:pt modelId="{3777F040-D572-4DA5-A2AF-94E960387DC6}" type="parTrans" cxnId="{4684B2FC-4FFA-43A3-B4E2-912CC31FBF05}">
      <dgm:prSet/>
      <dgm:spPr/>
      <dgm:t>
        <a:bodyPr/>
        <a:lstStyle/>
        <a:p>
          <a:endParaRPr lang="en-US"/>
        </a:p>
      </dgm:t>
    </dgm:pt>
    <dgm:pt modelId="{2F0B6CF9-FD60-4490-A51A-F4A9053D6A9E}" type="sibTrans" cxnId="{4684B2FC-4FFA-43A3-B4E2-912CC31FBF05}">
      <dgm:prSet/>
      <dgm:spPr/>
      <dgm:t>
        <a:bodyPr/>
        <a:lstStyle/>
        <a:p>
          <a:endParaRPr lang="en-US"/>
        </a:p>
      </dgm:t>
    </dgm:pt>
    <dgm:pt modelId="{58EFFB21-BDC4-411C-B8E0-D139C986E9A9}" type="pres">
      <dgm:prSet presAssocID="{AFDE2E79-FC04-4216-824E-C56446A0990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ED1D54-59DA-47EE-A5B9-02FEF6F23653}" type="pres">
      <dgm:prSet presAssocID="{D422A7F1-65B3-4D7A-BFAA-C31A3C4D5737}" presName="compNode" presStyleCnt="0"/>
      <dgm:spPr/>
    </dgm:pt>
    <dgm:pt modelId="{5C28E9CC-C9A1-45E9-B29C-170580C529BA}" type="pres">
      <dgm:prSet presAssocID="{D422A7F1-65B3-4D7A-BFAA-C31A3C4D573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E3948D2-5F15-4216-8907-365140671A93}" type="pres">
      <dgm:prSet presAssocID="{D422A7F1-65B3-4D7A-BFAA-C31A3C4D57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20C91C26-4241-46B8-AB8F-722060915DAB}" type="pres">
      <dgm:prSet presAssocID="{D422A7F1-65B3-4D7A-BFAA-C31A3C4D5737}" presName="spaceRect" presStyleCnt="0"/>
      <dgm:spPr/>
    </dgm:pt>
    <dgm:pt modelId="{F8BCFAA1-7241-4829-A477-7C473726725F}" type="pres">
      <dgm:prSet presAssocID="{D422A7F1-65B3-4D7A-BFAA-C31A3C4D573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C2B8A36-0F95-4B0D-8729-3EDD3FDE76A7}" type="pres">
      <dgm:prSet presAssocID="{B9F812F8-DA0C-41D2-A4ED-2CBD0575BB03}" presName="sibTrans" presStyleCnt="0"/>
      <dgm:spPr/>
    </dgm:pt>
    <dgm:pt modelId="{6A3E7F2D-699F-455B-AA96-130ED58506D3}" type="pres">
      <dgm:prSet presAssocID="{A1BCDA70-96A4-4045-8934-6E2D617CC042}" presName="compNode" presStyleCnt="0"/>
      <dgm:spPr/>
    </dgm:pt>
    <dgm:pt modelId="{652EA136-2B21-47D0-BFD5-5529015834A2}" type="pres">
      <dgm:prSet presAssocID="{A1BCDA70-96A4-4045-8934-6E2D617CC04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C5E5E6-28DB-4F26-8398-F4E8EB366796}" type="pres">
      <dgm:prSet presAssocID="{A1BCDA70-96A4-4045-8934-6E2D617CC0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فصل دراسي"/>
        </a:ext>
      </dgm:extLst>
    </dgm:pt>
    <dgm:pt modelId="{DB9566A4-E903-4101-B867-492F862FB858}" type="pres">
      <dgm:prSet presAssocID="{A1BCDA70-96A4-4045-8934-6E2D617CC042}" presName="spaceRect" presStyleCnt="0"/>
      <dgm:spPr/>
    </dgm:pt>
    <dgm:pt modelId="{BB96E0FC-94B2-44DA-93AD-EF83A6A1BC0A}" type="pres">
      <dgm:prSet presAssocID="{A1BCDA70-96A4-4045-8934-6E2D617CC04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B52732-799D-42DF-B135-74F9B7876ECE}" type="presOf" srcId="{A1BCDA70-96A4-4045-8934-6E2D617CC042}" destId="{BB96E0FC-94B2-44DA-93AD-EF83A6A1BC0A}" srcOrd="0" destOrd="0" presId="urn:microsoft.com/office/officeart/2018/5/layout/IconLeafLabelList"/>
    <dgm:cxn modelId="{F0465853-3C7F-46DA-B625-765CF07DBB54}" type="presOf" srcId="{AFDE2E79-FC04-4216-824E-C56446A09901}" destId="{58EFFB21-BDC4-411C-B8E0-D139C986E9A9}" srcOrd="0" destOrd="0" presId="urn:microsoft.com/office/officeart/2018/5/layout/IconLeafLabelList"/>
    <dgm:cxn modelId="{DBEAEC1E-FB4A-4794-85CC-9F16F4E65C52}" srcId="{AFDE2E79-FC04-4216-824E-C56446A09901}" destId="{D422A7F1-65B3-4D7A-BFAA-C31A3C4D5737}" srcOrd="0" destOrd="0" parTransId="{E2CF84F4-3CDA-48E1-982F-9A818DF1215B}" sibTransId="{B9F812F8-DA0C-41D2-A4ED-2CBD0575BB03}"/>
    <dgm:cxn modelId="{4684B2FC-4FFA-43A3-B4E2-912CC31FBF05}" srcId="{AFDE2E79-FC04-4216-824E-C56446A09901}" destId="{A1BCDA70-96A4-4045-8934-6E2D617CC042}" srcOrd="1" destOrd="0" parTransId="{3777F040-D572-4DA5-A2AF-94E960387DC6}" sibTransId="{2F0B6CF9-FD60-4490-A51A-F4A9053D6A9E}"/>
    <dgm:cxn modelId="{4F881FE5-2103-418C-9920-61B188889209}" type="presOf" srcId="{D422A7F1-65B3-4D7A-BFAA-C31A3C4D5737}" destId="{F8BCFAA1-7241-4829-A477-7C473726725F}" srcOrd="0" destOrd="0" presId="urn:microsoft.com/office/officeart/2018/5/layout/IconLeafLabelList"/>
    <dgm:cxn modelId="{FF63BF88-10BD-425E-921F-0B3AE9868377}" type="presParOf" srcId="{58EFFB21-BDC4-411C-B8E0-D139C986E9A9}" destId="{B5ED1D54-59DA-47EE-A5B9-02FEF6F23653}" srcOrd="0" destOrd="0" presId="urn:microsoft.com/office/officeart/2018/5/layout/IconLeafLabelList"/>
    <dgm:cxn modelId="{32443F1F-BCD6-4330-B501-0F54005006F8}" type="presParOf" srcId="{B5ED1D54-59DA-47EE-A5B9-02FEF6F23653}" destId="{5C28E9CC-C9A1-45E9-B29C-170580C529BA}" srcOrd="0" destOrd="0" presId="urn:microsoft.com/office/officeart/2018/5/layout/IconLeafLabelList"/>
    <dgm:cxn modelId="{5B3F37B6-4072-4485-AF6B-2E268AA3CAEA}" type="presParOf" srcId="{B5ED1D54-59DA-47EE-A5B9-02FEF6F23653}" destId="{3E3948D2-5F15-4216-8907-365140671A93}" srcOrd="1" destOrd="0" presId="urn:microsoft.com/office/officeart/2018/5/layout/IconLeafLabelList"/>
    <dgm:cxn modelId="{14AB8CA4-FB8E-4987-80F5-834536446F8E}" type="presParOf" srcId="{B5ED1D54-59DA-47EE-A5B9-02FEF6F23653}" destId="{20C91C26-4241-46B8-AB8F-722060915DAB}" srcOrd="2" destOrd="0" presId="urn:microsoft.com/office/officeart/2018/5/layout/IconLeafLabelList"/>
    <dgm:cxn modelId="{526EEF3E-E297-4C74-8530-F882AC9E6429}" type="presParOf" srcId="{B5ED1D54-59DA-47EE-A5B9-02FEF6F23653}" destId="{F8BCFAA1-7241-4829-A477-7C473726725F}" srcOrd="3" destOrd="0" presId="urn:microsoft.com/office/officeart/2018/5/layout/IconLeafLabelList"/>
    <dgm:cxn modelId="{0C7E919F-F07A-4296-B3ED-B8ACACC826E6}" type="presParOf" srcId="{58EFFB21-BDC4-411C-B8E0-D139C986E9A9}" destId="{AC2B8A36-0F95-4B0D-8729-3EDD3FDE76A7}" srcOrd="1" destOrd="0" presId="urn:microsoft.com/office/officeart/2018/5/layout/IconLeafLabelList"/>
    <dgm:cxn modelId="{E3C025AA-5D1D-416B-9428-311E62EBD3FB}" type="presParOf" srcId="{58EFFB21-BDC4-411C-B8E0-D139C986E9A9}" destId="{6A3E7F2D-699F-455B-AA96-130ED58506D3}" srcOrd="2" destOrd="0" presId="urn:microsoft.com/office/officeart/2018/5/layout/IconLeafLabelList"/>
    <dgm:cxn modelId="{CD21F458-1E7B-48C2-8A5F-4BA8C3B567BA}" type="presParOf" srcId="{6A3E7F2D-699F-455B-AA96-130ED58506D3}" destId="{652EA136-2B21-47D0-BFD5-5529015834A2}" srcOrd="0" destOrd="0" presId="urn:microsoft.com/office/officeart/2018/5/layout/IconLeafLabelList"/>
    <dgm:cxn modelId="{A8A1DFFB-8B94-4DF0-8E3A-A77BBBA4DE3E}" type="presParOf" srcId="{6A3E7F2D-699F-455B-AA96-130ED58506D3}" destId="{73C5E5E6-28DB-4F26-8398-F4E8EB366796}" srcOrd="1" destOrd="0" presId="urn:microsoft.com/office/officeart/2018/5/layout/IconLeafLabelList"/>
    <dgm:cxn modelId="{19F3A6F9-A10F-4FF0-A049-9518A437C393}" type="presParOf" srcId="{6A3E7F2D-699F-455B-AA96-130ED58506D3}" destId="{DB9566A4-E903-4101-B867-492F862FB858}" srcOrd="2" destOrd="0" presId="urn:microsoft.com/office/officeart/2018/5/layout/IconLeafLabelList"/>
    <dgm:cxn modelId="{FCB48DD8-A471-4294-8C4F-A283F0FAB72E}" type="presParOf" srcId="{6A3E7F2D-699F-455B-AA96-130ED58506D3}" destId="{BB96E0FC-94B2-44DA-93AD-EF83A6A1BC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328C7-BD51-40A8-9C2A-7814138343B7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BE33C8-D136-4004-BC76-DE569C1E64D8}">
      <dgm:prSet/>
      <dgm:spPr>
        <a:solidFill>
          <a:srgbClr val="50AEE1"/>
        </a:solidFill>
      </dgm:spPr>
      <dgm:t>
        <a:bodyPr/>
        <a:lstStyle/>
        <a:p>
          <a:r>
            <a:rPr lang="en-US"/>
            <a:t>To build our models, we collected a large dataset of Arabic and English poems from publicly available sources.</a:t>
          </a:r>
        </a:p>
      </dgm:t>
    </dgm:pt>
    <dgm:pt modelId="{C8CC8713-826C-470E-AA94-6B162E78D1D6}" type="parTrans" cxnId="{5C865FFC-7D53-4DC0-BA76-8F963F7B2A4C}">
      <dgm:prSet/>
      <dgm:spPr/>
      <dgm:t>
        <a:bodyPr/>
        <a:lstStyle/>
        <a:p>
          <a:endParaRPr lang="en-US"/>
        </a:p>
      </dgm:t>
    </dgm:pt>
    <dgm:pt modelId="{A495C311-2204-4944-B61B-738E17502A45}" type="sibTrans" cxnId="{5C865FFC-7D53-4DC0-BA76-8F963F7B2A4C}">
      <dgm:prSet/>
      <dgm:spPr>
        <a:solidFill>
          <a:srgbClr val="4A7645"/>
        </a:solidFill>
      </dgm:spPr>
      <dgm:t>
        <a:bodyPr/>
        <a:lstStyle/>
        <a:p>
          <a:endParaRPr lang="en-US"/>
        </a:p>
      </dgm:t>
    </dgm:pt>
    <dgm:pt modelId="{270D5C0A-514A-43B9-A4AA-8CCE6AA8D8E5}">
      <dgm:prSet/>
      <dgm:spPr>
        <a:solidFill>
          <a:srgbClr val="4A7645"/>
        </a:solidFill>
      </dgm:spPr>
      <dgm:t>
        <a:bodyPr/>
        <a:lstStyle/>
        <a:p>
          <a:r>
            <a:rPr lang="en-US" dirty="0"/>
            <a:t>For Arabic poems, preprocessing steps included normalization of </a:t>
          </a:r>
          <a:r>
            <a:rPr lang="en-US" dirty="0" err="1"/>
            <a:t>Alif</a:t>
          </a:r>
          <a:r>
            <a:rPr lang="en-US" dirty="0"/>
            <a:t> forms, removal of diacritics, and elimination of non-Arabic characters and stop words.</a:t>
          </a:r>
        </a:p>
      </dgm:t>
    </dgm:pt>
    <dgm:pt modelId="{68B6FFA2-F9F9-4EFF-9C62-9A08ED107AD1}" type="parTrans" cxnId="{38180ECC-9757-43AF-81DD-9933A26CA0D4}">
      <dgm:prSet/>
      <dgm:spPr/>
      <dgm:t>
        <a:bodyPr/>
        <a:lstStyle/>
        <a:p>
          <a:endParaRPr lang="en-US"/>
        </a:p>
      </dgm:t>
    </dgm:pt>
    <dgm:pt modelId="{67FB29E1-4FE0-4C7B-BEFD-ACE63B70BD5B}" type="sibTrans" cxnId="{38180ECC-9757-43AF-81DD-9933A26CA0D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FD499A7-3871-439B-B8F0-28CF57CCDE1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For English poems, preprocessing was simpler: we converted text to lowercase, removed punctuation, and tokenized the text into individual words.</a:t>
          </a:r>
        </a:p>
      </dgm:t>
    </dgm:pt>
    <dgm:pt modelId="{8E38CDED-4F2E-4350-81D8-6AB714017349}" type="parTrans" cxnId="{900A55E7-C4B5-455F-8664-7B2ACBB5638C}">
      <dgm:prSet/>
      <dgm:spPr/>
      <dgm:t>
        <a:bodyPr/>
        <a:lstStyle/>
        <a:p>
          <a:endParaRPr lang="en-US"/>
        </a:p>
      </dgm:t>
    </dgm:pt>
    <dgm:pt modelId="{6FAA5FE7-DE6D-4F67-9F40-54BF2B8F99CD}" type="sibTrans" cxnId="{900A55E7-C4B5-455F-8664-7B2ACBB5638C}">
      <dgm:prSet/>
      <dgm:spPr/>
      <dgm:t>
        <a:bodyPr/>
        <a:lstStyle/>
        <a:p>
          <a:endParaRPr lang="en-US"/>
        </a:p>
      </dgm:t>
    </dgm:pt>
    <dgm:pt modelId="{B1BDAEA8-243F-41AD-B192-DB1FD110D5DD}" type="pres">
      <dgm:prSet presAssocID="{9CE328C7-BD51-40A8-9C2A-7814138343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923D21-F0B7-49DF-8590-A5D9A589F174}" type="pres">
      <dgm:prSet presAssocID="{1BBE33C8-D136-4004-BC76-DE569C1E64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732E0-926D-459B-9D55-6671C2E2545E}" type="pres">
      <dgm:prSet presAssocID="{A495C311-2204-4944-B61B-738E17502A4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B36EE2D-174E-4BB9-94DB-12A76E333E17}" type="pres">
      <dgm:prSet presAssocID="{A495C311-2204-4944-B61B-738E17502A4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058761E-D1FC-4EA5-9CF2-0BC16E7F051C}" type="pres">
      <dgm:prSet presAssocID="{270D5C0A-514A-43B9-A4AA-8CCE6AA8D8E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2DA8-D278-4329-8156-2FEC1F05E3C1}" type="pres">
      <dgm:prSet presAssocID="{67FB29E1-4FE0-4C7B-BEFD-ACE63B70BD5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5FA4EB9-B7E6-4335-8F4C-B78673CC8F34}" type="pres">
      <dgm:prSet presAssocID="{67FB29E1-4FE0-4C7B-BEFD-ACE63B70BD5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D6D78A8-295D-4E63-B237-F69D3A3F7256}" type="pres">
      <dgm:prSet presAssocID="{EFD499A7-3871-439B-B8F0-28CF57CCD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0E763-491F-4CA5-9686-FC7ABE465D21}" type="presOf" srcId="{1BBE33C8-D136-4004-BC76-DE569C1E64D8}" destId="{2D923D21-F0B7-49DF-8590-A5D9A589F174}" srcOrd="0" destOrd="0" presId="urn:microsoft.com/office/officeart/2005/8/layout/process5"/>
    <dgm:cxn modelId="{45D640E1-8C6F-4B9A-AF79-4C24BAA40263}" type="presOf" srcId="{270D5C0A-514A-43B9-A4AA-8CCE6AA8D8E5}" destId="{A058761E-D1FC-4EA5-9CF2-0BC16E7F051C}" srcOrd="0" destOrd="0" presId="urn:microsoft.com/office/officeart/2005/8/layout/process5"/>
    <dgm:cxn modelId="{900A55E7-C4B5-455F-8664-7B2ACBB5638C}" srcId="{9CE328C7-BD51-40A8-9C2A-7814138343B7}" destId="{EFD499A7-3871-439B-B8F0-28CF57CCDE1E}" srcOrd="2" destOrd="0" parTransId="{8E38CDED-4F2E-4350-81D8-6AB714017349}" sibTransId="{6FAA5FE7-DE6D-4F67-9F40-54BF2B8F99CD}"/>
    <dgm:cxn modelId="{AC63DDC2-42F0-44F5-846E-94F3C6821D1C}" type="presOf" srcId="{67FB29E1-4FE0-4C7B-BEFD-ACE63B70BD5B}" destId="{8EB82DA8-D278-4329-8156-2FEC1F05E3C1}" srcOrd="0" destOrd="0" presId="urn:microsoft.com/office/officeart/2005/8/layout/process5"/>
    <dgm:cxn modelId="{A4C8F339-7A61-4A9E-A451-7DC15D5DA686}" type="presOf" srcId="{9CE328C7-BD51-40A8-9C2A-7814138343B7}" destId="{B1BDAEA8-243F-41AD-B192-DB1FD110D5DD}" srcOrd="0" destOrd="0" presId="urn:microsoft.com/office/officeart/2005/8/layout/process5"/>
    <dgm:cxn modelId="{470BAF7D-87AA-4681-9664-38746026F26A}" type="presOf" srcId="{A495C311-2204-4944-B61B-738E17502A45}" destId="{7DB732E0-926D-459B-9D55-6671C2E2545E}" srcOrd="0" destOrd="0" presId="urn:microsoft.com/office/officeart/2005/8/layout/process5"/>
    <dgm:cxn modelId="{38180ECC-9757-43AF-81DD-9933A26CA0D4}" srcId="{9CE328C7-BD51-40A8-9C2A-7814138343B7}" destId="{270D5C0A-514A-43B9-A4AA-8CCE6AA8D8E5}" srcOrd="1" destOrd="0" parTransId="{68B6FFA2-F9F9-4EFF-9C62-9A08ED107AD1}" sibTransId="{67FB29E1-4FE0-4C7B-BEFD-ACE63B70BD5B}"/>
    <dgm:cxn modelId="{3421DF1F-6559-4659-B2CF-83DD5C2470F8}" type="presOf" srcId="{67FB29E1-4FE0-4C7B-BEFD-ACE63B70BD5B}" destId="{85FA4EB9-B7E6-4335-8F4C-B78673CC8F34}" srcOrd="1" destOrd="0" presId="urn:microsoft.com/office/officeart/2005/8/layout/process5"/>
    <dgm:cxn modelId="{5FAB5064-A7AE-487C-9DDF-A126E0A22BC4}" type="presOf" srcId="{A495C311-2204-4944-B61B-738E17502A45}" destId="{1B36EE2D-174E-4BB9-94DB-12A76E333E17}" srcOrd="1" destOrd="0" presId="urn:microsoft.com/office/officeart/2005/8/layout/process5"/>
    <dgm:cxn modelId="{91C24CFF-D90E-4E67-A52E-066A0132727F}" type="presOf" srcId="{EFD499A7-3871-439B-B8F0-28CF57CCDE1E}" destId="{9D6D78A8-295D-4E63-B237-F69D3A3F7256}" srcOrd="0" destOrd="0" presId="urn:microsoft.com/office/officeart/2005/8/layout/process5"/>
    <dgm:cxn modelId="{5C865FFC-7D53-4DC0-BA76-8F963F7B2A4C}" srcId="{9CE328C7-BD51-40A8-9C2A-7814138343B7}" destId="{1BBE33C8-D136-4004-BC76-DE569C1E64D8}" srcOrd="0" destOrd="0" parTransId="{C8CC8713-826C-470E-AA94-6B162E78D1D6}" sibTransId="{A495C311-2204-4944-B61B-738E17502A45}"/>
    <dgm:cxn modelId="{56855B50-F77D-4919-A25F-F65C7770265A}" type="presParOf" srcId="{B1BDAEA8-243F-41AD-B192-DB1FD110D5DD}" destId="{2D923D21-F0B7-49DF-8590-A5D9A589F174}" srcOrd="0" destOrd="0" presId="urn:microsoft.com/office/officeart/2005/8/layout/process5"/>
    <dgm:cxn modelId="{F41537AE-CB00-48FD-AC45-B78BB1412E73}" type="presParOf" srcId="{B1BDAEA8-243F-41AD-B192-DB1FD110D5DD}" destId="{7DB732E0-926D-459B-9D55-6671C2E2545E}" srcOrd="1" destOrd="0" presId="urn:microsoft.com/office/officeart/2005/8/layout/process5"/>
    <dgm:cxn modelId="{A383932E-8716-47CB-8A82-B2553C80C65F}" type="presParOf" srcId="{7DB732E0-926D-459B-9D55-6671C2E2545E}" destId="{1B36EE2D-174E-4BB9-94DB-12A76E333E17}" srcOrd="0" destOrd="0" presId="urn:microsoft.com/office/officeart/2005/8/layout/process5"/>
    <dgm:cxn modelId="{7E349CA5-7BC7-4BE8-B2A7-8E92398C2E46}" type="presParOf" srcId="{B1BDAEA8-243F-41AD-B192-DB1FD110D5DD}" destId="{A058761E-D1FC-4EA5-9CF2-0BC16E7F051C}" srcOrd="2" destOrd="0" presId="urn:microsoft.com/office/officeart/2005/8/layout/process5"/>
    <dgm:cxn modelId="{41BC9933-A2BE-409C-96D6-689D3BF56A04}" type="presParOf" srcId="{B1BDAEA8-243F-41AD-B192-DB1FD110D5DD}" destId="{8EB82DA8-D278-4329-8156-2FEC1F05E3C1}" srcOrd="3" destOrd="0" presId="urn:microsoft.com/office/officeart/2005/8/layout/process5"/>
    <dgm:cxn modelId="{C15F8752-2663-40A3-A228-A223566F471D}" type="presParOf" srcId="{8EB82DA8-D278-4329-8156-2FEC1F05E3C1}" destId="{85FA4EB9-B7E6-4335-8F4C-B78673CC8F34}" srcOrd="0" destOrd="0" presId="urn:microsoft.com/office/officeart/2005/8/layout/process5"/>
    <dgm:cxn modelId="{8E59EF8A-5A48-4AAF-B7E2-C6A0460B1772}" type="presParOf" srcId="{B1BDAEA8-243F-41AD-B192-DB1FD110D5DD}" destId="{9D6D78A8-295D-4E63-B237-F69D3A3F725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80703-5C9C-4093-9BE2-5767362F62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5D4FB-F174-4165-9306-63E3C049FF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an LSTM-based model for both Arabic and English poem autocompletion. The model consists of three key layers: the Embedding Layer, the LSTM Layer, and the Fully Connected Layer.</a:t>
          </a:r>
        </a:p>
      </dgm:t>
    </dgm:pt>
    <dgm:pt modelId="{B0906897-373B-4165-80D4-85D92AA4FE67}" type="parTrans" cxnId="{175E0D05-A721-4651-81AF-FB3663C32924}">
      <dgm:prSet/>
      <dgm:spPr/>
      <dgm:t>
        <a:bodyPr/>
        <a:lstStyle/>
        <a:p>
          <a:endParaRPr lang="en-US"/>
        </a:p>
      </dgm:t>
    </dgm:pt>
    <dgm:pt modelId="{0D375006-7147-47C0-946C-0A4977F20BEB}" type="sibTrans" cxnId="{175E0D05-A721-4651-81AF-FB3663C32924}">
      <dgm:prSet/>
      <dgm:spPr/>
      <dgm:t>
        <a:bodyPr/>
        <a:lstStyle/>
        <a:p>
          <a:endParaRPr lang="en-US"/>
        </a:p>
      </dgm:t>
    </dgm:pt>
    <dgm:pt modelId="{7B438B65-6F8A-4834-A261-46108FB02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Embedding Layer transforms input words into dense vectors. The LSTM Layer analyzes these word </a:t>
          </a:r>
          <a:r>
            <a:rPr lang="en-US" dirty="0" err="1"/>
            <a:t>embeddings</a:t>
          </a:r>
          <a:r>
            <a:rPr lang="en-US" dirty="0"/>
            <a:t> and captures dependencies within the sequence. Finally, the Fully Connected Layer maps the LSTM's output to the vocabulary space to predict the next word.</a:t>
          </a:r>
        </a:p>
      </dgm:t>
    </dgm:pt>
    <dgm:pt modelId="{227C60CA-5B50-455D-9C81-A63E99BCD1CC}" type="parTrans" cxnId="{EEFEA3D3-B5AA-4D91-B45E-3B347D88CED0}">
      <dgm:prSet/>
      <dgm:spPr/>
      <dgm:t>
        <a:bodyPr/>
        <a:lstStyle/>
        <a:p>
          <a:endParaRPr lang="en-US"/>
        </a:p>
      </dgm:t>
    </dgm:pt>
    <dgm:pt modelId="{29887C22-539F-4339-B69E-98024DCC1373}" type="sibTrans" cxnId="{EEFEA3D3-B5AA-4D91-B45E-3B347D88CED0}">
      <dgm:prSet/>
      <dgm:spPr/>
      <dgm:t>
        <a:bodyPr/>
        <a:lstStyle/>
        <a:p>
          <a:endParaRPr lang="en-US"/>
        </a:p>
      </dgm:t>
    </dgm:pt>
    <dgm:pt modelId="{AF7836B1-D5D7-46EC-8981-5C6940568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trained our models using the Adam optimizer and cross-entropy loss function. We used a batch size of 64 and a learning rate of 0.001. The Arabic model was trained for 35 epochs, while the English model was trained for 100 epochs.</a:t>
          </a:r>
        </a:p>
      </dgm:t>
    </dgm:pt>
    <dgm:pt modelId="{CC06C55E-F473-47CF-B957-C55FC23DECC8}" type="parTrans" cxnId="{B8A5A2D8-4C01-4B48-9C50-7378ACCC71D6}">
      <dgm:prSet/>
      <dgm:spPr/>
      <dgm:t>
        <a:bodyPr/>
        <a:lstStyle/>
        <a:p>
          <a:endParaRPr lang="en-US"/>
        </a:p>
      </dgm:t>
    </dgm:pt>
    <dgm:pt modelId="{97E5E5D9-9150-4A8B-B99F-A3963E1A335B}" type="sibTrans" cxnId="{B8A5A2D8-4C01-4B48-9C50-7378ACCC71D6}">
      <dgm:prSet/>
      <dgm:spPr/>
      <dgm:t>
        <a:bodyPr/>
        <a:lstStyle/>
        <a:p>
          <a:endParaRPr lang="en-US"/>
        </a:p>
      </dgm:t>
    </dgm:pt>
    <dgm:pt modelId="{39725333-5121-41D6-9A83-78E92775503B}" type="pres">
      <dgm:prSet presAssocID="{40B80703-5C9C-4093-9BE2-5767362F623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DD75B-DF66-4268-AD35-A83BBAD683C2}" type="pres">
      <dgm:prSet presAssocID="{3EE5D4FB-F174-4165-9306-63E3C049FF9E}" presName="compNode" presStyleCnt="0"/>
      <dgm:spPr/>
    </dgm:pt>
    <dgm:pt modelId="{7446DE32-3AD1-4568-849E-4EE700752E1D}" type="pres">
      <dgm:prSet presAssocID="{3EE5D4FB-F174-4165-9306-63E3C049FF9E}" presName="bgRect" presStyleLbl="bgShp" presStyleIdx="0" presStyleCnt="3"/>
      <dgm:spPr/>
    </dgm:pt>
    <dgm:pt modelId="{EC783A57-CAEB-4C5B-9A77-F8F4EEE73274}" type="pres">
      <dgm:prSet presAssocID="{3EE5D4FB-F174-4165-9306-63E3C049FF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عناوين فرعية"/>
        </a:ext>
      </dgm:extLst>
    </dgm:pt>
    <dgm:pt modelId="{72671948-177E-4EDF-B18D-D1A9DA0F72CE}" type="pres">
      <dgm:prSet presAssocID="{3EE5D4FB-F174-4165-9306-63E3C049FF9E}" presName="spaceRect" presStyleCnt="0"/>
      <dgm:spPr/>
    </dgm:pt>
    <dgm:pt modelId="{1567984D-C097-4BC8-915C-B4336F26D878}" type="pres">
      <dgm:prSet presAssocID="{3EE5D4FB-F174-4165-9306-63E3C049FF9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0A496B-9C65-4515-B91F-165A9D0035B3}" type="pres">
      <dgm:prSet presAssocID="{0D375006-7147-47C0-946C-0A4977F20BEB}" presName="sibTrans" presStyleCnt="0"/>
      <dgm:spPr/>
    </dgm:pt>
    <dgm:pt modelId="{B892855E-54DF-46BA-A729-66D9A76FA0DC}" type="pres">
      <dgm:prSet presAssocID="{7B438B65-6F8A-4834-A261-46108FB021BB}" presName="compNode" presStyleCnt="0"/>
      <dgm:spPr/>
    </dgm:pt>
    <dgm:pt modelId="{E7FB16FA-E27D-47A4-A68E-73BAD7137082}" type="pres">
      <dgm:prSet presAssocID="{7B438B65-6F8A-4834-A261-46108FB021BB}" presName="bgRect" presStyleLbl="bgShp" presStyleIdx="1" presStyleCnt="3"/>
      <dgm:spPr/>
    </dgm:pt>
    <dgm:pt modelId="{09DCB6F1-2993-4404-BBB5-C59D355B318E}" type="pres">
      <dgm:prSet presAssocID="{7B438B65-6F8A-4834-A261-46108FB021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ستند"/>
        </a:ext>
      </dgm:extLst>
    </dgm:pt>
    <dgm:pt modelId="{20010020-5AB3-43BF-8046-9DB5ADBBD67E}" type="pres">
      <dgm:prSet presAssocID="{7B438B65-6F8A-4834-A261-46108FB021BB}" presName="spaceRect" presStyleCnt="0"/>
      <dgm:spPr/>
    </dgm:pt>
    <dgm:pt modelId="{4EB9A146-43D8-4EB7-A1C1-2BC543CC393E}" type="pres">
      <dgm:prSet presAssocID="{7B438B65-6F8A-4834-A261-46108FB021B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2BD415-90E5-4411-B82E-B9851AE1C86C}" type="pres">
      <dgm:prSet presAssocID="{29887C22-539F-4339-B69E-98024DCC1373}" presName="sibTrans" presStyleCnt="0"/>
      <dgm:spPr/>
    </dgm:pt>
    <dgm:pt modelId="{431E6C44-6DD1-46B9-8A8F-630DCB797CCF}" type="pres">
      <dgm:prSet presAssocID="{AF7836B1-D5D7-46EC-8981-5C694056850F}" presName="compNode" presStyleCnt="0"/>
      <dgm:spPr/>
    </dgm:pt>
    <dgm:pt modelId="{D3059FF5-6C95-4EA6-B21F-5329A95A89E3}" type="pres">
      <dgm:prSet presAssocID="{AF7836B1-D5D7-46EC-8981-5C694056850F}" presName="bgRect" presStyleLbl="bgShp" presStyleIdx="2" presStyleCnt="3"/>
      <dgm:spPr/>
    </dgm:pt>
    <dgm:pt modelId="{DE7E949B-53A2-47D9-8BD2-5527FA02A35E}" type="pres">
      <dgm:prSet presAssocID="{AF7836B1-D5D7-46EC-8981-5C69405685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عالج"/>
        </a:ext>
      </dgm:extLst>
    </dgm:pt>
    <dgm:pt modelId="{063524A8-ADBC-4B12-B447-1E69C15298DC}" type="pres">
      <dgm:prSet presAssocID="{AF7836B1-D5D7-46EC-8981-5C694056850F}" presName="spaceRect" presStyleCnt="0"/>
      <dgm:spPr/>
    </dgm:pt>
    <dgm:pt modelId="{2B839200-6C61-4F08-B024-2000597ACC2D}" type="pres">
      <dgm:prSet presAssocID="{AF7836B1-D5D7-46EC-8981-5C694056850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49103-B182-4EE2-9CF3-53389DCC6D97}" type="presOf" srcId="{7B438B65-6F8A-4834-A261-46108FB021BB}" destId="{4EB9A146-43D8-4EB7-A1C1-2BC543CC393E}" srcOrd="0" destOrd="0" presId="urn:microsoft.com/office/officeart/2018/2/layout/IconVerticalSolidList"/>
    <dgm:cxn modelId="{5ADE611D-5F9D-4462-94D2-06F9BFE7F5B5}" type="presOf" srcId="{AF7836B1-D5D7-46EC-8981-5C694056850F}" destId="{2B839200-6C61-4F08-B024-2000597ACC2D}" srcOrd="0" destOrd="0" presId="urn:microsoft.com/office/officeart/2018/2/layout/IconVerticalSolidList"/>
    <dgm:cxn modelId="{7D092D7A-50B8-43F2-A189-49475FAE9631}" type="presOf" srcId="{40B80703-5C9C-4093-9BE2-5767362F6238}" destId="{39725333-5121-41D6-9A83-78E92775503B}" srcOrd="0" destOrd="0" presId="urn:microsoft.com/office/officeart/2018/2/layout/IconVerticalSolidList"/>
    <dgm:cxn modelId="{B8A5A2D8-4C01-4B48-9C50-7378ACCC71D6}" srcId="{40B80703-5C9C-4093-9BE2-5767362F6238}" destId="{AF7836B1-D5D7-46EC-8981-5C694056850F}" srcOrd="2" destOrd="0" parTransId="{CC06C55E-F473-47CF-B957-C55FC23DECC8}" sibTransId="{97E5E5D9-9150-4A8B-B99F-A3963E1A335B}"/>
    <dgm:cxn modelId="{EEFEA3D3-B5AA-4D91-B45E-3B347D88CED0}" srcId="{40B80703-5C9C-4093-9BE2-5767362F6238}" destId="{7B438B65-6F8A-4834-A261-46108FB021BB}" srcOrd="1" destOrd="0" parTransId="{227C60CA-5B50-455D-9C81-A63E99BCD1CC}" sibTransId="{29887C22-539F-4339-B69E-98024DCC1373}"/>
    <dgm:cxn modelId="{46ACD2C0-0CE2-48F8-8B0E-181CAE58F80F}" type="presOf" srcId="{3EE5D4FB-F174-4165-9306-63E3C049FF9E}" destId="{1567984D-C097-4BC8-915C-B4336F26D878}" srcOrd="0" destOrd="0" presId="urn:microsoft.com/office/officeart/2018/2/layout/IconVerticalSolidList"/>
    <dgm:cxn modelId="{175E0D05-A721-4651-81AF-FB3663C32924}" srcId="{40B80703-5C9C-4093-9BE2-5767362F6238}" destId="{3EE5D4FB-F174-4165-9306-63E3C049FF9E}" srcOrd="0" destOrd="0" parTransId="{B0906897-373B-4165-80D4-85D92AA4FE67}" sibTransId="{0D375006-7147-47C0-946C-0A4977F20BEB}"/>
    <dgm:cxn modelId="{04E13DA5-0CFF-451A-BEDD-78F84D954594}" type="presParOf" srcId="{39725333-5121-41D6-9A83-78E92775503B}" destId="{2B4DD75B-DF66-4268-AD35-A83BBAD683C2}" srcOrd="0" destOrd="0" presId="urn:microsoft.com/office/officeart/2018/2/layout/IconVerticalSolidList"/>
    <dgm:cxn modelId="{B2B82D38-B7F7-41C7-8499-BCF643DB735C}" type="presParOf" srcId="{2B4DD75B-DF66-4268-AD35-A83BBAD683C2}" destId="{7446DE32-3AD1-4568-849E-4EE700752E1D}" srcOrd="0" destOrd="0" presId="urn:microsoft.com/office/officeart/2018/2/layout/IconVerticalSolidList"/>
    <dgm:cxn modelId="{C0CD40E3-AC56-4428-AF4D-C085283685E2}" type="presParOf" srcId="{2B4DD75B-DF66-4268-AD35-A83BBAD683C2}" destId="{EC783A57-CAEB-4C5B-9A77-F8F4EEE73274}" srcOrd="1" destOrd="0" presId="urn:microsoft.com/office/officeart/2018/2/layout/IconVerticalSolidList"/>
    <dgm:cxn modelId="{675CA787-05B7-49A3-82AB-6F200319A220}" type="presParOf" srcId="{2B4DD75B-DF66-4268-AD35-A83BBAD683C2}" destId="{72671948-177E-4EDF-B18D-D1A9DA0F72CE}" srcOrd="2" destOrd="0" presId="urn:microsoft.com/office/officeart/2018/2/layout/IconVerticalSolidList"/>
    <dgm:cxn modelId="{52109837-4A36-4A1F-941B-A243AEDD95E4}" type="presParOf" srcId="{2B4DD75B-DF66-4268-AD35-A83BBAD683C2}" destId="{1567984D-C097-4BC8-915C-B4336F26D878}" srcOrd="3" destOrd="0" presId="urn:microsoft.com/office/officeart/2018/2/layout/IconVerticalSolidList"/>
    <dgm:cxn modelId="{FAAFE433-2CE8-4F21-BEE2-68DB559964E8}" type="presParOf" srcId="{39725333-5121-41D6-9A83-78E92775503B}" destId="{B60A496B-9C65-4515-B91F-165A9D0035B3}" srcOrd="1" destOrd="0" presId="urn:microsoft.com/office/officeart/2018/2/layout/IconVerticalSolidList"/>
    <dgm:cxn modelId="{4B75B5C7-9123-4457-8CA9-77FE83595AC6}" type="presParOf" srcId="{39725333-5121-41D6-9A83-78E92775503B}" destId="{B892855E-54DF-46BA-A729-66D9A76FA0DC}" srcOrd="2" destOrd="0" presId="urn:microsoft.com/office/officeart/2018/2/layout/IconVerticalSolidList"/>
    <dgm:cxn modelId="{3D25D1EF-8D83-4977-8379-FA725CD7592B}" type="presParOf" srcId="{B892855E-54DF-46BA-A729-66D9A76FA0DC}" destId="{E7FB16FA-E27D-47A4-A68E-73BAD7137082}" srcOrd="0" destOrd="0" presId="urn:microsoft.com/office/officeart/2018/2/layout/IconVerticalSolidList"/>
    <dgm:cxn modelId="{F748FA92-6FA0-49EE-9AEE-C5F219FFDA61}" type="presParOf" srcId="{B892855E-54DF-46BA-A729-66D9A76FA0DC}" destId="{09DCB6F1-2993-4404-BBB5-C59D355B318E}" srcOrd="1" destOrd="0" presId="urn:microsoft.com/office/officeart/2018/2/layout/IconVerticalSolidList"/>
    <dgm:cxn modelId="{FD429A7C-CE22-4A39-B6AA-9799EFA027CB}" type="presParOf" srcId="{B892855E-54DF-46BA-A729-66D9A76FA0DC}" destId="{20010020-5AB3-43BF-8046-9DB5ADBBD67E}" srcOrd="2" destOrd="0" presId="urn:microsoft.com/office/officeart/2018/2/layout/IconVerticalSolidList"/>
    <dgm:cxn modelId="{36AFDD5A-6BD9-4088-9A1A-C2496C9BC372}" type="presParOf" srcId="{B892855E-54DF-46BA-A729-66D9A76FA0DC}" destId="{4EB9A146-43D8-4EB7-A1C1-2BC543CC393E}" srcOrd="3" destOrd="0" presId="urn:microsoft.com/office/officeart/2018/2/layout/IconVerticalSolidList"/>
    <dgm:cxn modelId="{D32454F5-90B5-4EF3-9E10-A6F7925C48AF}" type="presParOf" srcId="{39725333-5121-41D6-9A83-78E92775503B}" destId="{1B2BD415-90E5-4411-B82E-B9851AE1C86C}" srcOrd="3" destOrd="0" presId="urn:microsoft.com/office/officeart/2018/2/layout/IconVerticalSolidList"/>
    <dgm:cxn modelId="{45D6245D-959C-4571-AD4E-79B065F4DBBA}" type="presParOf" srcId="{39725333-5121-41D6-9A83-78E92775503B}" destId="{431E6C44-6DD1-46B9-8A8F-630DCB797CCF}" srcOrd="4" destOrd="0" presId="urn:microsoft.com/office/officeart/2018/2/layout/IconVerticalSolidList"/>
    <dgm:cxn modelId="{A29AFFAC-B0E1-4506-B716-B1C629528B20}" type="presParOf" srcId="{431E6C44-6DD1-46B9-8A8F-630DCB797CCF}" destId="{D3059FF5-6C95-4EA6-B21F-5329A95A89E3}" srcOrd="0" destOrd="0" presId="urn:microsoft.com/office/officeart/2018/2/layout/IconVerticalSolidList"/>
    <dgm:cxn modelId="{EFC8C966-5F82-41CE-BA7C-A16C8BCEDC7A}" type="presParOf" srcId="{431E6C44-6DD1-46B9-8A8F-630DCB797CCF}" destId="{DE7E949B-53A2-47D9-8BD2-5527FA02A35E}" srcOrd="1" destOrd="0" presId="urn:microsoft.com/office/officeart/2018/2/layout/IconVerticalSolidList"/>
    <dgm:cxn modelId="{CFA58446-4B51-46B2-A291-7C47CAA98892}" type="presParOf" srcId="{431E6C44-6DD1-46B9-8A8F-630DCB797CCF}" destId="{063524A8-ADBC-4B12-B447-1E69C15298DC}" srcOrd="2" destOrd="0" presId="urn:microsoft.com/office/officeart/2018/2/layout/IconVerticalSolidList"/>
    <dgm:cxn modelId="{11B2D84C-3F1A-42AB-9ED3-C546AAFC4B11}" type="presParOf" srcId="{431E6C44-6DD1-46B9-8A8F-630DCB797CCF}" destId="{2B839200-6C61-4F08-B024-2000597ACC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755C0F-0B9F-46CB-963D-ADBBB64A6A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A56282-2A81-4AEA-9EB0-8B6D33FCF1DC}">
      <dgm:prSet/>
      <dgm:spPr/>
      <dgm:t>
        <a:bodyPr/>
        <a:lstStyle/>
        <a:p>
          <a:r>
            <a:rPr lang="en-US"/>
            <a:t>We evaluated our models using beam search to generate possible continuations of given input sequences. Here are some examples of the autocompleted phrases for both Arabic and English poems.</a:t>
          </a:r>
        </a:p>
      </dgm:t>
    </dgm:pt>
    <dgm:pt modelId="{AF6144A6-494B-4A6C-925D-123A1D389BB6}" type="parTrans" cxnId="{FBE834C4-CD37-4564-9A4A-F05BB163AA98}">
      <dgm:prSet/>
      <dgm:spPr/>
      <dgm:t>
        <a:bodyPr/>
        <a:lstStyle/>
        <a:p>
          <a:endParaRPr lang="en-US"/>
        </a:p>
      </dgm:t>
    </dgm:pt>
    <dgm:pt modelId="{AFFFF344-A746-406D-A395-4A979B644CDC}" type="sibTrans" cxnId="{FBE834C4-CD37-4564-9A4A-F05BB163AA98}">
      <dgm:prSet/>
      <dgm:spPr/>
      <dgm:t>
        <a:bodyPr/>
        <a:lstStyle/>
        <a:p>
          <a:endParaRPr lang="en-US"/>
        </a:p>
      </dgm:t>
    </dgm:pt>
    <dgm:pt modelId="{E9B874AC-4AFA-407C-AB98-ED4E181AEF89}">
      <dgm:prSet/>
      <dgm:spPr/>
      <dgm:t>
        <a:bodyPr/>
        <a:lstStyle/>
        <a:p>
          <a:r>
            <a:rPr lang="en-US" dirty="0"/>
            <a:t>For instance, given the Arabic input '</a:t>
          </a:r>
          <a:r>
            <a:rPr lang="en-US" dirty="0" err="1"/>
            <a:t>فهيهات</a:t>
          </a:r>
          <a:r>
            <a:rPr lang="en-US" dirty="0"/>
            <a:t> </a:t>
          </a:r>
          <a:r>
            <a:rPr lang="en-US" dirty="0" err="1"/>
            <a:t>ان</a:t>
          </a:r>
          <a:r>
            <a:rPr lang="en-US" dirty="0"/>
            <a:t>', the model generated '</a:t>
          </a:r>
          <a:r>
            <a:rPr lang="en-US" dirty="0" err="1"/>
            <a:t>فهيهات</a:t>
          </a:r>
          <a:r>
            <a:rPr lang="en-US" dirty="0"/>
            <a:t> </a:t>
          </a:r>
          <a:r>
            <a:rPr lang="en-US" dirty="0" err="1"/>
            <a:t>ان</a:t>
          </a:r>
          <a:r>
            <a:rPr lang="en-US" dirty="0"/>
            <a:t> </a:t>
          </a:r>
          <a:r>
            <a:rPr lang="en-US" dirty="0" err="1"/>
            <a:t>يعيد</a:t>
          </a:r>
          <a:r>
            <a:rPr lang="en-US" dirty="0"/>
            <a:t> </a:t>
          </a:r>
          <a:r>
            <a:rPr lang="en-US" dirty="0" err="1"/>
            <a:t>الامه</a:t>
          </a:r>
          <a:r>
            <a:rPr lang="en-US" dirty="0"/>
            <a:t> </a:t>
          </a:r>
          <a:r>
            <a:rPr lang="en-US" dirty="0" err="1"/>
            <a:t>له</a:t>
          </a:r>
          <a:r>
            <a:rPr lang="en-US" dirty="0"/>
            <a:t> </a:t>
          </a:r>
          <a:r>
            <a:rPr lang="en-US" dirty="0" err="1"/>
            <a:t>في</a:t>
          </a:r>
          <a:r>
            <a:rPr lang="en-US" dirty="0"/>
            <a:t> </a:t>
          </a:r>
          <a:r>
            <a:rPr lang="en-US" dirty="0" err="1"/>
            <a:t>الزند</a:t>
          </a:r>
          <a:r>
            <a:rPr lang="en-US" dirty="0"/>
            <a:t> </a:t>
          </a:r>
          <a:r>
            <a:rPr lang="en-US" dirty="0" err="1"/>
            <a:t>لظى</a:t>
          </a:r>
          <a:r>
            <a:rPr lang="en-US" dirty="0"/>
            <a:t>'. For the English input 'crashing against', the model generated 'crashing against noise still; droplet dragons convey'.</a:t>
          </a:r>
        </a:p>
      </dgm:t>
    </dgm:pt>
    <dgm:pt modelId="{079838B9-63E1-4127-9CA9-3C3D5EA1AD45}" type="parTrans" cxnId="{5EC5A51D-F6EE-4C8A-9533-ACAB97658FD8}">
      <dgm:prSet/>
      <dgm:spPr/>
      <dgm:t>
        <a:bodyPr/>
        <a:lstStyle/>
        <a:p>
          <a:endParaRPr lang="en-US"/>
        </a:p>
      </dgm:t>
    </dgm:pt>
    <dgm:pt modelId="{BC388B11-33A7-4F93-AAD3-84ACBD4DC82C}" type="sibTrans" cxnId="{5EC5A51D-F6EE-4C8A-9533-ACAB97658FD8}">
      <dgm:prSet/>
      <dgm:spPr/>
      <dgm:t>
        <a:bodyPr/>
        <a:lstStyle/>
        <a:p>
          <a:endParaRPr lang="en-US"/>
        </a:p>
      </dgm:t>
    </dgm:pt>
    <dgm:pt modelId="{DBFBFEE1-B561-4947-9B2A-331267407921}">
      <dgm:prSet/>
      <dgm:spPr/>
      <dgm:t>
        <a:bodyPr/>
        <a:lstStyle/>
        <a:p>
          <a:r>
            <a:rPr lang="en-US" dirty="0"/>
            <a:t>Our models achieved a hit ratio of 82.3% for Arabic and 91.3% for English, demonstrating their effectiveness in generating contextually relevant and creative poetic lines.</a:t>
          </a:r>
        </a:p>
      </dgm:t>
    </dgm:pt>
    <dgm:pt modelId="{F66D9AE1-7F03-4BD3-B937-9D0AE2CC3944}" type="parTrans" cxnId="{201E988B-245F-47AD-B569-1F1862331C2C}">
      <dgm:prSet/>
      <dgm:spPr/>
      <dgm:t>
        <a:bodyPr/>
        <a:lstStyle/>
        <a:p>
          <a:endParaRPr lang="en-US"/>
        </a:p>
      </dgm:t>
    </dgm:pt>
    <dgm:pt modelId="{D00DC25F-42E3-4CA0-80E3-0648C2F5DBB9}" type="sibTrans" cxnId="{201E988B-245F-47AD-B569-1F1862331C2C}">
      <dgm:prSet/>
      <dgm:spPr/>
      <dgm:t>
        <a:bodyPr/>
        <a:lstStyle/>
        <a:p>
          <a:endParaRPr lang="en-US"/>
        </a:p>
      </dgm:t>
    </dgm:pt>
    <dgm:pt modelId="{8B551FC6-73E2-404B-A185-102011982126}" type="pres">
      <dgm:prSet presAssocID="{5A755C0F-0B9F-46CB-963D-ADBBB64A6AD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EC4D90D-AF58-4BD2-A5D3-47B1C5D0D3AA}" type="pres">
      <dgm:prSet presAssocID="{8DA56282-2A81-4AEA-9EB0-8B6D33FCF1DC}" presName="thickLine" presStyleLbl="alignNode1" presStyleIdx="0" presStyleCnt="3"/>
      <dgm:spPr/>
    </dgm:pt>
    <dgm:pt modelId="{3DF8C387-2257-4175-AD8E-C19938ACECC9}" type="pres">
      <dgm:prSet presAssocID="{8DA56282-2A81-4AEA-9EB0-8B6D33FCF1DC}" presName="horz1" presStyleCnt="0"/>
      <dgm:spPr/>
    </dgm:pt>
    <dgm:pt modelId="{5B317B1E-E2E0-4DDA-B7A7-7AC162B7A7C4}" type="pres">
      <dgm:prSet presAssocID="{8DA56282-2A81-4AEA-9EB0-8B6D33FCF1DC}" presName="tx1" presStyleLbl="revTx" presStyleIdx="0" presStyleCnt="3"/>
      <dgm:spPr/>
      <dgm:t>
        <a:bodyPr/>
        <a:lstStyle/>
        <a:p>
          <a:endParaRPr lang="en-US"/>
        </a:p>
      </dgm:t>
    </dgm:pt>
    <dgm:pt modelId="{E566CDEB-A26B-4DB5-925A-9504F962B0C5}" type="pres">
      <dgm:prSet presAssocID="{8DA56282-2A81-4AEA-9EB0-8B6D33FCF1DC}" presName="vert1" presStyleCnt="0"/>
      <dgm:spPr/>
    </dgm:pt>
    <dgm:pt modelId="{446BAB18-781D-4D67-8E4D-4C1633AF228A}" type="pres">
      <dgm:prSet presAssocID="{E9B874AC-4AFA-407C-AB98-ED4E181AEF89}" presName="thickLine" presStyleLbl="alignNode1" presStyleIdx="1" presStyleCnt="3"/>
      <dgm:spPr/>
    </dgm:pt>
    <dgm:pt modelId="{F5F06D26-47FA-47D2-8DBA-BF205FD9F6B4}" type="pres">
      <dgm:prSet presAssocID="{E9B874AC-4AFA-407C-AB98-ED4E181AEF89}" presName="horz1" presStyleCnt="0"/>
      <dgm:spPr/>
    </dgm:pt>
    <dgm:pt modelId="{AD77A0FE-2F68-461A-B3F5-C28D2C687899}" type="pres">
      <dgm:prSet presAssocID="{E9B874AC-4AFA-407C-AB98-ED4E181AEF89}" presName="tx1" presStyleLbl="revTx" presStyleIdx="1" presStyleCnt="3"/>
      <dgm:spPr/>
      <dgm:t>
        <a:bodyPr/>
        <a:lstStyle/>
        <a:p>
          <a:endParaRPr lang="en-US"/>
        </a:p>
      </dgm:t>
    </dgm:pt>
    <dgm:pt modelId="{3846AFE9-2377-4645-A3C7-2B4167FA9D72}" type="pres">
      <dgm:prSet presAssocID="{E9B874AC-4AFA-407C-AB98-ED4E181AEF89}" presName="vert1" presStyleCnt="0"/>
      <dgm:spPr/>
    </dgm:pt>
    <dgm:pt modelId="{AA0C7C2B-2971-4264-BD12-28438AFF4A4A}" type="pres">
      <dgm:prSet presAssocID="{DBFBFEE1-B561-4947-9B2A-331267407921}" presName="thickLine" presStyleLbl="alignNode1" presStyleIdx="2" presStyleCnt="3"/>
      <dgm:spPr/>
    </dgm:pt>
    <dgm:pt modelId="{0F2D65DC-D72E-4CC0-954E-548A7F4EB564}" type="pres">
      <dgm:prSet presAssocID="{DBFBFEE1-B561-4947-9B2A-331267407921}" presName="horz1" presStyleCnt="0"/>
      <dgm:spPr/>
    </dgm:pt>
    <dgm:pt modelId="{5765BFDC-B62D-4643-A22A-B7333ECEA255}" type="pres">
      <dgm:prSet presAssocID="{DBFBFEE1-B561-4947-9B2A-331267407921}" presName="tx1" presStyleLbl="revTx" presStyleIdx="2" presStyleCnt="3"/>
      <dgm:spPr/>
      <dgm:t>
        <a:bodyPr/>
        <a:lstStyle/>
        <a:p>
          <a:endParaRPr lang="en-US"/>
        </a:p>
      </dgm:t>
    </dgm:pt>
    <dgm:pt modelId="{53EFD61A-9957-43A9-89EC-2FCF209512CF}" type="pres">
      <dgm:prSet presAssocID="{DBFBFEE1-B561-4947-9B2A-331267407921}" presName="vert1" presStyleCnt="0"/>
      <dgm:spPr/>
    </dgm:pt>
  </dgm:ptLst>
  <dgm:cxnLst>
    <dgm:cxn modelId="{201E988B-245F-47AD-B569-1F1862331C2C}" srcId="{5A755C0F-0B9F-46CB-963D-ADBBB64A6ADE}" destId="{DBFBFEE1-B561-4947-9B2A-331267407921}" srcOrd="2" destOrd="0" parTransId="{F66D9AE1-7F03-4BD3-B937-9D0AE2CC3944}" sibTransId="{D00DC25F-42E3-4CA0-80E3-0648C2F5DBB9}"/>
    <dgm:cxn modelId="{FBE834C4-CD37-4564-9A4A-F05BB163AA98}" srcId="{5A755C0F-0B9F-46CB-963D-ADBBB64A6ADE}" destId="{8DA56282-2A81-4AEA-9EB0-8B6D33FCF1DC}" srcOrd="0" destOrd="0" parTransId="{AF6144A6-494B-4A6C-925D-123A1D389BB6}" sibTransId="{AFFFF344-A746-406D-A395-4A979B644CDC}"/>
    <dgm:cxn modelId="{E16E8560-7B67-44A6-9128-C6C5FEF4D669}" type="presOf" srcId="{5A755C0F-0B9F-46CB-963D-ADBBB64A6ADE}" destId="{8B551FC6-73E2-404B-A185-102011982126}" srcOrd="0" destOrd="0" presId="urn:microsoft.com/office/officeart/2008/layout/LinedList"/>
    <dgm:cxn modelId="{D4C57A34-EC13-483E-9378-8E25BA951BEC}" type="presOf" srcId="{DBFBFEE1-B561-4947-9B2A-331267407921}" destId="{5765BFDC-B62D-4643-A22A-B7333ECEA255}" srcOrd="0" destOrd="0" presId="urn:microsoft.com/office/officeart/2008/layout/LinedList"/>
    <dgm:cxn modelId="{5EC5A51D-F6EE-4C8A-9533-ACAB97658FD8}" srcId="{5A755C0F-0B9F-46CB-963D-ADBBB64A6ADE}" destId="{E9B874AC-4AFA-407C-AB98-ED4E181AEF89}" srcOrd="1" destOrd="0" parTransId="{079838B9-63E1-4127-9CA9-3C3D5EA1AD45}" sibTransId="{BC388B11-33A7-4F93-AAD3-84ACBD4DC82C}"/>
    <dgm:cxn modelId="{F3A62236-1BBB-4ABF-BC42-3AE6F3BA9142}" type="presOf" srcId="{E9B874AC-4AFA-407C-AB98-ED4E181AEF89}" destId="{AD77A0FE-2F68-461A-B3F5-C28D2C687899}" srcOrd="0" destOrd="0" presId="urn:microsoft.com/office/officeart/2008/layout/LinedList"/>
    <dgm:cxn modelId="{B02D0F89-40EA-46A5-872E-AAF0730D51A6}" type="presOf" srcId="{8DA56282-2A81-4AEA-9EB0-8B6D33FCF1DC}" destId="{5B317B1E-E2E0-4DDA-B7A7-7AC162B7A7C4}" srcOrd="0" destOrd="0" presId="urn:microsoft.com/office/officeart/2008/layout/LinedList"/>
    <dgm:cxn modelId="{AB60418F-B2E1-4013-BDF3-C8C4FEF28777}" type="presParOf" srcId="{8B551FC6-73E2-404B-A185-102011982126}" destId="{8EC4D90D-AF58-4BD2-A5D3-47B1C5D0D3AA}" srcOrd="0" destOrd="0" presId="urn:microsoft.com/office/officeart/2008/layout/LinedList"/>
    <dgm:cxn modelId="{F99D85C5-BDB3-4C20-A826-BE2C7A1EE02B}" type="presParOf" srcId="{8B551FC6-73E2-404B-A185-102011982126}" destId="{3DF8C387-2257-4175-AD8E-C19938ACECC9}" srcOrd="1" destOrd="0" presId="urn:microsoft.com/office/officeart/2008/layout/LinedList"/>
    <dgm:cxn modelId="{1CA24B86-D9FA-44D4-82B3-E8A94679DBAD}" type="presParOf" srcId="{3DF8C387-2257-4175-AD8E-C19938ACECC9}" destId="{5B317B1E-E2E0-4DDA-B7A7-7AC162B7A7C4}" srcOrd="0" destOrd="0" presId="urn:microsoft.com/office/officeart/2008/layout/LinedList"/>
    <dgm:cxn modelId="{3AD0A3D5-9C0B-4683-AC72-0D49DA5A38F9}" type="presParOf" srcId="{3DF8C387-2257-4175-AD8E-C19938ACECC9}" destId="{E566CDEB-A26B-4DB5-925A-9504F962B0C5}" srcOrd="1" destOrd="0" presId="urn:microsoft.com/office/officeart/2008/layout/LinedList"/>
    <dgm:cxn modelId="{5EE7142A-0A06-448B-9A8E-B1E304C445AE}" type="presParOf" srcId="{8B551FC6-73E2-404B-A185-102011982126}" destId="{446BAB18-781D-4D67-8E4D-4C1633AF228A}" srcOrd="2" destOrd="0" presId="urn:microsoft.com/office/officeart/2008/layout/LinedList"/>
    <dgm:cxn modelId="{FE8E5C18-8DBB-4692-9FC5-1AA1E853A4B4}" type="presParOf" srcId="{8B551FC6-73E2-404B-A185-102011982126}" destId="{F5F06D26-47FA-47D2-8DBA-BF205FD9F6B4}" srcOrd="3" destOrd="0" presId="urn:microsoft.com/office/officeart/2008/layout/LinedList"/>
    <dgm:cxn modelId="{FF954F98-841B-49FB-B046-8A81A8582B21}" type="presParOf" srcId="{F5F06D26-47FA-47D2-8DBA-BF205FD9F6B4}" destId="{AD77A0FE-2F68-461A-B3F5-C28D2C687899}" srcOrd="0" destOrd="0" presId="urn:microsoft.com/office/officeart/2008/layout/LinedList"/>
    <dgm:cxn modelId="{B70212ED-B823-4A03-95F4-0DD6DA349FDB}" type="presParOf" srcId="{F5F06D26-47FA-47D2-8DBA-BF205FD9F6B4}" destId="{3846AFE9-2377-4645-A3C7-2B4167FA9D72}" srcOrd="1" destOrd="0" presId="urn:microsoft.com/office/officeart/2008/layout/LinedList"/>
    <dgm:cxn modelId="{6463D533-9042-45FD-9F0D-0BA9F212CADA}" type="presParOf" srcId="{8B551FC6-73E2-404B-A185-102011982126}" destId="{AA0C7C2B-2971-4264-BD12-28438AFF4A4A}" srcOrd="4" destOrd="0" presId="urn:microsoft.com/office/officeart/2008/layout/LinedList"/>
    <dgm:cxn modelId="{23266283-4B48-4365-B3A2-A458B36334BF}" type="presParOf" srcId="{8B551FC6-73E2-404B-A185-102011982126}" destId="{0F2D65DC-D72E-4CC0-954E-548A7F4EB564}" srcOrd="5" destOrd="0" presId="urn:microsoft.com/office/officeart/2008/layout/LinedList"/>
    <dgm:cxn modelId="{040D6D95-1B2B-433F-B1E3-660EA3870CBE}" type="presParOf" srcId="{0F2D65DC-D72E-4CC0-954E-548A7F4EB564}" destId="{5765BFDC-B62D-4643-A22A-B7333ECEA255}" srcOrd="0" destOrd="0" presId="urn:microsoft.com/office/officeart/2008/layout/LinedList"/>
    <dgm:cxn modelId="{460A5D46-7C23-416C-AF7E-F978A6F1C394}" type="presParOf" srcId="{0F2D65DC-D72E-4CC0-954E-548A7F4EB564}" destId="{53EFD61A-9957-43A9-89EC-2FCF209512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69E9D-6E48-4741-8645-75545A5FDC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1EB210-50FC-410D-8994-EDB748CA96F4}">
      <dgm:prSet custT="1"/>
      <dgm:spPr/>
      <dgm:t>
        <a:bodyPr/>
        <a:lstStyle/>
        <a:p>
          <a:pPr>
            <a:defRPr cap="all"/>
          </a:pPr>
          <a:r>
            <a:rPr lang="en-US" sz="1300" dirty="0"/>
            <a:t>While our models have shown promising results, there is always room for improvement. One potential direction is to incorporate transformer models like GPT-3, which have demonstrated superior performance in text generation tasks.</a:t>
          </a:r>
        </a:p>
      </dgm:t>
    </dgm:pt>
    <dgm:pt modelId="{857B52E4-54D1-433F-A0F8-FC65320C984F}" type="parTrans" cxnId="{591CD3B8-260D-4A71-A2C4-305995673DEF}">
      <dgm:prSet/>
      <dgm:spPr/>
      <dgm:t>
        <a:bodyPr/>
        <a:lstStyle/>
        <a:p>
          <a:endParaRPr lang="en-US"/>
        </a:p>
      </dgm:t>
    </dgm:pt>
    <dgm:pt modelId="{BC0E44C9-48D3-4684-B67D-9844B2058F3A}" type="sibTrans" cxnId="{591CD3B8-260D-4A71-A2C4-305995673DEF}">
      <dgm:prSet/>
      <dgm:spPr/>
      <dgm:t>
        <a:bodyPr/>
        <a:lstStyle/>
        <a:p>
          <a:endParaRPr lang="en-US"/>
        </a:p>
      </dgm:t>
    </dgm:pt>
    <dgm:pt modelId="{B0923BEC-556A-40F5-975B-C780F817F13B}">
      <dgm:prSet custT="1"/>
      <dgm:spPr/>
      <dgm:t>
        <a:bodyPr/>
        <a:lstStyle/>
        <a:p>
          <a:pPr>
            <a:defRPr cap="all"/>
          </a:pPr>
          <a:r>
            <a:rPr lang="en-US" sz="1300" dirty="0"/>
            <a:t>Improving the preprocessing techniques for Arabic, such as using better stop word lists and morphology analyzers, can also enhance the model's performance.</a:t>
          </a:r>
        </a:p>
      </dgm:t>
    </dgm:pt>
    <dgm:pt modelId="{C241912E-FAFD-415C-8669-D38D21DDBDB5}" type="parTrans" cxnId="{5BD0C1C2-134C-40A1-821D-F2FA931AE5C4}">
      <dgm:prSet/>
      <dgm:spPr/>
      <dgm:t>
        <a:bodyPr/>
        <a:lstStyle/>
        <a:p>
          <a:endParaRPr lang="en-US"/>
        </a:p>
      </dgm:t>
    </dgm:pt>
    <dgm:pt modelId="{EC28CAFC-16F9-4A97-8055-F0E5DC590DE9}" type="sibTrans" cxnId="{5BD0C1C2-134C-40A1-821D-F2FA931AE5C4}">
      <dgm:prSet/>
      <dgm:spPr/>
      <dgm:t>
        <a:bodyPr/>
        <a:lstStyle/>
        <a:p>
          <a:endParaRPr lang="en-US"/>
        </a:p>
      </dgm:t>
    </dgm:pt>
    <dgm:pt modelId="{0399F889-82B9-41A1-85DE-648599CD16F9}">
      <dgm:prSet custT="1"/>
      <dgm:spPr/>
      <dgm:t>
        <a:bodyPr/>
        <a:lstStyle/>
        <a:p>
          <a:pPr>
            <a:defRPr cap="all"/>
          </a:pPr>
          <a:r>
            <a:rPr lang="en-US" sz="1300" dirty="0"/>
            <a:t>Additionally, expanding our dataset to include more diverse types of poems and implementing real-time suggestion systems can make our tool even more useful for poets and writers.</a:t>
          </a:r>
        </a:p>
      </dgm:t>
    </dgm:pt>
    <dgm:pt modelId="{F9A82247-0775-4423-A78E-59DBFA430BC0}" type="parTrans" cxnId="{5E975DE2-731D-40AD-94E0-588D783EC5B8}">
      <dgm:prSet/>
      <dgm:spPr/>
      <dgm:t>
        <a:bodyPr/>
        <a:lstStyle/>
        <a:p>
          <a:endParaRPr lang="en-US"/>
        </a:p>
      </dgm:t>
    </dgm:pt>
    <dgm:pt modelId="{DB9B2FC2-7F57-4ED2-B6B0-BDB650CBDB90}" type="sibTrans" cxnId="{5E975DE2-731D-40AD-94E0-588D783EC5B8}">
      <dgm:prSet/>
      <dgm:spPr/>
      <dgm:t>
        <a:bodyPr/>
        <a:lstStyle/>
        <a:p>
          <a:endParaRPr lang="en-US"/>
        </a:p>
      </dgm:t>
    </dgm:pt>
    <dgm:pt modelId="{AF907E2B-A489-4B6E-A107-50C97FA3999A}" type="pres">
      <dgm:prSet presAssocID="{BC069E9D-6E48-4741-8645-75545A5FDC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F193D-6505-4F82-80D0-0974A5231182}" type="pres">
      <dgm:prSet presAssocID="{5C1EB210-50FC-410D-8994-EDB748CA96F4}" presName="compNode" presStyleCnt="0"/>
      <dgm:spPr/>
    </dgm:pt>
    <dgm:pt modelId="{EA13D6EA-38BE-4354-A76E-83720B026CDD}" type="pres">
      <dgm:prSet presAssocID="{5C1EB210-50FC-410D-8994-EDB748CA96F4}" presName="iconBgRect" presStyleLbl="bgShp" presStyleIdx="0" presStyleCnt="3"/>
      <dgm:spPr/>
    </dgm:pt>
    <dgm:pt modelId="{A338E0E3-BED2-496E-8D19-4555C004DA3B}" type="pres">
      <dgm:prSet presAssocID="{5C1EB210-50FC-410D-8994-EDB748CA9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نقل"/>
        </a:ext>
      </dgm:extLst>
    </dgm:pt>
    <dgm:pt modelId="{BED35B80-EEDB-4DFE-85A5-E3908E5FEA55}" type="pres">
      <dgm:prSet presAssocID="{5C1EB210-50FC-410D-8994-EDB748CA96F4}" presName="spaceRect" presStyleCnt="0"/>
      <dgm:spPr/>
    </dgm:pt>
    <dgm:pt modelId="{63E0A473-53CB-4786-82A9-A1EB5E755663}" type="pres">
      <dgm:prSet presAssocID="{5C1EB210-50FC-410D-8994-EDB748CA96F4}" presName="textRect" presStyleLbl="revTx" presStyleIdx="0" presStyleCnt="3" custScaleY="13190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B661183-B472-4FD4-8792-2C181A5157D0}" type="pres">
      <dgm:prSet presAssocID="{BC0E44C9-48D3-4684-B67D-9844B2058F3A}" presName="sibTrans" presStyleCnt="0"/>
      <dgm:spPr/>
    </dgm:pt>
    <dgm:pt modelId="{5A9FB3A4-B428-43F6-9895-CBECFA320435}" type="pres">
      <dgm:prSet presAssocID="{B0923BEC-556A-40F5-975B-C780F817F13B}" presName="compNode" presStyleCnt="0"/>
      <dgm:spPr/>
    </dgm:pt>
    <dgm:pt modelId="{83D28B68-26F8-4390-853F-6A15464AA5AB}" type="pres">
      <dgm:prSet presAssocID="{B0923BEC-556A-40F5-975B-C780F817F13B}" presName="iconBgRect" presStyleLbl="bgShp" presStyleIdx="1" presStyleCnt="3"/>
      <dgm:spPr/>
    </dgm:pt>
    <dgm:pt modelId="{A0DAA656-1DA0-4013-88C2-D633F32CA17E}" type="pres">
      <dgm:prSet presAssocID="{B0923BEC-556A-40F5-975B-C780F817F1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‫لسان"/>
        </a:ext>
      </dgm:extLst>
    </dgm:pt>
    <dgm:pt modelId="{99AD7D44-D7DE-4024-9A63-C9D11F0D69E7}" type="pres">
      <dgm:prSet presAssocID="{B0923BEC-556A-40F5-975B-C780F817F13B}" presName="spaceRect" presStyleCnt="0"/>
      <dgm:spPr/>
    </dgm:pt>
    <dgm:pt modelId="{D541505B-1F60-4BA3-BEE6-D9D088377A10}" type="pres">
      <dgm:prSet presAssocID="{B0923BEC-556A-40F5-975B-C780F817F13B}" presName="textRect" presStyleLbl="revTx" presStyleIdx="1" presStyleCnt="3" custScaleY="13324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8A6C21-8555-4BCB-A3DC-01B4ABB62F08}" type="pres">
      <dgm:prSet presAssocID="{EC28CAFC-16F9-4A97-8055-F0E5DC590DE9}" presName="sibTrans" presStyleCnt="0"/>
      <dgm:spPr/>
    </dgm:pt>
    <dgm:pt modelId="{B681081B-C463-4BFB-8348-4D5F2F24CC6F}" type="pres">
      <dgm:prSet presAssocID="{0399F889-82B9-41A1-85DE-648599CD16F9}" presName="compNode" presStyleCnt="0"/>
      <dgm:spPr/>
    </dgm:pt>
    <dgm:pt modelId="{986C9BE5-2690-46B3-B1EF-AC58283DE96E}" type="pres">
      <dgm:prSet presAssocID="{0399F889-82B9-41A1-85DE-648599CD16F9}" presName="iconBgRect" presStyleLbl="bgShp" presStyleIdx="2" presStyleCnt="3"/>
      <dgm:spPr/>
    </dgm:pt>
    <dgm:pt modelId="{792B54DF-227C-498A-B6C0-FE5715E18187}" type="pres">
      <dgm:prSet presAssocID="{0399F889-82B9-41A1-85DE-648599CD1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A59DFEC-54DC-4580-9E63-38FFFEBF02BE}" type="pres">
      <dgm:prSet presAssocID="{0399F889-82B9-41A1-85DE-648599CD16F9}" presName="spaceRect" presStyleCnt="0"/>
      <dgm:spPr/>
    </dgm:pt>
    <dgm:pt modelId="{86A8C53C-846D-44A1-9F45-F45AD6263764}" type="pres">
      <dgm:prSet presAssocID="{0399F889-82B9-41A1-85DE-648599CD16F9}" presName="textRect" presStyleLbl="revTx" presStyleIdx="2" presStyleCnt="3" custScaleY="13682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0C1C2-134C-40A1-821D-F2FA931AE5C4}" srcId="{BC069E9D-6E48-4741-8645-75545A5FDCB5}" destId="{B0923BEC-556A-40F5-975B-C780F817F13B}" srcOrd="1" destOrd="0" parTransId="{C241912E-FAFD-415C-8669-D38D21DDBDB5}" sibTransId="{EC28CAFC-16F9-4A97-8055-F0E5DC590DE9}"/>
    <dgm:cxn modelId="{79A331F7-62E1-4DF8-A49B-C2E0085074A0}" type="presOf" srcId="{BC069E9D-6E48-4741-8645-75545A5FDCB5}" destId="{AF907E2B-A489-4B6E-A107-50C97FA3999A}" srcOrd="0" destOrd="0" presId="urn:microsoft.com/office/officeart/2018/5/layout/IconCircleLabelList"/>
    <dgm:cxn modelId="{591CD3B8-260D-4A71-A2C4-305995673DEF}" srcId="{BC069E9D-6E48-4741-8645-75545A5FDCB5}" destId="{5C1EB210-50FC-410D-8994-EDB748CA96F4}" srcOrd="0" destOrd="0" parTransId="{857B52E4-54D1-433F-A0F8-FC65320C984F}" sibTransId="{BC0E44C9-48D3-4684-B67D-9844B2058F3A}"/>
    <dgm:cxn modelId="{5E975DE2-731D-40AD-94E0-588D783EC5B8}" srcId="{BC069E9D-6E48-4741-8645-75545A5FDCB5}" destId="{0399F889-82B9-41A1-85DE-648599CD16F9}" srcOrd="2" destOrd="0" parTransId="{F9A82247-0775-4423-A78E-59DBFA430BC0}" sibTransId="{DB9B2FC2-7F57-4ED2-B6B0-BDB650CBDB90}"/>
    <dgm:cxn modelId="{D2A9BA09-58AC-47D5-8264-5F884AC6DC73}" type="presOf" srcId="{0399F889-82B9-41A1-85DE-648599CD16F9}" destId="{86A8C53C-846D-44A1-9F45-F45AD6263764}" srcOrd="0" destOrd="0" presId="urn:microsoft.com/office/officeart/2018/5/layout/IconCircleLabelList"/>
    <dgm:cxn modelId="{BD7BBCDD-05AE-4527-B962-C612E928C549}" type="presOf" srcId="{5C1EB210-50FC-410D-8994-EDB748CA96F4}" destId="{63E0A473-53CB-4786-82A9-A1EB5E755663}" srcOrd="0" destOrd="0" presId="urn:microsoft.com/office/officeart/2018/5/layout/IconCircleLabelList"/>
    <dgm:cxn modelId="{09C0693E-7CFC-4CCF-8F01-B16E517CD010}" type="presOf" srcId="{B0923BEC-556A-40F5-975B-C780F817F13B}" destId="{D541505B-1F60-4BA3-BEE6-D9D088377A10}" srcOrd="0" destOrd="0" presId="urn:microsoft.com/office/officeart/2018/5/layout/IconCircleLabelList"/>
    <dgm:cxn modelId="{5AE4457D-AF1D-4F4C-A00A-861E141EE714}" type="presParOf" srcId="{AF907E2B-A489-4B6E-A107-50C97FA3999A}" destId="{338F193D-6505-4F82-80D0-0974A5231182}" srcOrd="0" destOrd="0" presId="urn:microsoft.com/office/officeart/2018/5/layout/IconCircleLabelList"/>
    <dgm:cxn modelId="{3D924DEB-5EE2-4729-9D2C-5CD6B5E9BDE0}" type="presParOf" srcId="{338F193D-6505-4F82-80D0-0974A5231182}" destId="{EA13D6EA-38BE-4354-A76E-83720B026CDD}" srcOrd="0" destOrd="0" presId="urn:microsoft.com/office/officeart/2018/5/layout/IconCircleLabelList"/>
    <dgm:cxn modelId="{102B23F8-5DAC-4AAB-B265-D88DB5E52F15}" type="presParOf" srcId="{338F193D-6505-4F82-80D0-0974A5231182}" destId="{A338E0E3-BED2-496E-8D19-4555C004DA3B}" srcOrd="1" destOrd="0" presId="urn:microsoft.com/office/officeart/2018/5/layout/IconCircleLabelList"/>
    <dgm:cxn modelId="{22FB98E5-5B36-4815-8A1B-66340BA98A16}" type="presParOf" srcId="{338F193D-6505-4F82-80D0-0974A5231182}" destId="{BED35B80-EEDB-4DFE-85A5-E3908E5FEA55}" srcOrd="2" destOrd="0" presId="urn:microsoft.com/office/officeart/2018/5/layout/IconCircleLabelList"/>
    <dgm:cxn modelId="{86A28650-EF76-410A-A9E5-F97C9E95FD18}" type="presParOf" srcId="{338F193D-6505-4F82-80D0-0974A5231182}" destId="{63E0A473-53CB-4786-82A9-A1EB5E755663}" srcOrd="3" destOrd="0" presId="urn:microsoft.com/office/officeart/2018/5/layout/IconCircleLabelList"/>
    <dgm:cxn modelId="{FC5B42EE-A28F-4518-B421-BA7A8D593AF4}" type="presParOf" srcId="{AF907E2B-A489-4B6E-A107-50C97FA3999A}" destId="{3B661183-B472-4FD4-8792-2C181A5157D0}" srcOrd="1" destOrd="0" presId="urn:microsoft.com/office/officeart/2018/5/layout/IconCircleLabelList"/>
    <dgm:cxn modelId="{5B244BC5-A4E1-4880-A27F-F76E7E0963CD}" type="presParOf" srcId="{AF907E2B-A489-4B6E-A107-50C97FA3999A}" destId="{5A9FB3A4-B428-43F6-9895-CBECFA320435}" srcOrd="2" destOrd="0" presId="urn:microsoft.com/office/officeart/2018/5/layout/IconCircleLabelList"/>
    <dgm:cxn modelId="{03B317EE-7E7D-4FD7-B3DB-33146B3F62AF}" type="presParOf" srcId="{5A9FB3A4-B428-43F6-9895-CBECFA320435}" destId="{83D28B68-26F8-4390-853F-6A15464AA5AB}" srcOrd="0" destOrd="0" presId="urn:microsoft.com/office/officeart/2018/5/layout/IconCircleLabelList"/>
    <dgm:cxn modelId="{E1A37FC9-027B-406E-B416-95526792B1BE}" type="presParOf" srcId="{5A9FB3A4-B428-43F6-9895-CBECFA320435}" destId="{A0DAA656-1DA0-4013-88C2-D633F32CA17E}" srcOrd="1" destOrd="0" presId="urn:microsoft.com/office/officeart/2018/5/layout/IconCircleLabelList"/>
    <dgm:cxn modelId="{1C15ED0B-3453-4AD8-977B-E0323F2A2602}" type="presParOf" srcId="{5A9FB3A4-B428-43F6-9895-CBECFA320435}" destId="{99AD7D44-D7DE-4024-9A63-C9D11F0D69E7}" srcOrd="2" destOrd="0" presId="urn:microsoft.com/office/officeart/2018/5/layout/IconCircleLabelList"/>
    <dgm:cxn modelId="{086F1821-9541-4721-9A2F-D0E9C5BEA9BE}" type="presParOf" srcId="{5A9FB3A4-B428-43F6-9895-CBECFA320435}" destId="{D541505B-1F60-4BA3-BEE6-D9D088377A10}" srcOrd="3" destOrd="0" presId="urn:microsoft.com/office/officeart/2018/5/layout/IconCircleLabelList"/>
    <dgm:cxn modelId="{6469CFA6-AE29-4228-A52E-AF7BF8003D85}" type="presParOf" srcId="{AF907E2B-A489-4B6E-A107-50C97FA3999A}" destId="{438A6C21-8555-4BCB-A3DC-01B4ABB62F08}" srcOrd="3" destOrd="0" presId="urn:microsoft.com/office/officeart/2018/5/layout/IconCircleLabelList"/>
    <dgm:cxn modelId="{5AA0A116-58D8-4165-9645-D485E1F1AC4E}" type="presParOf" srcId="{AF907E2B-A489-4B6E-A107-50C97FA3999A}" destId="{B681081B-C463-4BFB-8348-4D5F2F24CC6F}" srcOrd="4" destOrd="0" presId="urn:microsoft.com/office/officeart/2018/5/layout/IconCircleLabelList"/>
    <dgm:cxn modelId="{A94CFB1C-37A6-455D-8594-29C6CD4F5E1F}" type="presParOf" srcId="{B681081B-C463-4BFB-8348-4D5F2F24CC6F}" destId="{986C9BE5-2690-46B3-B1EF-AC58283DE96E}" srcOrd="0" destOrd="0" presId="urn:microsoft.com/office/officeart/2018/5/layout/IconCircleLabelList"/>
    <dgm:cxn modelId="{FA7FE27C-0AA5-4EB7-B41A-7634B3BD4268}" type="presParOf" srcId="{B681081B-C463-4BFB-8348-4D5F2F24CC6F}" destId="{792B54DF-227C-498A-B6C0-FE5715E18187}" srcOrd="1" destOrd="0" presId="urn:microsoft.com/office/officeart/2018/5/layout/IconCircleLabelList"/>
    <dgm:cxn modelId="{F1A4D71B-04F7-4482-BC10-76EE6150BB7B}" type="presParOf" srcId="{B681081B-C463-4BFB-8348-4D5F2F24CC6F}" destId="{0A59DFEC-54DC-4580-9E63-38FFFEBF02BE}" srcOrd="2" destOrd="0" presId="urn:microsoft.com/office/officeart/2018/5/layout/IconCircleLabelList"/>
    <dgm:cxn modelId="{09AEDE56-601D-489A-8A67-AF043DB60E49}" type="presParOf" srcId="{B681081B-C463-4BFB-8348-4D5F2F24CC6F}" destId="{86A8C53C-846D-44A1-9F45-F45AD62637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8E9CC-C9A1-45E9-B29C-170580C529BA}">
      <dsp:nvSpPr>
        <dsp:cNvPr id="0" name=""/>
        <dsp:cNvSpPr/>
      </dsp:nvSpPr>
      <dsp:spPr>
        <a:xfrm>
          <a:off x="363609" y="40888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948D2-5F15-4216-8907-365140671A93}">
      <dsp:nvSpPr>
        <dsp:cNvPr id="0" name=""/>
        <dsp:cNvSpPr/>
      </dsp:nvSpPr>
      <dsp:spPr>
        <a:xfrm>
          <a:off x="604922" y="650195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CFAA1-7241-4829-A477-7C473726725F}">
      <dsp:nvSpPr>
        <dsp:cNvPr id="0" name=""/>
        <dsp:cNvSpPr/>
      </dsp:nvSpPr>
      <dsp:spPr>
        <a:xfrm>
          <a:off x="1641" y="1893883"/>
          <a:ext cx="1856250" cy="204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 dirty="0"/>
            <a:t>Good [morning/afternoon], everyone. Today, we are excited to present our project on the Poems Auto Completion System. My name is Oday </a:t>
          </a:r>
          <a:r>
            <a:rPr lang="en-US" sz="1200" kern="1200" dirty="0" err="1"/>
            <a:t>Ziq</a:t>
          </a:r>
          <a:r>
            <a:rPr lang="en-US" sz="1200" kern="1200" dirty="0"/>
            <a:t>, and with me are Mahmoud Abu </a:t>
          </a:r>
          <a:r>
            <a:rPr lang="en-US" sz="1200" kern="1200" dirty="0" err="1"/>
            <a:t>Sharekh</a:t>
          </a:r>
          <a:r>
            <a:rPr lang="en-US" sz="1200" kern="1200" dirty="0"/>
            <a:t> and Ahmad Sayyad.</a:t>
          </a:r>
        </a:p>
      </dsp:txBody>
      <dsp:txXfrm>
        <a:off x="1641" y="1893883"/>
        <a:ext cx="1856250" cy="2048571"/>
      </dsp:txXfrm>
    </dsp:sp>
    <dsp:sp modelId="{652EA136-2B21-47D0-BFD5-5529015834A2}">
      <dsp:nvSpPr>
        <dsp:cNvPr id="0" name=""/>
        <dsp:cNvSpPr/>
      </dsp:nvSpPr>
      <dsp:spPr>
        <a:xfrm>
          <a:off x="2544703" y="40888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5E5E6-28DB-4F26-8398-F4E8EB366796}">
      <dsp:nvSpPr>
        <dsp:cNvPr id="0" name=""/>
        <dsp:cNvSpPr/>
      </dsp:nvSpPr>
      <dsp:spPr>
        <a:xfrm>
          <a:off x="2786016" y="650195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6E0FC-94B2-44DA-93AD-EF83A6A1BC0A}">
      <dsp:nvSpPr>
        <dsp:cNvPr id="0" name=""/>
        <dsp:cNvSpPr/>
      </dsp:nvSpPr>
      <dsp:spPr>
        <a:xfrm>
          <a:off x="2182734" y="1893883"/>
          <a:ext cx="1856250" cy="204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 dirty="0"/>
            <a:t>Our project aims to create a system that can autocomplete Arabic and English poems using deep learning techniques. This tool can assist poets and writers by suggesting contextually relevant and creative continuations for their poetry.</a:t>
          </a:r>
        </a:p>
      </dsp:txBody>
      <dsp:txXfrm>
        <a:off x="2182734" y="1893883"/>
        <a:ext cx="1856250" cy="2048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23D21-F0B7-49DF-8590-A5D9A589F174}">
      <dsp:nvSpPr>
        <dsp:cNvPr id="0" name=""/>
        <dsp:cNvSpPr/>
      </dsp:nvSpPr>
      <dsp:spPr>
        <a:xfrm>
          <a:off x="983" y="473702"/>
          <a:ext cx="2097537" cy="1258522"/>
        </a:xfrm>
        <a:prstGeom prst="roundRect">
          <a:avLst>
            <a:gd name="adj" fmla="val 10000"/>
          </a:avLst>
        </a:prstGeom>
        <a:solidFill>
          <a:srgbClr val="50AEE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To build our models, we collected a large dataset of Arabic and English poems from publicly available sources.</a:t>
          </a:r>
        </a:p>
      </dsp:txBody>
      <dsp:txXfrm>
        <a:off x="37844" y="510563"/>
        <a:ext cx="2023815" cy="1184800"/>
      </dsp:txXfrm>
    </dsp:sp>
    <dsp:sp modelId="{7DB732E0-926D-459B-9D55-6671C2E2545E}">
      <dsp:nvSpPr>
        <dsp:cNvPr id="0" name=""/>
        <dsp:cNvSpPr/>
      </dsp:nvSpPr>
      <dsp:spPr>
        <a:xfrm>
          <a:off x="2283104" y="842868"/>
          <a:ext cx="444678" cy="520189"/>
        </a:xfrm>
        <a:prstGeom prst="rightArrow">
          <a:avLst>
            <a:gd name="adj1" fmla="val 60000"/>
            <a:gd name="adj2" fmla="val 50000"/>
          </a:avLst>
        </a:prstGeom>
        <a:solidFill>
          <a:srgbClr val="4A764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83104" y="946906"/>
        <a:ext cx="311275" cy="312113"/>
      </dsp:txXfrm>
    </dsp:sp>
    <dsp:sp modelId="{A058761E-D1FC-4EA5-9CF2-0BC16E7F051C}">
      <dsp:nvSpPr>
        <dsp:cNvPr id="0" name=""/>
        <dsp:cNvSpPr/>
      </dsp:nvSpPr>
      <dsp:spPr>
        <a:xfrm>
          <a:off x="2937536" y="473702"/>
          <a:ext cx="2097537" cy="1258522"/>
        </a:xfrm>
        <a:prstGeom prst="roundRect">
          <a:avLst>
            <a:gd name="adj" fmla="val 10000"/>
          </a:avLst>
        </a:prstGeom>
        <a:solidFill>
          <a:srgbClr val="4A764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For Arabic poems, preprocessing steps included normalization of </a:t>
          </a:r>
          <a:r>
            <a:rPr lang="en-US" sz="1200" kern="1200" dirty="0" err="1"/>
            <a:t>Alif</a:t>
          </a:r>
          <a:r>
            <a:rPr lang="en-US" sz="1200" kern="1200" dirty="0"/>
            <a:t> forms, removal of diacritics, and elimination of non-Arabic characters and stop words.</a:t>
          </a:r>
        </a:p>
      </dsp:txBody>
      <dsp:txXfrm>
        <a:off x="2974397" y="510563"/>
        <a:ext cx="2023815" cy="1184800"/>
      </dsp:txXfrm>
    </dsp:sp>
    <dsp:sp modelId="{8EB82DA8-D278-4329-8156-2FEC1F05E3C1}">
      <dsp:nvSpPr>
        <dsp:cNvPr id="0" name=""/>
        <dsp:cNvSpPr/>
      </dsp:nvSpPr>
      <dsp:spPr>
        <a:xfrm rot="5400000">
          <a:off x="3763966" y="1879052"/>
          <a:ext cx="444678" cy="520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30249" y="1916808"/>
        <a:ext cx="312113" cy="311275"/>
      </dsp:txXfrm>
    </dsp:sp>
    <dsp:sp modelId="{9D6D78A8-295D-4E63-B237-F69D3A3F7256}">
      <dsp:nvSpPr>
        <dsp:cNvPr id="0" name=""/>
        <dsp:cNvSpPr/>
      </dsp:nvSpPr>
      <dsp:spPr>
        <a:xfrm>
          <a:off x="2937536" y="2571240"/>
          <a:ext cx="2097537" cy="125852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For English poems, preprocessing was simpler: we converted text to lowercase, removed punctuation, and tokenized the text into individual words.</a:t>
          </a:r>
        </a:p>
      </dsp:txBody>
      <dsp:txXfrm>
        <a:off x="2974397" y="2608101"/>
        <a:ext cx="2023815" cy="118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6DE32-3AD1-4568-849E-4EE700752E1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83A57-CAEB-4C5B-9A77-F8F4EEE73274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7984D-C097-4BC8-915C-B4336F26D878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We used an LSTM-based model for both Arabic and English poem autocompletion. The model consists of three key layers: the Embedding Layer, the LSTM Layer, and the Fully Connected Layer.</a:t>
          </a:r>
        </a:p>
      </dsp:txBody>
      <dsp:txXfrm>
        <a:off x="1493203" y="552"/>
        <a:ext cx="6736396" cy="1292816"/>
      </dsp:txXfrm>
    </dsp:sp>
    <dsp:sp modelId="{E7FB16FA-E27D-47A4-A68E-73BAD713708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CB6F1-2993-4404-BBB5-C59D355B318E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9A146-43D8-4EB7-A1C1-2BC543CC393E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Embedding Layer transforms input words into dense vectors. The LSTM Layer analyzes these word </a:t>
          </a:r>
          <a:r>
            <a:rPr lang="en-US" sz="1600" kern="1200" dirty="0" err="1"/>
            <a:t>embeddings</a:t>
          </a:r>
          <a:r>
            <a:rPr lang="en-US" sz="1600" kern="1200" dirty="0"/>
            <a:t> and captures dependencies within the sequence. Finally, the Fully Connected Layer maps the LSTM's output to the vocabulary space to predict the next word.</a:t>
          </a:r>
        </a:p>
      </dsp:txBody>
      <dsp:txXfrm>
        <a:off x="1493203" y="1616573"/>
        <a:ext cx="6736396" cy="1292816"/>
      </dsp:txXfrm>
    </dsp:sp>
    <dsp:sp modelId="{D3059FF5-6C95-4EA6-B21F-5329A95A89E3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E949B-53A2-47D9-8BD2-5527FA02A35E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39200-6C61-4F08-B024-2000597ACC2D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trained our models using the Adam optimizer and cross-entropy loss function. We used a batch size of 64 and a learning rate of 0.001. The Arabic model was trained for 35 epochs, while the English model was trained for 100 epochs.</a:t>
          </a:r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4D90D-AF58-4BD2-A5D3-47B1C5D0D3A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7B1E-E2E0-4DDA-B7A7-7AC162B7A7C4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We evaluated our models using beam search to generate possible continuations of given input sequences. Here are some examples of the autocompleted phrases for both Arabic and English poems.</a:t>
          </a:r>
        </a:p>
      </dsp:txBody>
      <dsp:txXfrm>
        <a:off x="0" y="2209"/>
        <a:ext cx="8229600" cy="1507181"/>
      </dsp:txXfrm>
    </dsp:sp>
    <dsp:sp modelId="{446BAB18-781D-4D67-8E4D-4C1633AF228A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A0FE-2F68-461A-B3F5-C28D2C687899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For instance, given the Arabic input '</a:t>
          </a:r>
          <a:r>
            <a:rPr lang="en-US" sz="2300" kern="1200" dirty="0" err="1"/>
            <a:t>فهيهات</a:t>
          </a:r>
          <a:r>
            <a:rPr lang="en-US" sz="2300" kern="1200" dirty="0"/>
            <a:t> </a:t>
          </a:r>
          <a:r>
            <a:rPr lang="en-US" sz="2300" kern="1200" dirty="0" err="1"/>
            <a:t>ان</a:t>
          </a:r>
          <a:r>
            <a:rPr lang="en-US" sz="2300" kern="1200" dirty="0"/>
            <a:t>', the model generated '</a:t>
          </a:r>
          <a:r>
            <a:rPr lang="en-US" sz="2300" kern="1200" dirty="0" err="1"/>
            <a:t>فهيهات</a:t>
          </a:r>
          <a:r>
            <a:rPr lang="en-US" sz="2300" kern="1200" dirty="0"/>
            <a:t> </a:t>
          </a:r>
          <a:r>
            <a:rPr lang="en-US" sz="2300" kern="1200" dirty="0" err="1"/>
            <a:t>ان</a:t>
          </a:r>
          <a:r>
            <a:rPr lang="en-US" sz="2300" kern="1200" dirty="0"/>
            <a:t> </a:t>
          </a:r>
          <a:r>
            <a:rPr lang="en-US" sz="2300" kern="1200" dirty="0" err="1"/>
            <a:t>يعيد</a:t>
          </a:r>
          <a:r>
            <a:rPr lang="en-US" sz="2300" kern="1200" dirty="0"/>
            <a:t> </a:t>
          </a:r>
          <a:r>
            <a:rPr lang="en-US" sz="2300" kern="1200" dirty="0" err="1"/>
            <a:t>الامه</a:t>
          </a:r>
          <a:r>
            <a:rPr lang="en-US" sz="2300" kern="1200" dirty="0"/>
            <a:t> </a:t>
          </a:r>
          <a:r>
            <a:rPr lang="en-US" sz="2300" kern="1200" dirty="0" err="1"/>
            <a:t>له</a:t>
          </a:r>
          <a:r>
            <a:rPr lang="en-US" sz="2300" kern="1200" dirty="0"/>
            <a:t> </a:t>
          </a:r>
          <a:r>
            <a:rPr lang="en-US" sz="2300" kern="1200" dirty="0" err="1"/>
            <a:t>في</a:t>
          </a:r>
          <a:r>
            <a:rPr lang="en-US" sz="2300" kern="1200" dirty="0"/>
            <a:t> </a:t>
          </a:r>
          <a:r>
            <a:rPr lang="en-US" sz="2300" kern="1200" dirty="0" err="1"/>
            <a:t>الزند</a:t>
          </a:r>
          <a:r>
            <a:rPr lang="en-US" sz="2300" kern="1200" dirty="0"/>
            <a:t> </a:t>
          </a:r>
          <a:r>
            <a:rPr lang="en-US" sz="2300" kern="1200" dirty="0" err="1"/>
            <a:t>لظى</a:t>
          </a:r>
          <a:r>
            <a:rPr lang="en-US" sz="2300" kern="1200" dirty="0"/>
            <a:t>'. For the English input 'crashing against', the model generated 'crashing against noise still; droplet dragons convey'.</a:t>
          </a:r>
        </a:p>
      </dsp:txBody>
      <dsp:txXfrm>
        <a:off x="0" y="1509390"/>
        <a:ext cx="8229600" cy="1507181"/>
      </dsp:txXfrm>
    </dsp:sp>
    <dsp:sp modelId="{AA0C7C2B-2971-4264-BD12-28438AFF4A4A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5BFDC-B62D-4643-A22A-B7333ECEA255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Our models achieved a hit ratio of 82.3% for Arabic and 91.3% for English, demonstrating their effectiveness in generating contextually relevant and creative poetic lines.</a:t>
          </a:r>
        </a:p>
      </dsp:txBody>
      <dsp:txXfrm>
        <a:off x="0" y="3016572"/>
        <a:ext cx="8229600" cy="1507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3D6EA-38BE-4354-A76E-83720B026CDD}">
      <dsp:nvSpPr>
        <dsp:cNvPr id="0" name=""/>
        <dsp:cNvSpPr/>
      </dsp:nvSpPr>
      <dsp:spPr>
        <a:xfrm>
          <a:off x="500125" y="316863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8E0E3-BED2-496E-8D19-4555C004DA3B}">
      <dsp:nvSpPr>
        <dsp:cNvPr id="0" name=""/>
        <dsp:cNvSpPr/>
      </dsp:nvSpPr>
      <dsp:spPr>
        <a:xfrm>
          <a:off x="814562" y="631301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0A473-53CB-4786-82A9-A1EB5E755663}">
      <dsp:nvSpPr>
        <dsp:cNvPr id="0" name=""/>
        <dsp:cNvSpPr/>
      </dsp:nvSpPr>
      <dsp:spPr>
        <a:xfrm>
          <a:off x="28468" y="1988065"/>
          <a:ext cx="2418750" cy="218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While our models have shown promising results, there is always room for improvement. One potential direction is to incorporate transformer models like GPT-3, which have demonstrated superior performance in text generation tasks.</a:t>
          </a:r>
        </a:p>
      </dsp:txBody>
      <dsp:txXfrm>
        <a:off x="28468" y="1988065"/>
        <a:ext cx="2418750" cy="2181345"/>
      </dsp:txXfrm>
    </dsp:sp>
    <dsp:sp modelId="{83D28B68-26F8-4390-853F-6A15464AA5AB}">
      <dsp:nvSpPr>
        <dsp:cNvPr id="0" name=""/>
        <dsp:cNvSpPr/>
      </dsp:nvSpPr>
      <dsp:spPr>
        <a:xfrm>
          <a:off x="3342156" y="31133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AA656-1DA0-4013-88C2-D633F32CA17E}">
      <dsp:nvSpPr>
        <dsp:cNvPr id="0" name=""/>
        <dsp:cNvSpPr/>
      </dsp:nvSpPr>
      <dsp:spPr>
        <a:xfrm>
          <a:off x="3656593" y="625773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1505B-1F60-4BA3-BEE6-D9D088377A10}">
      <dsp:nvSpPr>
        <dsp:cNvPr id="0" name=""/>
        <dsp:cNvSpPr/>
      </dsp:nvSpPr>
      <dsp:spPr>
        <a:xfrm>
          <a:off x="2870500" y="1971482"/>
          <a:ext cx="2418750" cy="2203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Improving the preprocessing techniques for Arabic, such as using better stop word lists and morphology analyzers, can also enhance the model's performance.</a:t>
          </a:r>
        </a:p>
      </dsp:txBody>
      <dsp:txXfrm>
        <a:off x="2870500" y="1971482"/>
        <a:ext cx="2418750" cy="2203456"/>
      </dsp:txXfrm>
    </dsp:sp>
    <dsp:sp modelId="{986C9BE5-2690-46B3-B1EF-AC58283DE96E}">
      <dsp:nvSpPr>
        <dsp:cNvPr id="0" name=""/>
        <dsp:cNvSpPr/>
      </dsp:nvSpPr>
      <dsp:spPr>
        <a:xfrm>
          <a:off x="6184187" y="296514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B54DF-227C-498A-B6C0-FE5715E18187}">
      <dsp:nvSpPr>
        <dsp:cNvPr id="0" name=""/>
        <dsp:cNvSpPr/>
      </dsp:nvSpPr>
      <dsp:spPr>
        <a:xfrm>
          <a:off x="6498625" y="610951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8C53C-846D-44A1-9F45-F45AD6263764}">
      <dsp:nvSpPr>
        <dsp:cNvPr id="0" name=""/>
        <dsp:cNvSpPr/>
      </dsp:nvSpPr>
      <dsp:spPr>
        <a:xfrm>
          <a:off x="5712531" y="1927017"/>
          <a:ext cx="2418750" cy="226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Additionally, expanding our dataset to include more diverse types of poems and implementing real-time suggestion systems can make our tool even more useful for poets and writers.</a:t>
          </a:r>
        </a:p>
      </dsp:txBody>
      <dsp:txXfrm>
        <a:off x="5712531" y="1927017"/>
        <a:ext cx="2418750" cy="226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49" y="913766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Poems Auto Completion System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كتب">
            <a:extLst>
              <a:ext uri="{FF2B5EF4-FFF2-40B4-BE49-F238E27FC236}">
                <a16:creationId xmlns:a16="http://schemas.microsoft.com/office/drawing/2014/main" id="{7A67E413-68A7-E4C3-F2DC-4E11A2F3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85749" y="2216469"/>
            <a:ext cx="194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Presenters: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Oday </a:t>
            </a:r>
            <a:r>
              <a:rPr lang="en-US" dirty="0" err="1" smtClean="0">
                <a:solidFill>
                  <a:schemeClr val="tx2"/>
                </a:solidFill>
              </a:rPr>
              <a:t>Ziq</a:t>
            </a:r>
            <a:r>
              <a:rPr lang="ar-SA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1201168</a:t>
            </a:r>
            <a:endParaRPr lang="ar-SA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FAA522BB-B298-A045-4495-56EA8A53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5" r="14635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50" y="2600955"/>
            <a:ext cx="3888890" cy="397307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 conclusion, our project demonstrates the potential of LSTM-based models in autocompleting poems in both Arabic and English. Our models have shown that they can generate coherent and creative poetic lines, aiding poets in their creative process</a:t>
            </a:r>
            <a:r>
              <a:rPr lang="en-US" sz="18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We look forward to further improving our models and expanding their capabilities. Thank you for your attention. We are now open to any questions you may have.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01B0B1F6-F2E1-3FCA-4629-2269210B7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" r="-1" b="1728"/>
          <a:stretch/>
        </p:blipFill>
        <p:spPr>
          <a:xfrm>
            <a:off x="1143" y="10"/>
            <a:ext cx="9141714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5889" y="0"/>
            <a:ext cx="7692221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31428" y="0"/>
            <a:ext cx="7469212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1504" y="-35602"/>
            <a:ext cx="186474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1426" y="-35602"/>
            <a:ext cx="186474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2" y="1346268"/>
            <a:ext cx="5857875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531" y="4214191"/>
            <a:ext cx="5214937" cy="13609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We are happy to answer any questions you may have about our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0626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ED7AA3-C3B6-0191-3E50-032D49C5F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3" r="343" b="2"/>
          <a:stretch/>
        </p:blipFill>
        <p:spPr>
          <a:xfrm>
            <a:off x="4965970" y="1295416"/>
            <a:ext cx="4178030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656147"/>
            <a:ext cx="409575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04BFD-4AA8-A975-48D3-4C9AEA17A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809583"/>
              </p:ext>
            </p:extLst>
          </p:nvPr>
        </p:nvGraphicFramePr>
        <p:xfrm>
          <a:off x="628650" y="1825625"/>
          <a:ext cx="40406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Background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8F608AF-1B7D-33AE-2EBB-02644027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Poetry generation is a challenging area in Natural Language Processing (NLP) due to the need for creativity, rhythm, and meter. Traditional text generation methods struggle with these aspects.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In our project, we explore the use of Long Short-Term Memory (LSTM) networks to tackle these challenges. LSTM networks are well-suited for capturing long-term dependencies in text, making them ideal for poetry generation.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Data Collection and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60353-2FB1-0462-8FB7-166153E0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9" r="33789" b="-2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D93F7-FB0C-7586-E1EB-3902B35EA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64186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and Training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52C922-E827-0166-5BBE-06FB8055FA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2353C-795F-4674-21F0-C0F602CC7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881535" cy="4525963"/>
          </a:xfrm>
        </p:spPr>
        <p:txBody>
          <a:bodyPr/>
          <a:lstStyle/>
          <a:p>
            <a:r>
              <a:rPr lang="en-US" dirty="0" smtClean="0"/>
              <a:t>Arabic poems </a:t>
            </a:r>
          </a:p>
          <a:p>
            <a:endParaRPr lang="en-US" dirty="0"/>
          </a:p>
        </p:txBody>
      </p:sp>
      <p:pic>
        <p:nvPicPr>
          <p:cNvPr id="5" name="Picture 4" descr="C:\Users\OdayLouy\Desktop\BZU\4th year\2nd semester\NLP\arabicPoeam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6" y="2424009"/>
            <a:ext cx="6279502" cy="3702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1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3946190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68" y="2333626"/>
            <a:ext cx="74866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900"/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77771-5E62-546C-54CD-644B088D0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45060"/>
              </p:ext>
            </p:extLst>
          </p:nvPr>
        </p:nvGraphicFramePr>
        <p:xfrm>
          <a:off x="628650" y="1690688"/>
          <a:ext cx="815975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652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Meiryo</vt:lpstr>
      <vt:lpstr>Office Theme</vt:lpstr>
      <vt:lpstr>Poems Auto Completion System</vt:lpstr>
      <vt:lpstr>Introduction</vt:lpstr>
      <vt:lpstr>Background</vt:lpstr>
      <vt:lpstr>Data Collection and Preprocessing</vt:lpstr>
      <vt:lpstr>Model Architecture and Training</vt:lpstr>
      <vt:lpstr>Evaluation and Testing</vt:lpstr>
      <vt:lpstr>Test Cases</vt:lpstr>
      <vt:lpstr>Test Cases</vt:lpstr>
      <vt:lpstr>Future Work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Poems Auto Completion System</dc:title>
  <dc:subject/>
  <dc:creator/>
  <cp:keywords/>
  <dc:description>generated using python-pptx</dc:description>
  <cp:lastModifiedBy>OdayLouy</cp:lastModifiedBy>
  <cp:revision>7</cp:revision>
  <dcterms:created xsi:type="dcterms:W3CDTF">2013-01-27T09:14:16Z</dcterms:created>
  <dcterms:modified xsi:type="dcterms:W3CDTF">2024-07-04T14:57:14Z</dcterms:modified>
  <cp:category/>
</cp:coreProperties>
</file>