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112248"/>
                </a:solidFill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defRPr>
            </a:pPr>
            <a:r>
              <a:rPr lang="en-US" sz="2000" dirty="0">
                <a:solidFill>
                  <a:srgbClr val="11224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112248"/>
              </a:solidFill>
              <a:latin typeface="Poppins SemiBold" panose="00000700000000000000" pitchFamily="2" charset="0"/>
              <a:ea typeface="+mn-ea"/>
              <a:cs typeface="Poppins SemiBold" panose="00000700000000000000" pitchFamily="2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 w="12700">
              <a:solidFill>
                <a:schemeClr val="bg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rgbClr val="20BCEE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DB-D346-9F5A-3EDD4263E6B4}"/>
              </c:ext>
            </c:extLst>
          </c:dPt>
          <c:dPt>
            <c:idx val="1"/>
            <c:bubble3D val="0"/>
            <c:spPr>
              <a:solidFill>
                <a:srgbClr val="095894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1DB-D346-9F5A-3EDD4263E6B4}"/>
              </c:ext>
            </c:extLst>
          </c:dPt>
          <c:dPt>
            <c:idx val="2"/>
            <c:bubble3D val="0"/>
            <c:spPr>
              <a:solidFill>
                <a:srgbClr val="112248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DB-D346-9F5A-3EDD4263E6B4}"/>
              </c:ext>
            </c:extLst>
          </c:dPt>
          <c:dPt>
            <c:idx val="3"/>
            <c:bubble3D val="0"/>
            <c:spPr>
              <a:solidFill>
                <a:srgbClr val="FFFFFF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1DB-D346-9F5A-3EDD4263E6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DB-D346-9F5A-3EDD4263E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112248"/>
              </a:solidFill>
              <a:latin typeface="Poppins SemiBold" panose="00000700000000000000" pitchFamily="2" charset="0"/>
              <a:ea typeface="+mn-ea"/>
              <a:cs typeface="Poppins SemiBold" panose="000007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112248"/>
              </a:solidFill>
              <a:latin typeface="Poppins SemiBold" panose="00000700000000000000" pitchFamily="2" charset="0"/>
              <a:ea typeface="+mn-ea"/>
              <a:cs typeface="Poppins SemiBold" panose="00000700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rgbClr val="20BCEE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76F-7C4C-B5D9-7BB3FF68B3F1}"/>
              </c:ext>
            </c:extLst>
          </c:dPt>
          <c:dPt>
            <c:idx val="1"/>
            <c:bubble3D val="0"/>
            <c:spPr>
              <a:solidFill>
                <a:srgbClr val="095894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76F-7C4C-B5D9-7BB3FF68B3F1}"/>
              </c:ext>
            </c:extLst>
          </c:dPt>
          <c:dPt>
            <c:idx val="2"/>
            <c:bubble3D val="0"/>
            <c:spPr>
              <a:solidFill>
                <a:srgbClr val="112248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76F-7C4C-B5D9-7BB3FF68B3F1}"/>
              </c:ext>
            </c:extLst>
          </c:dPt>
          <c:dPt>
            <c:idx val="3"/>
            <c:bubble3D val="0"/>
            <c:spPr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276F-7C4C-B5D9-7BB3FF68B3F1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6F-7C4C-B5D9-7BB3FF68B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112248"/>
              </a:solidFill>
              <a:latin typeface="Poppins SemiBold" panose="00000700000000000000" pitchFamily="2" charset="0"/>
              <a:ea typeface="+mn-ea"/>
              <a:cs typeface="Poppins SemiBold" panose="000007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112248"/>
              </a:solidFill>
              <a:latin typeface="Poppins SemiBold" panose="00000700000000000000" pitchFamily="2" charset="0"/>
              <a:ea typeface="+mn-ea"/>
              <a:cs typeface="Poppins SemiBold" panose="00000700000000000000" pitchFamily="2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0BCE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96-1E49-90B4-852AFCD576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9589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96-1E49-90B4-852AFCD576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1224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C96-1E49-90B4-852AFCD57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4913968"/>
        <c:axId val="2034917232"/>
      </c:barChart>
      <c:catAx>
        <c:axId val="203491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7232"/>
        <c:crosses val="autoZero"/>
        <c:auto val="1"/>
        <c:lblAlgn val="ctr"/>
        <c:lblOffset val="100"/>
        <c:noMultiLvlLbl val="0"/>
      </c:catAx>
      <c:valAx>
        <c:axId val="2034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112248"/>
              </a:solidFill>
              <a:latin typeface="Poppins SemiBold" panose="00000700000000000000" pitchFamily="2" charset="0"/>
              <a:ea typeface="+mn-ea"/>
              <a:cs typeface="Poppins SemiBold" panose="000007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E290-44A6-9147-BCEB-B66437BEC803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C17A5-D487-3041-9081-C7E985FABF75}">
      <dgm:prSet phldrT="[Text]" custT="1"/>
      <dgm:spPr>
        <a:solidFill>
          <a:srgbClr val="20BCEE"/>
        </a:solidFill>
      </dgm:spPr>
      <dgm:t>
        <a:bodyPr/>
        <a:lstStyle/>
        <a:p>
          <a:r>
            <a:rPr lang="en-US" sz="2400" dirty="0">
              <a:latin typeface="Poppins SemiBold" panose="00000700000000000000" pitchFamily="2" charset="0"/>
              <a:cs typeface="Poppins SemiBold" panose="00000700000000000000" pitchFamily="2" charset="0"/>
            </a:rPr>
            <a:t>Example 1</a:t>
          </a:r>
        </a:p>
      </dgm:t>
    </dgm:pt>
    <dgm:pt modelId="{549DCE54-9868-A149-B3C4-C61EA1DBA1BA}" type="parTrans" cxnId="{426A8279-3C51-F74F-9179-8EF3974E131B}">
      <dgm:prSet/>
      <dgm:spPr/>
      <dgm:t>
        <a:bodyPr/>
        <a:lstStyle/>
        <a:p>
          <a:endParaRPr lang="en-US"/>
        </a:p>
      </dgm:t>
    </dgm:pt>
    <dgm:pt modelId="{4AA6905A-56AB-204B-8034-F33AD5FB7EB6}" type="sibTrans" cxnId="{426A8279-3C51-F74F-9179-8EF3974E131B}">
      <dgm:prSet/>
      <dgm:spPr/>
      <dgm:t>
        <a:bodyPr/>
        <a:lstStyle/>
        <a:p>
          <a:endParaRPr lang="en-US"/>
        </a:p>
      </dgm:t>
    </dgm:pt>
    <dgm:pt modelId="{EDCD54AE-0020-B54C-B324-96298214DDB1}">
      <dgm:prSet phldrT="[Text]" custT="1"/>
      <dgm:spPr>
        <a:solidFill>
          <a:srgbClr val="095894"/>
        </a:solidFill>
      </dgm:spPr>
      <dgm:t>
        <a:bodyPr/>
        <a:lstStyle/>
        <a:p>
          <a:r>
            <a:rPr lang="en-US" sz="2400" dirty="0">
              <a:latin typeface="Poppins SemiBold" panose="00000700000000000000" pitchFamily="2" charset="0"/>
              <a:cs typeface="Poppins SemiBold" panose="00000700000000000000" pitchFamily="2" charset="0"/>
            </a:rPr>
            <a:t>Example 2</a:t>
          </a:r>
        </a:p>
      </dgm:t>
    </dgm:pt>
    <dgm:pt modelId="{1D44FDE9-593C-214A-BFF7-3E04DE2CA40F}" type="parTrans" cxnId="{731102DF-B29D-BA47-B382-60B37BE1C184}">
      <dgm:prSet/>
      <dgm:spPr/>
      <dgm:t>
        <a:bodyPr/>
        <a:lstStyle/>
        <a:p>
          <a:endParaRPr lang="en-US"/>
        </a:p>
      </dgm:t>
    </dgm:pt>
    <dgm:pt modelId="{5F9273A2-92C8-0D44-AA84-CB6FCB98D5F9}" type="sibTrans" cxnId="{731102DF-B29D-BA47-B382-60B37BE1C184}">
      <dgm:prSet/>
      <dgm:spPr/>
      <dgm:t>
        <a:bodyPr/>
        <a:lstStyle/>
        <a:p>
          <a:endParaRPr lang="en-US"/>
        </a:p>
      </dgm:t>
    </dgm:pt>
    <dgm:pt modelId="{4ED85094-F3AB-CD43-B8E2-35ACCA017833}">
      <dgm:prSet phldrT="[Text]" custT="1"/>
      <dgm:spPr>
        <a:solidFill>
          <a:srgbClr val="112248"/>
        </a:solidFill>
      </dgm:spPr>
      <dgm:t>
        <a:bodyPr/>
        <a:lstStyle/>
        <a:p>
          <a:r>
            <a:rPr lang="en-US" sz="2400" dirty="0">
              <a:latin typeface="Poppins SemiBold" panose="00000700000000000000" pitchFamily="2" charset="0"/>
              <a:cs typeface="Poppins SemiBold" panose="00000700000000000000" pitchFamily="2" charset="0"/>
            </a:rPr>
            <a:t>Example 3 </a:t>
          </a:r>
        </a:p>
      </dgm:t>
    </dgm:pt>
    <dgm:pt modelId="{7F904471-5B5D-2B4B-B485-37F5C63E8174}" type="parTrans" cxnId="{6ECBD09F-B491-7647-BE85-4C94466085AF}">
      <dgm:prSet/>
      <dgm:spPr/>
      <dgm:t>
        <a:bodyPr/>
        <a:lstStyle/>
        <a:p>
          <a:endParaRPr lang="en-US"/>
        </a:p>
      </dgm:t>
    </dgm:pt>
    <dgm:pt modelId="{64DA4FDA-CE4A-484B-838C-6EB36CB749FD}" type="sibTrans" cxnId="{6ECBD09F-B491-7647-BE85-4C94466085AF}">
      <dgm:prSet/>
      <dgm:spPr/>
      <dgm:t>
        <a:bodyPr/>
        <a:lstStyle/>
        <a:p>
          <a:endParaRPr lang="en-US"/>
        </a:p>
      </dgm:t>
    </dgm:pt>
    <dgm:pt modelId="{7CC7694C-0F10-514C-86B9-D00257B5955E}" type="pres">
      <dgm:prSet presAssocID="{02E4E290-44A6-9147-BCEB-B66437BEC80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B4959D6-45EE-DC4C-9F58-5D59C4782346}" type="pres">
      <dgm:prSet presAssocID="{CA0C17A5-D487-3041-9081-C7E985FABF7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E6EBC5-C537-A348-91CA-3AFDE24BE175}" type="pres">
      <dgm:prSet presAssocID="{4AA6905A-56AB-204B-8034-F33AD5FB7EB6}" presName="parSpace" presStyleCnt="0"/>
      <dgm:spPr/>
    </dgm:pt>
    <dgm:pt modelId="{0A8BAB24-360D-854B-BE6E-2900EB74EDC1}" type="pres">
      <dgm:prSet presAssocID="{EDCD54AE-0020-B54C-B324-96298214DDB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F22E30-2AC8-5A4A-BBCA-1800CA141235}" type="pres">
      <dgm:prSet presAssocID="{5F9273A2-92C8-0D44-AA84-CB6FCB98D5F9}" presName="parSpace" presStyleCnt="0"/>
      <dgm:spPr/>
    </dgm:pt>
    <dgm:pt modelId="{0C56DE05-471A-B046-A462-F8CABCC45834}" type="pres">
      <dgm:prSet presAssocID="{4ED85094-F3AB-CD43-B8E2-35ACCA017833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D4676EA-3133-4044-9CC5-05EB84114AC0}" type="presOf" srcId="{CA0C17A5-D487-3041-9081-C7E985FABF75}" destId="{8B4959D6-45EE-DC4C-9F58-5D59C4782346}" srcOrd="0" destOrd="0" presId="urn:microsoft.com/office/officeart/2005/8/layout/hChevron3"/>
    <dgm:cxn modelId="{731102DF-B29D-BA47-B382-60B37BE1C184}" srcId="{02E4E290-44A6-9147-BCEB-B66437BEC803}" destId="{EDCD54AE-0020-B54C-B324-96298214DDB1}" srcOrd="1" destOrd="0" parTransId="{1D44FDE9-593C-214A-BFF7-3E04DE2CA40F}" sibTransId="{5F9273A2-92C8-0D44-AA84-CB6FCB98D5F9}"/>
    <dgm:cxn modelId="{7B47D1F4-CC85-614D-928F-E2E3813A2173}" type="presOf" srcId="{EDCD54AE-0020-B54C-B324-96298214DDB1}" destId="{0A8BAB24-360D-854B-BE6E-2900EB74EDC1}" srcOrd="0" destOrd="0" presId="urn:microsoft.com/office/officeart/2005/8/layout/hChevron3"/>
    <dgm:cxn modelId="{6ECBD09F-B491-7647-BE85-4C94466085AF}" srcId="{02E4E290-44A6-9147-BCEB-B66437BEC803}" destId="{4ED85094-F3AB-CD43-B8E2-35ACCA017833}" srcOrd="2" destOrd="0" parTransId="{7F904471-5B5D-2B4B-B485-37F5C63E8174}" sibTransId="{64DA4FDA-CE4A-484B-838C-6EB36CB749FD}"/>
    <dgm:cxn modelId="{E1C7BF6C-1B7E-3340-89F4-0BBCAADF2F86}" type="presOf" srcId="{02E4E290-44A6-9147-BCEB-B66437BEC803}" destId="{7CC7694C-0F10-514C-86B9-D00257B5955E}" srcOrd="0" destOrd="0" presId="urn:microsoft.com/office/officeart/2005/8/layout/hChevron3"/>
    <dgm:cxn modelId="{426A8279-3C51-F74F-9179-8EF3974E131B}" srcId="{02E4E290-44A6-9147-BCEB-B66437BEC803}" destId="{CA0C17A5-D487-3041-9081-C7E985FABF75}" srcOrd="0" destOrd="0" parTransId="{549DCE54-9868-A149-B3C4-C61EA1DBA1BA}" sibTransId="{4AA6905A-56AB-204B-8034-F33AD5FB7EB6}"/>
    <dgm:cxn modelId="{83370FC1-3B75-264F-BFDB-672083F517BA}" type="presOf" srcId="{4ED85094-F3AB-CD43-B8E2-35ACCA017833}" destId="{0C56DE05-471A-B046-A462-F8CABCC45834}" srcOrd="0" destOrd="0" presId="urn:microsoft.com/office/officeart/2005/8/layout/hChevron3"/>
    <dgm:cxn modelId="{233A3928-0924-8642-BAEF-8F7CC852987C}" type="presParOf" srcId="{7CC7694C-0F10-514C-86B9-D00257B5955E}" destId="{8B4959D6-45EE-DC4C-9F58-5D59C4782346}" srcOrd="0" destOrd="0" presId="urn:microsoft.com/office/officeart/2005/8/layout/hChevron3"/>
    <dgm:cxn modelId="{10CE344B-936C-174D-9B77-86C972A0ABCC}" type="presParOf" srcId="{7CC7694C-0F10-514C-86B9-D00257B5955E}" destId="{DEE6EBC5-C537-A348-91CA-3AFDE24BE175}" srcOrd="1" destOrd="0" presId="urn:microsoft.com/office/officeart/2005/8/layout/hChevron3"/>
    <dgm:cxn modelId="{884AA581-E95D-8F49-AB83-5C52BB3DAA30}" type="presParOf" srcId="{7CC7694C-0F10-514C-86B9-D00257B5955E}" destId="{0A8BAB24-360D-854B-BE6E-2900EB74EDC1}" srcOrd="2" destOrd="0" presId="urn:microsoft.com/office/officeart/2005/8/layout/hChevron3"/>
    <dgm:cxn modelId="{A383069E-1C5E-8D46-A01F-281FCB9A55E0}" type="presParOf" srcId="{7CC7694C-0F10-514C-86B9-D00257B5955E}" destId="{ADF22E30-2AC8-5A4A-BBCA-1800CA141235}" srcOrd="3" destOrd="0" presId="urn:microsoft.com/office/officeart/2005/8/layout/hChevron3"/>
    <dgm:cxn modelId="{66BD20E6-02BE-A041-B7FB-A970E158CBC0}" type="presParOf" srcId="{7CC7694C-0F10-514C-86B9-D00257B5955E}" destId="{0C56DE05-471A-B046-A462-F8CABCC4583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923F4-5ABC-D149-B580-9760990F381E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14C311-C16E-514A-A2DF-1989AF4E8E5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dirty="0">
              <a:latin typeface="Poppins SemiBold" panose="00000700000000000000" pitchFamily="2" charset="0"/>
              <a:cs typeface="Poppins SemiBold" panose="00000700000000000000" pitchFamily="2" charset="0"/>
            </a:rPr>
            <a:t>SWOT</a:t>
          </a:r>
        </a:p>
      </dgm:t>
    </dgm:pt>
    <dgm:pt modelId="{4D219070-A996-3249-9BB1-5C5BF29B6D91}" type="parTrans" cxnId="{EA59DD15-82A2-A14F-848E-6C2F024D9455}">
      <dgm:prSet/>
      <dgm:spPr/>
      <dgm:t>
        <a:bodyPr/>
        <a:lstStyle/>
        <a:p>
          <a:endParaRPr lang="en-US"/>
        </a:p>
      </dgm:t>
    </dgm:pt>
    <dgm:pt modelId="{097204B5-A839-EC42-8013-0BFE71F9DEA9}" type="sibTrans" cxnId="{EA59DD15-82A2-A14F-848E-6C2F024D9455}">
      <dgm:prSet/>
      <dgm:spPr/>
      <dgm:t>
        <a:bodyPr/>
        <a:lstStyle/>
        <a:p>
          <a:endParaRPr lang="en-US"/>
        </a:p>
      </dgm:t>
    </dgm:pt>
    <dgm:pt modelId="{5DD5788C-9E33-6249-8148-23BC3E8413E1}">
      <dgm:prSet phldrT="[Text]" custT="1"/>
      <dgm:spPr>
        <a:solidFill>
          <a:srgbClr val="20BCEE"/>
        </a:solidFill>
      </dgm:spPr>
      <dgm:t>
        <a:bodyPr/>
        <a:lstStyle/>
        <a:p>
          <a:r>
            <a:rPr lang="en-US" sz="2800" dirty="0">
              <a:latin typeface="Poppins SemiBold" panose="00000700000000000000" pitchFamily="2" charset="0"/>
              <a:cs typeface="Poppins SemiBold" panose="00000700000000000000" pitchFamily="2" charset="0"/>
            </a:rPr>
            <a:t>Strength</a:t>
          </a:r>
        </a:p>
      </dgm:t>
    </dgm:pt>
    <dgm:pt modelId="{0D67091A-4AE3-154D-9757-79DEA3737606}" type="parTrans" cxnId="{87611704-75D4-E94A-81B5-9ECB8B2C375E}">
      <dgm:prSet/>
      <dgm:spPr/>
      <dgm:t>
        <a:bodyPr/>
        <a:lstStyle/>
        <a:p>
          <a:endParaRPr lang="en-US"/>
        </a:p>
      </dgm:t>
    </dgm:pt>
    <dgm:pt modelId="{3E04C4FC-5D7E-3043-9E25-662B838F476B}" type="sibTrans" cxnId="{87611704-75D4-E94A-81B5-9ECB8B2C375E}">
      <dgm:prSet/>
      <dgm:spPr/>
      <dgm:t>
        <a:bodyPr/>
        <a:lstStyle/>
        <a:p>
          <a:endParaRPr lang="en-US"/>
        </a:p>
      </dgm:t>
    </dgm:pt>
    <dgm:pt modelId="{B12CE546-8359-7A45-A7CD-A18F2A22461C}">
      <dgm:prSet phldrT="[Text]" custT="1"/>
      <dgm:spPr>
        <a:solidFill>
          <a:srgbClr val="112248"/>
        </a:solidFill>
      </dgm:spPr>
      <dgm:t>
        <a:bodyPr/>
        <a:lstStyle/>
        <a:p>
          <a:r>
            <a:rPr lang="en-US" sz="2800" dirty="0">
              <a:latin typeface="Poppins SemiBold" panose="00000700000000000000" pitchFamily="2" charset="0"/>
              <a:cs typeface="Poppins SemiBold" panose="00000700000000000000" pitchFamily="2" charset="0"/>
            </a:rPr>
            <a:t>Weakness</a:t>
          </a:r>
        </a:p>
      </dgm:t>
    </dgm:pt>
    <dgm:pt modelId="{604A9EF2-B257-1D4A-A820-B7B5AB11F406}" type="parTrans" cxnId="{1A9B3E52-C743-5E4A-8D07-B0A405B42DA8}">
      <dgm:prSet/>
      <dgm:spPr/>
      <dgm:t>
        <a:bodyPr/>
        <a:lstStyle/>
        <a:p>
          <a:endParaRPr lang="en-US"/>
        </a:p>
      </dgm:t>
    </dgm:pt>
    <dgm:pt modelId="{8CDD858B-2484-1048-858B-C75AB6136600}" type="sibTrans" cxnId="{1A9B3E52-C743-5E4A-8D07-B0A405B42DA8}">
      <dgm:prSet/>
      <dgm:spPr/>
      <dgm:t>
        <a:bodyPr/>
        <a:lstStyle/>
        <a:p>
          <a:endParaRPr lang="en-US"/>
        </a:p>
      </dgm:t>
    </dgm:pt>
    <dgm:pt modelId="{1258063A-D671-3B49-A683-EFCC095ABA7A}">
      <dgm:prSet phldrT="[Text]" custT="1"/>
      <dgm:spPr>
        <a:solidFill>
          <a:srgbClr val="095894"/>
        </a:solidFill>
      </dgm:spPr>
      <dgm:t>
        <a:bodyPr/>
        <a:lstStyle/>
        <a:p>
          <a:r>
            <a:rPr lang="en-US" sz="2800" dirty="0">
              <a:latin typeface="Poppins SemiBold" panose="00000700000000000000" pitchFamily="2" charset="0"/>
              <a:cs typeface="Poppins SemiBold" panose="00000700000000000000" pitchFamily="2" charset="0"/>
            </a:rPr>
            <a:t>Opportunity</a:t>
          </a:r>
        </a:p>
      </dgm:t>
    </dgm:pt>
    <dgm:pt modelId="{0D09E3B5-D4D8-E646-B5E7-805AC91BC987}" type="parTrans" cxnId="{6B47E0FD-739A-2F45-B5BE-60C4D4971435}">
      <dgm:prSet/>
      <dgm:spPr/>
      <dgm:t>
        <a:bodyPr/>
        <a:lstStyle/>
        <a:p>
          <a:endParaRPr lang="en-US"/>
        </a:p>
      </dgm:t>
    </dgm:pt>
    <dgm:pt modelId="{F7C6B372-BCFF-2A43-B592-48B980468471}" type="sibTrans" cxnId="{6B47E0FD-739A-2F45-B5BE-60C4D4971435}">
      <dgm:prSet/>
      <dgm:spPr/>
      <dgm:t>
        <a:bodyPr/>
        <a:lstStyle/>
        <a:p>
          <a:endParaRPr lang="en-US"/>
        </a:p>
      </dgm:t>
    </dgm:pt>
    <dgm:pt modelId="{7E0818E9-DBC8-8E48-A6AD-08BDB8373B25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800" dirty="0">
              <a:solidFill>
                <a:srgbClr val="112248"/>
              </a:solidFill>
              <a:latin typeface="Poppins SemiBold" panose="00000700000000000000" pitchFamily="2" charset="0"/>
              <a:cs typeface="Poppins SemiBold" panose="00000700000000000000" pitchFamily="2" charset="0"/>
            </a:rPr>
            <a:t>Threats </a:t>
          </a:r>
        </a:p>
      </dgm:t>
    </dgm:pt>
    <dgm:pt modelId="{65B254B9-A536-D848-A207-31CE0BADB03E}" type="parTrans" cxnId="{82373063-B86D-1D40-A759-9D08D7ACF0BF}">
      <dgm:prSet/>
      <dgm:spPr/>
      <dgm:t>
        <a:bodyPr/>
        <a:lstStyle/>
        <a:p>
          <a:endParaRPr lang="en-US"/>
        </a:p>
      </dgm:t>
    </dgm:pt>
    <dgm:pt modelId="{2ED1EBBD-75EB-754F-BEC8-E7271DCA2FA8}" type="sibTrans" cxnId="{82373063-B86D-1D40-A759-9D08D7ACF0BF}">
      <dgm:prSet/>
      <dgm:spPr/>
      <dgm:t>
        <a:bodyPr/>
        <a:lstStyle/>
        <a:p>
          <a:endParaRPr lang="en-US"/>
        </a:p>
      </dgm:t>
    </dgm:pt>
    <dgm:pt modelId="{A729C225-EC08-C449-BEAB-94EE75DE891D}" type="pres">
      <dgm:prSet presAssocID="{3DA923F4-5ABC-D149-B580-9760990F381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2E4269C-65D6-004B-839B-4075338321C6}" type="pres">
      <dgm:prSet presAssocID="{3DA923F4-5ABC-D149-B580-9760990F381E}" presName="matrix" presStyleCnt="0"/>
      <dgm:spPr/>
    </dgm:pt>
    <dgm:pt modelId="{699F2C1B-86C5-2449-9508-6D47810B9E2D}" type="pres">
      <dgm:prSet presAssocID="{3DA923F4-5ABC-D149-B580-9760990F381E}" presName="tile1" presStyleLbl="node1" presStyleIdx="0" presStyleCnt="4"/>
      <dgm:spPr/>
      <dgm:t>
        <a:bodyPr/>
        <a:lstStyle/>
        <a:p>
          <a:endParaRPr lang="en-GB"/>
        </a:p>
      </dgm:t>
    </dgm:pt>
    <dgm:pt modelId="{E7967BFD-7E30-DA4E-B67C-DA45B2AD20C3}" type="pres">
      <dgm:prSet presAssocID="{3DA923F4-5ABC-D149-B580-9760990F381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C1984A-E43F-E84E-B082-898C81AFD23C}" type="pres">
      <dgm:prSet presAssocID="{3DA923F4-5ABC-D149-B580-9760990F381E}" presName="tile2" presStyleLbl="node1" presStyleIdx="1" presStyleCnt="4"/>
      <dgm:spPr/>
      <dgm:t>
        <a:bodyPr/>
        <a:lstStyle/>
        <a:p>
          <a:endParaRPr lang="en-GB"/>
        </a:p>
      </dgm:t>
    </dgm:pt>
    <dgm:pt modelId="{66BEFCA2-48CB-134F-853B-39A85A1D67C7}" type="pres">
      <dgm:prSet presAssocID="{3DA923F4-5ABC-D149-B580-9760990F381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8E6033-8A61-F649-A34F-9C0D422E2042}" type="pres">
      <dgm:prSet presAssocID="{3DA923F4-5ABC-D149-B580-9760990F381E}" presName="tile3" presStyleLbl="node1" presStyleIdx="2" presStyleCnt="4"/>
      <dgm:spPr/>
      <dgm:t>
        <a:bodyPr/>
        <a:lstStyle/>
        <a:p>
          <a:endParaRPr lang="en-GB"/>
        </a:p>
      </dgm:t>
    </dgm:pt>
    <dgm:pt modelId="{34A4E5C8-78BC-5047-9B56-01A11CA26E35}" type="pres">
      <dgm:prSet presAssocID="{3DA923F4-5ABC-D149-B580-9760990F381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906FE4-42FA-8B43-9E40-607A89F4A60E}" type="pres">
      <dgm:prSet presAssocID="{3DA923F4-5ABC-D149-B580-9760990F381E}" presName="tile4" presStyleLbl="node1" presStyleIdx="3" presStyleCnt="4"/>
      <dgm:spPr/>
      <dgm:t>
        <a:bodyPr/>
        <a:lstStyle/>
        <a:p>
          <a:endParaRPr lang="en-GB"/>
        </a:p>
      </dgm:t>
    </dgm:pt>
    <dgm:pt modelId="{4767ECA1-8E28-8A46-9755-2B92F7FA471C}" type="pres">
      <dgm:prSet presAssocID="{3DA923F4-5ABC-D149-B580-9760990F381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7E06D5-16EA-ED4D-839B-4BB91FC8A67B}" type="pres">
      <dgm:prSet presAssocID="{3DA923F4-5ABC-D149-B580-9760990F381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</dgm:ptLst>
  <dgm:cxnLst>
    <dgm:cxn modelId="{82373063-B86D-1D40-A759-9D08D7ACF0BF}" srcId="{4814C311-C16E-514A-A2DF-1989AF4E8E5A}" destId="{7E0818E9-DBC8-8E48-A6AD-08BDB8373B25}" srcOrd="3" destOrd="0" parTransId="{65B254B9-A536-D848-A207-31CE0BADB03E}" sibTransId="{2ED1EBBD-75EB-754F-BEC8-E7271DCA2FA8}"/>
    <dgm:cxn modelId="{87C5F70E-521D-4E48-AB4F-AC55BE1F9488}" type="presOf" srcId="{5DD5788C-9E33-6249-8148-23BC3E8413E1}" destId="{E7967BFD-7E30-DA4E-B67C-DA45B2AD20C3}" srcOrd="1" destOrd="0" presId="urn:microsoft.com/office/officeart/2005/8/layout/matrix1"/>
    <dgm:cxn modelId="{6B47E0FD-739A-2F45-B5BE-60C4D4971435}" srcId="{4814C311-C16E-514A-A2DF-1989AF4E8E5A}" destId="{1258063A-D671-3B49-A683-EFCC095ABA7A}" srcOrd="2" destOrd="0" parTransId="{0D09E3B5-D4D8-E646-B5E7-805AC91BC987}" sibTransId="{F7C6B372-BCFF-2A43-B592-48B980468471}"/>
    <dgm:cxn modelId="{8DAD2328-134F-DB4E-9078-7D7DD1DA7C20}" type="presOf" srcId="{B12CE546-8359-7A45-A7CD-A18F2A22461C}" destId="{6EC1984A-E43F-E84E-B082-898C81AFD23C}" srcOrd="0" destOrd="0" presId="urn:microsoft.com/office/officeart/2005/8/layout/matrix1"/>
    <dgm:cxn modelId="{B5C128FB-E99D-3B40-A864-09E1EEC2ACF4}" type="presOf" srcId="{5DD5788C-9E33-6249-8148-23BC3E8413E1}" destId="{699F2C1B-86C5-2449-9508-6D47810B9E2D}" srcOrd="0" destOrd="0" presId="urn:microsoft.com/office/officeart/2005/8/layout/matrix1"/>
    <dgm:cxn modelId="{A32E58C2-4A07-D840-91E2-82057AC2DED5}" type="presOf" srcId="{7E0818E9-DBC8-8E48-A6AD-08BDB8373B25}" destId="{2E906FE4-42FA-8B43-9E40-607A89F4A60E}" srcOrd="0" destOrd="0" presId="urn:microsoft.com/office/officeart/2005/8/layout/matrix1"/>
    <dgm:cxn modelId="{EABDA75B-A827-B544-B43C-84D1A5453686}" type="presOf" srcId="{1258063A-D671-3B49-A683-EFCC095ABA7A}" destId="{34A4E5C8-78BC-5047-9B56-01A11CA26E35}" srcOrd="1" destOrd="0" presId="urn:microsoft.com/office/officeart/2005/8/layout/matrix1"/>
    <dgm:cxn modelId="{225B9232-DBB9-5B44-BB67-99D7E4674E9C}" type="presOf" srcId="{4814C311-C16E-514A-A2DF-1989AF4E8E5A}" destId="{D27E06D5-16EA-ED4D-839B-4BB91FC8A67B}" srcOrd="0" destOrd="0" presId="urn:microsoft.com/office/officeart/2005/8/layout/matrix1"/>
    <dgm:cxn modelId="{3EF22EF8-8ED6-774B-B5A4-ECA8CB2667AA}" type="presOf" srcId="{3DA923F4-5ABC-D149-B580-9760990F381E}" destId="{A729C225-EC08-C449-BEAB-94EE75DE891D}" srcOrd="0" destOrd="0" presId="urn:microsoft.com/office/officeart/2005/8/layout/matrix1"/>
    <dgm:cxn modelId="{1A9B3E52-C743-5E4A-8D07-B0A405B42DA8}" srcId="{4814C311-C16E-514A-A2DF-1989AF4E8E5A}" destId="{B12CE546-8359-7A45-A7CD-A18F2A22461C}" srcOrd="1" destOrd="0" parTransId="{604A9EF2-B257-1D4A-A820-B7B5AB11F406}" sibTransId="{8CDD858B-2484-1048-858B-C75AB6136600}"/>
    <dgm:cxn modelId="{69AA9003-4112-D240-8E57-35E0B4200ECC}" type="presOf" srcId="{7E0818E9-DBC8-8E48-A6AD-08BDB8373B25}" destId="{4767ECA1-8E28-8A46-9755-2B92F7FA471C}" srcOrd="1" destOrd="0" presId="urn:microsoft.com/office/officeart/2005/8/layout/matrix1"/>
    <dgm:cxn modelId="{BEE0DE98-B503-6E48-B98A-5797F63C79C4}" type="presOf" srcId="{1258063A-D671-3B49-A683-EFCC095ABA7A}" destId="{DC8E6033-8A61-F649-A34F-9C0D422E2042}" srcOrd="0" destOrd="0" presId="urn:microsoft.com/office/officeart/2005/8/layout/matrix1"/>
    <dgm:cxn modelId="{87611704-75D4-E94A-81B5-9ECB8B2C375E}" srcId="{4814C311-C16E-514A-A2DF-1989AF4E8E5A}" destId="{5DD5788C-9E33-6249-8148-23BC3E8413E1}" srcOrd="0" destOrd="0" parTransId="{0D67091A-4AE3-154D-9757-79DEA3737606}" sibTransId="{3E04C4FC-5D7E-3043-9E25-662B838F476B}"/>
    <dgm:cxn modelId="{D5E6267E-BB07-C645-9D10-A01870D907DB}" type="presOf" srcId="{B12CE546-8359-7A45-A7CD-A18F2A22461C}" destId="{66BEFCA2-48CB-134F-853B-39A85A1D67C7}" srcOrd="1" destOrd="0" presId="urn:microsoft.com/office/officeart/2005/8/layout/matrix1"/>
    <dgm:cxn modelId="{EA59DD15-82A2-A14F-848E-6C2F024D9455}" srcId="{3DA923F4-5ABC-D149-B580-9760990F381E}" destId="{4814C311-C16E-514A-A2DF-1989AF4E8E5A}" srcOrd="0" destOrd="0" parTransId="{4D219070-A996-3249-9BB1-5C5BF29B6D91}" sibTransId="{097204B5-A839-EC42-8013-0BFE71F9DEA9}"/>
    <dgm:cxn modelId="{F057142D-1B79-6243-BD8F-218187EF6020}" type="presParOf" srcId="{A729C225-EC08-C449-BEAB-94EE75DE891D}" destId="{C2E4269C-65D6-004B-839B-4075338321C6}" srcOrd="0" destOrd="0" presId="urn:microsoft.com/office/officeart/2005/8/layout/matrix1"/>
    <dgm:cxn modelId="{79982B25-9E2F-7E4C-BA75-24FAF7909703}" type="presParOf" srcId="{C2E4269C-65D6-004B-839B-4075338321C6}" destId="{699F2C1B-86C5-2449-9508-6D47810B9E2D}" srcOrd="0" destOrd="0" presId="urn:microsoft.com/office/officeart/2005/8/layout/matrix1"/>
    <dgm:cxn modelId="{DC8906F8-BA03-C445-88F6-9949627CCCEC}" type="presParOf" srcId="{C2E4269C-65D6-004B-839B-4075338321C6}" destId="{E7967BFD-7E30-DA4E-B67C-DA45B2AD20C3}" srcOrd="1" destOrd="0" presId="urn:microsoft.com/office/officeart/2005/8/layout/matrix1"/>
    <dgm:cxn modelId="{5A9A4C35-EFE9-1348-A385-0D600DD2EA1A}" type="presParOf" srcId="{C2E4269C-65D6-004B-839B-4075338321C6}" destId="{6EC1984A-E43F-E84E-B082-898C81AFD23C}" srcOrd="2" destOrd="0" presId="urn:microsoft.com/office/officeart/2005/8/layout/matrix1"/>
    <dgm:cxn modelId="{2A89484E-9842-2C4A-BBAD-F803F9BC2621}" type="presParOf" srcId="{C2E4269C-65D6-004B-839B-4075338321C6}" destId="{66BEFCA2-48CB-134F-853B-39A85A1D67C7}" srcOrd="3" destOrd="0" presId="urn:microsoft.com/office/officeart/2005/8/layout/matrix1"/>
    <dgm:cxn modelId="{D782A579-5853-0F45-8440-C4152476DE69}" type="presParOf" srcId="{C2E4269C-65D6-004B-839B-4075338321C6}" destId="{DC8E6033-8A61-F649-A34F-9C0D422E2042}" srcOrd="4" destOrd="0" presId="urn:microsoft.com/office/officeart/2005/8/layout/matrix1"/>
    <dgm:cxn modelId="{AF05562E-A718-7C4B-8F24-73C1FB03729E}" type="presParOf" srcId="{C2E4269C-65D6-004B-839B-4075338321C6}" destId="{34A4E5C8-78BC-5047-9B56-01A11CA26E35}" srcOrd="5" destOrd="0" presId="urn:microsoft.com/office/officeart/2005/8/layout/matrix1"/>
    <dgm:cxn modelId="{F3A04FDC-A1F8-124C-82EB-0C52311BB3F8}" type="presParOf" srcId="{C2E4269C-65D6-004B-839B-4075338321C6}" destId="{2E906FE4-42FA-8B43-9E40-607A89F4A60E}" srcOrd="6" destOrd="0" presId="urn:microsoft.com/office/officeart/2005/8/layout/matrix1"/>
    <dgm:cxn modelId="{8F2C8F75-6C17-0746-B533-4AA109F6D9D8}" type="presParOf" srcId="{C2E4269C-65D6-004B-839B-4075338321C6}" destId="{4767ECA1-8E28-8A46-9755-2B92F7FA471C}" srcOrd="7" destOrd="0" presId="urn:microsoft.com/office/officeart/2005/8/layout/matrix1"/>
    <dgm:cxn modelId="{4E55DF41-CA39-5344-8709-AF7D28EA4F21}" type="presParOf" srcId="{A729C225-EC08-C449-BEAB-94EE75DE891D}" destId="{D27E06D5-16EA-ED4D-839B-4BB91FC8A67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2EEB-1E35-457D-923D-C3E2D7D7EF72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B629-59F2-41E9-9982-3F700F30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BE855-403C-2348-85C0-0B51494AEC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346" y="1287008"/>
            <a:ext cx="9149654" cy="2387600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rgbClr val="46B8EC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AF0E9E-7394-C44B-BF85-AE6D7EFF0E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346" y="3761692"/>
            <a:ext cx="914965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958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2" name="Slide Number Placeholder 33">
            <a:extLst>
              <a:ext uri="{FF2B5EF4-FFF2-40B4-BE49-F238E27FC236}">
                <a16:creationId xmlns="" xmlns:a16="http://schemas.microsoft.com/office/drawing/2014/main" id="{585DE61E-C3FC-4181-9551-D10EB173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39">
            <a:extLst>
              <a:ext uri="{FF2B5EF4-FFF2-40B4-BE49-F238E27FC236}">
                <a16:creationId xmlns="" xmlns:a16="http://schemas.microsoft.com/office/drawing/2014/main" id="{1CBA0D35-303C-4C6A-A22B-4D8436283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14" name="Footer Placeholder 40">
            <a:extLst>
              <a:ext uri="{FF2B5EF4-FFF2-40B4-BE49-F238E27FC236}">
                <a16:creationId xmlns="" xmlns:a16="http://schemas.microsoft.com/office/drawing/2014/main" id="{FD75D5F3-48EC-42B2-9156-0DC7311E8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6799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="" xmlns:a16="http://schemas.microsoft.com/office/drawing/2014/main" id="{1A153204-0085-AB47-B2EF-97BE7C283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556537"/>
              </p:ext>
            </p:extLst>
          </p:nvPr>
        </p:nvGraphicFramePr>
        <p:xfrm>
          <a:off x="2503757" y="1603672"/>
          <a:ext cx="6553160" cy="4038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9982D25-816A-4D76-953B-38CDBC82B299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33">
            <a:extLst>
              <a:ext uri="{FF2B5EF4-FFF2-40B4-BE49-F238E27FC236}">
                <a16:creationId xmlns="" xmlns:a16="http://schemas.microsoft.com/office/drawing/2014/main" id="{2FC82AE2-389D-4503-9CE2-8CCD39D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Date Placeholder 39">
            <a:extLst>
              <a:ext uri="{FF2B5EF4-FFF2-40B4-BE49-F238E27FC236}">
                <a16:creationId xmlns="" xmlns:a16="http://schemas.microsoft.com/office/drawing/2014/main" id="{F7962813-6C6A-4267-8A21-C30096684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29" name="Footer Placeholder 40">
            <a:extLst>
              <a:ext uri="{FF2B5EF4-FFF2-40B4-BE49-F238E27FC236}">
                <a16:creationId xmlns="" xmlns:a16="http://schemas.microsoft.com/office/drawing/2014/main" id="{9019CC67-7D6A-4C3B-BA30-7B59E77D5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FFCC09-E046-4AFF-9677-A6CF9042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02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55132CD-08B0-4C4A-8845-AF97710BEC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346" y="1287008"/>
            <a:ext cx="9149654" cy="2387600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rgbClr val="46B8EC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CHAPTER TRANSITION</a:t>
            </a:r>
          </a:p>
        </p:txBody>
      </p:sp>
      <p:sp>
        <p:nvSpPr>
          <p:cNvPr id="13" name="Slide Number Placeholder 33">
            <a:extLst>
              <a:ext uri="{FF2B5EF4-FFF2-40B4-BE49-F238E27FC236}">
                <a16:creationId xmlns="" xmlns:a16="http://schemas.microsoft.com/office/drawing/2014/main" id="{5AD7594E-E4BA-4C96-8601-E7173A010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39">
            <a:extLst>
              <a:ext uri="{FF2B5EF4-FFF2-40B4-BE49-F238E27FC236}">
                <a16:creationId xmlns="" xmlns:a16="http://schemas.microsoft.com/office/drawing/2014/main" id="{0DDEB1CA-ED36-4E75-8678-EF2A71A1E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15" name="Footer Placeholder 40">
            <a:extLst>
              <a:ext uri="{FF2B5EF4-FFF2-40B4-BE49-F238E27FC236}">
                <a16:creationId xmlns="" xmlns:a16="http://schemas.microsoft.com/office/drawing/2014/main" id="{08E98755-C9EC-444B-BFE6-8EC49B405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412936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E4E31D-BC32-9E40-A2A7-F30D331AA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495" y="2188841"/>
            <a:ext cx="10515600" cy="1325563"/>
          </a:xfrm>
        </p:spPr>
        <p:txBody>
          <a:bodyPr>
            <a:normAutofit/>
          </a:bodyPr>
          <a:lstStyle>
            <a:lvl1pPr algn="ctr">
              <a:defRPr sz="6600" b="1" i="0">
                <a:solidFill>
                  <a:srgbClr val="46B8EC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Thank You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0EA4963-4667-41BE-AB30-17AF6DFBC88E}"/>
              </a:ext>
            </a:extLst>
          </p:cNvPr>
          <p:cNvSpPr/>
          <p:nvPr/>
        </p:nvSpPr>
        <p:spPr>
          <a:xfrm>
            <a:off x="849980" y="3251325"/>
            <a:ext cx="10018711" cy="2757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b="0" i="0" dirty="0">
                <a:solidFill>
                  <a:srgbClr val="283C46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Get the Job Done </a:t>
            </a:r>
            <a:r>
              <a:rPr lang="en-US" sz="3600" b="0" i="0" dirty="0">
                <a:solidFill>
                  <a:srgbClr val="11224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rPr>
              <a:t> </a:t>
            </a:r>
          </a:p>
        </p:txBody>
      </p:sp>
      <p:sp>
        <p:nvSpPr>
          <p:cNvPr id="13" name="Slide Number Placeholder 33">
            <a:extLst>
              <a:ext uri="{FF2B5EF4-FFF2-40B4-BE49-F238E27FC236}">
                <a16:creationId xmlns="" xmlns:a16="http://schemas.microsoft.com/office/drawing/2014/main" id="{B5C92F31-552E-4D2D-A28F-961D7872B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39">
            <a:extLst>
              <a:ext uri="{FF2B5EF4-FFF2-40B4-BE49-F238E27FC236}">
                <a16:creationId xmlns="" xmlns:a16="http://schemas.microsoft.com/office/drawing/2014/main" id="{7F864C1B-8B97-4BE6-BAD7-D7EB4F0D1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15" name="Footer Placeholder 40">
            <a:extLst>
              <a:ext uri="{FF2B5EF4-FFF2-40B4-BE49-F238E27FC236}">
                <a16:creationId xmlns="" xmlns:a16="http://schemas.microsoft.com/office/drawing/2014/main" id="{10DD0535-B0D8-4F21-AF9C-1C4A47C32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349675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F828A627-309F-644A-A23D-B491890D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07508"/>
              </p:ext>
            </p:extLst>
          </p:nvPr>
        </p:nvGraphicFramePr>
        <p:xfrm>
          <a:off x="838200" y="1860945"/>
          <a:ext cx="10185303" cy="2847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3494">
                  <a:extLst>
                    <a:ext uri="{9D8B030D-6E8A-4147-A177-3AD203B41FA5}">
                      <a16:colId xmlns="" xmlns:a16="http://schemas.microsoft.com/office/drawing/2014/main" val="1533627359"/>
                    </a:ext>
                  </a:extLst>
                </a:gridCol>
                <a:gridCol w="2191871">
                  <a:extLst>
                    <a:ext uri="{9D8B030D-6E8A-4147-A177-3AD203B41FA5}">
                      <a16:colId xmlns="" xmlns:a16="http://schemas.microsoft.com/office/drawing/2014/main" val="2062667070"/>
                    </a:ext>
                  </a:extLst>
                </a:gridCol>
                <a:gridCol w="2420470">
                  <a:extLst>
                    <a:ext uri="{9D8B030D-6E8A-4147-A177-3AD203B41FA5}">
                      <a16:colId xmlns="" xmlns:a16="http://schemas.microsoft.com/office/drawing/2014/main" val="3330832250"/>
                    </a:ext>
                  </a:extLst>
                </a:gridCol>
                <a:gridCol w="2269468">
                  <a:extLst>
                    <a:ext uri="{9D8B030D-6E8A-4147-A177-3AD203B41FA5}">
                      <a16:colId xmlns="" xmlns:a16="http://schemas.microsoft.com/office/drawing/2014/main" val="1436193568"/>
                    </a:ext>
                  </a:extLst>
                </a:gridCol>
              </a:tblGrid>
              <a:tr h="3887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112248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 (DD/MM/YYYY)</a:t>
                      </a:r>
                    </a:p>
                  </a:txBody>
                  <a:tcPr>
                    <a:solidFill>
                      <a:srgbClr val="46B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112248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Version</a:t>
                      </a:r>
                    </a:p>
                  </a:txBody>
                  <a:tcPr>
                    <a:solidFill>
                      <a:srgbClr val="46B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112248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Prepared by </a:t>
                      </a:r>
                    </a:p>
                  </a:txBody>
                  <a:tcPr>
                    <a:solidFill>
                      <a:srgbClr val="46B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112248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Remark</a:t>
                      </a:r>
                    </a:p>
                  </a:txBody>
                  <a:tcPr>
                    <a:solidFill>
                      <a:srgbClr val="46B8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697621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4267825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9912585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924345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01464D-1F1E-4A65-8209-4E29E2EBCAF8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="" xmlns:a16="http://schemas.microsoft.com/office/drawing/2014/main" id="{AD27D68F-2BD2-4CC0-A2D3-7DAEB584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lide Number Placeholder 33">
            <a:extLst>
              <a:ext uri="{FF2B5EF4-FFF2-40B4-BE49-F238E27FC236}">
                <a16:creationId xmlns="" xmlns:a16="http://schemas.microsoft.com/office/drawing/2014/main" id="{A90D794C-C9E2-4B4F-8464-0CBDAAB69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Date Placeholder 39">
            <a:extLst>
              <a:ext uri="{FF2B5EF4-FFF2-40B4-BE49-F238E27FC236}">
                <a16:creationId xmlns="" xmlns:a16="http://schemas.microsoft.com/office/drawing/2014/main" id="{0D9C9F88-52F8-473C-AEA5-2E407A394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33" name="Footer Placeholder 40">
            <a:extLst>
              <a:ext uri="{FF2B5EF4-FFF2-40B4-BE49-F238E27FC236}">
                <a16:creationId xmlns="" xmlns:a16="http://schemas.microsoft.com/office/drawing/2014/main" id="{7C2089B5-31F7-4A06-9243-FF1368064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4066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F97409-EEC1-2741-A0A7-76C45A54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9"/>
            <a:ext cx="10174941" cy="446100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8EF2063-3501-4449-AB0E-BD127C3D407E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3">
            <a:extLst>
              <a:ext uri="{FF2B5EF4-FFF2-40B4-BE49-F238E27FC236}">
                <a16:creationId xmlns="" xmlns:a16="http://schemas.microsoft.com/office/drawing/2014/main" id="{5C08B439-4523-4B3B-9E33-849BFD26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9">
            <a:extLst>
              <a:ext uri="{FF2B5EF4-FFF2-40B4-BE49-F238E27FC236}">
                <a16:creationId xmlns="" xmlns:a16="http://schemas.microsoft.com/office/drawing/2014/main" id="{D79B4A43-5445-4227-B18A-68C6F785B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17" name="Footer Placeholder 40">
            <a:extLst>
              <a:ext uri="{FF2B5EF4-FFF2-40B4-BE49-F238E27FC236}">
                <a16:creationId xmlns="" xmlns:a16="http://schemas.microsoft.com/office/drawing/2014/main" id="{EE304B2E-8038-41A3-93AA-59A226745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0200002-F94F-4CC4-97BE-A3B69F2F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66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5AFCEC1-305D-49FD-9D41-95A4B52FC4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346" y="1287008"/>
            <a:ext cx="9149654" cy="2387600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rgbClr val="46B8EC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CHAPTER TRANSITION</a:t>
            </a:r>
          </a:p>
        </p:txBody>
      </p:sp>
      <p:sp>
        <p:nvSpPr>
          <p:cNvPr id="13" name="Slide Number Placeholder 33">
            <a:extLst>
              <a:ext uri="{FF2B5EF4-FFF2-40B4-BE49-F238E27FC236}">
                <a16:creationId xmlns="" xmlns:a16="http://schemas.microsoft.com/office/drawing/2014/main" id="{F2F43D9D-35CA-4B2C-8B6E-2847D655C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39">
            <a:extLst>
              <a:ext uri="{FF2B5EF4-FFF2-40B4-BE49-F238E27FC236}">
                <a16:creationId xmlns="" xmlns:a16="http://schemas.microsoft.com/office/drawing/2014/main" id="{C31DF381-4A4B-404F-9C89-641FD4E8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15" name="Footer Placeholder 40">
            <a:extLst>
              <a:ext uri="{FF2B5EF4-FFF2-40B4-BE49-F238E27FC236}">
                <a16:creationId xmlns="" xmlns:a16="http://schemas.microsoft.com/office/drawing/2014/main" id="{51BF94A3-F0C7-47CA-BDF1-DADCADF6E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379814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B7738E9E-EA76-924B-9EC8-1A1C07F95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588879"/>
              </p:ext>
            </p:extLst>
          </p:nvPr>
        </p:nvGraphicFramePr>
        <p:xfrm>
          <a:off x="2484394" y="1387314"/>
          <a:ext cx="7223211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0FEC80F-4EA3-499C-B82A-DE7CCFB37BF2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33">
            <a:extLst>
              <a:ext uri="{FF2B5EF4-FFF2-40B4-BE49-F238E27FC236}">
                <a16:creationId xmlns="" xmlns:a16="http://schemas.microsoft.com/office/drawing/2014/main" id="{F3344FC5-579D-4546-8BD5-2540965A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Date Placeholder 39">
            <a:extLst>
              <a:ext uri="{FF2B5EF4-FFF2-40B4-BE49-F238E27FC236}">
                <a16:creationId xmlns="" xmlns:a16="http://schemas.microsoft.com/office/drawing/2014/main" id="{A42841F7-603B-44B6-BA44-D1413AB25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21" name="Footer Placeholder 40">
            <a:extLst>
              <a:ext uri="{FF2B5EF4-FFF2-40B4-BE49-F238E27FC236}">
                <a16:creationId xmlns="" xmlns:a16="http://schemas.microsoft.com/office/drawing/2014/main" id="{579C976B-F7F9-48DD-A9EE-E92BF9DF3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3E96E9-BA8C-461A-BFE8-B3B73DDD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8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D9034D3A-60FB-3C42-A912-4FBAC4AD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934651"/>
              </p:ext>
            </p:extLst>
          </p:nvPr>
        </p:nvGraphicFramePr>
        <p:xfrm>
          <a:off x="2614140" y="1271855"/>
          <a:ext cx="6963719" cy="449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81F21A7-BDCC-4604-A441-4FC5ABE3018E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33">
            <a:extLst>
              <a:ext uri="{FF2B5EF4-FFF2-40B4-BE49-F238E27FC236}">
                <a16:creationId xmlns="" xmlns:a16="http://schemas.microsoft.com/office/drawing/2014/main" id="{6BB775B3-E422-4396-B482-3A6FB1C5A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Date Placeholder 39">
            <a:extLst>
              <a:ext uri="{FF2B5EF4-FFF2-40B4-BE49-F238E27FC236}">
                <a16:creationId xmlns="" xmlns:a16="http://schemas.microsoft.com/office/drawing/2014/main" id="{006D01FC-EAD6-4B7B-A252-766321458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29" name="Footer Placeholder 40">
            <a:extLst>
              <a:ext uri="{FF2B5EF4-FFF2-40B4-BE49-F238E27FC236}">
                <a16:creationId xmlns="" xmlns:a16="http://schemas.microsoft.com/office/drawing/2014/main" id="{2C27078D-AA5E-458D-8940-518254CB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7D98AC-9C50-41A6-AD3A-D0D4F07C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9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F2ED7948-BC52-9148-B144-C1E9635E2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834186"/>
              </p:ext>
            </p:extLst>
          </p:nvPr>
        </p:nvGraphicFramePr>
        <p:xfrm>
          <a:off x="2651211" y="1448417"/>
          <a:ext cx="688957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D378F0-C7C2-4B3A-BEB4-C83D06F3F33C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33">
            <a:extLst>
              <a:ext uri="{FF2B5EF4-FFF2-40B4-BE49-F238E27FC236}">
                <a16:creationId xmlns="" xmlns:a16="http://schemas.microsoft.com/office/drawing/2014/main" id="{6BD5CBCF-D363-4E6F-9CB4-4D6BBEE9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Date Placeholder 39">
            <a:extLst>
              <a:ext uri="{FF2B5EF4-FFF2-40B4-BE49-F238E27FC236}">
                <a16:creationId xmlns="" xmlns:a16="http://schemas.microsoft.com/office/drawing/2014/main" id="{3975EDBB-0147-48E9-8176-432454A9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29" name="Footer Placeholder 40">
            <a:extLst>
              <a:ext uri="{FF2B5EF4-FFF2-40B4-BE49-F238E27FC236}">
                <a16:creationId xmlns="" xmlns:a16="http://schemas.microsoft.com/office/drawing/2014/main" id="{0A25C242-9724-47AB-8EC7-DAB0CA4CC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61E03A-29A6-4D37-B765-2E2C30A5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9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C2C45C34-3126-7C40-80ED-6344CF2D7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79163"/>
              </p:ext>
            </p:extLst>
          </p:nvPr>
        </p:nvGraphicFramePr>
        <p:xfrm>
          <a:off x="828785" y="1782955"/>
          <a:ext cx="10515600" cy="380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1533627359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6266707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33083225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1436193568"/>
                    </a:ext>
                  </a:extLst>
                </a:gridCol>
              </a:tblGrid>
              <a:tr h="5299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oppins SemiBold" panose="00000700000000000000" pitchFamily="2" charset="0"/>
                          <a:cs typeface="Poppins SemiBold" panose="00000700000000000000" pitchFamily="2" charset="0"/>
                        </a:rPr>
                        <a:t>Title</a:t>
                      </a:r>
                    </a:p>
                  </a:txBody>
                  <a:tcPr>
                    <a:solidFill>
                      <a:srgbClr val="20B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oppins SemiBold" panose="00000700000000000000" pitchFamily="2" charset="0"/>
                          <a:cs typeface="Poppins SemiBold" panose="00000700000000000000" pitchFamily="2" charset="0"/>
                        </a:rPr>
                        <a:t>Title</a:t>
                      </a:r>
                    </a:p>
                  </a:txBody>
                  <a:tcPr>
                    <a:solidFill>
                      <a:srgbClr val="20B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oppins SemiBold" panose="00000700000000000000" pitchFamily="2" charset="0"/>
                          <a:cs typeface="Poppins SemiBold" panose="00000700000000000000" pitchFamily="2" charset="0"/>
                        </a:rPr>
                        <a:t>Title</a:t>
                      </a:r>
                    </a:p>
                  </a:txBody>
                  <a:tcPr>
                    <a:solidFill>
                      <a:srgbClr val="20B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oppins SemiBold" panose="00000700000000000000" pitchFamily="2" charset="0"/>
                          <a:cs typeface="Poppins SemiBold" panose="00000700000000000000" pitchFamily="2" charset="0"/>
                        </a:rPr>
                        <a:t>Title</a:t>
                      </a:r>
                    </a:p>
                  </a:txBody>
                  <a:tcPr>
                    <a:solidFill>
                      <a:srgbClr val="20B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697621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4267825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9912585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9243458"/>
                  </a:ext>
                </a:extLst>
              </a:tr>
              <a:tr h="819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86396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36D7F4D-8AB6-4267-AE4E-61A01AEE8FC2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3">
            <a:extLst>
              <a:ext uri="{FF2B5EF4-FFF2-40B4-BE49-F238E27FC236}">
                <a16:creationId xmlns="" xmlns:a16="http://schemas.microsoft.com/office/drawing/2014/main" id="{22F8A601-E557-4543-B79C-B5C6C339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Date Placeholder 39">
            <a:extLst>
              <a:ext uri="{FF2B5EF4-FFF2-40B4-BE49-F238E27FC236}">
                <a16:creationId xmlns="" xmlns:a16="http://schemas.microsoft.com/office/drawing/2014/main" id="{DF3303DB-2B6E-4DEC-A45F-1E14EFBFB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18" name="Footer Placeholder 40">
            <a:extLst>
              <a:ext uri="{FF2B5EF4-FFF2-40B4-BE49-F238E27FC236}">
                <a16:creationId xmlns="" xmlns:a16="http://schemas.microsoft.com/office/drawing/2014/main" id="{2032B6B0-F3E0-4B93-8C3B-21096A1B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A0F7A1-23A1-4058-98C4-E2F37247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5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="" xmlns:a16="http://schemas.microsoft.com/office/drawing/2014/main" id="{7314A8F3-EE11-144F-A468-7AF14F8C7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594808"/>
              </p:ext>
            </p:extLst>
          </p:nvPr>
        </p:nvGraphicFramePr>
        <p:xfrm>
          <a:off x="1625602" y="1642061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3E4AE04-C563-4B28-8B3D-BFBB5E3F7C4B}"/>
              </a:ext>
            </a:extLst>
          </p:cNvPr>
          <p:cNvSpPr/>
          <p:nvPr/>
        </p:nvSpPr>
        <p:spPr>
          <a:xfrm>
            <a:off x="1619251" y="1104900"/>
            <a:ext cx="688180" cy="88900"/>
          </a:xfrm>
          <a:prstGeom prst="rect">
            <a:avLst/>
          </a:prstGeom>
          <a:solidFill>
            <a:srgbClr val="09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33">
            <a:extLst>
              <a:ext uri="{FF2B5EF4-FFF2-40B4-BE49-F238E27FC236}">
                <a16:creationId xmlns="" xmlns:a16="http://schemas.microsoft.com/office/drawing/2014/main" id="{4A9EC45A-A627-4D39-92E5-900B5CE30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Date Placeholder 39">
            <a:extLst>
              <a:ext uri="{FF2B5EF4-FFF2-40B4-BE49-F238E27FC236}">
                <a16:creationId xmlns="" xmlns:a16="http://schemas.microsoft.com/office/drawing/2014/main" id="{E2E401BF-35CB-4906-B77E-BC7443B4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29" name="Footer Placeholder 40">
            <a:extLst>
              <a:ext uri="{FF2B5EF4-FFF2-40B4-BE49-F238E27FC236}">
                <a16:creationId xmlns="" xmlns:a16="http://schemas.microsoft.com/office/drawing/2014/main" id="{FC76C7E7-7242-403E-A21E-DEE099191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A4B2A72-C40C-4BAD-98DF-DD208A9E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13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99497C-3CB2-254A-8DD6-AB00188C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711" y="146643"/>
            <a:ext cx="98320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9240EE-B30C-3942-9B76-C0435F50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3">
            <a:extLst>
              <a:ext uri="{FF2B5EF4-FFF2-40B4-BE49-F238E27FC236}">
                <a16:creationId xmlns="" xmlns:a16="http://schemas.microsoft.com/office/drawing/2014/main" id="{23B83D14-80CB-4D8A-B14A-3BAC190B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3328" y="5378257"/>
            <a:ext cx="829331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2E365D1-5840-4CAE-A22F-FE5655AE76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9">
            <a:extLst>
              <a:ext uri="{FF2B5EF4-FFF2-40B4-BE49-F238E27FC236}">
                <a16:creationId xmlns="" xmlns:a16="http://schemas.microsoft.com/office/drawing/2014/main" id="{7B8BECDD-A774-45CB-A3BE-0BE9C769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1131"/>
            <a:ext cx="18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400" b="1" smtClean="0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4/28/2021</a:t>
            </a:r>
          </a:p>
        </p:txBody>
      </p:sp>
      <p:sp>
        <p:nvSpPr>
          <p:cNvPr id="9" name="Footer Placeholder 40">
            <a:extLst>
              <a:ext uri="{FF2B5EF4-FFF2-40B4-BE49-F238E27FC236}">
                <a16:creationId xmlns="" xmlns:a16="http://schemas.microsoft.com/office/drawing/2014/main" id="{B25B08EC-5056-4587-BC0F-5D4916633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11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>
                <a:solidFill>
                  <a:srgbClr val="1122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IE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9051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B0F0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AD24EC-7BDE-4892-82C1-C96B092F7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Elequent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Relationships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9AEA7342-BFE7-4897-8423-A1842DE96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Database tables are often related to one another. For example, a blog post may have many comments or an order could be related to the user who placed it. 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B559B8CB-A37F-4DDD-A7A6-DD523A2F47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7/4/2021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647466F-5611-4F85-9F79-C0D95E7A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IE Network Solutions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0D730398-D883-4674-8B98-0621F5DB5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1</a:t>
            </a:fld>
            <a:endParaRPr lang="en-US"/>
          </a:p>
        </p:txBody>
      </p:sp>
      <p:sp>
        <p:nvSpPr>
          <p:cNvPr id="2" name="AutoShape 2" descr="https://deviesolutions.sharepoint.com/sites/minister/_api/siteiconmanager/getsitelogo?type=%271%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deviesolutions.sharepoint.com/sites/minister/_api/siteiconmanager/getsitelogo?type=%271%2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inistry of Transport - Ethiopia updated... - Ministry of Transport -  Ethiopia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Ministry of Transport - Ethiopia updated... - Ministry of Transport -  Ethiopia | Faceboo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projects </a:t>
            </a:r>
          </a:p>
          <a:p>
            <a:r>
              <a:rPr lang="en-GB" dirty="0" smtClean="0"/>
              <a:t>	id </a:t>
            </a:r>
            <a:r>
              <a:rPr lang="en-GB" dirty="0"/>
              <a:t>- integer </a:t>
            </a:r>
            <a:endParaRPr lang="en-GB" dirty="0" smtClean="0"/>
          </a:p>
          <a:p>
            <a:r>
              <a:rPr lang="en-GB" dirty="0" smtClean="0"/>
              <a:t>	name </a:t>
            </a:r>
            <a:r>
              <a:rPr lang="en-GB" dirty="0"/>
              <a:t>- string </a:t>
            </a:r>
            <a:endParaRPr lang="en-GB" dirty="0" smtClean="0"/>
          </a:p>
          <a:p>
            <a:r>
              <a:rPr lang="en-GB" b="1" dirty="0" smtClean="0">
                <a:solidFill>
                  <a:schemeClr val="accent6"/>
                </a:solidFill>
              </a:rPr>
              <a:t>Environments</a:t>
            </a:r>
          </a:p>
          <a:p>
            <a:r>
              <a:rPr lang="en-GB" dirty="0" smtClean="0"/>
              <a:t> 	id </a:t>
            </a:r>
            <a:r>
              <a:rPr lang="en-GB" dirty="0"/>
              <a:t>- integer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err="1" smtClean="0"/>
              <a:t>project_id</a:t>
            </a:r>
            <a:r>
              <a:rPr lang="en-GB" dirty="0" smtClean="0"/>
              <a:t> – integer</a:t>
            </a:r>
          </a:p>
          <a:p>
            <a:r>
              <a:rPr lang="en-GB" dirty="0" smtClean="0"/>
              <a:t>	name </a:t>
            </a:r>
            <a:r>
              <a:rPr lang="en-GB" dirty="0"/>
              <a:t>- string </a:t>
            </a:r>
          </a:p>
          <a:p>
            <a:r>
              <a:rPr lang="en-GB" b="1" dirty="0">
                <a:solidFill>
                  <a:schemeClr val="accent6"/>
                </a:solidFill>
              </a:rPr>
              <a:t>D</a:t>
            </a:r>
            <a:r>
              <a:rPr lang="en-GB" b="1" dirty="0" smtClean="0">
                <a:solidFill>
                  <a:schemeClr val="accent6"/>
                </a:solidFill>
              </a:rPr>
              <a:t>eployments </a:t>
            </a:r>
          </a:p>
          <a:p>
            <a:r>
              <a:rPr lang="en-GB" dirty="0"/>
              <a:t>	</a:t>
            </a:r>
            <a:r>
              <a:rPr lang="en-GB" dirty="0" smtClean="0"/>
              <a:t>id </a:t>
            </a:r>
            <a:r>
              <a:rPr lang="en-GB" dirty="0"/>
              <a:t>- integer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err="1" smtClean="0"/>
              <a:t>environment_id</a:t>
            </a:r>
            <a:r>
              <a:rPr lang="en-GB" dirty="0" smtClean="0"/>
              <a:t> – integer</a:t>
            </a:r>
          </a:p>
          <a:p>
            <a:r>
              <a:rPr lang="en-GB" dirty="0"/>
              <a:t>	</a:t>
            </a:r>
            <a:r>
              <a:rPr lang="en-GB" dirty="0" err="1" smtClean="0"/>
              <a:t>commit_hash</a:t>
            </a:r>
            <a:r>
              <a:rPr lang="en-GB" dirty="0" smtClean="0"/>
              <a:t> </a:t>
            </a:r>
            <a:r>
              <a:rPr lang="en-GB" dirty="0"/>
              <a:t>-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4/28/2021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IE Network Solutions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 many through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54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b="1" dirty="0">
                <a:solidFill>
                  <a:schemeClr val="accent6"/>
                </a:solidFill>
              </a:rPr>
              <a:t>Project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extends Model {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/** </a:t>
            </a:r>
            <a:r>
              <a:rPr lang="en-GB" dirty="0"/>
              <a:t>* Get all of the deployments for the project. */ </a:t>
            </a:r>
            <a:endParaRPr lang="en-GB" dirty="0" smtClean="0"/>
          </a:p>
          <a:p>
            <a:r>
              <a:rPr lang="en-GB" dirty="0" smtClean="0"/>
              <a:t>	public </a:t>
            </a:r>
            <a:r>
              <a:rPr lang="en-GB" dirty="0"/>
              <a:t>function </a:t>
            </a:r>
            <a:r>
              <a:rPr lang="en-GB" b="1" dirty="0">
                <a:solidFill>
                  <a:schemeClr val="accent6"/>
                </a:solidFill>
              </a:rPr>
              <a:t>deployments</a:t>
            </a:r>
            <a:r>
              <a:rPr lang="en-GB" dirty="0"/>
              <a:t>() {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6"/>
                </a:solidFill>
              </a:rPr>
              <a:t>hasManyThrough</a:t>
            </a:r>
            <a:r>
              <a:rPr lang="en-GB" dirty="0"/>
              <a:t>(Deployment::class, </a:t>
            </a:r>
            <a:r>
              <a:rPr lang="en-GB" dirty="0" smtClean="0"/>
              <a:t>		Environment</a:t>
            </a:r>
            <a:r>
              <a:rPr lang="en-GB" dirty="0"/>
              <a:t>::class</a:t>
            </a:r>
            <a:r>
              <a:rPr lang="en-GB" dirty="0" smtClean="0"/>
              <a:t>);</a:t>
            </a:r>
          </a:p>
          <a:p>
            <a:r>
              <a:rPr lang="en-GB" dirty="0" smtClean="0"/>
              <a:t>	 </a:t>
            </a:r>
            <a:r>
              <a:rPr lang="en-GB" dirty="0"/>
              <a:t>} </a:t>
            </a:r>
            <a:endParaRPr lang="en-GB" dirty="0" smtClean="0"/>
          </a:p>
          <a:p>
            <a:r>
              <a:rPr lang="en-GB" dirty="0" smtClean="0"/>
              <a:t>}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4/28/2021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IE Network Solutions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Cont’ed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1552B80-7A43-482C-A46F-193E6E7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One to one			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One to many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Many to man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Has one through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Has many through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One to one polymorphic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One to many polymorphic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n-lt"/>
              </a:rPr>
              <a:t>Many to many polymorphic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E2973B4-9F0B-4658-8584-838641C11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AF2454-6086-4D78-AA97-6DDBA0BFA8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4/28/2021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513A53-6CF6-4C32-A9F9-2BBB7D836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IE Network Solutions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D8BDA41-C85A-48B4-A32B-50B0531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1552B80-7A43-482C-A46F-193E6E7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– User and phone</a:t>
            </a:r>
          </a:p>
          <a:p>
            <a:r>
              <a:rPr lang="en-GB" dirty="0"/>
              <a:t>class </a:t>
            </a:r>
            <a:r>
              <a:rPr lang="en-GB" b="1" dirty="0">
                <a:solidFill>
                  <a:schemeClr val="accent6"/>
                </a:solidFill>
              </a:rPr>
              <a:t>User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extends Model </a:t>
            </a:r>
            <a:r>
              <a:rPr lang="en-GB" dirty="0" smtClean="0"/>
              <a:t>{</a:t>
            </a:r>
          </a:p>
          <a:p>
            <a:r>
              <a:rPr lang="en-GB" dirty="0"/>
              <a:t>	</a:t>
            </a:r>
            <a:r>
              <a:rPr lang="en-GB" dirty="0" smtClean="0"/>
              <a:t>//Get </a:t>
            </a:r>
            <a:r>
              <a:rPr lang="en-GB" dirty="0"/>
              <a:t>the phone associated with the user.</a:t>
            </a:r>
            <a:endParaRPr lang="en-GB" dirty="0" smtClean="0"/>
          </a:p>
          <a:p>
            <a:r>
              <a:rPr lang="en-GB" dirty="0" smtClean="0"/>
              <a:t>	public </a:t>
            </a:r>
            <a:r>
              <a:rPr lang="en-GB" dirty="0"/>
              <a:t>function </a:t>
            </a:r>
            <a:r>
              <a:rPr lang="en-GB" b="1" dirty="0">
                <a:solidFill>
                  <a:schemeClr val="accent6"/>
                </a:solidFill>
              </a:rPr>
              <a:t>phone</a:t>
            </a:r>
            <a:r>
              <a:rPr lang="en-GB" dirty="0"/>
              <a:t>() { </a:t>
            </a:r>
            <a:endParaRPr lang="en-GB" dirty="0" smtClean="0"/>
          </a:p>
          <a:p>
            <a:r>
              <a:rPr lang="en-GB" dirty="0"/>
              <a:t>	 </a:t>
            </a:r>
            <a:r>
              <a:rPr lang="en-GB" dirty="0" smtClean="0"/>
              <a:t>  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2"/>
                </a:solidFill>
              </a:rPr>
              <a:t>hasOne</a:t>
            </a:r>
            <a:r>
              <a:rPr lang="en-GB" dirty="0"/>
              <a:t>(Phone::class</a:t>
            </a:r>
            <a:r>
              <a:rPr lang="en-GB" dirty="0" smtClean="0"/>
              <a:t>);</a:t>
            </a:r>
          </a:p>
          <a:p>
            <a:r>
              <a:rPr lang="en-GB" dirty="0" smtClean="0"/>
              <a:t>	   //return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2"/>
                </a:solidFill>
              </a:rPr>
              <a:t>hasOne</a:t>
            </a:r>
            <a:r>
              <a:rPr lang="en-GB" dirty="0"/>
              <a:t>(Phone::class, '</a:t>
            </a:r>
            <a:r>
              <a:rPr lang="en-GB" dirty="0" err="1"/>
              <a:t>foreign_key</a:t>
            </a:r>
            <a:r>
              <a:rPr lang="en-GB" dirty="0" smtClean="0"/>
              <a:t>');</a:t>
            </a:r>
          </a:p>
          <a:p>
            <a:r>
              <a:rPr lang="en-GB" dirty="0" smtClean="0"/>
              <a:t>	   //return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2"/>
                </a:solidFill>
              </a:rPr>
              <a:t>hasOne</a:t>
            </a:r>
            <a:r>
              <a:rPr lang="en-GB" dirty="0"/>
              <a:t>(Phone::class, '</a:t>
            </a:r>
            <a:r>
              <a:rPr lang="en-GB" dirty="0" err="1"/>
              <a:t>foreign_key</a:t>
            </a:r>
            <a:r>
              <a:rPr lang="en-GB" dirty="0"/>
              <a:t>', '</a:t>
            </a:r>
            <a:r>
              <a:rPr lang="en-GB" dirty="0" err="1"/>
              <a:t>local_key</a:t>
            </a:r>
            <a:r>
              <a:rPr lang="en-GB" dirty="0"/>
              <a:t>');</a:t>
            </a:r>
            <a:endParaRPr lang="en-US" dirty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}	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to get users phone we say:</a:t>
            </a:r>
          </a:p>
          <a:p>
            <a:r>
              <a:rPr lang="en-GB" dirty="0"/>
              <a:t>$phone = User::find</a:t>
            </a:r>
            <a:r>
              <a:rPr lang="en-GB" dirty="0" smtClean="0"/>
              <a:t>($</a:t>
            </a:r>
            <a:r>
              <a:rPr lang="en-GB" dirty="0" err="1" smtClean="0"/>
              <a:t>userId</a:t>
            </a:r>
            <a:r>
              <a:rPr lang="en-GB" dirty="0" smtClean="0"/>
              <a:t>)-&gt;</a:t>
            </a:r>
            <a:r>
              <a:rPr lang="en-GB" dirty="0"/>
              <a:t>phone;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E2973B4-9F0B-4658-8584-838641C11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AF2454-6086-4D78-AA97-6DDBA0BFA8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4/28/2021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513A53-6CF6-4C32-A9F9-2BBB7D836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IE Network Solutions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D8BDA41-C85A-48B4-A32B-50B0531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DB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class </a:t>
            </a:r>
            <a:r>
              <a:rPr lang="en-GB" b="1" dirty="0">
                <a:solidFill>
                  <a:schemeClr val="accent6"/>
                </a:solidFill>
              </a:rPr>
              <a:t>Phone</a:t>
            </a:r>
            <a:r>
              <a:rPr lang="en-GB" dirty="0"/>
              <a:t> extends Model </a:t>
            </a:r>
            <a:r>
              <a:rPr lang="en-GB" dirty="0" smtClean="0"/>
              <a:t>{</a:t>
            </a:r>
          </a:p>
          <a:p>
            <a:r>
              <a:rPr lang="en-GB" dirty="0" smtClean="0"/>
              <a:t>    	//Get </a:t>
            </a:r>
            <a:r>
              <a:rPr lang="en-GB" dirty="0"/>
              <a:t>the user that owns the phone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   	public </a:t>
            </a:r>
            <a:r>
              <a:rPr lang="en-GB" dirty="0"/>
              <a:t>function </a:t>
            </a:r>
            <a:r>
              <a:rPr lang="en-GB" b="1" dirty="0">
                <a:solidFill>
                  <a:schemeClr val="accent6"/>
                </a:solidFill>
              </a:rPr>
              <a:t>user</a:t>
            </a:r>
            <a:r>
              <a:rPr lang="en-GB" dirty="0"/>
              <a:t>() { </a:t>
            </a:r>
            <a:endParaRPr lang="en-GB" dirty="0" smtClean="0"/>
          </a:p>
          <a:p>
            <a:r>
              <a:rPr lang="en-GB" dirty="0" smtClean="0"/>
              <a:t>    		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2"/>
                </a:solidFill>
              </a:rPr>
              <a:t>belongsTo</a:t>
            </a:r>
            <a:r>
              <a:rPr lang="en-GB" dirty="0"/>
              <a:t>(User::class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	}</a:t>
            </a:r>
          </a:p>
          <a:p>
            <a:r>
              <a:rPr lang="en-GB" dirty="0" smtClean="0"/>
              <a:t> </a:t>
            </a:r>
            <a:r>
              <a:rPr lang="en-GB" dirty="0"/>
              <a:t>} </a:t>
            </a:r>
            <a:endParaRPr lang="en-GB" dirty="0" smtClean="0"/>
          </a:p>
          <a:p>
            <a:r>
              <a:rPr lang="en-GB" dirty="0" smtClean="0"/>
              <a:t>So to get the owner of the phone:</a:t>
            </a:r>
          </a:p>
          <a:p>
            <a:r>
              <a:rPr lang="en-GB" dirty="0" smtClean="0"/>
              <a:t>$user = Phone::find($</a:t>
            </a:r>
            <a:r>
              <a:rPr lang="en-GB" dirty="0" err="1" smtClean="0"/>
              <a:t>phoneId</a:t>
            </a:r>
            <a:r>
              <a:rPr lang="en-GB" dirty="0" smtClean="0"/>
              <a:t>)-&gt;user;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50E82E4-88DD-460B-AD1A-30ACE2EB6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80C15B-0516-43C3-A795-7837B46592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4/28/2021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369CED-3F7E-4379-A7CA-138BC39D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IE Network Solutions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2AA01CF-4434-4774-BE87-1B5F6B44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</a:t>
            </a:r>
            <a:r>
              <a:rPr lang="en-US" dirty="0"/>
              <a:t>i</a:t>
            </a:r>
            <a:r>
              <a:rPr lang="en-US" dirty="0" smtClean="0"/>
              <a:t>nverse relationship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Example: Blog post and Comment – Parent-child relationship</a:t>
            </a:r>
          </a:p>
          <a:p>
            <a:r>
              <a:rPr lang="en-GB" dirty="0"/>
              <a:t>class </a:t>
            </a:r>
            <a:r>
              <a:rPr lang="en-GB" b="1" dirty="0">
                <a:solidFill>
                  <a:schemeClr val="accent6"/>
                </a:solidFill>
              </a:rPr>
              <a:t>Post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extends Model { </a:t>
            </a:r>
            <a:endParaRPr lang="en-GB" dirty="0" smtClean="0"/>
          </a:p>
          <a:p>
            <a:r>
              <a:rPr lang="en-GB" dirty="0" smtClean="0"/>
              <a:t>	/** </a:t>
            </a:r>
            <a:r>
              <a:rPr lang="en-GB" dirty="0"/>
              <a:t>* Get the comments for the blog post. */ </a:t>
            </a:r>
            <a:endParaRPr lang="en-GB" dirty="0" smtClean="0"/>
          </a:p>
          <a:p>
            <a:r>
              <a:rPr lang="en-GB" dirty="0" smtClean="0"/>
              <a:t>	public </a:t>
            </a:r>
            <a:r>
              <a:rPr lang="en-GB" dirty="0"/>
              <a:t>function </a:t>
            </a:r>
            <a:r>
              <a:rPr lang="en-GB" b="1" dirty="0">
                <a:solidFill>
                  <a:schemeClr val="accent6"/>
                </a:solidFill>
              </a:rPr>
              <a:t>comments</a:t>
            </a:r>
            <a:r>
              <a:rPr lang="en-GB" dirty="0"/>
              <a:t>() {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2"/>
                </a:solidFill>
              </a:rPr>
              <a:t>hasMany</a:t>
            </a:r>
            <a:r>
              <a:rPr lang="en-GB" dirty="0"/>
              <a:t>(Comment::class); </a:t>
            </a:r>
            <a:endParaRPr lang="en-GB" dirty="0" smtClean="0"/>
          </a:p>
          <a:p>
            <a:r>
              <a:rPr lang="en-GB" dirty="0" smtClean="0"/>
              <a:t>	} 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So to get comments of a given post, We can say:</a:t>
            </a:r>
          </a:p>
          <a:p>
            <a:r>
              <a:rPr lang="en-GB" dirty="0" smtClean="0"/>
              <a:t>$comments = Post::find($</a:t>
            </a:r>
            <a:r>
              <a:rPr lang="en-GB" dirty="0" err="1" smtClean="0"/>
              <a:t>postId</a:t>
            </a:r>
            <a:r>
              <a:rPr lang="en-GB" dirty="0" smtClean="0"/>
              <a:t>)-&gt;comments;</a:t>
            </a:r>
          </a:p>
          <a:p>
            <a:r>
              <a:rPr lang="en-GB" dirty="0"/>
              <a:t>$</a:t>
            </a:r>
            <a:r>
              <a:rPr lang="en-GB" dirty="0" smtClean="0"/>
              <a:t>comment </a:t>
            </a:r>
            <a:r>
              <a:rPr lang="en-GB" dirty="0"/>
              <a:t>= Post::find(1)-&gt;comments() -&gt;where('title', 'foo') -&gt;first();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C6E5726-A50B-4AE8-9384-8B2A5214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FE68C3-4EE4-4D5C-BD7F-A92429EBAF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4/28/2021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55FE95-9A60-469C-9181-2F90D211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IE Network Solutions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FE49C2D-334C-48B4-BEEB-931F839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DB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4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E104AC4-3763-4D96-AD05-A450F9BF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125"/>
            <a:ext cx="10174941" cy="4461006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class </a:t>
            </a:r>
            <a:r>
              <a:rPr lang="en-GB" sz="2400" b="1" dirty="0">
                <a:solidFill>
                  <a:schemeClr val="accent6"/>
                </a:solidFill>
              </a:rPr>
              <a:t>Comment</a:t>
            </a:r>
            <a:r>
              <a:rPr lang="en-GB" sz="2400" dirty="0"/>
              <a:t> extends Model </a:t>
            </a:r>
            <a:r>
              <a:rPr lang="en-GB" sz="2400" dirty="0" smtClean="0"/>
              <a:t>{</a:t>
            </a:r>
          </a:p>
          <a:p>
            <a:r>
              <a:rPr lang="en-GB" sz="2400" dirty="0" smtClean="0"/>
              <a:t> 	/** </a:t>
            </a:r>
            <a:r>
              <a:rPr lang="en-GB" sz="2400" dirty="0"/>
              <a:t>* Get the post that owns the comment. </a:t>
            </a:r>
            <a:r>
              <a:rPr lang="en-GB" sz="2400" dirty="0" smtClean="0"/>
              <a:t>*/</a:t>
            </a:r>
          </a:p>
          <a:p>
            <a:r>
              <a:rPr lang="en-GB" sz="2400" dirty="0" smtClean="0"/>
              <a:t> 	public </a:t>
            </a:r>
            <a:r>
              <a:rPr lang="en-GB" sz="2400" dirty="0"/>
              <a:t>function </a:t>
            </a:r>
            <a:r>
              <a:rPr lang="en-GB" sz="2400" b="1" dirty="0">
                <a:solidFill>
                  <a:schemeClr val="accent6"/>
                </a:solidFill>
              </a:rPr>
              <a:t>post</a:t>
            </a:r>
            <a:r>
              <a:rPr lang="en-GB" sz="2400" dirty="0"/>
              <a:t>() { 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return </a:t>
            </a:r>
            <a:r>
              <a:rPr lang="en-GB" sz="2400" dirty="0"/>
              <a:t>$this-&gt;</a:t>
            </a:r>
            <a:r>
              <a:rPr lang="en-GB" sz="2400" b="1" dirty="0" err="1">
                <a:solidFill>
                  <a:schemeClr val="accent2"/>
                </a:solidFill>
              </a:rPr>
              <a:t>belongsTo</a:t>
            </a:r>
            <a:r>
              <a:rPr lang="en-GB" sz="2400" dirty="0"/>
              <a:t>(Post::class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	}</a:t>
            </a:r>
          </a:p>
          <a:p>
            <a:r>
              <a:rPr lang="en-GB" sz="2400" dirty="0" smtClean="0"/>
              <a:t> } </a:t>
            </a:r>
          </a:p>
          <a:p>
            <a:r>
              <a:rPr lang="en-GB" sz="2400" dirty="0" smtClean="0"/>
              <a:t>So to get post title of a given comment:</a:t>
            </a:r>
          </a:p>
          <a:p>
            <a:r>
              <a:rPr lang="en-GB" sz="2400" dirty="0"/>
              <a:t>$comment = Comment::find(1); </a:t>
            </a:r>
            <a:endParaRPr lang="en-GB" sz="2400" dirty="0" smtClean="0"/>
          </a:p>
          <a:p>
            <a:r>
              <a:rPr lang="en-GB" sz="2400" dirty="0" smtClean="0"/>
              <a:t>return </a:t>
            </a:r>
            <a:r>
              <a:rPr lang="en-GB" sz="2400" dirty="0"/>
              <a:t>$comment-&gt;post-&gt;title; </a:t>
            </a:r>
            <a:endParaRPr lang="en-GB" sz="2400" dirty="0" smtClean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C6E5726-A50B-4AE8-9384-8B2A5214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FE68C3-4EE4-4D5C-BD7F-A92429EBAF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4/28/2021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55FE95-9A60-469C-9181-2F90D211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IE Network Solutions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FE49C2D-334C-48B4-BEEB-931F839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inverse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6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"has-one-through" relationship defines a one-to-one relationship with another model. However, this relationship indicates that the declaring model can be matched with one instance of another model by proceeding through a third model. </a:t>
            </a:r>
            <a:endParaRPr lang="en-GB" dirty="0" smtClean="0"/>
          </a:p>
          <a:p>
            <a:r>
              <a:rPr lang="en-GB" dirty="0"/>
              <a:t>For example, in a vehicle repair shop application, each </a:t>
            </a:r>
            <a:r>
              <a:rPr lang="en-GB" b="1" dirty="0"/>
              <a:t>Mechanic</a:t>
            </a:r>
            <a:r>
              <a:rPr lang="en-GB" dirty="0"/>
              <a:t> model may be associated with one </a:t>
            </a:r>
            <a:r>
              <a:rPr lang="en-GB" b="1" dirty="0"/>
              <a:t>Car model</a:t>
            </a:r>
            <a:r>
              <a:rPr lang="en-GB" dirty="0"/>
              <a:t>, and each Car model may be associated with one </a:t>
            </a:r>
            <a:r>
              <a:rPr lang="en-GB" b="1" dirty="0"/>
              <a:t>Owner</a:t>
            </a:r>
            <a:r>
              <a:rPr lang="en-GB" dirty="0"/>
              <a:t> model.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C6E5726-A50B-4AE8-9384-8B2A5214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FE68C3-4EE4-4D5C-BD7F-A92429EBAF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4/28/2021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55FE95-9A60-469C-9181-2F90D211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IE Network Solutions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FE49C2D-334C-48B4-BEEB-931F839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Has one through DB relationship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818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Mechanics</a:t>
            </a:r>
          </a:p>
          <a:p>
            <a:r>
              <a:rPr lang="en-GB" dirty="0" smtClean="0"/>
              <a:t> 	id </a:t>
            </a:r>
            <a:r>
              <a:rPr lang="en-GB" dirty="0"/>
              <a:t>- integer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name </a:t>
            </a:r>
            <a:r>
              <a:rPr lang="en-GB" dirty="0"/>
              <a:t>- string </a:t>
            </a:r>
            <a:endParaRPr lang="en-GB" dirty="0" smtClean="0"/>
          </a:p>
          <a:p>
            <a:r>
              <a:rPr lang="en-GB" b="1" dirty="0" smtClean="0">
                <a:solidFill>
                  <a:schemeClr val="accent6"/>
                </a:solidFill>
              </a:rPr>
              <a:t>cars </a:t>
            </a:r>
          </a:p>
          <a:p>
            <a:r>
              <a:rPr lang="en-GB" dirty="0"/>
              <a:t>	</a:t>
            </a:r>
            <a:r>
              <a:rPr lang="en-GB" dirty="0" smtClean="0"/>
              <a:t>id </a:t>
            </a:r>
            <a:r>
              <a:rPr lang="en-GB" dirty="0"/>
              <a:t>- integer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model </a:t>
            </a:r>
            <a:r>
              <a:rPr lang="en-GB" dirty="0"/>
              <a:t>- string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err="1" smtClean="0"/>
              <a:t>mechanic_id</a:t>
            </a:r>
            <a:r>
              <a:rPr lang="en-GB" dirty="0" smtClean="0"/>
              <a:t> – integer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owners </a:t>
            </a:r>
          </a:p>
          <a:p>
            <a:r>
              <a:rPr lang="en-GB" dirty="0"/>
              <a:t>	</a:t>
            </a:r>
            <a:r>
              <a:rPr lang="en-GB" dirty="0" smtClean="0"/>
              <a:t>id </a:t>
            </a:r>
            <a:r>
              <a:rPr lang="en-GB" dirty="0"/>
              <a:t>- integer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name </a:t>
            </a:r>
            <a:r>
              <a:rPr lang="en-GB" dirty="0"/>
              <a:t>- string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err="1" smtClean="0"/>
              <a:t>car_id</a:t>
            </a:r>
            <a:r>
              <a:rPr lang="en-GB" dirty="0" smtClean="0"/>
              <a:t> </a:t>
            </a:r>
            <a:r>
              <a:rPr lang="en-GB" dirty="0"/>
              <a:t>- integer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4/28/2021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IE Network Solutions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Cont’ed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41719"/>
            <a:ext cx="10795000" cy="446100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class </a:t>
            </a:r>
            <a:r>
              <a:rPr lang="en-GB" b="1" dirty="0">
                <a:solidFill>
                  <a:schemeClr val="accent6"/>
                </a:solidFill>
              </a:rPr>
              <a:t>Mechanic</a:t>
            </a:r>
            <a:r>
              <a:rPr lang="en-GB" dirty="0"/>
              <a:t> extends Model </a:t>
            </a:r>
            <a:r>
              <a:rPr lang="en-GB" dirty="0" smtClean="0"/>
              <a:t>{</a:t>
            </a:r>
          </a:p>
          <a:p>
            <a:r>
              <a:rPr lang="en-GB" dirty="0" smtClean="0"/>
              <a:t> 	/** </a:t>
            </a:r>
            <a:r>
              <a:rPr lang="en-GB" dirty="0"/>
              <a:t>* Get the car's owner. */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public </a:t>
            </a:r>
            <a:r>
              <a:rPr lang="en-GB" dirty="0"/>
              <a:t>function </a:t>
            </a:r>
            <a:r>
              <a:rPr lang="en-GB" b="1" dirty="0" err="1">
                <a:solidFill>
                  <a:schemeClr val="accent6"/>
                </a:solidFill>
              </a:rPr>
              <a:t>carOwner</a:t>
            </a:r>
            <a:r>
              <a:rPr lang="en-GB" dirty="0"/>
              <a:t>() </a:t>
            </a:r>
            <a:r>
              <a:rPr lang="en-GB" dirty="0" smtClean="0"/>
              <a:t>{</a:t>
            </a:r>
          </a:p>
          <a:p>
            <a:r>
              <a:rPr lang="en-GB" dirty="0"/>
              <a:t>	</a:t>
            </a:r>
            <a:r>
              <a:rPr lang="en-GB" dirty="0" smtClean="0"/>
              <a:t>  return </a:t>
            </a:r>
            <a:r>
              <a:rPr lang="en-GB" dirty="0"/>
              <a:t>$this-&gt;</a:t>
            </a:r>
            <a:r>
              <a:rPr lang="en-GB" b="1" dirty="0" err="1">
                <a:solidFill>
                  <a:schemeClr val="accent2"/>
                </a:solidFill>
              </a:rPr>
              <a:t>hasOneThrough</a:t>
            </a:r>
            <a:r>
              <a:rPr lang="en-GB" dirty="0"/>
              <a:t>(Owner::class, Car::class); </a:t>
            </a:r>
            <a:endParaRPr lang="en-GB" dirty="0" smtClean="0"/>
          </a:p>
          <a:p>
            <a:r>
              <a:rPr lang="en-GB" dirty="0" smtClean="0"/>
              <a:t>	}</a:t>
            </a:r>
          </a:p>
          <a:p>
            <a:r>
              <a:rPr lang="en-GB" dirty="0" smtClean="0"/>
              <a:t> </a:t>
            </a:r>
            <a:r>
              <a:rPr lang="en-GB" dirty="0"/>
              <a:t>} </a:t>
            </a:r>
            <a:endParaRPr lang="en-GB" dirty="0" smtClean="0"/>
          </a:p>
          <a:p>
            <a:r>
              <a:rPr lang="en-GB" b="1" i="1" dirty="0" smtClean="0"/>
              <a:t>Note:</a:t>
            </a:r>
            <a:r>
              <a:rPr lang="en-GB" dirty="0" smtClean="0"/>
              <a:t> The </a:t>
            </a:r>
            <a:r>
              <a:rPr lang="en-GB" dirty="0"/>
              <a:t>first argument passed to the </a:t>
            </a:r>
            <a:r>
              <a:rPr lang="en-GB" dirty="0" err="1"/>
              <a:t>hasOneThrough</a:t>
            </a:r>
            <a:r>
              <a:rPr lang="en-GB" dirty="0"/>
              <a:t> method is the name of the final model we wish to access, while the second argument is the name of the intermediate model.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365D1-5840-4CAE-A22F-FE5655AE7607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4/28/2021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IE Network Solutions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Cont’ed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837301"/>
      </p:ext>
    </p:extLst>
  </p:cSld>
  <p:clrMapOvr>
    <a:masterClrMapping/>
  </p:clrMapOvr>
</p:sld>
</file>

<file path=ppt/theme/theme1.xml><?xml version="1.0" encoding="utf-8"?>
<a:theme xmlns:a="http://schemas.openxmlformats.org/drawingml/2006/main" name="IT-PPT Template(V.0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-ENA Kickoff presentation slide V.01" id="{8523983F-5AF5-BF47-854E-940CE294A645}" vid="{6F016428-1458-BB41-8108-D10E7C95AF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248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Poppins</vt:lpstr>
      <vt:lpstr>Poppins SemiBold</vt:lpstr>
      <vt:lpstr>Wingdings</vt:lpstr>
      <vt:lpstr>IT-PPT Template(V.02)</vt:lpstr>
      <vt:lpstr>Elequent Relationships</vt:lpstr>
      <vt:lpstr>Types of database relationships</vt:lpstr>
      <vt:lpstr>One to one DB relationship</vt:lpstr>
      <vt:lpstr>One to one inverse relationship </vt:lpstr>
      <vt:lpstr>One to many DB relationship</vt:lpstr>
      <vt:lpstr>One to many inverse relationship</vt:lpstr>
      <vt:lpstr>Has one through DB relationship</vt:lpstr>
      <vt:lpstr>Cont’ed</vt:lpstr>
      <vt:lpstr>Cont’ed</vt:lpstr>
      <vt:lpstr>Has many through</vt:lpstr>
      <vt:lpstr>Cont’ed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Weekly Meeting</dc:title>
  <dc:creator>Samuel Negash</dc:creator>
  <cp:lastModifiedBy>Odda  Kussa</cp:lastModifiedBy>
  <cp:revision>51</cp:revision>
  <dcterms:created xsi:type="dcterms:W3CDTF">2021-04-28T06:16:21Z</dcterms:created>
  <dcterms:modified xsi:type="dcterms:W3CDTF">2021-09-16T19:33:23Z</dcterms:modified>
</cp:coreProperties>
</file>