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5D3-31A7-439B-85B9-1695A4F3E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55942-3B80-45B5-B801-B900AAD1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7616-64AA-47C7-9C12-23CACBE8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00761-6D82-44C0-8E5E-0F7F86AD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30C0-7019-4852-9481-3D9CB6A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35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112D-37D3-4F72-9957-0D450F0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1015E-B497-4482-8769-BC1435801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D339-CCEC-4384-9EC2-AFD921CD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EFDE-12A1-4385-AC41-B6A13F73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AA9B-8977-482C-BB0A-5FE35D22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594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AE750-D710-4AB1-A7FE-DE8660184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B8E3F-6B70-4BEC-85C0-10C971BB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D73C-8478-4CBA-AD72-7FE1237F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EA8D-E642-47AB-BF44-B7E61BE0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A9F2-A8A6-4C9B-A978-FFD160B2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84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ABC9-FEC8-4E0C-BD88-133AADBB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CE7D-C6EE-4347-9814-ED3EDB92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62BD-438B-4E66-9C35-B21B5DCB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C3AC-D74A-41CD-86C7-6A4F3E9E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2D3A-37E7-481F-AC85-1F5C97AD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6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3147-6403-436C-9589-46AB93F0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D5CB-E50D-4FDE-BD43-CC87F18C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6F58-ED3B-4E2E-BBED-47B37C09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DC8A-4E83-4722-AC32-741358E1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5661-3A11-4E0C-BE36-1B6FD941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6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1B3B-EA6D-496C-9ECF-0DC24F04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C1F7-E1B3-4A84-88AD-6F5CE6FA0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05D48-2117-40CF-8B26-F9FF8ABEB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74919-A8D5-4915-8DC0-52BB668E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BBB6-0B4F-4B6D-8509-83491198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1F0E6-2F6D-455E-914D-93D1AE20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568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FAA5-F6D2-4607-A4EC-BE6827B1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A9FDE-B966-4258-8308-EA925212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B436E-884F-4BA8-B3D7-DBA490CC5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8570B-39C4-454E-8B1F-18991AFE2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B131D-A3C8-4518-B2A2-12A0E381B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70299-3B39-45BD-95CA-BF167003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2C526-119B-4F50-813C-33BDED75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0C111-8F73-4854-BA6E-C25DE0F6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90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2431-B122-4B87-A646-EDA6120E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2C128-7C69-4E25-8C16-1491CDEB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BEB3C-01D1-425B-BDD1-F76D3F6B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CB7C9-A596-4DE2-865A-FA118FC0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819CF-F55A-4D52-B28E-3AB96354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EFB07-3C41-4D5A-B50B-2FFA273D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F932B-A937-4A9C-A485-EA51F6F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499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7FF-92FE-4FE4-9FCF-0EE913C2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E043-A248-4E3C-818F-B6D66C39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FEFA5-9B46-4F89-9EA5-CD090189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7272-E75D-4065-A7B7-1454735C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E210C-0E56-4F51-BA13-9941D85D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57D26-C8FB-4B8A-B4C9-0F5160FF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320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3C58-9292-4DCB-A345-BBD7D4B1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B4AD6-E4B3-4EB7-B52D-6F533A4D4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80600-A3C9-4CA2-9AD7-4969186A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49-DA14-4A0A-8A1D-EDE2E8E3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A300-1392-47B9-86D6-FEF472E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441E4-85D1-4065-B78D-2E559E85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223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FAA83-7C18-490B-B6E1-42C68F10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E057-AC85-43A5-A9B6-CABCF5FD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FF54-37DF-447E-BE47-1E895D815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5807-EAD8-418E-A310-BD4173863CA0}" type="datetimeFigureOut">
              <a:rPr lang="en-PH" smtClean="0"/>
              <a:t>15/01/2022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E9CF-AD42-4FB5-95A2-01D4EA0CC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0FEF-04DB-45B1-A38C-ED541D31C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16F7-039A-4803-953F-C5161CB582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5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BC1092-53CC-40A6-BA1F-432CF2CBF719}"/>
              </a:ext>
            </a:extLst>
          </p:cNvPr>
          <p:cNvSpPr/>
          <p:nvPr/>
        </p:nvSpPr>
        <p:spPr>
          <a:xfrm>
            <a:off x="6400800" y="2281805"/>
            <a:ext cx="295400" cy="1904301"/>
          </a:xfrm>
          <a:custGeom>
            <a:avLst/>
            <a:gdLst>
              <a:gd name="connsiteX0" fmla="*/ 176169 w 295400"/>
              <a:gd name="connsiteY0" fmla="*/ 0 h 1904301"/>
              <a:gd name="connsiteX1" fmla="*/ 58723 w 295400"/>
              <a:gd name="connsiteY1" fmla="*/ 41945 h 1904301"/>
              <a:gd name="connsiteX2" fmla="*/ 0 w 295400"/>
              <a:gd name="connsiteY2" fmla="*/ 209725 h 1904301"/>
              <a:gd name="connsiteX3" fmla="*/ 16778 w 295400"/>
              <a:gd name="connsiteY3" fmla="*/ 327171 h 1904301"/>
              <a:gd name="connsiteX4" fmla="*/ 83890 w 295400"/>
              <a:gd name="connsiteY4" fmla="*/ 411061 h 1904301"/>
              <a:gd name="connsiteX5" fmla="*/ 209725 w 295400"/>
              <a:gd name="connsiteY5" fmla="*/ 637564 h 1904301"/>
              <a:gd name="connsiteX6" fmla="*/ 209725 w 295400"/>
              <a:gd name="connsiteY6" fmla="*/ 796954 h 1904301"/>
              <a:gd name="connsiteX7" fmla="*/ 167780 w 295400"/>
              <a:gd name="connsiteY7" fmla="*/ 847288 h 1904301"/>
              <a:gd name="connsiteX8" fmla="*/ 58723 w 295400"/>
              <a:gd name="connsiteY8" fmla="*/ 956345 h 1904301"/>
              <a:gd name="connsiteX9" fmla="*/ 50334 w 295400"/>
              <a:gd name="connsiteY9" fmla="*/ 1006679 h 1904301"/>
              <a:gd name="connsiteX10" fmla="*/ 67112 w 295400"/>
              <a:gd name="connsiteY10" fmla="*/ 1082180 h 1904301"/>
              <a:gd name="connsiteX11" fmla="*/ 243281 w 295400"/>
              <a:gd name="connsiteY11" fmla="*/ 1333850 h 1904301"/>
              <a:gd name="connsiteX12" fmla="*/ 276837 w 295400"/>
              <a:gd name="connsiteY12" fmla="*/ 1417740 h 1904301"/>
              <a:gd name="connsiteX13" fmla="*/ 293615 w 295400"/>
              <a:gd name="connsiteY13" fmla="*/ 1468074 h 1904301"/>
              <a:gd name="connsiteX14" fmla="*/ 151002 w 295400"/>
              <a:gd name="connsiteY14" fmla="*/ 1593909 h 1904301"/>
              <a:gd name="connsiteX15" fmla="*/ 109057 w 295400"/>
              <a:gd name="connsiteY15" fmla="*/ 1694577 h 1904301"/>
              <a:gd name="connsiteX16" fmla="*/ 125835 w 295400"/>
              <a:gd name="connsiteY16" fmla="*/ 1795244 h 1904301"/>
              <a:gd name="connsiteX17" fmla="*/ 184558 w 295400"/>
              <a:gd name="connsiteY17" fmla="*/ 1904301 h 19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00" h="1904301">
                <a:moveTo>
                  <a:pt x="176169" y="0"/>
                </a:moveTo>
                <a:cubicBezTo>
                  <a:pt x="137020" y="13982"/>
                  <a:pt x="92190" y="17285"/>
                  <a:pt x="58723" y="41945"/>
                </a:cubicBezTo>
                <a:cubicBezTo>
                  <a:pt x="14346" y="74644"/>
                  <a:pt x="8081" y="165279"/>
                  <a:pt x="0" y="209725"/>
                </a:cubicBezTo>
                <a:cubicBezTo>
                  <a:pt x="5593" y="248874"/>
                  <a:pt x="1568" y="290667"/>
                  <a:pt x="16778" y="327171"/>
                </a:cubicBezTo>
                <a:cubicBezTo>
                  <a:pt x="30551" y="360227"/>
                  <a:pt x="62605" y="382263"/>
                  <a:pt x="83890" y="411061"/>
                </a:cubicBezTo>
                <a:cubicBezTo>
                  <a:pt x="174326" y="533415"/>
                  <a:pt x="150942" y="500405"/>
                  <a:pt x="209725" y="637564"/>
                </a:cubicBezTo>
                <a:cubicBezTo>
                  <a:pt x="213040" y="674028"/>
                  <a:pt x="227138" y="756323"/>
                  <a:pt x="209725" y="796954"/>
                </a:cubicBezTo>
                <a:cubicBezTo>
                  <a:pt x="201122" y="817028"/>
                  <a:pt x="182800" y="831433"/>
                  <a:pt x="167780" y="847288"/>
                </a:cubicBezTo>
                <a:cubicBezTo>
                  <a:pt x="132423" y="884609"/>
                  <a:pt x="58723" y="956345"/>
                  <a:pt x="58723" y="956345"/>
                </a:cubicBezTo>
                <a:cubicBezTo>
                  <a:pt x="55927" y="973123"/>
                  <a:pt x="49203" y="989707"/>
                  <a:pt x="50334" y="1006679"/>
                </a:cubicBezTo>
                <a:cubicBezTo>
                  <a:pt x="52049" y="1032403"/>
                  <a:pt x="55582" y="1059121"/>
                  <a:pt x="67112" y="1082180"/>
                </a:cubicBezTo>
                <a:cubicBezTo>
                  <a:pt x="138165" y="1224286"/>
                  <a:pt x="157455" y="1237296"/>
                  <a:pt x="243281" y="1333850"/>
                </a:cubicBezTo>
                <a:cubicBezTo>
                  <a:pt x="254466" y="1361813"/>
                  <a:pt x="266262" y="1389540"/>
                  <a:pt x="276837" y="1417740"/>
                </a:cubicBezTo>
                <a:cubicBezTo>
                  <a:pt x="283047" y="1434300"/>
                  <a:pt x="301094" y="1452048"/>
                  <a:pt x="293615" y="1468074"/>
                </a:cubicBezTo>
                <a:cubicBezTo>
                  <a:pt x="276515" y="1504718"/>
                  <a:pt x="185168" y="1568284"/>
                  <a:pt x="151002" y="1593909"/>
                </a:cubicBezTo>
                <a:cubicBezTo>
                  <a:pt x="142013" y="1611886"/>
                  <a:pt x="109057" y="1671867"/>
                  <a:pt x="109057" y="1694577"/>
                </a:cubicBezTo>
                <a:cubicBezTo>
                  <a:pt x="109057" y="1728596"/>
                  <a:pt x="116060" y="1762660"/>
                  <a:pt x="125835" y="1795244"/>
                </a:cubicBezTo>
                <a:cubicBezTo>
                  <a:pt x="134005" y="1822476"/>
                  <a:pt x="167826" y="1876415"/>
                  <a:pt x="184558" y="1904301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FF960-F506-4199-A5E7-0B854F708863}"/>
              </a:ext>
            </a:extLst>
          </p:cNvPr>
          <p:cNvCxnSpPr>
            <a:cxnSpLocks/>
          </p:cNvCxnSpPr>
          <p:nvPr/>
        </p:nvCxnSpPr>
        <p:spPr>
          <a:xfrm>
            <a:off x="4999839" y="1352552"/>
            <a:ext cx="1534680" cy="9292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E197C-2DB6-47F7-B65D-F7A9937232F0}"/>
              </a:ext>
            </a:extLst>
          </p:cNvPr>
          <p:cNvCxnSpPr>
            <a:cxnSpLocks/>
          </p:cNvCxnSpPr>
          <p:nvPr/>
        </p:nvCxnSpPr>
        <p:spPr>
          <a:xfrm flipV="1">
            <a:off x="6534519" y="1201549"/>
            <a:ext cx="1503671" cy="10802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917D6-BAE4-4594-BE7E-821358643BAC}"/>
              </a:ext>
            </a:extLst>
          </p:cNvPr>
          <p:cNvCxnSpPr>
            <a:cxnSpLocks/>
          </p:cNvCxnSpPr>
          <p:nvPr/>
        </p:nvCxnSpPr>
        <p:spPr>
          <a:xfrm flipV="1">
            <a:off x="5066501" y="4182945"/>
            <a:ext cx="1548859" cy="11127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E58C-3DA2-46B0-8CD0-8C048B860E91}"/>
              </a:ext>
            </a:extLst>
          </p:cNvPr>
          <p:cNvCxnSpPr>
            <a:cxnSpLocks/>
          </p:cNvCxnSpPr>
          <p:nvPr/>
        </p:nvCxnSpPr>
        <p:spPr>
          <a:xfrm>
            <a:off x="6562481" y="4190304"/>
            <a:ext cx="1858602" cy="11253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0EADB2-EBFC-4CAA-BFA9-F9802675CFD3}"/>
              </a:ext>
            </a:extLst>
          </p:cNvPr>
          <p:cNvSpPr/>
          <p:nvPr/>
        </p:nvSpPr>
        <p:spPr>
          <a:xfrm>
            <a:off x="6342854" y="2155971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FFC33E-EB89-4276-AAD3-A14E4AA19ECA}"/>
              </a:ext>
            </a:extLst>
          </p:cNvPr>
          <p:cNvSpPr/>
          <p:nvPr/>
        </p:nvSpPr>
        <p:spPr>
          <a:xfrm>
            <a:off x="6424063" y="4129995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2255AA-9C76-4AC4-BFFC-F9C480A3DC75}"/>
              </a:ext>
            </a:extLst>
          </p:cNvPr>
          <p:cNvSpPr/>
          <p:nvPr/>
        </p:nvSpPr>
        <p:spPr>
          <a:xfrm rot="2877748">
            <a:off x="7110030" y="1550591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AD8BFE2-25C6-45D8-8B60-11B70592F15F}"/>
              </a:ext>
            </a:extLst>
          </p:cNvPr>
          <p:cNvSpPr/>
          <p:nvPr/>
        </p:nvSpPr>
        <p:spPr>
          <a:xfrm rot="2877748">
            <a:off x="5846014" y="4427960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7C825B-6DA2-46B0-AC2F-5D52DFC2DDDC}"/>
              </a:ext>
            </a:extLst>
          </p:cNvPr>
          <p:cNvSpPr/>
          <p:nvPr/>
        </p:nvSpPr>
        <p:spPr>
          <a:xfrm rot="7650055">
            <a:off x="5635798" y="1628244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237730E-1F54-4AA1-98FB-FC7C3D63D7CA}"/>
              </a:ext>
            </a:extLst>
          </p:cNvPr>
          <p:cNvSpPr/>
          <p:nvPr/>
        </p:nvSpPr>
        <p:spPr>
          <a:xfrm rot="7650055">
            <a:off x="7209345" y="4448756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/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/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/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/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/>
              <p:nvPr/>
            </p:nvSpPr>
            <p:spPr>
              <a:xfrm>
                <a:off x="6325778" y="1682665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778" y="1682665"/>
                <a:ext cx="370422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/>
              <p:nvPr/>
            </p:nvSpPr>
            <p:spPr>
              <a:xfrm>
                <a:off x="6364788" y="4546893"/>
                <a:ext cx="361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788" y="4546893"/>
                <a:ext cx="3613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9F0F80-A38A-48B5-852C-2AB810B00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7303" y="5315690"/>
                <a:ext cx="1227589" cy="4834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03" y="842676"/>
                <a:ext cx="1227589" cy="48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D77FC54E-E034-4EB9-80AB-D6BAEB45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083" y="5315690"/>
                <a:ext cx="1227589" cy="483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274" y="842675"/>
                <a:ext cx="1227589" cy="483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BC1092-53CC-40A6-BA1F-432CF2CBF719}"/>
              </a:ext>
            </a:extLst>
          </p:cNvPr>
          <p:cNvSpPr/>
          <p:nvPr/>
        </p:nvSpPr>
        <p:spPr>
          <a:xfrm>
            <a:off x="6400800" y="2281805"/>
            <a:ext cx="295400" cy="1904301"/>
          </a:xfrm>
          <a:custGeom>
            <a:avLst/>
            <a:gdLst>
              <a:gd name="connsiteX0" fmla="*/ 176169 w 295400"/>
              <a:gd name="connsiteY0" fmla="*/ 0 h 1904301"/>
              <a:gd name="connsiteX1" fmla="*/ 58723 w 295400"/>
              <a:gd name="connsiteY1" fmla="*/ 41945 h 1904301"/>
              <a:gd name="connsiteX2" fmla="*/ 0 w 295400"/>
              <a:gd name="connsiteY2" fmla="*/ 209725 h 1904301"/>
              <a:gd name="connsiteX3" fmla="*/ 16778 w 295400"/>
              <a:gd name="connsiteY3" fmla="*/ 327171 h 1904301"/>
              <a:gd name="connsiteX4" fmla="*/ 83890 w 295400"/>
              <a:gd name="connsiteY4" fmla="*/ 411061 h 1904301"/>
              <a:gd name="connsiteX5" fmla="*/ 209725 w 295400"/>
              <a:gd name="connsiteY5" fmla="*/ 637564 h 1904301"/>
              <a:gd name="connsiteX6" fmla="*/ 209725 w 295400"/>
              <a:gd name="connsiteY6" fmla="*/ 796954 h 1904301"/>
              <a:gd name="connsiteX7" fmla="*/ 167780 w 295400"/>
              <a:gd name="connsiteY7" fmla="*/ 847288 h 1904301"/>
              <a:gd name="connsiteX8" fmla="*/ 58723 w 295400"/>
              <a:gd name="connsiteY8" fmla="*/ 956345 h 1904301"/>
              <a:gd name="connsiteX9" fmla="*/ 50334 w 295400"/>
              <a:gd name="connsiteY9" fmla="*/ 1006679 h 1904301"/>
              <a:gd name="connsiteX10" fmla="*/ 67112 w 295400"/>
              <a:gd name="connsiteY10" fmla="*/ 1082180 h 1904301"/>
              <a:gd name="connsiteX11" fmla="*/ 243281 w 295400"/>
              <a:gd name="connsiteY11" fmla="*/ 1333850 h 1904301"/>
              <a:gd name="connsiteX12" fmla="*/ 276837 w 295400"/>
              <a:gd name="connsiteY12" fmla="*/ 1417740 h 1904301"/>
              <a:gd name="connsiteX13" fmla="*/ 293615 w 295400"/>
              <a:gd name="connsiteY13" fmla="*/ 1468074 h 1904301"/>
              <a:gd name="connsiteX14" fmla="*/ 151002 w 295400"/>
              <a:gd name="connsiteY14" fmla="*/ 1593909 h 1904301"/>
              <a:gd name="connsiteX15" fmla="*/ 109057 w 295400"/>
              <a:gd name="connsiteY15" fmla="*/ 1694577 h 1904301"/>
              <a:gd name="connsiteX16" fmla="*/ 125835 w 295400"/>
              <a:gd name="connsiteY16" fmla="*/ 1795244 h 1904301"/>
              <a:gd name="connsiteX17" fmla="*/ 184558 w 295400"/>
              <a:gd name="connsiteY17" fmla="*/ 1904301 h 19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00" h="1904301">
                <a:moveTo>
                  <a:pt x="176169" y="0"/>
                </a:moveTo>
                <a:cubicBezTo>
                  <a:pt x="137020" y="13982"/>
                  <a:pt x="92190" y="17285"/>
                  <a:pt x="58723" y="41945"/>
                </a:cubicBezTo>
                <a:cubicBezTo>
                  <a:pt x="14346" y="74644"/>
                  <a:pt x="8081" y="165279"/>
                  <a:pt x="0" y="209725"/>
                </a:cubicBezTo>
                <a:cubicBezTo>
                  <a:pt x="5593" y="248874"/>
                  <a:pt x="1568" y="290667"/>
                  <a:pt x="16778" y="327171"/>
                </a:cubicBezTo>
                <a:cubicBezTo>
                  <a:pt x="30551" y="360227"/>
                  <a:pt x="62605" y="382263"/>
                  <a:pt x="83890" y="411061"/>
                </a:cubicBezTo>
                <a:cubicBezTo>
                  <a:pt x="174326" y="533415"/>
                  <a:pt x="150942" y="500405"/>
                  <a:pt x="209725" y="637564"/>
                </a:cubicBezTo>
                <a:cubicBezTo>
                  <a:pt x="213040" y="674028"/>
                  <a:pt x="227138" y="756323"/>
                  <a:pt x="209725" y="796954"/>
                </a:cubicBezTo>
                <a:cubicBezTo>
                  <a:pt x="201122" y="817028"/>
                  <a:pt x="182800" y="831433"/>
                  <a:pt x="167780" y="847288"/>
                </a:cubicBezTo>
                <a:cubicBezTo>
                  <a:pt x="132423" y="884609"/>
                  <a:pt x="58723" y="956345"/>
                  <a:pt x="58723" y="956345"/>
                </a:cubicBezTo>
                <a:cubicBezTo>
                  <a:pt x="55927" y="973123"/>
                  <a:pt x="49203" y="989707"/>
                  <a:pt x="50334" y="1006679"/>
                </a:cubicBezTo>
                <a:cubicBezTo>
                  <a:pt x="52049" y="1032403"/>
                  <a:pt x="55582" y="1059121"/>
                  <a:pt x="67112" y="1082180"/>
                </a:cubicBezTo>
                <a:cubicBezTo>
                  <a:pt x="138165" y="1224286"/>
                  <a:pt x="157455" y="1237296"/>
                  <a:pt x="243281" y="1333850"/>
                </a:cubicBezTo>
                <a:cubicBezTo>
                  <a:pt x="254466" y="1361813"/>
                  <a:pt x="266262" y="1389540"/>
                  <a:pt x="276837" y="1417740"/>
                </a:cubicBezTo>
                <a:cubicBezTo>
                  <a:pt x="283047" y="1434300"/>
                  <a:pt x="301094" y="1452048"/>
                  <a:pt x="293615" y="1468074"/>
                </a:cubicBezTo>
                <a:cubicBezTo>
                  <a:pt x="276515" y="1504718"/>
                  <a:pt x="185168" y="1568284"/>
                  <a:pt x="151002" y="1593909"/>
                </a:cubicBezTo>
                <a:cubicBezTo>
                  <a:pt x="142013" y="1611886"/>
                  <a:pt x="109057" y="1671867"/>
                  <a:pt x="109057" y="1694577"/>
                </a:cubicBezTo>
                <a:cubicBezTo>
                  <a:pt x="109057" y="1728596"/>
                  <a:pt x="116060" y="1762660"/>
                  <a:pt x="125835" y="1795244"/>
                </a:cubicBezTo>
                <a:cubicBezTo>
                  <a:pt x="134005" y="1822476"/>
                  <a:pt x="167826" y="1876415"/>
                  <a:pt x="184558" y="1904301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FF960-F506-4199-A5E7-0B854F708863}"/>
              </a:ext>
            </a:extLst>
          </p:cNvPr>
          <p:cNvCxnSpPr>
            <a:cxnSpLocks/>
          </p:cNvCxnSpPr>
          <p:nvPr/>
        </p:nvCxnSpPr>
        <p:spPr>
          <a:xfrm>
            <a:off x="4999839" y="1352552"/>
            <a:ext cx="1534680" cy="9292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E197C-2DB6-47F7-B65D-F7A9937232F0}"/>
              </a:ext>
            </a:extLst>
          </p:cNvPr>
          <p:cNvCxnSpPr>
            <a:cxnSpLocks/>
          </p:cNvCxnSpPr>
          <p:nvPr/>
        </p:nvCxnSpPr>
        <p:spPr>
          <a:xfrm flipV="1">
            <a:off x="6534519" y="1201549"/>
            <a:ext cx="1503671" cy="10802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917D6-BAE4-4594-BE7E-821358643BAC}"/>
              </a:ext>
            </a:extLst>
          </p:cNvPr>
          <p:cNvCxnSpPr>
            <a:cxnSpLocks/>
          </p:cNvCxnSpPr>
          <p:nvPr/>
        </p:nvCxnSpPr>
        <p:spPr>
          <a:xfrm flipV="1">
            <a:off x="5066501" y="4182945"/>
            <a:ext cx="1548859" cy="111271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E58C-3DA2-46B0-8CD0-8C048B860E91}"/>
              </a:ext>
            </a:extLst>
          </p:cNvPr>
          <p:cNvCxnSpPr>
            <a:cxnSpLocks/>
          </p:cNvCxnSpPr>
          <p:nvPr/>
        </p:nvCxnSpPr>
        <p:spPr>
          <a:xfrm>
            <a:off x="6562481" y="4190304"/>
            <a:ext cx="1858602" cy="11253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0EADB2-EBFC-4CAA-BFA9-F9802675CFD3}"/>
              </a:ext>
            </a:extLst>
          </p:cNvPr>
          <p:cNvSpPr/>
          <p:nvPr/>
        </p:nvSpPr>
        <p:spPr>
          <a:xfrm>
            <a:off x="6342854" y="2155971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FFC33E-EB89-4276-AAD3-A14E4AA19ECA}"/>
              </a:ext>
            </a:extLst>
          </p:cNvPr>
          <p:cNvSpPr/>
          <p:nvPr/>
        </p:nvSpPr>
        <p:spPr>
          <a:xfrm>
            <a:off x="6424063" y="4129995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2255AA-9C76-4AC4-BFFC-F9C480A3DC75}"/>
              </a:ext>
            </a:extLst>
          </p:cNvPr>
          <p:cNvSpPr/>
          <p:nvPr/>
        </p:nvSpPr>
        <p:spPr>
          <a:xfrm rot="2877748">
            <a:off x="7110030" y="1550591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AD8BFE2-25C6-45D8-8B60-11B70592F15F}"/>
              </a:ext>
            </a:extLst>
          </p:cNvPr>
          <p:cNvSpPr/>
          <p:nvPr/>
        </p:nvSpPr>
        <p:spPr>
          <a:xfrm rot="2877748">
            <a:off x="5846014" y="4427960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7C825B-6DA2-46B0-AC2F-5D52DFC2DDDC}"/>
              </a:ext>
            </a:extLst>
          </p:cNvPr>
          <p:cNvSpPr/>
          <p:nvPr/>
        </p:nvSpPr>
        <p:spPr>
          <a:xfrm rot="7650055">
            <a:off x="5635798" y="1628244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237730E-1F54-4AA1-98FB-FC7C3D63D7CA}"/>
              </a:ext>
            </a:extLst>
          </p:cNvPr>
          <p:cNvSpPr/>
          <p:nvPr/>
        </p:nvSpPr>
        <p:spPr>
          <a:xfrm rot="7650055">
            <a:off x="7209345" y="4448756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/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699" y="1786476"/>
                <a:ext cx="60632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/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98" y="1817178"/>
                <a:ext cx="5648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/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02" y="4312467"/>
                <a:ext cx="56489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/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996" y="4330152"/>
                <a:ext cx="56400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/>
              <p:nvPr/>
            </p:nvSpPr>
            <p:spPr>
              <a:xfrm>
                <a:off x="6325778" y="1682665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778" y="1682665"/>
                <a:ext cx="370422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/>
              <p:nvPr/>
            </p:nvSpPr>
            <p:spPr>
              <a:xfrm>
                <a:off x="6364788" y="4546893"/>
                <a:ext cx="361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788" y="4546893"/>
                <a:ext cx="3613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3A8356-0C11-47FD-8D51-A29570A838C4}"/>
              </a:ext>
            </a:extLst>
          </p:cNvPr>
          <p:cNvSpPr txBox="1"/>
          <p:nvPr/>
        </p:nvSpPr>
        <p:spPr>
          <a:xfrm>
            <a:off x="10379618" y="877746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t-channel</a:t>
            </a:r>
          </a:p>
          <a:p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FADFC5EC-B526-4E43-BE4E-420A99AB9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4063" y="3071477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FADFC5EC-B526-4E43-BE4E-420A99AB9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63" y="3071477"/>
                <a:ext cx="1227589" cy="4834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24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4903" y="460376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835E549A-AF36-48F1-98E6-2D0872BD5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03" y="460376"/>
                <a:ext cx="1227589" cy="483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9515" y="5231487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B967AC0D-C9AC-4D83-8D1F-26CC70E3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15" y="5231487"/>
                <a:ext cx="1227589" cy="48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BC1092-53CC-40A6-BA1F-432CF2CBF719}"/>
              </a:ext>
            </a:extLst>
          </p:cNvPr>
          <p:cNvSpPr/>
          <p:nvPr/>
        </p:nvSpPr>
        <p:spPr>
          <a:xfrm>
            <a:off x="4150484" y="2155971"/>
            <a:ext cx="295400" cy="1904301"/>
          </a:xfrm>
          <a:custGeom>
            <a:avLst/>
            <a:gdLst>
              <a:gd name="connsiteX0" fmla="*/ 176169 w 295400"/>
              <a:gd name="connsiteY0" fmla="*/ 0 h 1904301"/>
              <a:gd name="connsiteX1" fmla="*/ 58723 w 295400"/>
              <a:gd name="connsiteY1" fmla="*/ 41945 h 1904301"/>
              <a:gd name="connsiteX2" fmla="*/ 0 w 295400"/>
              <a:gd name="connsiteY2" fmla="*/ 209725 h 1904301"/>
              <a:gd name="connsiteX3" fmla="*/ 16778 w 295400"/>
              <a:gd name="connsiteY3" fmla="*/ 327171 h 1904301"/>
              <a:gd name="connsiteX4" fmla="*/ 83890 w 295400"/>
              <a:gd name="connsiteY4" fmla="*/ 411061 h 1904301"/>
              <a:gd name="connsiteX5" fmla="*/ 209725 w 295400"/>
              <a:gd name="connsiteY5" fmla="*/ 637564 h 1904301"/>
              <a:gd name="connsiteX6" fmla="*/ 209725 w 295400"/>
              <a:gd name="connsiteY6" fmla="*/ 796954 h 1904301"/>
              <a:gd name="connsiteX7" fmla="*/ 167780 w 295400"/>
              <a:gd name="connsiteY7" fmla="*/ 847288 h 1904301"/>
              <a:gd name="connsiteX8" fmla="*/ 58723 w 295400"/>
              <a:gd name="connsiteY8" fmla="*/ 956345 h 1904301"/>
              <a:gd name="connsiteX9" fmla="*/ 50334 w 295400"/>
              <a:gd name="connsiteY9" fmla="*/ 1006679 h 1904301"/>
              <a:gd name="connsiteX10" fmla="*/ 67112 w 295400"/>
              <a:gd name="connsiteY10" fmla="*/ 1082180 h 1904301"/>
              <a:gd name="connsiteX11" fmla="*/ 243281 w 295400"/>
              <a:gd name="connsiteY11" fmla="*/ 1333850 h 1904301"/>
              <a:gd name="connsiteX12" fmla="*/ 276837 w 295400"/>
              <a:gd name="connsiteY12" fmla="*/ 1417740 h 1904301"/>
              <a:gd name="connsiteX13" fmla="*/ 293615 w 295400"/>
              <a:gd name="connsiteY13" fmla="*/ 1468074 h 1904301"/>
              <a:gd name="connsiteX14" fmla="*/ 151002 w 295400"/>
              <a:gd name="connsiteY14" fmla="*/ 1593909 h 1904301"/>
              <a:gd name="connsiteX15" fmla="*/ 109057 w 295400"/>
              <a:gd name="connsiteY15" fmla="*/ 1694577 h 1904301"/>
              <a:gd name="connsiteX16" fmla="*/ 125835 w 295400"/>
              <a:gd name="connsiteY16" fmla="*/ 1795244 h 1904301"/>
              <a:gd name="connsiteX17" fmla="*/ 184558 w 295400"/>
              <a:gd name="connsiteY17" fmla="*/ 1904301 h 190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00" h="1904301">
                <a:moveTo>
                  <a:pt x="176169" y="0"/>
                </a:moveTo>
                <a:cubicBezTo>
                  <a:pt x="137020" y="13982"/>
                  <a:pt x="92190" y="17285"/>
                  <a:pt x="58723" y="41945"/>
                </a:cubicBezTo>
                <a:cubicBezTo>
                  <a:pt x="14346" y="74644"/>
                  <a:pt x="8081" y="165279"/>
                  <a:pt x="0" y="209725"/>
                </a:cubicBezTo>
                <a:cubicBezTo>
                  <a:pt x="5593" y="248874"/>
                  <a:pt x="1568" y="290667"/>
                  <a:pt x="16778" y="327171"/>
                </a:cubicBezTo>
                <a:cubicBezTo>
                  <a:pt x="30551" y="360227"/>
                  <a:pt x="62605" y="382263"/>
                  <a:pt x="83890" y="411061"/>
                </a:cubicBezTo>
                <a:cubicBezTo>
                  <a:pt x="174326" y="533415"/>
                  <a:pt x="150942" y="500405"/>
                  <a:pt x="209725" y="637564"/>
                </a:cubicBezTo>
                <a:cubicBezTo>
                  <a:pt x="213040" y="674028"/>
                  <a:pt x="227138" y="756323"/>
                  <a:pt x="209725" y="796954"/>
                </a:cubicBezTo>
                <a:cubicBezTo>
                  <a:pt x="201122" y="817028"/>
                  <a:pt x="182800" y="831433"/>
                  <a:pt x="167780" y="847288"/>
                </a:cubicBezTo>
                <a:cubicBezTo>
                  <a:pt x="132423" y="884609"/>
                  <a:pt x="58723" y="956345"/>
                  <a:pt x="58723" y="956345"/>
                </a:cubicBezTo>
                <a:cubicBezTo>
                  <a:pt x="55927" y="973123"/>
                  <a:pt x="49203" y="989707"/>
                  <a:pt x="50334" y="1006679"/>
                </a:cubicBezTo>
                <a:cubicBezTo>
                  <a:pt x="52049" y="1032403"/>
                  <a:pt x="55582" y="1059121"/>
                  <a:pt x="67112" y="1082180"/>
                </a:cubicBezTo>
                <a:cubicBezTo>
                  <a:pt x="138165" y="1224286"/>
                  <a:pt x="157455" y="1237296"/>
                  <a:pt x="243281" y="1333850"/>
                </a:cubicBezTo>
                <a:cubicBezTo>
                  <a:pt x="254466" y="1361813"/>
                  <a:pt x="266262" y="1389540"/>
                  <a:pt x="276837" y="1417740"/>
                </a:cubicBezTo>
                <a:cubicBezTo>
                  <a:pt x="283047" y="1434300"/>
                  <a:pt x="301094" y="1452048"/>
                  <a:pt x="293615" y="1468074"/>
                </a:cubicBezTo>
                <a:cubicBezTo>
                  <a:pt x="276515" y="1504718"/>
                  <a:pt x="185168" y="1568284"/>
                  <a:pt x="151002" y="1593909"/>
                </a:cubicBezTo>
                <a:cubicBezTo>
                  <a:pt x="142013" y="1611886"/>
                  <a:pt x="109057" y="1671867"/>
                  <a:pt x="109057" y="1694577"/>
                </a:cubicBezTo>
                <a:cubicBezTo>
                  <a:pt x="109057" y="1728596"/>
                  <a:pt x="116060" y="1762660"/>
                  <a:pt x="125835" y="1795244"/>
                </a:cubicBezTo>
                <a:cubicBezTo>
                  <a:pt x="134005" y="1822476"/>
                  <a:pt x="167826" y="1876415"/>
                  <a:pt x="184558" y="1904301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FF960-F506-4199-A5E7-0B854F70886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83310" y="938371"/>
            <a:ext cx="1734940" cy="107187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917D6-BAE4-4594-BE7E-821358643BAC}"/>
              </a:ext>
            </a:extLst>
          </p:cNvPr>
          <p:cNvCxnSpPr>
            <a:cxnSpLocks/>
            <a:endCxn id="18" idx="6"/>
          </p:cNvCxnSpPr>
          <p:nvPr/>
        </p:nvCxnSpPr>
        <p:spPr>
          <a:xfrm flipV="1">
            <a:off x="2805275" y="4068864"/>
            <a:ext cx="1647856" cy="1104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0EADB2-EBFC-4CAA-BFA9-F9802675CFD3}"/>
              </a:ext>
            </a:extLst>
          </p:cNvPr>
          <p:cNvSpPr/>
          <p:nvPr/>
        </p:nvSpPr>
        <p:spPr>
          <a:xfrm>
            <a:off x="4077708" y="1969705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FFC33E-EB89-4276-AAD3-A14E4AA19ECA}"/>
              </a:ext>
            </a:extLst>
          </p:cNvPr>
          <p:cNvSpPr/>
          <p:nvPr/>
        </p:nvSpPr>
        <p:spPr>
          <a:xfrm>
            <a:off x="4176295" y="3930446"/>
            <a:ext cx="276836" cy="2768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2255AA-9C76-4AC4-BFFC-F9C480A3DC75}"/>
              </a:ext>
            </a:extLst>
          </p:cNvPr>
          <p:cNvSpPr/>
          <p:nvPr/>
        </p:nvSpPr>
        <p:spPr>
          <a:xfrm rot="1926729">
            <a:off x="6040471" y="1498111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AD8BFE2-25C6-45D8-8B60-11B70592F15F}"/>
              </a:ext>
            </a:extLst>
          </p:cNvPr>
          <p:cNvSpPr/>
          <p:nvPr/>
        </p:nvSpPr>
        <p:spPr>
          <a:xfrm rot="3582341">
            <a:off x="3341830" y="4414229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07C825B-6DA2-46B0-AC2F-5D52DFC2DDDC}"/>
              </a:ext>
            </a:extLst>
          </p:cNvPr>
          <p:cNvSpPr/>
          <p:nvPr/>
        </p:nvSpPr>
        <p:spPr>
          <a:xfrm rot="7650055">
            <a:off x="3192292" y="1258749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237730E-1F54-4AA1-98FB-FC7C3D63D7CA}"/>
              </a:ext>
            </a:extLst>
          </p:cNvPr>
          <p:cNvSpPr/>
          <p:nvPr/>
        </p:nvSpPr>
        <p:spPr>
          <a:xfrm rot="8431416">
            <a:off x="6300758" y="4082625"/>
            <a:ext cx="360726" cy="47817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/>
              <p:nvPr/>
            </p:nvSpPr>
            <p:spPr>
              <a:xfrm>
                <a:off x="2298630" y="1243084"/>
                <a:ext cx="606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17DA8-C274-4923-9987-5792ABE9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630" y="1243084"/>
                <a:ext cx="6063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/>
              <p:nvPr/>
            </p:nvSpPr>
            <p:spPr>
              <a:xfrm>
                <a:off x="6767375" y="1438812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11856D-B928-4A4A-AF5C-BB632CEC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375" y="1438812"/>
                <a:ext cx="5648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/>
              <p:nvPr/>
            </p:nvSpPr>
            <p:spPr>
              <a:xfrm>
                <a:off x="3458300" y="4894936"/>
                <a:ext cx="564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DD67E0-0435-46E2-A0A4-709237C3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00" y="4894936"/>
                <a:ext cx="56489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/>
              <p:nvPr/>
            </p:nvSpPr>
            <p:spPr>
              <a:xfrm>
                <a:off x="5980205" y="4894935"/>
                <a:ext cx="5640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b="0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6D2518-EC3D-430E-9762-056166412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05" y="4894935"/>
                <a:ext cx="5640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/>
              <p:nvPr/>
            </p:nvSpPr>
            <p:spPr>
              <a:xfrm>
                <a:off x="10810746" y="4653316"/>
                <a:ext cx="37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B506C-05A5-4DE9-810A-4F7907F8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46" y="4653316"/>
                <a:ext cx="370422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/>
              <p:nvPr/>
            </p:nvSpPr>
            <p:spPr>
              <a:xfrm>
                <a:off x="10863374" y="5473188"/>
                <a:ext cx="361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FB04F-1BC9-4367-B241-70134D90E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374" y="5473188"/>
                <a:ext cx="3613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84FE462-4C40-4672-9869-5097B9B607C2}"/>
              </a:ext>
            </a:extLst>
          </p:cNvPr>
          <p:cNvSpPr txBox="1"/>
          <p:nvPr/>
        </p:nvSpPr>
        <p:spPr>
          <a:xfrm>
            <a:off x="10303765" y="378910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u-channel</a:t>
            </a:r>
          </a:p>
          <a:p>
            <a:endParaRPr lang="en-PH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A36957-4360-476D-8740-F6009A10F6AA}"/>
              </a:ext>
            </a:extLst>
          </p:cNvPr>
          <p:cNvCxnSpPr>
            <a:cxnSpLocks/>
          </p:cNvCxnSpPr>
          <p:nvPr/>
        </p:nvCxnSpPr>
        <p:spPr>
          <a:xfrm flipV="1">
            <a:off x="4412716" y="3086968"/>
            <a:ext cx="755472" cy="99368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A2651F9-4556-47E0-B71B-AE3F36CA2E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6955" y="2890169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A2651F9-4556-47E0-B71B-AE3F36CA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955" y="2890169"/>
                <a:ext cx="1227589" cy="4834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45614E-A7B8-4CD4-B615-BAF80A9C1522}"/>
              </a:ext>
            </a:extLst>
          </p:cNvPr>
          <p:cNvCxnSpPr>
            <a:cxnSpLocks/>
          </p:cNvCxnSpPr>
          <p:nvPr/>
        </p:nvCxnSpPr>
        <p:spPr>
          <a:xfrm>
            <a:off x="4354544" y="2169555"/>
            <a:ext cx="2744550" cy="2746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BEF88E-A74D-458F-94FD-6B0A2C45DBB3}"/>
              </a:ext>
            </a:extLst>
          </p:cNvPr>
          <p:cNvCxnSpPr>
            <a:cxnSpLocks/>
          </p:cNvCxnSpPr>
          <p:nvPr/>
        </p:nvCxnSpPr>
        <p:spPr>
          <a:xfrm flipV="1">
            <a:off x="5286081" y="1166793"/>
            <a:ext cx="1372784" cy="180565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Subtitle 2">
                <a:extLst>
                  <a:ext uri="{FF2B5EF4-FFF2-40B4-BE49-F238E27FC236}">
                    <a16:creationId xmlns:a16="http://schemas.microsoft.com/office/drawing/2014/main" id="{6DE7F302-AEE6-478A-B115-D0DAE6D95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0697" y="759683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4" name="Subtitle 2">
                <a:extLst>
                  <a:ext uri="{FF2B5EF4-FFF2-40B4-BE49-F238E27FC236}">
                    <a16:creationId xmlns:a16="http://schemas.microsoft.com/office/drawing/2014/main" id="{6DE7F302-AEE6-478A-B115-D0DAE6D9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697" y="759683"/>
                <a:ext cx="1227589" cy="4834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Subtitle 2">
                <a:extLst>
                  <a:ext uri="{FF2B5EF4-FFF2-40B4-BE49-F238E27FC236}">
                    <a16:creationId xmlns:a16="http://schemas.microsoft.com/office/drawing/2014/main" id="{9A20E3C4-D831-4D4F-8241-9CD018367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6869" y="5161178"/>
                <a:ext cx="1227589" cy="483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5" name="Subtitle 2">
                <a:extLst>
                  <a:ext uri="{FF2B5EF4-FFF2-40B4-BE49-F238E27FC236}">
                    <a16:creationId xmlns:a16="http://schemas.microsoft.com/office/drawing/2014/main" id="{9A20E3C4-D831-4D4F-8241-9CD018367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69" y="5161178"/>
                <a:ext cx="1227589" cy="4834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6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Olyn Desabelle</dc:creator>
  <cp:lastModifiedBy>Olyn Desabelle</cp:lastModifiedBy>
  <cp:revision>10</cp:revision>
  <dcterms:created xsi:type="dcterms:W3CDTF">2021-11-24T16:07:22Z</dcterms:created>
  <dcterms:modified xsi:type="dcterms:W3CDTF">2022-01-14T19:42:17Z</dcterms:modified>
</cp:coreProperties>
</file>