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7" r:id="rId6"/>
  </p:sldMasterIdLst>
  <p:notesMasterIdLst>
    <p:notesMasterId r:id="rId36"/>
  </p:notesMasterIdLst>
  <p:sldIdLst>
    <p:sldId id="257" r:id="rId7"/>
    <p:sldId id="317" r:id="rId8"/>
    <p:sldId id="318" r:id="rId9"/>
    <p:sldId id="319" r:id="rId10"/>
    <p:sldId id="320" r:id="rId11"/>
    <p:sldId id="346" r:id="rId12"/>
    <p:sldId id="347" r:id="rId13"/>
    <p:sldId id="322" r:id="rId14"/>
    <p:sldId id="329" r:id="rId15"/>
    <p:sldId id="323" r:id="rId16"/>
    <p:sldId id="328" r:id="rId17"/>
    <p:sldId id="326" r:id="rId18"/>
    <p:sldId id="324" r:id="rId19"/>
    <p:sldId id="325" r:id="rId20"/>
    <p:sldId id="330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D1BA6-7BA1-2F8E-DF14-3117A2D6AF9B}" v="5" dt="2020-11-29T07:39:19.169"/>
    <p1510:client id="{401A64F1-F1FF-406E-96B3-FB3829A664D2}" v="22" dt="2020-12-04T12:47:41.864"/>
    <p1510:client id="{EC331DF8-B9DB-4F95-7FA0-7834956C14D5}" v="95" dt="2020-09-09T05:28:3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3C6D1BA6-7BA1-2F8E-DF14-3117A2D6AF9B}"/>
    <pc:docChg chg="modSld">
      <pc:chgData name="Samiksha Parhate [CCE - 2019]" userId="S::samiksha.199303028@muj.manipal.edu::6cd3ece9-6e63-4e2a-ba9f-22e1dfb7cf09" providerId="AD" clId="Web-{3C6D1BA6-7BA1-2F8E-DF14-3117A2D6AF9B}" dt="2020-11-29T07:39:19.169" v="4" actId="1076"/>
      <pc:docMkLst>
        <pc:docMk/>
      </pc:docMkLst>
      <pc:sldChg chg="modSp">
        <pc:chgData name="Samiksha Parhate [CCE - 2019]" userId="S::samiksha.199303028@muj.manipal.edu::6cd3ece9-6e63-4e2a-ba9f-22e1dfb7cf09" providerId="AD" clId="Web-{3C6D1BA6-7BA1-2F8E-DF14-3117A2D6AF9B}" dt="2020-11-29T07:36:13.619" v="1" actId="1076"/>
        <pc:sldMkLst>
          <pc:docMk/>
          <pc:sldMk cId="3447446737" sldId="320"/>
        </pc:sldMkLst>
        <pc:spChg chg="mod">
          <ac:chgData name="Samiksha Parhate [CCE - 2019]" userId="S::samiksha.199303028@muj.manipal.edu::6cd3ece9-6e63-4e2a-ba9f-22e1dfb7cf09" providerId="AD" clId="Web-{3C6D1BA6-7BA1-2F8E-DF14-3117A2D6AF9B}" dt="2020-11-29T07:36:10.807" v="0" actId="1076"/>
          <ac:spMkLst>
            <pc:docMk/>
            <pc:sldMk cId="3447446737" sldId="320"/>
            <ac:spMk id="2" creationId="{00000000-0000-0000-0000-000000000000}"/>
          </ac:spMkLst>
        </pc:spChg>
        <pc:spChg chg="mod">
          <ac:chgData name="Samiksha Parhate [CCE - 2019]" userId="S::samiksha.199303028@muj.manipal.edu::6cd3ece9-6e63-4e2a-ba9f-22e1dfb7cf09" providerId="AD" clId="Web-{3C6D1BA6-7BA1-2F8E-DF14-3117A2D6AF9B}" dt="2020-11-29T07:36:13.619" v="1" actId="1076"/>
          <ac:spMkLst>
            <pc:docMk/>
            <pc:sldMk cId="3447446737" sldId="320"/>
            <ac:spMk id="5" creationId="{00000000-0000-0000-0000-000000000000}"/>
          </ac:spMkLst>
        </pc:spChg>
      </pc:sldChg>
      <pc:sldChg chg="modSp">
        <pc:chgData name="Samiksha Parhate [CCE - 2019]" userId="S::samiksha.199303028@muj.manipal.edu::6cd3ece9-6e63-4e2a-ba9f-22e1dfb7cf09" providerId="AD" clId="Web-{3C6D1BA6-7BA1-2F8E-DF14-3117A2D6AF9B}" dt="2020-11-29T07:39:19.169" v="4" actId="1076"/>
        <pc:sldMkLst>
          <pc:docMk/>
          <pc:sldMk cId="3354950799" sldId="326"/>
        </pc:sldMkLst>
        <pc:spChg chg="mod">
          <ac:chgData name="Samiksha Parhate [CCE - 2019]" userId="S::samiksha.199303028@muj.manipal.edu::6cd3ece9-6e63-4e2a-ba9f-22e1dfb7cf09" providerId="AD" clId="Web-{3C6D1BA6-7BA1-2F8E-DF14-3117A2D6AF9B}" dt="2020-11-29T07:39:19.169" v="4" actId="1076"/>
          <ac:spMkLst>
            <pc:docMk/>
            <pc:sldMk cId="3354950799" sldId="326"/>
            <ac:spMk id="3" creationId="{00000000-0000-0000-0000-000000000000}"/>
          </ac:spMkLst>
        </pc:spChg>
      </pc:sldChg>
      <pc:sldChg chg="modSp">
        <pc:chgData name="Samiksha Parhate [CCE - 2019]" userId="S::samiksha.199303028@muj.manipal.edu::6cd3ece9-6e63-4e2a-ba9f-22e1dfb7cf09" providerId="AD" clId="Web-{3C6D1BA6-7BA1-2F8E-DF14-3117A2D6AF9B}" dt="2020-11-29T07:36:59.948" v="3" actId="1076"/>
        <pc:sldMkLst>
          <pc:docMk/>
          <pc:sldMk cId="3137979488" sldId="346"/>
        </pc:sldMkLst>
        <pc:spChg chg="mod">
          <ac:chgData name="Samiksha Parhate [CCE - 2019]" userId="S::samiksha.199303028@muj.manipal.edu::6cd3ece9-6e63-4e2a-ba9f-22e1dfb7cf09" providerId="AD" clId="Web-{3C6D1BA6-7BA1-2F8E-DF14-3117A2D6AF9B}" dt="2020-11-29T07:36:59.948" v="3" actId="1076"/>
          <ac:spMkLst>
            <pc:docMk/>
            <pc:sldMk cId="3137979488" sldId="346"/>
            <ac:spMk id="3" creationId="{00000000-0000-0000-0000-000000000000}"/>
          </ac:spMkLst>
        </pc:spChg>
      </pc:sldChg>
    </pc:docChg>
  </pc:docChgLst>
  <pc:docChgLst>
    <pc:chgData name="Ronith Nair [CCE - 2019]" userId="S::ronith.199303008@muj.manipal.edu::f508a9ac-a3f4-46ae-aa68-b01bddbbe3e1" providerId="AD" clId="Web-{401A64F1-F1FF-406E-96B3-FB3829A664D2}"/>
    <pc:docChg chg="modSld">
      <pc:chgData name="Ronith Nair [CCE - 2019]" userId="S::ronith.199303008@muj.manipal.edu::f508a9ac-a3f4-46ae-aa68-b01bddbbe3e1" providerId="AD" clId="Web-{401A64F1-F1FF-406E-96B3-FB3829A664D2}" dt="2020-12-04T12:47:41.864" v="18" actId="1076"/>
      <pc:docMkLst>
        <pc:docMk/>
      </pc:docMkLst>
      <pc:sldChg chg="modSp">
        <pc:chgData name="Ronith Nair [CCE - 2019]" userId="S::ronith.199303008@muj.manipal.edu::f508a9ac-a3f4-46ae-aa68-b01bddbbe3e1" providerId="AD" clId="Web-{401A64F1-F1FF-406E-96B3-FB3829A664D2}" dt="2020-12-04T12:47:41.864" v="18" actId="1076"/>
        <pc:sldMkLst>
          <pc:docMk/>
          <pc:sldMk cId="3876190673" sldId="328"/>
        </pc:sldMkLst>
        <pc:spChg chg="mod">
          <ac:chgData name="Ronith Nair [CCE - 2019]" userId="S::ronith.199303008@muj.manipal.edu::f508a9ac-a3f4-46ae-aa68-b01bddbbe3e1" providerId="AD" clId="Web-{401A64F1-F1FF-406E-96B3-FB3829A664D2}" dt="2020-12-04T12:47:41.864" v="18" actId="1076"/>
          <ac:spMkLst>
            <pc:docMk/>
            <pc:sldMk cId="3876190673" sldId="328"/>
            <ac:spMk id="3" creationId="{00000000-0000-0000-0000-000000000000}"/>
          </ac:spMkLst>
        </pc:spChg>
      </pc:sldChg>
    </pc:docChg>
  </pc:docChgLst>
  <pc:docChgLst>
    <pc:chgData name="Dr. Gulrej Ahmed [MU - Jaipur]" userId="S::muj0733@muj.manipal.edu::96b5d27b-2592-4e48-af25-6b379c956eb2" providerId="AD" clId="Web-{EC331DF8-B9DB-4F95-7FA0-7834956C14D5}"/>
    <pc:docChg chg="addSld modSld sldOrd">
      <pc:chgData name="Dr. Gulrej Ahmed [MU - Jaipur]" userId="S::muj0733@muj.manipal.edu::96b5d27b-2592-4e48-af25-6b379c956eb2" providerId="AD" clId="Web-{EC331DF8-B9DB-4F95-7FA0-7834956C14D5}" dt="2020-09-09T05:28:39.011" v="94"/>
      <pc:docMkLst>
        <pc:docMk/>
      </pc:docMkLst>
      <pc:sldChg chg="addSp delSp">
        <pc:chgData name="Dr. Gulrej Ahmed [MU - Jaipur]" userId="S::muj0733@muj.manipal.edu::96b5d27b-2592-4e48-af25-6b379c956eb2" providerId="AD" clId="Web-{EC331DF8-B9DB-4F95-7FA0-7834956C14D5}" dt="2020-09-09T05:16:47.883" v="27"/>
        <pc:sldMkLst>
          <pc:docMk/>
          <pc:sldMk cId="3096383033" sldId="257"/>
        </pc:sldMkLst>
        <pc:inkChg chg="add del">
          <ac:chgData name="Dr. Gulrej Ahmed [MU - Jaipur]" userId="S::muj0733@muj.manipal.edu::96b5d27b-2592-4e48-af25-6b379c956eb2" providerId="AD" clId="Web-{EC331DF8-B9DB-4F95-7FA0-7834956C14D5}" dt="2020-09-09T05:16:43.336" v="24"/>
          <ac:inkMkLst>
            <pc:docMk/>
            <pc:sldMk cId="3096383033" sldId="257"/>
            <ac:inkMk id="2" creationId="{4D4853BB-5E76-4C88-B8A2-F259B6CC3178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5.164" v="26"/>
          <ac:inkMkLst>
            <pc:docMk/>
            <pc:sldMk cId="3096383033" sldId="257"/>
            <ac:inkMk id="3" creationId="{DBB2F2F2-057D-46FC-8563-5620AC6F9558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4.039" v="25"/>
          <ac:inkMkLst>
            <pc:docMk/>
            <pc:sldMk cId="3096383033" sldId="257"/>
            <ac:inkMk id="4" creationId="{B1507027-3133-4922-9FC5-D65157DC878D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24.476" v="8"/>
          <ac:inkMkLst>
            <pc:docMk/>
            <pc:sldMk cId="3096383033" sldId="257"/>
            <ac:inkMk id="5" creationId="{E4335520-AF14-4586-BA41-C11E46B02EED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24.476" v="7"/>
          <ac:inkMkLst>
            <pc:docMk/>
            <pc:sldMk cId="3096383033" sldId="257"/>
            <ac:inkMk id="6" creationId="{A72D4026-6EA7-4E37-AF70-C38CBD589DA8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24.476" v="6"/>
          <ac:inkMkLst>
            <pc:docMk/>
            <pc:sldMk cId="3096383033" sldId="257"/>
            <ac:inkMk id="7" creationId="{B0001396-2BE5-44C3-BA7F-A1C36192C02F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25.226" v="10"/>
          <ac:inkMkLst>
            <pc:docMk/>
            <pc:sldMk cId="3096383033" sldId="257"/>
            <ac:inkMk id="8" creationId="{B033CE95-D97E-486A-9240-5EA9E2CB5EAF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26.429" v="12"/>
          <ac:inkMkLst>
            <pc:docMk/>
            <pc:sldMk cId="3096383033" sldId="257"/>
            <ac:inkMk id="9" creationId="{D07C257E-B748-437E-A179-5213C272D3EE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3.336" v="23"/>
          <ac:inkMkLst>
            <pc:docMk/>
            <pc:sldMk cId="3096383033" sldId="257"/>
            <ac:inkMk id="10" creationId="{F72B054E-94CE-4F9A-B2C8-89D83ADEB7CC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3.336" v="22"/>
          <ac:inkMkLst>
            <pc:docMk/>
            <pc:sldMk cId="3096383033" sldId="257"/>
            <ac:inkMk id="11" creationId="{81224E38-D04B-4899-A1F5-AD49B811480D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1.992" v="21"/>
          <ac:inkMkLst>
            <pc:docMk/>
            <pc:sldMk cId="3096383033" sldId="257"/>
            <ac:inkMk id="12" creationId="{6B342FE8-0619-4B82-9B28-74414C3D86DB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7.883" v="27"/>
          <ac:inkMkLst>
            <pc:docMk/>
            <pc:sldMk cId="3096383033" sldId="257"/>
            <ac:inkMk id="13" creationId="{446E0668-DFCF-4F1C-981B-6F1B7C0B53A7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0.414" v="20"/>
          <ac:inkMkLst>
            <pc:docMk/>
            <pc:sldMk cId="3096383033" sldId="257"/>
            <ac:inkMk id="14" creationId="{624C77E6-6DC9-431B-82C8-F38B55EEB0F9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16:40.414" v="19"/>
          <ac:inkMkLst>
            <pc:docMk/>
            <pc:sldMk cId="3096383033" sldId="257"/>
            <ac:inkMk id="15" creationId="{3199AD09-D276-49E6-BF2A-084A56C402AD}"/>
          </ac:inkMkLst>
        </pc:inkChg>
      </pc:sldChg>
      <pc:sldChg chg="modSp">
        <pc:chgData name="Dr. Gulrej Ahmed [MU - Jaipur]" userId="S::muj0733@muj.manipal.edu::96b5d27b-2592-4e48-af25-6b379c956eb2" providerId="AD" clId="Web-{EC331DF8-B9DB-4F95-7FA0-7834956C14D5}" dt="2020-09-09T05:23:50.300" v="40" actId="1076"/>
        <pc:sldMkLst>
          <pc:docMk/>
          <pc:sldMk cId="208687171" sldId="318"/>
        </pc:sldMkLst>
        <pc:spChg chg="mod">
          <ac:chgData name="Dr. Gulrej Ahmed [MU - Jaipur]" userId="S::muj0733@muj.manipal.edu::96b5d27b-2592-4e48-af25-6b379c956eb2" providerId="AD" clId="Web-{EC331DF8-B9DB-4F95-7FA0-7834956C14D5}" dt="2020-09-09T05:23:50.300" v="40" actId="1076"/>
          <ac:spMkLst>
            <pc:docMk/>
            <pc:sldMk cId="208687171" sldId="318"/>
            <ac:spMk id="5" creationId="{00000000-0000-0000-0000-000000000000}"/>
          </ac:spMkLst>
        </pc:spChg>
      </pc:sldChg>
      <pc:sldChg chg="addSp delSp">
        <pc:chgData name="Dr. Gulrej Ahmed [MU - Jaipur]" userId="S::muj0733@muj.manipal.edu::96b5d27b-2592-4e48-af25-6b379c956eb2" providerId="AD" clId="Web-{EC331DF8-B9DB-4F95-7FA0-7834956C14D5}" dt="2020-09-09T05:28:39.011" v="94"/>
        <pc:sldMkLst>
          <pc:docMk/>
          <pc:sldMk cId="3447446737" sldId="320"/>
        </pc:sldMkLst>
        <pc:spChg chg="del">
          <ac:chgData name="Dr. Gulrej Ahmed [MU - Jaipur]" userId="S::muj0733@muj.manipal.edu::96b5d27b-2592-4e48-af25-6b379c956eb2" providerId="AD" clId="Web-{EC331DF8-B9DB-4F95-7FA0-7834956C14D5}" dt="2020-09-09T05:21:51.250" v="30"/>
          <ac:spMkLst>
            <pc:docMk/>
            <pc:sldMk cId="3447446737" sldId="320"/>
            <ac:spMk id="3" creationId="{00000000-0000-0000-0000-000000000000}"/>
          </ac:spMkLst>
        </pc:spChg>
        <pc:spChg chg="del">
          <ac:chgData name="Dr. Gulrej Ahmed [MU - Jaipur]" userId="S::muj0733@muj.manipal.edu::96b5d27b-2592-4e48-af25-6b379c956eb2" providerId="AD" clId="Web-{EC331DF8-B9DB-4F95-7FA0-7834956C14D5}" dt="2020-09-09T05:21:53.579" v="31"/>
          <ac:spMkLst>
            <pc:docMk/>
            <pc:sldMk cId="3447446737" sldId="320"/>
            <ac:spMk id="4" creationId="{00000000-0000-0000-0000-000000000000}"/>
          </ac:spMkLst>
        </pc:spChg>
        <pc:inkChg chg="add del">
          <ac:chgData name="Dr. Gulrej Ahmed [MU - Jaipur]" userId="S::muj0733@muj.manipal.edu::96b5d27b-2592-4e48-af25-6b379c956eb2" providerId="AD" clId="Web-{EC331DF8-B9DB-4F95-7FA0-7834956C14D5}" dt="2020-09-09T05:28:15.526" v="69"/>
          <ac:inkMkLst>
            <pc:docMk/>
            <pc:sldMk cId="3447446737" sldId="320"/>
            <ac:inkMk id="6" creationId="{CFBB8600-CA7C-4D64-B3F0-8238E5E9B3DD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11.964" v="68"/>
          <ac:inkMkLst>
            <pc:docMk/>
            <pc:sldMk cId="3447446737" sldId="320"/>
            <ac:inkMk id="7" creationId="{38F24D58-A18F-4BB5-8BBA-508B42D588A9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18.448" v="70"/>
          <ac:inkMkLst>
            <pc:docMk/>
            <pc:sldMk cId="3447446737" sldId="320"/>
            <ac:inkMk id="8" creationId="{883D854E-0B2B-4D59-BF02-36B732B77C4B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8"/>
          <ac:inkMkLst>
            <pc:docMk/>
            <pc:sldMk cId="3447446737" sldId="320"/>
            <ac:inkMk id="9" creationId="{86814285-F90B-4DF4-AD80-B43F2FBFCB75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7"/>
          <ac:inkMkLst>
            <pc:docMk/>
            <pc:sldMk cId="3447446737" sldId="320"/>
            <ac:inkMk id="10" creationId="{5380F35D-97C8-4FD9-A84E-2EBE06A5CE69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6"/>
          <ac:inkMkLst>
            <pc:docMk/>
            <pc:sldMk cId="3447446737" sldId="320"/>
            <ac:inkMk id="11" creationId="{385808DC-7A05-44EB-AA4B-E10FBC4439AF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2.558" v="71"/>
          <ac:inkMkLst>
            <pc:docMk/>
            <pc:sldMk cId="3447446737" sldId="320"/>
            <ac:inkMk id="12" creationId="{D279F976-3F14-4FAF-9D1F-A2BA80FE1B9E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5"/>
          <ac:inkMkLst>
            <pc:docMk/>
            <pc:sldMk cId="3447446737" sldId="320"/>
            <ac:inkMk id="13" creationId="{1FA6F2B7-083C-4020-82C9-85EC8EF4125A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4"/>
          <ac:inkMkLst>
            <pc:docMk/>
            <pc:sldMk cId="3447446737" sldId="320"/>
            <ac:inkMk id="14" creationId="{4BE02FAB-0D6A-4AEB-859B-AA7947B2F5A0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3"/>
          <ac:inkMkLst>
            <pc:docMk/>
            <pc:sldMk cId="3447446737" sldId="320"/>
            <ac:inkMk id="15" creationId="{83A83C4E-FE4F-435D-BC9D-8445C4B8A2E2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2"/>
          <ac:inkMkLst>
            <pc:docMk/>
            <pc:sldMk cId="3447446737" sldId="320"/>
            <ac:inkMk id="16" creationId="{B213F18E-AA50-42B3-BCF1-3AA572509215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1"/>
          <ac:inkMkLst>
            <pc:docMk/>
            <pc:sldMk cId="3447446737" sldId="320"/>
            <ac:inkMk id="17" creationId="{C3DBF647-2842-4823-AD54-1F698E498802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30" v="80"/>
          <ac:inkMkLst>
            <pc:docMk/>
            <pc:sldMk cId="3447446737" sldId="320"/>
            <ac:inkMk id="18" creationId="{A43BBA68-1B9A-4041-8BD5-AE1446F2F6BA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9"/>
          <ac:inkMkLst>
            <pc:docMk/>
            <pc:sldMk cId="3447446737" sldId="320"/>
            <ac:inkMk id="19" creationId="{DBA5D576-C9A0-46BE-B03D-6C1FC3D8E5DD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8"/>
          <ac:inkMkLst>
            <pc:docMk/>
            <pc:sldMk cId="3447446737" sldId="320"/>
            <ac:inkMk id="20" creationId="{D574FE29-774B-4BA0-B865-C10DE6DA5412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7"/>
          <ac:inkMkLst>
            <pc:docMk/>
            <pc:sldMk cId="3447446737" sldId="320"/>
            <ac:inkMk id="21" creationId="{1A265270-461B-45CC-A454-26BEC176293B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6"/>
          <ac:inkMkLst>
            <pc:docMk/>
            <pc:sldMk cId="3447446737" sldId="320"/>
            <ac:inkMk id="22" creationId="{B07BEBE2-8A55-4B59-BC5E-7887791BCFD1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5"/>
          <ac:inkMkLst>
            <pc:docMk/>
            <pc:sldMk cId="3447446737" sldId="320"/>
            <ac:inkMk id="23" creationId="{263A605F-E11B-474F-AC9A-366ED54136F6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4"/>
          <ac:inkMkLst>
            <pc:docMk/>
            <pc:sldMk cId="3447446737" sldId="320"/>
            <ac:inkMk id="24" creationId="{DE23EC77-4F16-4BAC-BB80-16834CE05231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3"/>
          <ac:inkMkLst>
            <pc:docMk/>
            <pc:sldMk cId="3447446737" sldId="320"/>
            <ac:inkMk id="25" creationId="{7D39C508-A591-419B-A306-9A4E3F89E0BF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1.605" v="89"/>
          <ac:inkMkLst>
            <pc:docMk/>
            <pc:sldMk cId="3447446737" sldId="320"/>
            <ac:inkMk id="26" creationId="{479D8015-9D1B-4D4C-9FD2-050B6185C100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26.714" v="72"/>
          <ac:inkMkLst>
            <pc:docMk/>
            <pc:sldMk cId="3447446737" sldId="320"/>
            <ac:inkMk id="27" creationId="{0CB119B1-0547-4E5F-805A-BEBB71EFC0E7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9.011" v="94"/>
          <ac:inkMkLst>
            <pc:docMk/>
            <pc:sldMk cId="3447446737" sldId="320"/>
            <ac:inkMk id="28" creationId="{D88C77BB-CA32-4EEB-9130-36FE76C0D644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9.011" v="93"/>
          <ac:inkMkLst>
            <pc:docMk/>
            <pc:sldMk cId="3447446737" sldId="320"/>
            <ac:inkMk id="29" creationId="{069DBFFD-D143-47DE-BE3F-D853BD000313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9.011" v="92"/>
          <ac:inkMkLst>
            <pc:docMk/>
            <pc:sldMk cId="3447446737" sldId="320"/>
            <ac:inkMk id="30" creationId="{92B5D432-42B9-482B-91B1-3D4D11790805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9.011" v="91"/>
          <ac:inkMkLst>
            <pc:docMk/>
            <pc:sldMk cId="3447446737" sldId="320"/>
            <ac:inkMk id="31" creationId="{224E0BE2-5C6D-4A7C-8FD2-0187FC40462A}"/>
          </ac:inkMkLst>
        </pc:inkChg>
        <pc:inkChg chg="add del">
          <ac:chgData name="Dr. Gulrej Ahmed [MU - Jaipur]" userId="S::muj0733@muj.manipal.edu::96b5d27b-2592-4e48-af25-6b379c956eb2" providerId="AD" clId="Web-{EC331DF8-B9DB-4F95-7FA0-7834956C14D5}" dt="2020-09-09T05:28:35.745" v="90"/>
          <ac:inkMkLst>
            <pc:docMk/>
            <pc:sldMk cId="3447446737" sldId="320"/>
            <ac:inkMk id="32" creationId="{2F4D6E1B-35D3-4A7B-9E77-4AC810B8428F}"/>
          </ac:inkMkLst>
        </pc:inkChg>
      </pc:sldChg>
      <pc:sldChg chg="ord">
        <pc:chgData name="Dr. Gulrej Ahmed [MU - Jaipur]" userId="S::muj0733@muj.manipal.edu::96b5d27b-2592-4e48-af25-6b379c956eb2" providerId="AD" clId="Web-{EC331DF8-B9DB-4F95-7FA0-7834956C14D5}" dt="2020-09-09T05:22:54.471" v="39"/>
        <pc:sldMkLst>
          <pc:docMk/>
          <pc:sldMk cId="3038956059" sldId="329"/>
        </pc:sldMkLst>
      </pc:sldChg>
      <pc:sldChg chg="delSp modSp add replId">
        <pc:chgData name="Dr. Gulrej Ahmed [MU - Jaipur]" userId="S::muj0733@muj.manipal.edu::96b5d27b-2592-4e48-af25-6b379c956eb2" providerId="AD" clId="Web-{EC331DF8-B9DB-4F95-7FA0-7834956C14D5}" dt="2020-09-09T05:22:02.751" v="34"/>
        <pc:sldMkLst>
          <pc:docMk/>
          <pc:sldMk cId="3137979488" sldId="346"/>
        </pc:sldMkLst>
        <pc:spChg chg="mod">
          <ac:chgData name="Dr. Gulrej Ahmed [MU - Jaipur]" userId="S::muj0733@muj.manipal.edu::96b5d27b-2592-4e48-af25-6b379c956eb2" providerId="AD" clId="Web-{EC331DF8-B9DB-4F95-7FA0-7834956C14D5}" dt="2020-09-09T05:22:00.923" v="33" actId="1076"/>
          <ac:spMkLst>
            <pc:docMk/>
            <pc:sldMk cId="3137979488" sldId="346"/>
            <ac:spMk id="3" creationId="{00000000-0000-0000-0000-000000000000}"/>
          </ac:spMkLst>
        </pc:spChg>
        <pc:spChg chg="del">
          <ac:chgData name="Dr. Gulrej Ahmed [MU - Jaipur]" userId="S::muj0733@muj.manipal.edu::96b5d27b-2592-4e48-af25-6b379c956eb2" providerId="AD" clId="Web-{EC331DF8-B9DB-4F95-7FA0-7834956C14D5}" dt="2020-09-09T05:22:02.751" v="34"/>
          <ac:spMkLst>
            <pc:docMk/>
            <pc:sldMk cId="3137979488" sldId="346"/>
            <ac:spMk id="4" creationId="{00000000-0000-0000-0000-000000000000}"/>
          </ac:spMkLst>
        </pc:spChg>
        <pc:spChg chg="del">
          <ac:chgData name="Dr. Gulrej Ahmed [MU - Jaipur]" userId="S::muj0733@muj.manipal.edu::96b5d27b-2592-4e48-af25-6b379c956eb2" providerId="AD" clId="Web-{EC331DF8-B9DB-4F95-7FA0-7834956C14D5}" dt="2020-09-09T05:21:57.626" v="32"/>
          <ac:spMkLst>
            <pc:docMk/>
            <pc:sldMk cId="3137979488" sldId="346"/>
            <ac:spMk id="5" creationId="{00000000-0000-0000-0000-000000000000}"/>
          </ac:spMkLst>
        </pc:spChg>
      </pc:sldChg>
      <pc:sldChg chg="delSp modSp add replId">
        <pc:chgData name="Dr. Gulrej Ahmed [MU - Jaipur]" userId="S::muj0733@muj.manipal.edu::96b5d27b-2592-4e48-af25-6b379c956eb2" providerId="AD" clId="Web-{EC331DF8-B9DB-4F95-7FA0-7834956C14D5}" dt="2020-09-09T05:22:23.783" v="38" actId="1076"/>
        <pc:sldMkLst>
          <pc:docMk/>
          <pc:sldMk cId="4073424405" sldId="347"/>
        </pc:sldMkLst>
        <pc:spChg chg="del">
          <ac:chgData name="Dr. Gulrej Ahmed [MU - Jaipur]" userId="S::muj0733@muj.manipal.edu::96b5d27b-2592-4e48-af25-6b379c956eb2" providerId="AD" clId="Web-{EC331DF8-B9DB-4F95-7FA0-7834956C14D5}" dt="2020-09-09T05:22:10.657" v="36"/>
          <ac:spMkLst>
            <pc:docMk/>
            <pc:sldMk cId="4073424405" sldId="347"/>
            <ac:spMk id="3" creationId="{00000000-0000-0000-0000-000000000000}"/>
          </ac:spMkLst>
        </pc:spChg>
        <pc:spChg chg="mod">
          <ac:chgData name="Dr. Gulrej Ahmed [MU - Jaipur]" userId="S::muj0733@muj.manipal.edu::96b5d27b-2592-4e48-af25-6b379c956eb2" providerId="AD" clId="Web-{EC331DF8-B9DB-4F95-7FA0-7834956C14D5}" dt="2020-09-09T05:22:23.783" v="38" actId="1076"/>
          <ac:spMkLst>
            <pc:docMk/>
            <pc:sldMk cId="4073424405" sldId="347"/>
            <ac:spMk id="4" creationId="{00000000-0000-0000-0000-000000000000}"/>
          </ac:spMkLst>
        </pc:spChg>
        <pc:spChg chg="del">
          <ac:chgData name="Dr. Gulrej Ahmed [MU - Jaipur]" userId="S::muj0733@muj.manipal.edu::96b5d27b-2592-4e48-af25-6b379c956eb2" providerId="AD" clId="Web-{EC331DF8-B9DB-4F95-7FA0-7834956C14D5}" dt="2020-09-09T05:22:06.391" v="35"/>
          <ac:spMkLst>
            <pc:docMk/>
            <pc:sldMk cId="4073424405" sldId="347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09T04:27:15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BC3320-7AB3-4843-B30E-E43E821F7702}" emma:medium="tactile" emma:mode="ink">
          <msink:context xmlns:msink="http://schemas.microsoft.com/ink/2010/main" type="writingRegion" rotatedBoundingBox="16250,4081 16265,4081 16265,4096 16250,4096"/>
        </emma:interpretation>
      </emma:emma>
    </inkml:annotationXML>
    <inkml:traceGroup>
      <inkml:annotationXML>
        <emma:emma xmlns:emma="http://www.w3.org/2003/04/emma" version="1.0">
          <emma:interpretation id="{A6E30D10-8678-45D1-8592-5F840EB2DEDD}" emma:medium="tactile" emma:mode="ink">
            <msink:context xmlns:msink="http://schemas.microsoft.com/ink/2010/main" type="paragraph" rotatedBoundingBox="16250,4081 16265,4081 16265,4096 16250,4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53283D-0909-4272-84E5-5CF11918BB6C}" emma:medium="tactile" emma:mode="ink">
              <msink:context xmlns:msink="http://schemas.microsoft.com/ink/2010/main" type="line" rotatedBoundingBox="16250,4081 16265,4081 16265,4096 16250,4096"/>
            </emma:interpretation>
          </emma:emma>
        </inkml:annotationXML>
        <inkml:traceGroup>
          <inkml:annotationXML>
            <emma:emma xmlns:emma="http://www.w3.org/2003/04/emma" version="1.0">
              <emma:interpretation id="{BB227064-A74E-4233-8209-0B2D19865906}" emma:medium="tactile" emma:mode="ink">
                <msink:context xmlns:msink="http://schemas.microsoft.com/ink/2010/main" type="inkWord" rotatedBoundingBox="16250,4081 16265,4081 16265,4096 16250,4096"/>
              </emma:interpretation>
              <emma:one-of disjunction-type="recognition" id="oneOf0">
                <emma:interpretation id="interp0" emma:lang="en-IN" emma:confidence="0">
                  <emma:literal>.</emma:literal>
                </emma:interpretation>
                <emma:interpretation id="interp1" emma:lang="en-IN" emma:confidence="0">
                  <emma:literal>`</emma:literal>
                </emma:interpretation>
                <emma:interpretation id="interp2" emma:lang="en-IN" emma:confidence="0">
                  <emma:literal>'</emma:literal>
                </emma:interpretation>
                <emma:interpretation id="interp3" emma:lang="en-IN" emma:confidence="0">
                  <emma:literal>l</emma:literal>
                </emma:interpretation>
                <emma:interpretation id="interp4" emma:lang="en-IN" emma:confidence="0">
                  <emma:literal>,</emma:literal>
                </emma:interpretation>
              </emma:one-of>
            </emma:emma>
          </inkml:annotationXML>
          <inkml:trace contextRef="#ctx0" brushRef="#br0">0 0 19,'0'0'30,"0"0"-18,0 0-12,0 0 0,0 0-43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930D-2E48-460B-B2B0-5CC0098456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F725-BB2C-4C1A-8D5B-86D9E02680B9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3E6-433B-4158-BCB7-CFA48CB2B584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390-2032-4962-B300-47D752D5E735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9629" y="1536015"/>
            <a:ext cx="341274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3440-1521-458B-B5B6-578F0A00A3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1B5-2D25-43F8-B579-D41276B2C7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BCED-768D-46CD-94CB-704CB3774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9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BC52-D529-4F17-9889-8584007FA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9D64-2898-41FE-AB1A-CDE87C8BA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83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1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3651-7671-423E-9FDA-43C99917DAE1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150-845C-461B-A859-805AA2DA2C83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8C5-4683-4DCC-A873-B0BC9840D785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F22-234E-4E67-81B4-2CD3EEBB648F}" type="datetime1">
              <a:rPr lang="en-US" smtClean="0"/>
              <a:t>12/4/2020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639-489C-44FC-B814-68E95A6B42A4}" type="datetime1">
              <a:rPr lang="en-US" smtClean="0"/>
              <a:t>12/4/2020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2CB-E6A0-452A-97F9-F57460FD3009}" type="datetime1">
              <a:rPr lang="en-US" smtClean="0"/>
              <a:t>12/4/2020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C9D5-DD93-4963-B1C5-1656E61F2826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D-4398-4B16-8A0A-4148B270C525}" type="datetime1">
              <a:rPr lang="en-US" smtClean="0"/>
              <a:t>12/4/2020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FE03-FD04-4EF2-9276-9F1B74FDC2CD}" type="datetime1">
              <a:rPr lang="en-US" smtClean="0"/>
              <a:t>12/4/2020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188" y="585038"/>
            <a:ext cx="115756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018" y="1392682"/>
            <a:ext cx="110679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8257-8A96-4205-8C52-F678646B45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388" y="682879"/>
            <a:ext cx="111692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492" y="2231262"/>
            <a:ext cx="105630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>
                <a:latin typeface="Arial" panose="020B0604020202020204" pitchFamily="34" charset="0"/>
              </a:rPr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Quantization </a:t>
            </a:r>
            <a:r>
              <a:rPr spc="-5"/>
              <a:t>a sampled</a:t>
            </a:r>
            <a:r>
              <a:rPr spc="-50"/>
              <a:t> </a:t>
            </a:r>
            <a:r>
              <a:rPr spc="-5"/>
              <a:t>signal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" r="-9581" b="40289"/>
          <a:stretch/>
        </p:blipFill>
        <p:spPr>
          <a:xfrm>
            <a:off x="2561049" y="325882"/>
            <a:ext cx="9124669" cy="62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Quantization </a:t>
            </a:r>
            <a:r>
              <a:rPr spc="-5"/>
              <a:t>and encoding of a sampled</a:t>
            </a:r>
            <a:r>
              <a:rPr spc="-50"/>
              <a:t> </a:t>
            </a:r>
            <a:r>
              <a:rPr spc="-5"/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963272" y="743891"/>
            <a:ext cx="8258805" cy="5042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19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38500" y="1566285"/>
            <a:ext cx="11201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proven that the contribution of the quantization error to the SNR dB of the signal depends on the number of quantization levels L, or the bits per sample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the following formula: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SNR dB =6.02nb + 1.76 dB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5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940" y="1191260"/>
            <a:ext cx="8682355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609600" algn="l"/>
                <a:tab pos="1842770" algn="l"/>
                <a:tab pos="6601459" algn="l"/>
                <a:tab pos="6972300" algn="l"/>
                <a:tab pos="8047990" algn="l"/>
              </a:tabLst>
            </a:pPr>
            <a:r>
              <a:rPr sz="2800" spc="-235">
                <a:latin typeface="Times New Roman"/>
                <a:cs typeface="Times New Roman"/>
              </a:rPr>
              <a:t>W</a:t>
            </a:r>
            <a:r>
              <a:rPr sz="2800" spc="-5">
                <a:latin typeface="Times New Roman"/>
                <a:cs typeface="Times New Roman"/>
              </a:rPr>
              <a:t>e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want</a:t>
            </a:r>
            <a:r>
              <a:rPr sz="2800" spc="345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to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d</a:t>
            </a:r>
            <a:r>
              <a:rPr sz="2800">
                <a:latin typeface="Times New Roman"/>
                <a:cs typeface="Times New Roman"/>
              </a:rPr>
              <a:t>i</a:t>
            </a:r>
            <a:r>
              <a:rPr sz="2800" spc="-5">
                <a:latin typeface="Times New Roman"/>
                <a:cs typeface="Times New Roman"/>
              </a:rPr>
              <a:t>gitize</a:t>
            </a:r>
            <a:r>
              <a:rPr sz="2800" spc="34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t</a:t>
            </a:r>
            <a:r>
              <a:rPr sz="2800">
                <a:latin typeface="Times New Roman"/>
                <a:cs typeface="Times New Roman"/>
              </a:rPr>
              <a:t>h</a:t>
            </a:r>
            <a:r>
              <a:rPr sz="2800" spc="-5">
                <a:latin typeface="Times New Roman"/>
                <a:cs typeface="Times New Roman"/>
              </a:rPr>
              <a:t>e</a:t>
            </a:r>
            <a:r>
              <a:rPr sz="2800" spc="34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h</a:t>
            </a:r>
            <a:r>
              <a:rPr sz="2800">
                <a:latin typeface="Times New Roman"/>
                <a:cs typeface="Times New Roman"/>
              </a:rPr>
              <a:t>u</a:t>
            </a:r>
            <a:r>
              <a:rPr sz="2800" spc="-20">
                <a:latin typeface="Times New Roman"/>
                <a:cs typeface="Times New Roman"/>
              </a:rPr>
              <a:t>m</a:t>
            </a:r>
            <a:r>
              <a:rPr sz="2800" spc="-5">
                <a:latin typeface="Times New Roman"/>
                <a:cs typeface="Times New Roman"/>
              </a:rPr>
              <a:t>an</a:t>
            </a:r>
            <a:r>
              <a:rPr sz="2800" spc="345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v</a:t>
            </a:r>
            <a:r>
              <a:rPr sz="2800">
                <a:latin typeface="Times New Roman"/>
                <a:cs typeface="Times New Roman"/>
              </a:rPr>
              <a:t>o</a:t>
            </a:r>
            <a:r>
              <a:rPr sz="2800" spc="-5">
                <a:latin typeface="Times New Roman"/>
                <a:cs typeface="Times New Roman"/>
              </a:rPr>
              <a:t>ic</a:t>
            </a:r>
            <a:r>
              <a:rPr sz="2800" spc="-10">
                <a:latin typeface="Times New Roman"/>
                <a:cs typeface="Times New Roman"/>
              </a:rPr>
              <a:t>e</a:t>
            </a:r>
            <a:r>
              <a:rPr sz="2800" spc="-5">
                <a:latin typeface="Times New Roman"/>
                <a:cs typeface="Times New Roman"/>
              </a:rPr>
              <a:t>.</a:t>
            </a:r>
            <a:r>
              <a:rPr sz="2800" spc="34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W</a:t>
            </a:r>
            <a:r>
              <a:rPr sz="2800" spc="-5">
                <a:latin typeface="Times New Roman"/>
                <a:cs typeface="Times New Roman"/>
              </a:rPr>
              <a:t>hat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is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t</a:t>
            </a:r>
            <a:r>
              <a:rPr sz="2800">
                <a:latin typeface="Times New Roman"/>
                <a:cs typeface="Times New Roman"/>
              </a:rPr>
              <a:t>h</a:t>
            </a:r>
            <a:r>
              <a:rPr sz="2800" spc="-5">
                <a:latin typeface="Times New Roman"/>
                <a:cs typeface="Times New Roman"/>
              </a:rPr>
              <a:t>e</a:t>
            </a:r>
            <a:r>
              <a:rPr sz="2800" spc="34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b</a:t>
            </a:r>
            <a:r>
              <a:rPr sz="2800">
                <a:latin typeface="Times New Roman"/>
                <a:cs typeface="Times New Roman"/>
              </a:rPr>
              <a:t>i</a:t>
            </a:r>
            <a:r>
              <a:rPr sz="2800" spc="-5">
                <a:latin typeface="Times New Roman"/>
                <a:cs typeface="Times New Roman"/>
              </a:rPr>
              <a:t>t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rate,  assuming 8 bits per</a:t>
            </a:r>
            <a:r>
              <a:rPr sz="2800" spc="1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sample?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/>
            <a:r>
              <a:rPr sz="2800" spc="-5">
                <a:latin typeface="Times New Roman"/>
                <a:cs typeface="Times New Roman"/>
              </a:rPr>
              <a:t>The human </a:t>
            </a:r>
            <a:r>
              <a:rPr sz="2800">
                <a:latin typeface="Times New Roman"/>
                <a:cs typeface="Times New Roman"/>
              </a:rPr>
              <a:t>voice </a:t>
            </a:r>
            <a:r>
              <a:rPr sz="2800" spc="-5">
                <a:latin typeface="Times New Roman"/>
                <a:cs typeface="Times New Roman"/>
              </a:rPr>
              <a:t>normally contains frequencies from 0 to  </a:t>
            </a:r>
            <a:r>
              <a:rPr sz="2800">
                <a:latin typeface="Times New Roman"/>
                <a:cs typeface="Times New Roman"/>
              </a:rPr>
              <a:t>4000 </a:t>
            </a:r>
            <a:r>
              <a:rPr sz="2800" spc="-10">
                <a:latin typeface="Times New Roman"/>
                <a:cs typeface="Times New Roman"/>
              </a:rPr>
              <a:t>Hz. </a:t>
            </a:r>
            <a:r>
              <a:rPr sz="2800">
                <a:latin typeface="Times New Roman"/>
                <a:cs typeface="Times New Roman"/>
              </a:rPr>
              <a:t>So the </a:t>
            </a:r>
            <a:r>
              <a:rPr sz="2800" spc="-5">
                <a:latin typeface="Times New Roman"/>
                <a:cs typeface="Times New Roman"/>
              </a:rPr>
              <a:t>sampling rate and </a:t>
            </a:r>
            <a:r>
              <a:rPr sz="2800">
                <a:latin typeface="Times New Roman"/>
                <a:cs typeface="Times New Roman"/>
              </a:rPr>
              <a:t>bit </a:t>
            </a:r>
            <a:r>
              <a:rPr sz="2800" spc="-5">
                <a:latin typeface="Times New Roman"/>
                <a:cs typeface="Times New Roman"/>
              </a:rPr>
              <a:t>rate are calculated </a:t>
            </a:r>
            <a:r>
              <a:rPr sz="2800" spc="-25">
                <a:latin typeface="Times New Roman"/>
                <a:cs typeface="Times New Roman"/>
              </a:rPr>
              <a:t>as  </a:t>
            </a:r>
            <a:r>
              <a:rPr sz="2800">
                <a:latin typeface="Times New Roman"/>
                <a:cs typeface="Times New Roman"/>
              </a:rPr>
              <a:t>follows:</a:t>
            </a:r>
          </a:p>
        </p:txBody>
      </p:sp>
      <p:sp>
        <p:nvSpPr>
          <p:cNvPr id="4" name="object 4"/>
          <p:cNvSpPr/>
          <p:nvPr/>
        </p:nvSpPr>
        <p:spPr>
          <a:xfrm>
            <a:off x="3357627" y="4838700"/>
            <a:ext cx="5476875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850018" y="146939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8138" y="1457512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02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18" y="790414"/>
            <a:ext cx="114325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Nyquist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sampling rate for each of the following signals?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a. A low-pass signal with bandwidth of 200 KHz?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b. A band-pass signal with bandwidth of 200 KHz if the lowest frequency is 100 KHz? 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have sampled a low-pass signal with a bandwidth of200 KHz using 1024 levels of quantization.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bit rate of the digitized signal.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this signal.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PCM bandwidth of this signal.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data rate of a channel with a bandwidth of 200 KHz if we use four levels of digital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signal has a bandwidth of 20 KHz. If we sample this signal and send it through a 30 Kbps channel what is the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6621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795" y="1888616"/>
            <a:ext cx="54057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3665"/>
              </a:spcBef>
              <a:tabLst>
                <a:tab pos="1981200" algn="l"/>
              </a:tabLst>
            </a:pPr>
            <a:r>
              <a:rPr sz="4800" dirty="0">
                <a:solidFill>
                  <a:srgbClr val="001F5F"/>
                </a:solidFill>
                <a:latin typeface="Times New Roman"/>
                <a:cs typeface="Times New Roman"/>
              </a:rPr>
              <a:t>Analog	</a:t>
            </a:r>
            <a:r>
              <a:rPr sz="4800" spc="-18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4800" spc="-5" dirty="0">
                <a:solidFill>
                  <a:srgbClr val="001F5F"/>
                </a:solidFill>
                <a:latin typeface="Times New Roman"/>
                <a:cs typeface="Times New Roman"/>
              </a:rPr>
              <a:t>ransmission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12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611" y="921610"/>
            <a:ext cx="1751076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89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2527" y="679704"/>
            <a:ext cx="111404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317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8807" y="679704"/>
            <a:ext cx="2417064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2471" y="679704"/>
            <a:ext cx="329336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22436" y="679704"/>
            <a:ext cx="635507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1167383"/>
            <a:ext cx="6355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1341" y="781558"/>
            <a:ext cx="7255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i="0" spc="-20">
                <a:latin typeface="Times New Roman"/>
                <a:cs typeface="Times New Roman"/>
              </a:rPr>
              <a:t>DIGITAL-TO-ANALOG</a:t>
            </a:r>
            <a:r>
              <a:rPr sz="3200" i="0" spc="-70">
                <a:latin typeface="Times New Roman"/>
                <a:cs typeface="Times New Roman"/>
              </a:rPr>
              <a:t> </a:t>
            </a:r>
            <a:r>
              <a:rPr sz="3200" i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16</a:t>
            </a:fld>
            <a:endParaRPr spc="-5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40" y="2231264"/>
            <a:ext cx="72212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spcBef>
                <a:spcPts val="105"/>
              </a:spcBef>
            </a:pPr>
            <a:r>
              <a:rPr sz="3200">
                <a:solidFill>
                  <a:prstClr val="black"/>
                </a:solidFill>
                <a:latin typeface="Arial"/>
                <a:cs typeface="Arial"/>
              </a:rPr>
              <a:t>-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process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of changing one of the 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characteristics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of an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analog signal  based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on the information in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digital  data.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46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1274" y="3511396"/>
            <a:ext cx="5824474" cy="173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9287" y="3911600"/>
            <a:ext cx="115824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5875" y="4006850"/>
            <a:ext cx="115982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702" y="3837750"/>
            <a:ext cx="2176399" cy="776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40" y="561213"/>
            <a:ext cx="786638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spc="-5">
                <a:solidFill>
                  <a:srgbClr val="3366FF"/>
                </a:solidFill>
                <a:latin typeface="Arial"/>
                <a:cs typeface="Arial"/>
              </a:rPr>
              <a:t>Digital-to-analog</a:t>
            </a:r>
            <a:r>
              <a:rPr sz="2400" b="1" i="1" spc="-45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i="1" spc="-5">
                <a:solidFill>
                  <a:srgbClr val="3366FF"/>
                </a:solidFill>
                <a:latin typeface="Arial"/>
                <a:cs typeface="Arial"/>
              </a:rPr>
              <a:t>conversion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12470" marR="5080" indent="-457200">
              <a:tabLst>
                <a:tab pos="712470" algn="l"/>
              </a:tabLst>
            </a:pPr>
            <a:r>
              <a:rPr sz="2400">
                <a:solidFill>
                  <a:prstClr val="black"/>
                </a:solidFill>
                <a:latin typeface="Arial"/>
                <a:cs typeface="Arial"/>
              </a:rPr>
              <a:t>-	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Figure </a:t>
            </a:r>
            <a:r>
              <a:rPr sz="2400" b="1" i="1" spc="-5">
                <a:solidFill>
                  <a:prstClr val="black"/>
                </a:solidFill>
                <a:latin typeface="Arial"/>
                <a:cs typeface="Arial"/>
              </a:rPr>
              <a:t>shows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b="1" i="1" spc="-5">
                <a:solidFill>
                  <a:prstClr val="black"/>
                </a:solidFill>
                <a:latin typeface="Arial"/>
                <a:cs typeface="Arial"/>
              </a:rPr>
              <a:t>relationship between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b="1" i="1" spc="-5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digital  information, the </a:t>
            </a:r>
            <a:r>
              <a:rPr sz="2400" b="1" i="1" spc="-5">
                <a:solidFill>
                  <a:prstClr val="black"/>
                </a:solidFill>
                <a:latin typeface="Arial"/>
                <a:cs typeface="Arial"/>
              </a:rPr>
              <a:t>digital-to-analog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modulating  </a:t>
            </a:r>
            <a:r>
              <a:rPr sz="2400" b="1" i="1" spc="-5">
                <a:solidFill>
                  <a:prstClr val="black"/>
                </a:solidFill>
                <a:latin typeface="Arial"/>
                <a:cs typeface="Arial"/>
              </a:rPr>
              <a:t>process,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b="1" i="1" spc="-5">
                <a:solidFill>
                  <a:prstClr val="black"/>
                </a:solidFill>
                <a:latin typeface="Arial"/>
                <a:cs typeface="Arial"/>
              </a:rPr>
              <a:t>the resultant analog </a:t>
            </a:r>
            <a:r>
              <a:rPr sz="2400" b="1" i="1">
                <a:solidFill>
                  <a:prstClr val="black"/>
                </a:solidFill>
                <a:latin typeface="Arial"/>
                <a:cs typeface="Arial"/>
              </a:rPr>
              <a:t>signal.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17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539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/>
              <a:t>Types </a:t>
            </a:r>
            <a:r>
              <a:t>of digital to </a:t>
            </a:r>
            <a:r>
              <a:rPr spc="-5"/>
              <a:t>analog</a:t>
            </a:r>
            <a:r>
              <a:rPr spc="-45"/>
              <a:t> </a:t>
            </a:r>
            <a:r>
              <a:rPr spc="-5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5950" y="1904873"/>
            <a:ext cx="8401050" cy="288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18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1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9008" y="936150"/>
            <a:ext cx="2017420" cy="44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968" y="661416"/>
            <a:ext cx="294893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453" y="661416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141" y="780034"/>
            <a:ext cx="444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Amplitude Shift</a:t>
            </a:r>
            <a:r>
              <a:rPr sz="3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19</a:t>
            </a:fld>
            <a:endParaRPr spc="-5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140" y="2231262"/>
            <a:ext cx="7767320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spcBef>
                <a:spcPts val="95"/>
              </a:spcBef>
              <a:tabLst>
                <a:tab pos="573405" algn="l"/>
                <a:tab pos="2257425" algn="l"/>
                <a:tab pos="3134360" algn="l"/>
                <a:tab pos="4414520" algn="l"/>
                <a:tab pos="5092700" algn="l"/>
                <a:tab pos="6778625" algn="l"/>
                <a:tab pos="7299959" algn="l"/>
              </a:tabLst>
            </a:pP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In	am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li</a:t>
            </a:r>
            <a:r>
              <a:rPr sz="2800" b="1" i="1" spc="-25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ift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keyin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litude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15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he  carrier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signal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is varied to create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signal</a:t>
            </a:r>
            <a:r>
              <a:rPr sz="2800" b="1" i="1" spc="-4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/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Both frequency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phase remain constant while the  amplitude</a:t>
            </a:r>
            <a:r>
              <a:rPr sz="2800" b="1" i="1" spc="-15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5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3875" y="566517"/>
            <a:ext cx="1813892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0232" y="324612"/>
            <a:ext cx="669036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5867" y="324612"/>
            <a:ext cx="1114044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6511" y="324612"/>
            <a:ext cx="669036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2148" y="324612"/>
            <a:ext cx="5100828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9577" y="324612"/>
            <a:ext cx="635507" cy="899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40" y="425958"/>
            <a:ext cx="7232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">
                <a:solidFill>
                  <a:srgbClr val="0000CC"/>
                </a:solidFill>
                <a:latin typeface="Times New Roman"/>
                <a:cs typeface="Times New Roman"/>
              </a:rPr>
              <a:t>ANALOG-TO-DIGITAL</a:t>
            </a:r>
            <a:r>
              <a:rPr sz="3200" b="1" spc="-2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b="1">
                <a:solidFill>
                  <a:srgbClr val="0000CC"/>
                </a:solidFill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5615" y="2710507"/>
            <a:ext cx="160385" cy="82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9216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1" y="2304288"/>
            <a:ext cx="8503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6791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7375" y="2304288"/>
            <a:ext cx="1755648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9623" y="2304288"/>
            <a:ext cx="632460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8683" y="2304288"/>
            <a:ext cx="963168" cy="899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8451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9036" y="2304288"/>
            <a:ext cx="1688591" cy="899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4228" y="2304288"/>
            <a:ext cx="630936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1764" y="2304288"/>
            <a:ext cx="1551432" cy="899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9796" y="2304288"/>
            <a:ext cx="632460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48856" y="2304288"/>
            <a:ext cx="8503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5847" y="2304288"/>
            <a:ext cx="63398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6432" y="2304288"/>
            <a:ext cx="1597152" cy="899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0184" y="2304288"/>
            <a:ext cx="630935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27719" y="2304288"/>
            <a:ext cx="1258824" cy="899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53144" y="2304288"/>
            <a:ext cx="635507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3580" y="2791967"/>
            <a:ext cx="1245108" cy="899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85289" y="2791967"/>
            <a:ext cx="635507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2340" y="2405889"/>
            <a:ext cx="7205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i="1">
                <a:latin typeface="Times New Roman"/>
                <a:cs typeface="Times New Roman"/>
              </a:rPr>
              <a:t>- </a:t>
            </a:r>
            <a:r>
              <a:rPr sz="3200" b="1" i="1" spc="-5">
                <a:latin typeface="Times New Roman"/>
                <a:cs typeface="Times New Roman"/>
              </a:rPr>
              <a:t>to </a:t>
            </a:r>
            <a:r>
              <a:rPr sz="3200" b="1" i="1">
                <a:latin typeface="Times New Roman"/>
                <a:cs typeface="Times New Roman"/>
              </a:rPr>
              <a:t>change an analog signal </a:t>
            </a:r>
            <a:r>
              <a:rPr sz="3200" b="1" i="1" spc="-5">
                <a:latin typeface="Times New Roman"/>
                <a:cs typeface="Times New Roman"/>
              </a:rPr>
              <a:t>to </a:t>
            </a:r>
            <a:r>
              <a:rPr sz="3200" b="1" i="1">
                <a:latin typeface="Times New Roman"/>
                <a:cs typeface="Times New Roman"/>
              </a:rPr>
              <a:t>digital</a:t>
            </a:r>
            <a:r>
              <a:rPr sz="3200" b="1" i="1" spc="-114">
                <a:latin typeface="Times New Roman"/>
                <a:cs typeface="Times New Roman"/>
              </a:rPr>
              <a:t> </a:t>
            </a:r>
            <a:r>
              <a:rPr sz="3200" b="1" i="1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214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759078"/>
            <a:ext cx="427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Binary amplitude </a:t>
            </a:r>
            <a:r>
              <a:t>shift</a:t>
            </a:r>
            <a:r>
              <a:rPr spc="-40"/>
              <a:t> </a:t>
            </a:r>
            <a:r>
              <a:rPr spc="-5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1" y="2241550"/>
            <a:ext cx="6670675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20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889" y="1135800"/>
            <a:ext cx="2069955" cy="44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60" y="856488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0845" y="856488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942" y="974852"/>
            <a:ext cx="451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Frequency Shift</a:t>
            </a:r>
            <a:r>
              <a:rPr sz="3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21</a:t>
            </a:fld>
            <a:endParaRPr spc="-5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338493" y="2231262"/>
            <a:ext cx="10563013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6350">
              <a:spcBef>
                <a:spcPts val="95"/>
              </a:spcBef>
              <a:tabLst>
                <a:tab pos="727075" algn="l"/>
                <a:tab pos="2411730" algn="l"/>
                <a:tab pos="3289300" algn="l"/>
                <a:tab pos="4569460" algn="l"/>
                <a:tab pos="5247640" algn="l"/>
                <a:tab pos="6932295" algn="l"/>
                <a:tab pos="7453630" algn="l"/>
              </a:tabLst>
            </a:pPr>
            <a:r>
              <a:rPr spc="-5"/>
              <a:t>In	f</a:t>
            </a:r>
            <a:r>
              <a:t>r</a:t>
            </a:r>
            <a:r>
              <a:rPr spc="-5"/>
              <a:t>equency</a:t>
            </a:r>
            <a:r>
              <a:t>	</a:t>
            </a:r>
            <a:r>
              <a:rPr spc="-5"/>
              <a:t>s</a:t>
            </a:r>
            <a:r>
              <a:t>h</a:t>
            </a:r>
            <a:r>
              <a:rPr spc="-5"/>
              <a:t>ift</a:t>
            </a:r>
            <a:r>
              <a:t>	</a:t>
            </a:r>
            <a:r>
              <a:rPr spc="-5"/>
              <a:t>keyin</a:t>
            </a:r>
            <a:r>
              <a:t>g</a:t>
            </a:r>
            <a:r>
              <a:rPr spc="-5"/>
              <a:t>,</a:t>
            </a:r>
            <a:r>
              <a:t>	</a:t>
            </a:r>
            <a:r>
              <a:rPr spc="-5"/>
              <a:t>the</a:t>
            </a:r>
            <a:r>
              <a:t>	</a:t>
            </a:r>
            <a:r>
              <a:rPr spc="-5"/>
              <a:t>f</a:t>
            </a:r>
            <a:r>
              <a:t>r</a:t>
            </a:r>
            <a:r>
              <a:rPr spc="-5"/>
              <a:t>equency</a:t>
            </a:r>
            <a:r>
              <a:t>	o</a:t>
            </a:r>
            <a:r>
              <a:rPr spc="-5"/>
              <a:t>f</a:t>
            </a:r>
            <a:r>
              <a:t>	</a:t>
            </a:r>
            <a:r>
              <a:rPr spc="-5"/>
              <a:t>the  carrier </a:t>
            </a:r>
            <a:r>
              <a:rPr i="1"/>
              <a:t>signal </a:t>
            </a:r>
            <a:r>
              <a:rPr spc="-5"/>
              <a:t>is varied to represent</a:t>
            </a:r>
            <a:r>
              <a:rPr spc="-30"/>
              <a:t> </a:t>
            </a:r>
            <a:r>
              <a:rPr i="1"/>
              <a:t>data.</a:t>
            </a:r>
          </a:p>
          <a:p>
            <a:pPr marL="153670">
              <a:spcBef>
                <a:spcPts val="25"/>
              </a:spcBef>
            </a:pPr>
            <a:endParaRPr sz="2900"/>
          </a:p>
          <a:p>
            <a:pPr marL="166370" marR="5080"/>
            <a:r>
              <a:rPr spc="-5"/>
              <a:t>Both peak amplitude </a:t>
            </a:r>
            <a:r>
              <a:t>and </a:t>
            </a:r>
            <a:r>
              <a:rPr spc="-5"/>
              <a:t>phase remain constant for  </a:t>
            </a:r>
            <a:r>
              <a:rPr i="1"/>
              <a:t>all signal</a:t>
            </a:r>
            <a:r>
              <a:rPr spc="-25"/>
              <a:t> </a:t>
            </a:r>
            <a:r>
              <a:rPr spc="-5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63756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656" y="911478"/>
            <a:ext cx="429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Binary frequency </a:t>
            </a:r>
            <a:r>
              <a:t>shift</a:t>
            </a:r>
            <a:r>
              <a:rPr spc="-25"/>
              <a:t> </a:t>
            </a:r>
            <a:r>
              <a:rPr spc="-5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2266957"/>
            <a:ext cx="6186424" cy="2766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22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5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970" y="859950"/>
            <a:ext cx="1198847" cy="35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7875" y="585216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6359" y="585216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1" y="703834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Phase Shift</a:t>
            </a:r>
            <a:r>
              <a:rPr sz="3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23</a:t>
            </a:fld>
            <a:endParaRPr spc="-5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541" y="1773758"/>
            <a:ext cx="7768590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phase shift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keying, the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phase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i="1" spc="-1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carrier is  varied to represent two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800" b="1" i="1" spc="-1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signal  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algn="just"/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Both peak amplitude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frequency remain constant 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the phase</a:t>
            </a:r>
            <a:r>
              <a:rPr sz="2800" b="1" i="1" spc="-1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algn="just"/>
            <a:r>
              <a:rPr sz="2800" b="1" i="1" spc="-65">
                <a:solidFill>
                  <a:prstClr val="black"/>
                </a:solidFill>
                <a:latin typeface="Times New Roman"/>
                <a:cs typeface="Times New Roman"/>
              </a:rPr>
              <a:t>Today,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PSK is more common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ASK </a:t>
            </a:r>
            <a:r>
              <a:rPr sz="2800" b="1" i="1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800" b="1" i="1" spc="-3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>
                <a:solidFill>
                  <a:prstClr val="black"/>
                </a:solidFill>
                <a:latin typeface="Times New Roman"/>
                <a:cs typeface="Times New Roman"/>
              </a:rPr>
              <a:t>FSK.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39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1220851"/>
            <a:ext cx="371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Binary phase </a:t>
            </a:r>
            <a:r>
              <a:t>shift</a:t>
            </a:r>
            <a:r>
              <a:rPr spc="-25"/>
              <a:t> </a:t>
            </a:r>
            <a:r>
              <a:rPr spc="-5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1" y="2619382"/>
            <a:ext cx="6003925" cy="248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24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3875" y="871318"/>
            <a:ext cx="1813892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0232" y="629412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5867" y="629412"/>
            <a:ext cx="111404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6511" y="629412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2148" y="629412"/>
            <a:ext cx="2414016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2764" y="629412"/>
            <a:ext cx="329336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72729" y="629412"/>
            <a:ext cx="635507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1117091"/>
            <a:ext cx="6355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40" y="730757"/>
            <a:ext cx="8497570" cy="455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>
                <a:solidFill>
                  <a:srgbClr val="3366FF"/>
                </a:solidFill>
                <a:latin typeface="Times New Roman"/>
                <a:cs typeface="Times New Roman"/>
              </a:rPr>
              <a:t>ANALOG-TO-ANALOG</a:t>
            </a:r>
            <a:r>
              <a:rPr sz="3200" b="1" spc="-4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>
                <a:solidFill>
                  <a:srgbClr val="3366FF"/>
                </a:solidFill>
                <a:latin typeface="Times New Roman"/>
                <a:cs typeface="Times New Roman"/>
              </a:rPr>
              <a:t>CONVERSION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3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marR="125095">
              <a:spcBef>
                <a:spcPts val="5"/>
              </a:spcBef>
            </a:pP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Analog-to-analog conversion,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3200" b="1" i="1" spc="-5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analog  modulation,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is the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representation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of  analog information by an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analog</a:t>
            </a:r>
            <a:r>
              <a:rPr sz="3200" b="1" i="1" spc="-16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signal.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8500" marR="5080"/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Analog-to-analog conversion can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be 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accomplished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in three ways: AM </a:t>
            </a:r>
            <a:r>
              <a:rPr sz="3200" b="1" i="1" spc="-5">
                <a:solidFill>
                  <a:prstClr val="black"/>
                </a:solidFill>
                <a:latin typeface="Arial"/>
                <a:cs typeface="Arial"/>
              </a:rPr>
              <a:t>FM</a:t>
            </a:r>
            <a:r>
              <a:rPr sz="3200" b="1" i="1" spc="-265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200" b="1" i="1">
                <a:solidFill>
                  <a:prstClr val="black"/>
                </a:solidFill>
                <a:latin typeface="Arial"/>
                <a:cs typeface="Arial"/>
              </a:rPr>
              <a:t>and  PM.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25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0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987678"/>
            <a:ext cx="553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/>
              <a:t>Types </a:t>
            </a:r>
            <a:r>
              <a:t>of </a:t>
            </a:r>
            <a:r>
              <a:rPr spc="-5"/>
              <a:t>analog-to-analog</a:t>
            </a:r>
            <a:r>
              <a:rPr spc="-30"/>
              <a:t> </a:t>
            </a:r>
            <a:r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19276" y="2486026"/>
            <a:ext cx="8391525" cy="2155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26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6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11478"/>
            <a:ext cx="324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Amplitude</a:t>
            </a:r>
            <a:r>
              <a:rPr spc="-105"/>
              <a:t> </a:t>
            </a:r>
            <a:r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38600" y="2057400"/>
            <a:ext cx="4419600" cy="320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27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0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329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Frequency</a:t>
            </a:r>
            <a:r>
              <a:rPr spc="-55" dirty="0"/>
              <a:t> </a:t>
            </a:r>
            <a:r>
              <a:rPr dirty="0"/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76524" y="1701811"/>
            <a:ext cx="5153025" cy="3557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28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5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682878"/>
            <a:ext cx="265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Phase</a:t>
            </a:r>
            <a:r>
              <a:rPr spc="-65"/>
              <a:t> </a:t>
            </a:r>
            <a:r>
              <a:t>modulation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05123" y="1625609"/>
            <a:ext cx="4688784" cy="351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29</a:t>
            </a:fld>
            <a:endParaRPr spc="-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323" y="936150"/>
            <a:ext cx="1088136" cy="35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6767" y="661416"/>
            <a:ext cx="530047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96784" y="661416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2340" y="879968"/>
            <a:ext cx="588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>
                <a:solidFill>
                  <a:srgbClr val="0000CC"/>
                </a:solidFill>
                <a:latin typeface="Times New Roman"/>
                <a:cs typeface="Times New Roman"/>
              </a:rPr>
              <a:t>Pulse </a:t>
            </a:r>
            <a:r>
              <a:rPr sz="3600" b="1" i="1">
                <a:solidFill>
                  <a:srgbClr val="0000CC"/>
                </a:solidFill>
                <a:latin typeface="Times New Roman"/>
                <a:cs typeface="Times New Roman"/>
              </a:rPr>
              <a:t>Code </a:t>
            </a:r>
            <a:r>
              <a:rPr sz="3600" b="1" i="1" spc="-5">
                <a:solidFill>
                  <a:srgbClr val="0000CC"/>
                </a:solidFill>
                <a:latin typeface="Times New Roman"/>
                <a:cs typeface="Times New Roman"/>
              </a:rPr>
              <a:t>Modulation</a:t>
            </a:r>
            <a:r>
              <a:rPr sz="3600" b="1" i="1" spc="-3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600" b="1" i="1">
                <a:solidFill>
                  <a:srgbClr val="0000CC"/>
                </a:solidFill>
                <a:latin typeface="Times New Roman"/>
                <a:cs typeface="Times New Roman"/>
              </a:rPr>
              <a:t>(PCM)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595" y="2155062"/>
            <a:ext cx="65462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722630" algn="l"/>
                <a:tab pos="1553210" algn="l"/>
                <a:tab pos="2955290" algn="l"/>
                <a:tab pos="4536440" algn="l"/>
                <a:tab pos="4952365" algn="l"/>
                <a:tab pos="6156325" algn="l"/>
              </a:tabLst>
            </a:pPr>
            <a:r>
              <a:rPr sz="2800" b="1" i="1" spc="-5">
                <a:latin typeface="Times New Roman"/>
                <a:cs typeface="Times New Roman"/>
              </a:rPr>
              <a:t>The	most	common	techni</a:t>
            </a:r>
            <a:r>
              <a:rPr sz="2800" b="1" i="1">
                <a:latin typeface="Times New Roman"/>
                <a:cs typeface="Times New Roman"/>
              </a:rPr>
              <a:t>q</a:t>
            </a:r>
            <a:r>
              <a:rPr sz="2800" b="1" i="1" spc="-5">
                <a:latin typeface="Times New Roman"/>
                <a:cs typeface="Times New Roman"/>
              </a:rPr>
              <a:t>ue</a:t>
            </a:r>
            <a:r>
              <a:rPr sz="2800" b="1" i="1">
                <a:latin typeface="Times New Roman"/>
                <a:cs typeface="Times New Roman"/>
              </a:rPr>
              <a:t>	</a:t>
            </a:r>
            <a:r>
              <a:rPr sz="2800" b="1" i="1" spc="-5">
                <a:latin typeface="Times New Roman"/>
                <a:cs typeface="Times New Roman"/>
              </a:rPr>
              <a:t>to</a:t>
            </a:r>
            <a:r>
              <a:rPr sz="2800" b="1" i="1">
                <a:latin typeface="Times New Roman"/>
                <a:cs typeface="Times New Roman"/>
              </a:rPr>
              <a:t>	</a:t>
            </a:r>
            <a:r>
              <a:rPr sz="2800" b="1" i="1" spc="-5">
                <a:latin typeface="Times New Roman"/>
                <a:cs typeface="Times New Roman"/>
              </a:rPr>
              <a:t>cha</a:t>
            </a:r>
            <a:r>
              <a:rPr sz="2800" b="1" i="1">
                <a:latin typeface="Times New Roman"/>
                <a:cs typeface="Times New Roman"/>
              </a:rPr>
              <a:t>n</a:t>
            </a:r>
            <a:r>
              <a:rPr sz="2800" b="1" i="1" spc="-5">
                <a:latin typeface="Times New Roman"/>
                <a:cs typeface="Times New Roman"/>
              </a:rPr>
              <a:t>ge</a:t>
            </a:r>
            <a:r>
              <a:rPr sz="2800" b="1" i="1">
                <a:latin typeface="Times New Roman"/>
                <a:cs typeface="Times New Roman"/>
              </a:rPr>
              <a:t>	an  </a:t>
            </a:r>
            <a:r>
              <a:rPr sz="2800" b="1" i="1" spc="-5">
                <a:latin typeface="Times New Roman"/>
                <a:cs typeface="Times New Roman"/>
              </a:rPr>
              <a:t>analog </a:t>
            </a:r>
            <a:r>
              <a:rPr sz="2800" b="1" i="1">
                <a:latin typeface="Times New Roman"/>
                <a:cs typeface="Times New Roman"/>
              </a:rPr>
              <a:t>signal </a:t>
            </a:r>
            <a:r>
              <a:rPr sz="2800" b="1" i="1" spc="-5">
                <a:latin typeface="Times New Roman"/>
                <a:cs typeface="Times New Roman"/>
              </a:rPr>
              <a:t>to </a:t>
            </a:r>
            <a:r>
              <a:rPr sz="2800" b="1" i="1">
                <a:latin typeface="Times New Roman"/>
                <a:cs typeface="Times New Roman"/>
              </a:rPr>
              <a:t>digital </a:t>
            </a:r>
            <a:r>
              <a:rPr sz="2800" b="1" i="1" spc="-5">
                <a:latin typeface="Times New Roman"/>
                <a:cs typeface="Times New Roman"/>
              </a:rPr>
              <a:t>data</a:t>
            </a:r>
            <a:r>
              <a:rPr sz="2800" b="1" i="1" spc="-2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(digitization)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043" y="376251"/>
            <a:ext cx="4289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Components </a:t>
            </a:r>
            <a:r>
              <a:t>of </a:t>
            </a:r>
            <a:r>
              <a:rPr spc="-5"/>
              <a:t>PCM</a:t>
            </a:r>
            <a:r>
              <a:rPr spc="-45"/>
              <a:t> </a:t>
            </a:r>
            <a:r>
              <a:rPr spc="-5"/>
              <a:t>encoder</a:t>
            </a:r>
          </a:p>
        </p:txBody>
      </p:sp>
      <p:sp>
        <p:nvSpPr>
          <p:cNvPr id="3" name="object 3"/>
          <p:cNvSpPr/>
          <p:nvPr/>
        </p:nvSpPr>
        <p:spPr>
          <a:xfrm>
            <a:off x="1806576" y="2422588"/>
            <a:ext cx="1927225" cy="87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9376" y="2895600"/>
            <a:ext cx="1241425" cy="57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2444808"/>
            <a:ext cx="5029200" cy="1150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4651" y="1255699"/>
            <a:ext cx="2776849" cy="7237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4876" y="1939811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4876" y="2101768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4876" y="2263724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04876" y="2425681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59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4876" y="2587643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876" y="2749599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4876" y="291155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74"/>
                </a:lnTo>
              </a:path>
            </a:pathLst>
          </a:custGeom>
          <a:ln w="3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3021" y="4190911"/>
            <a:ext cx="2437378" cy="723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7067" y="316880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7067" y="333081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7067" y="349282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7067" y="365483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5991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067" y="381685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7067" y="397886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7067" y="4140871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06"/>
                </a:lnTo>
              </a:path>
            </a:pathLst>
          </a:custGeom>
          <a:ln w="31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5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308" y="413507"/>
            <a:ext cx="617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Three different sampling methods for </a:t>
            </a:r>
            <a:r>
              <a:rPr spc="-10"/>
              <a:t>PCM</a:t>
            </a:r>
          </a:p>
        </p:txBody>
      </p:sp>
      <p:sp>
        <p:nvSpPr>
          <p:cNvPr id="5" name="object 5"/>
          <p:cNvSpPr/>
          <p:nvPr/>
        </p:nvSpPr>
        <p:spPr>
          <a:xfrm>
            <a:off x="1732876" y="1460514"/>
            <a:ext cx="2620003" cy="197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4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41" y="361315"/>
            <a:ext cx="617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Three different sampling methods for </a:t>
            </a:r>
            <a:r>
              <a:rPr spc="-10"/>
              <a:t>PCM</a:t>
            </a:r>
          </a:p>
        </p:txBody>
      </p:sp>
      <p:sp>
        <p:nvSpPr>
          <p:cNvPr id="3" name="object 3"/>
          <p:cNvSpPr/>
          <p:nvPr/>
        </p:nvSpPr>
        <p:spPr>
          <a:xfrm>
            <a:off x="1388919" y="1203662"/>
            <a:ext cx="2620003" cy="197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97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41" y="361315"/>
            <a:ext cx="617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/>
              <a:t>Three different sampling methods for </a:t>
            </a:r>
            <a:r>
              <a:rPr spc="-10"/>
              <a:t>PCM</a:t>
            </a:r>
          </a:p>
        </p:txBody>
      </p:sp>
      <p:sp>
        <p:nvSpPr>
          <p:cNvPr id="4" name="object 4"/>
          <p:cNvSpPr/>
          <p:nvPr/>
        </p:nvSpPr>
        <p:spPr>
          <a:xfrm>
            <a:off x="1675152" y="1121967"/>
            <a:ext cx="2624451" cy="197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42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36090" y="1977827"/>
          <a:ext cx="8720452" cy="819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978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25">
                          <a:latin typeface="Times New Roman"/>
                          <a:cs typeface="Times New Roman"/>
                        </a:rPr>
                        <a:t>Telephone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050"/>
                        </a:lnSpc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companies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3050"/>
                        </a:lnSpc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digitize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050"/>
                        </a:lnSpc>
                        <a:tabLst>
                          <a:tab pos="1308735" algn="l"/>
                        </a:tabLst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voice	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by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0"/>
                        </a:lnSpc>
                        <a:tabLst>
                          <a:tab pos="1670050" algn="l"/>
                        </a:tabLst>
                      </a:pPr>
                      <a:r>
                        <a:rPr sz="28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8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g	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78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maximum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3130"/>
                        </a:lnSpc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frequency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3130"/>
                        </a:lnSpc>
                        <a:tabLst>
                          <a:tab pos="607060" algn="l"/>
                        </a:tabLst>
                      </a:pPr>
                      <a:r>
                        <a:rPr sz="2800">
                          <a:latin typeface="Times New Roman"/>
                          <a:cs typeface="Times New Roman"/>
                        </a:rPr>
                        <a:t>of	4000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130"/>
                        </a:lnSpc>
                        <a:tabLst>
                          <a:tab pos="892810" algn="l"/>
                        </a:tabLst>
                      </a:pPr>
                      <a:r>
                        <a:rPr sz="2800" spc="-5">
                          <a:latin typeface="Times New Roman"/>
                          <a:cs typeface="Times New Roman"/>
                        </a:rPr>
                        <a:t>Hz.	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The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130"/>
                        </a:lnSpc>
                        <a:tabLst>
                          <a:tab pos="1572260" algn="l"/>
                        </a:tabLst>
                      </a:pPr>
                      <a:r>
                        <a:rPr sz="2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1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ng	rate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55140" y="2779852"/>
            <a:ext cx="537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Times New Roman"/>
                <a:cs typeface="Times New Roman"/>
              </a:rPr>
              <a:t>therefore is 8000 samples per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second.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40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30302"/>
            <a:ext cx="684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Quantization </a:t>
            </a:r>
            <a:r>
              <a:rPr spc="-5"/>
              <a:t>a sampled</a:t>
            </a:r>
            <a:r>
              <a:rPr spc="-50"/>
              <a:t> </a:t>
            </a:r>
            <a:r>
              <a:rPr spc="-5"/>
              <a:t>signal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0428" t="8759" r="284" b="41492"/>
          <a:stretch/>
        </p:blipFill>
        <p:spPr>
          <a:xfrm>
            <a:off x="3006671" y="774915"/>
            <a:ext cx="6602278" cy="51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59CF-6600-4BD9-990A-8E4418965D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3c01e-f8de-4ab7-a358-11ee3ada8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7F510D-32E1-4F67-80D8-B5EC590D93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0A0A40-761C-4624-A111-9A6312E4D4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Components of PCM encoder</vt:lpstr>
      <vt:lpstr>Three different sampling methods for PCM</vt:lpstr>
      <vt:lpstr>Three different sampling methods for PCM</vt:lpstr>
      <vt:lpstr>Three different sampling methods for PCM</vt:lpstr>
      <vt:lpstr>Example</vt:lpstr>
      <vt:lpstr>Quantization a sampled signal</vt:lpstr>
      <vt:lpstr>Quantization a sampled signal</vt:lpstr>
      <vt:lpstr>Quantization and encoding of a sampled signal</vt:lpstr>
      <vt:lpstr>PowerPoint Presentation</vt:lpstr>
      <vt:lpstr>Example</vt:lpstr>
      <vt:lpstr>Example</vt:lpstr>
      <vt:lpstr>Analog Transmission</vt:lpstr>
      <vt:lpstr>DIGITAL-TO-ANALOG CONVERSION</vt:lpstr>
      <vt:lpstr>PowerPoint Presentation</vt:lpstr>
      <vt:lpstr>Types of digital to analog conversion</vt:lpstr>
      <vt:lpstr>Amplitude Shift Keying</vt:lpstr>
      <vt:lpstr>Binary amplitude shift keying</vt:lpstr>
      <vt:lpstr>Frequency Shift Keying</vt:lpstr>
      <vt:lpstr>Binary frequency shift keying</vt:lpstr>
      <vt:lpstr>Phase Shift Keying</vt:lpstr>
      <vt:lpstr>Binary phase shift keying</vt:lpstr>
      <vt:lpstr>PowerPoint Presentation</vt:lpstr>
      <vt:lpstr>Types of analog-to-analog modulation</vt:lpstr>
      <vt:lpstr>Amplitude modulation</vt:lpstr>
      <vt:lpstr>Frequency modulation</vt:lpstr>
      <vt:lpstr>Phase modulation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revision>17</cp:revision>
  <dcterms:created xsi:type="dcterms:W3CDTF">2020-08-27T07:02:40Z</dcterms:created>
  <dcterms:modified xsi:type="dcterms:W3CDTF">2020-12-04T12:47:42Z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