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3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7.xml" ContentType="application/inkml+xml"/>
  <Override PartName="/ppt/ink/ink8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22"/>
  </p:notesMasterIdLst>
  <p:sldIdLst>
    <p:sldId id="257" r:id="rId3"/>
    <p:sldId id="334" r:id="rId4"/>
    <p:sldId id="351" r:id="rId5"/>
    <p:sldId id="352" r:id="rId6"/>
    <p:sldId id="353" r:id="rId7"/>
    <p:sldId id="354" r:id="rId8"/>
    <p:sldId id="355" r:id="rId9"/>
    <p:sldId id="367" r:id="rId10"/>
    <p:sldId id="369" r:id="rId11"/>
    <p:sldId id="368" r:id="rId12"/>
    <p:sldId id="370" r:id="rId13"/>
    <p:sldId id="371" r:id="rId14"/>
    <p:sldId id="356" r:id="rId15"/>
    <p:sldId id="366" r:id="rId16"/>
    <p:sldId id="357" r:id="rId17"/>
    <p:sldId id="358" r:id="rId18"/>
    <p:sldId id="359" r:id="rId19"/>
    <p:sldId id="360" r:id="rId20"/>
    <p:sldId id="3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67" autoAdjust="0"/>
  </p:normalViewPr>
  <p:slideViewPr>
    <p:cSldViewPr snapToGrid="0">
      <p:cViewPr varScale="1">
        <p:scale>
          <a:sx n="61" d="100"/>
          <a:sy n="61" d="100"/>
        </p:scale>
        <p:origin x="105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03:12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4492 9672 125,'0'0'36,"0"0"-33,0 0 18,0 0-2,0 0-9,0 0 6,0 0 30,-63-18-3,61 14-6,-3-1-5,5 3-7,0 2 1,0 0-10,0 0-8,0 0-8,0 0 5,0 0-5,0-3 6,0 3 2,0 0 1,0 0-7,0 0 0,0 0 4,0 0 0,0 0 9,0 0-2,-5 0-7,5 0 2,0 0 2,0 0-4,0 3-6,0 9 0,0 15 0,0 0 0,0 9 2,0-5 0,0 1 3,10 3 1,-1-4 1,-4 2-1,5-1-2,1 0 0,-2 0-1,1-7 1,1-3 3,1-7-7,-3-5 5,-8-3-5,1-6 0,1-1 5,-3 0-1,0 0 11,0 0 35,0 0-14,7 0 1,1-17-7,12-19-22,24-23-5,16-10 0,14-3-3,14-1 0,6 3 0,-2 11 0,-2 4-1,-23 8 1,-2 5 0,-21 10 2,-16 10-2,-7 11 1,-16 2 2,-2 9 9,-3 0 2,0 0-6,0 0-8,0 0-2,0 0 0,0 0-1,0 0-11,0 0-15,0 0-40,0 6-79,0 10-108,0-6 78</inkml:trace>
  <inkml:trace contextRef="#ctx0" brushRef="#br0" timeOffset="2168.4568">13045 9550 250,'0'0'31,"0"0"-14,0 0 27,0 0-7,0 0 16,0 0-3,0 0-14,-48-39-19,48 34 2,0 5 4,-5 0-1,5 0-14,0 0-8,0 0-1,0 0 1,0 0-4,0 0 3,0 0-4,0 0 4,0 0-4,0 0 5,0 0-3,0 5 2,0 6 1,0 8 0,13 5 0,7 3 0,0 3 3,7 2-3,2-4 1,-6-1 1,4 0-1,-5-2 0,4-2 5,-2-7-3,1 0 2,-7-5 0,-1-2 0,-9-2-1,-1-3-3,-4-3 1,-3-1 1,0 0 3,0 0 40,0 0 5,10 0-10,-6 0-25,13-12-3,1-11-9,20-9-4,8-4 0,9-5 0,2-3 0,6-3 0,13-1-2,0-3 2,-2 0 1,0 4 0,-14 9 0,-15 13-1,-15 10 0,-11 7 4,-16 8-3,-3 0-2,0 0 2,0 0-2,0 0-5,0 0-56,-3 16-30,-16 16-12,4 0-51,0-17-149</inkml:trace>
  <inkml:trace contextRef="#ctx0" brushRef="#br0" timeOffset="3623.6507">21752 9501 285,'0'0'54,"0"0"-35,0 0 17,0 0 32,0 0-2,0 0-32,0 0-20,0-10-7,0 10 2,0 0 7,0 0-14,0 0-2,0 0 0,0 0-4,0 0 2,0 0 2,15 10-1,7 11 1,2 0 0,4 5 1,1 6 1,2-5 0,-7 10-1,4-4-1,4 0 4,-9 2-3,6-6 0,-4-3 0,-3 0 0,-6-10 0,-1-1 1,2-7-2,-14-4 0,3 1 1,0-5 1,-6 0 0,4 0 5,1 0 25,6 0-6,21-20-9,15-19-2,16-2-7,14-9-5,-1-3-3,2 6 1,-6 3 5,2-3-4,-1 4 2,1 1-4,1-2 0,-6 3 2,3 3-1,-4 0-1,-4 5-1,0 1 1,-11 6 4,-13 6-2,-13 9-4,-12 5 2,-10 1 0,-5 5 0,0 0-11,0 0-15,0 9-67,-10 23-116,-30 0 10</inkml:trace>
  <inkml:trace contextRef="#ctx0" brushRef="#br0" timeOffset="16158.2594">13121 12716 145,'0'0'37,"0"0"38,0 0 15,0 0-14,0 0-5,0 0 5,0 0 0,-17-68-18,14 61-35,3 2 3,0 5-19,0 0-3,0 0-3,0 0 2,0 0-6,0 0-1,0 0 1,0 0-11,0 0 6,0 8 4,8 11 3,7 2 1,12 6 0,-5 5 0,4 0 0,-2 5 0,4-5 1,-8-1-1,0-4 0,-8-1 2,5-9-2,-5-11 0,-12-1 0,3-5 3,-3 0 0,0 0 6,0 0 20,0 0 4,5 0-10,2 0 4,11-11-19,12-16-5,9-16-3,16 5 2,-8-2 1,-2 1-3,-5 6 0,-2 1 0,-4 5 5,-4 5-3,-10 7 2,-7 3-1,-1 7-1,-12 2 4,0 3-4,0 0 0,0 0 0,0 0-2,0 0-6,0 0-33,0 0-53,0 12-117,0 3-144</inkml:trace>
  <inkml:trace contextRef="#ctx0" brushRef="#br0" timeOffset="17231.3957">13193 12476 116,'0'0'33,"0"0"-16,0 0 11,0 0 78,0 0 7,0 0-52,21-39-16,-17 33-16,-4-3-3,5-7-24,2 6 5,-1-4 6,-1 1 8,2 3 8,-4-3-13,2 4 12,-5 9 3,0-2-8,0 2-15,7 0-8,-7 0 0,0 0-3,0 0-2,0 0-5,0 0-1,0 2 9,3 12-4,9 4 5,1 7 1,-3-2 0,4 1 0,3-2 0,-9-4 2,2-8-1,2 6-1,-9-5 0,9-1 1,-1 0 0,-4-3 1,1 3-2,-1-3 0,-7-4 1,4-3 0,-4 0-1,5 0 1,-5 0 4,0 0-4,0 0 2,0 0 0,0 0 0,6 0 2,-6 0 13,4 0 0,12 0-1,13-25-6,9-2-5,16-13-3,4 0-2,3-3-1,-8 5 1,1 0 0,1 6-1,-12 1 1,-3 5-1,-4-1-1,-5 8 1,-11 6 0,-5 2 1,-3 7-1,-12 4 0,3 0-13,-3 0-33,16 0-51,-13 4-102,2 15-66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20:23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7353 6060 97,'0'0'97,"0"0"-23,0 0 11,0 0 1,0 0-24,0 0-12,0 0-5,0 0 19,-7 0-7,7 0-12,0 0-19,0 0 14,0-4-7,0 4-8,0 0-5,0 0-6,0 0-1,0 0-4,-3 0-2,1 0-4,2 0-2,0 0 4,0 0-4,-1 0-1,-1 0-8,-1 0 6,-4 0 2,7 0-2,-5 0-2,-5 0-3,1 16 3,-12 7 4,-6 1 6,0 8-6,-3 3-6,-3 6 6,2 7 0,-2 11 0,10 3 0,3 2 0,8-7 0,12 0 0,0-7-2,5-9 1,22 4 1,11-5 0,2-8 3,2-5-2,3-12 1,0-3 4,-6-2-5,-11-9 3,4-1 0,-2 0 7,-3 0 2,13-16-4,-1-8 1,2-6 0,-4-2-8,3-7-2,-5-4 11,-11-4-8,-6-1 3,-3-5-2,-15 0 23,0-5-7,0 2-8,-8 3-9,-17 6 9,-5 3-6,3 8 0,-10 4-6,12 5-2,-3 5 2,4 4-4,3 5 2,2 8-9,-1 3-16,-5 2 1,-3 0-25,-18 0-2,10 7-40,-6 9 14,13 4-51,9 1-8,17-3-112,3-3 1</inkml:trace>
  <inkml:trace contextRef="#ctx0" brushRef="#br0" timeOffset="818.3056">8281 6436 239,'0'0'273,"0"0"-232,0 0 5,0 0 55,0 0-28,0 0-38,0 0-13,0 0-6,0 0 10,0 0-4,0 0 1,0 0-16,0 0-4,0 0 0,0 0 3,0 0-3,0 0-3,24 0 1,19 0 4,21 0 0,19 0 4,8 0-6,6 0 1,-10 0-4,-7 0 4,-8-8-1,-8 4-3,-4-7 0,-7 11 0,-9 0 1,-12 0-2,-4 0-1,-13 0 2,-7 0 1,4-1 1,-12 1-2,0 0 3,0 0-1,0 0 2,0 0-2,0 0-1,0 0-1,0-4-3,0 4 0,0 0-14,0 0-50,0 0-53,4 0-49,7 0-51,-2 0-98</inkml:trace>
  <inkml:trace contextRef="#ctx0" brushRef="#br0" timeOffset="1649.6602">8748 6119 327,'0'0'131,"0"0"-47,0 0 15,0 0 0,0 0-51,0 0-7,-15-24 5,15 24-6,0 0-5,0 0-11,0 0-6,-7 0-7,7 0-8,0 0-2,0 0-1,0 0 0,0 0-4,0 0-5,0 0 6,25 9-5,9 11 8,11 2 4,5 5-1,-1-5-1,4 5 2,7-5 6,-3 5-8,14-7-2,-3 1 1,-4-6-1,-1 2 1,-12-7 2,-3 1-2,-13-10-2,-13 4 3,-7-3-7,-8-2 10,-7 3-4,0-3 1,0 0-1,0 0-1,0 0 3,0 0-1,0 1-2,0-1 0,0 0-7,0 4 7,0-4-5,0 5-2,0 7-6,-15 10 12,-10 9 1,-14 10 0,-6 1 13,-5 3 11,-9-8-6,2 7-7,-3-7-2,10-5-3,6-5-4,9-1-2,2-5 4,14-5-3,3-1 0,6-8-1,10-1-2,-4-2 2,4-4-2,0 7 1,0-6-4,0-1-10,-1 3-18,1-2-9,0 2 2,-7 4-47,0-2-6,-1-5-43,-4 0-62</inkml:trace>
  <inkml:trace contextRef="#ctx0" brushRef="#br0" timeOffset="4865.4828">10508 6103 441,'0'0'59,"0"0"-28,0 0 44,0 0 16,0 0-36,0 0-23,0 0-7,0-16-1,0 15-3,0 1 2,0 0-17,0 0 3,0 0-3,0 0-6,0 0 0,0 0 0,0 0-8,0 0 4,-3 1-10,-9 16 12,3 9-3,-2 2 5,-3 7 5,-1-1-1,7 10 6,-4-1-5,-3 2 3,5 4-8,-2 5 2,-3-6 5,4-1-7,-4 2-1,0-9 1,1 0 0,-1-8 3,7-5-1,-7 0-2,3-7 0,4-3 0,-2-3 0,6-6 1,4-8 0,-6 0 0,6 0 5,0 0 5,0 0 4,0-7 27,8-17 12,12-20-48,7-10-3,6-10-1,1-9-2,4 0 1,4 1-3,-5 6 3,-7 10-1,0 8 0,-7 2 1,-1 0-1,-7 2 3,-10 2 1,4 2-4,-3 6 33,-4 5-23,3 3 2,-5 10-7,7 0 5,-7 15-1,0-2 5,0 3-4,0 0-10,0 0-2,0 0-4,0 0-10,5 3 7,-2 20-7,12 14 13,5 15 3,2 3 0,0 4 0,4 5 0,-2-5-4,-6 4 2,2 7 4,-5-5 2,0-1-4,-1-2 0,1-12 1,-3-1 0,-4-11-1,2-4 0,-5-6 0,2-6 0,-2-7-7,-5 0 7,0-3 5,3-7-5,-3 3 1,3-5-2,1-3-1,-4 0-1,3 0-7,-3 0-14,0 0-15,3 0-14,-3 0-48,0 0-74,0-3-101</inkml:trace>
  <inkml:trace contextRef="#ctx0" brushRef="#br0" timeOffset="5256.793">10414 6478 222,'0'0'319,"0"0"-273,0 0-19,0 0 52,0 0-42,0 0-25,27-7-12,21 7 11,16 0 12,5 0-2,6 0-10,-7 0-8,-1 0-2,-6 0 6,-20 0-8,-5 0 4,-15-3-6,-7 3-4,-9 0-17,-5 0-32,0 0-64,-25-1-93</inkml:trace>
  <inkml:trace contextRef="#ctx0" brushRef="#br0" timeOffset="6824.0164">11873 6072 275,'0'0'75,"0"0"-11,0 0-5,0 0-16,0 0-12,0 0-6,-10-16-12,5 16 5,5 0 4,0 0 20,-4 0-13,4 0-8,-5 0-7,-6 0 9,-4 0-14,-7 0-9,-8 0 10,-2 13-5,0 4 11,0 1-5,4 4-5,5 6-3,-4 4 4,-2 4 5,9 6-5,2 1-5,6 9 1,9 1 2,3-3-2,0-2-1,0-2 2,0-3-3,3 1 2,9-5 3,3 1-6,0-2 4,0-1-3,4 0-1,-4-5 8,3 0-7,2-3 0,-2-1 3,4-8-4,-2-6 0,4-3 3,4-8 4,14-3 2,6 0 16,1-12-9,1-15-13,7-10 3,-2-5-4,-5-7 0,-1-3 7,-7-3-9,-12 4 1,0 1 0,-7 2 8,-8 1-3,0 1 12,7 6-6,-3 5-4,-4 3-6,5 1-1,-2 3 4,12-4 0,-6 2-5,9 3 0,-3 0 0,-3 7 0,-5-2 0,0 5 2,-2 7-2,-12 0 1,2 3-1,-2 2 1,-1 1-1,-7 3 0,3-4 0,-3 5-1,5 0 2,-5 0-2,7 0 1,-7 0-3,0 0 2,3 0-1,-3 0-4,5 0-4,5 5 8,2 9 0,3 4-4,4 4 5,1 5 1,-2 5-2,7 5 1,-11 6 0,-4 8 1,1 4-1,-7 5-6,-4 2 7,0-3 0,0 0 1,-10-10-1,-5 4-5,-9-11 5,-6-3 2,-5-7 2,-2-4 8,-8-6-4,-4-5 5,-11-6 6,7-7-14,-9-4 5,10 0 9,0-24 8,4-12-12,12-13 13,6-10-22,12-5 7,6-1-2,9 0-3,3-1 2,0 2 0,15 4-2,7 6 1,4 10-9,3 6-1,-1 6-7,-1 7 0,3 3-39,-3 7-30,15 13-50,0 2-79,13 0-74</inkml:trace>
  <inkml:trace contextRef="#ctx0" brushRef="#br0" timeOffset="7491.9896">13109 6706 646,'0'0'46,"0"0"-12,0 0 12,47-164-21,-4 109-6,-1-2-8,3 4-4,-11-2 13,1 13 15,-12-5 5,-3 9-5,-8 1-9,-3 5-11,-3 9 8,-6 1 19,0 5-8,0 4-5,0 9-4,0-3-8,0 7 14,0 0-23,0 0-8,0 0-4,0 0 0,0 0-6,4 11 2,21 19-4,15 12 12,2 8 2,3 4 0,-5 5-1,-10 3-1,-10-2-6,-6 3 6,-14-9 3,0 1-3,0-11-4,-26-3 1,-19-4 3,-23-6 2,-21-4 6,-21-1-8,-14-8 0,17-8-9,21-5-30,33-1-68,35-4-29,18 0-117</inkml:trace>
  <inkml:trace contextRef="#ctx0" brushRef="#br0" timeOffset="8573.2581">14733 6092 336,'0'0'259,"0"0"-237,0 0 31,0 0 7,0 0-42,0 0-18,0 0 6,-88 53 23,49-20 5,1 9 14,4 3-12,-4 6-17,8 6 2,8 5-4,0 1-6,17 4 0,-2-4-5,7-9 0,0 1-4,7-6 1,15-11 5,8 4-7,2-10 5,11-7-2,4-4-8,17-6-11,4-12-108,4-3-155</inkml:trace>
  <inkml:trace contextRef="#ctx0" brushRef="#br0" timeOffset="9180.705">15446 6210 150,'0'0'683,"0"0"-608,0 0-33,0 0 9,0 0-49,0 0-2,-18-5-11,18 33 1,-5 10 10,5 7 2,0 0-2,0-3 0,5-5 0,10-3 0,3-8-1,5-7-2,-1-5 2,-3-5-4,2-9 2,3 0 4,-4 0-1,-5 0 5,-7 0 0,6-12 0,-8 7 0,-6 1 5,0 4 13,0 0-1,0 0-15,0 0-7,0 3-7,5 14-7,4 10 9,6 4 5,12 1 0,9-4 2,13-9 3,11-7 0,4-7-3,4-5-1,-4 0 3,-4-7 0,-22-16-3,-4-9 1,-7-12 8,-19-11-4,-8-11 10,0-9-13,-28 4 17,-28 8-17,-7 5 12,-6 15-2,2 8-1,21 8 8,17 12-19,21 6-1,8 6-2,0 3-80,10 0-76,43 0-170,19 0-153</inkml:trace>
  <inkml:trace contextRef="#ctx0" brushRef="#br0" timeOffset="9744.3052">16923 6227 124,'0'0'422,"0"0"-340,0 0 37,0 0-5,0 0-42,0 0-32,-30-32-8,8 27-17,-13 5-4,-10 0-5,0 5-5,-4 18 3,1 3 0,3 12 1,3 1 11,0 6-8,5 2-1,10 2 0,6-1-3,16 4-3,5-8-1,0-2 4,0-4-2,21-6-2,14-5 4,19-4-4,16-5-1,14-7-65,3-11-68,3 0-149,-18-6-323</inkml:trace>
  <inkml:trace contextRef="#ctx0" brushRef="#br0" timeOffset="10185.8789">17360 6322 125,'0'0'374,"0"0"-286,0 0 18,0 0 9,0 0-14,0 0-42,0-1-17,0 1-19,0 0-21,0 0-2,0 13-5,0 18-13,0 8 18,0 8 9,0 2 0,0 0 5,0-2-10,0-5 10,0-2-11,0 0 12,0 1-11,0-3 1,0-4-5,-4 1 1,-7-6 0,4-1 3,-3-3-4,7-1 0,-6-2-25,4-4-59,2-9-86,-4-9-178</inkml:trace>
  <inkml:trace contextRef="#ctx0" brushRef="#br0" timeOffset="11279.4248">18000 5982 553,'0'0'90,"0"0"-31,0 0 30,0 0-32,0 0-30,0 0-12,0-12-6,0 12 0,0 0 2,0 0 8,0-1-3,0 1 3,0 0 5,0 0 5,0 0-7,0-3-3,0 3 4,0 0-9,0-1 13,0 1-15,0-5 9,0 5-7,0 0 2,0 0 4,0 0 0,0 0-15,0 0-5,0 0-10,0 0-5,-1 10 0,-4 21 4,-5 8 11,1 16-2,-2 1 4,2 3-1,-3 6 0,1 5 0,2 6 0,1-3 1,5 2 3,-2-11-5,5-5 1,0-6 1,0-11-1,0-6 0,0-9-1,0-9 2,0-1-2,0-8 1,0-3-1,0-1 2,0-1-2,0 0-1,5 0 1,3 2 3,2-2-3,15-1-3,4-3 0,11 0-22,7 0-30,13 0-51,3-13-60,1-15-129</inkml:trace>
  <inkml:trace contextRef="#ctx0" brushRef="#br0" timeOffset="11567.1548">17701 6408 400,'0'0'312,"0"0"-276,0 0-19,0 0-9,159-69-4,-59 57 4,14 1-8,16 2-1,3 1-14,-1 0-70,-10-3-98,-13-4-131</inkml:trace>
  <inkml:trace contextRef="#ctx0" brushRef="#br0" timeOffset="11848.9492">18894 5911 416,'0'0'167,"0"0"-130,0 0 17,130-20 2,-86 25-18,-9 34-31,-2 13-4,-6 12-3,-17 9 23,-5 8-3,-5 3 22,0 3 7,-5-6-24,-17-4-5,-5-5 2,-9-8-8,-5-7-5,-10-7-8,-20 4 3,-1-11-4,-18 4-15,-7-13-95,8-10-228</inkml:trace>
  <inkml:trace contextRef="#ctx0" brushRef="#br0" timeOffset="13733.3005">7432 8321 659,'0'0'91,"0"0"-37,0 0 60,0 0-43,0 0-40,0 0-9,5-30-9,-2 15-11,9-6 0,-4-2-1,7-5 3,7-6-6,-4 2 2,6-4 0,2-2 5,-9 6-4,-5 0 2,-4 11 0,-3 4 11,2 7-1,-7 3-3,0 5 0,0 1 0,0 1-7,0 0-3,0 0-4,0 0-4,0 0 4,0 0-14,0 0 8,0 27 0,0 9 9,0 6 0,0 16 1,0-8-2,0 12 2,15-1 6,0 2-1,7 11 6,-2-8-7,10-3 0,-2-4-4,4-10 5,-3-5-5,-6-8 4,-8 1-7,-3-10 3,-12 3 0,0-6 1,0-6-1,-7 1-2,-8-2-8,-8-7-1,-4 0-5,-12-10 13,6 0-7,-12 0-1,1 0 3,9 0 4,-2-2 4,11-6 1,11 2 0,6 6 0,6 0 6,3 0 11,0 0-5,0 0-4,0 0-6,0 0-3,0 0-4,22 0-5,24-8 9,25 0 0,12-3 1,11-2-1,-10 3-1,-9 2 1,-12 1 1,-14 2 0,-14 4-1,-11-3-6,-4 4 6,-12 0-35,4 0-31,-4 0-30,17-5-37,9 0-82</inkml:trace>
  <inkml:trace contextRef="#ctx0" brushRef="#br0" timeOffset="14205.3088">8748 8470 549,'0'0'191,"0"0"-190,0 0 11,0 0 53,0 0-33,0 0-18,42 11-1,21-6 55,28-1-21,7-1-20,8-3-14,-1 0-2,-6 0 0,-17 0-6,-10-7 1,-12 0-6,-6-2 0,-14-3 0,-10 3 1,-10-1-1,-12 1 0,-1 7-4,-7 1-16,0-6-31,0-2-30,0-7-64,0-7-385</inkml:trace>
  <inkml:trace contextRef="#ctx0" brushRef="#br0" timeOffset="14596.4805">9232 8114 787,'0'0'61,"0"0"-13,0 0 17,0 0-32,0 0-33,0 0-1,-6-8-8,48 19 0,15 10 9,18 11 5,4 8-2,-2-4 8,-7 7-10,-6-6 6,-16 5-4,-9 3 5,-9-4-8,-15-2 0,-12-3 3,-3 1-1,0 4 7,-36 0 1,-15 0 13,-12 2-5,-12-2-3,3-3-11,1 2-4,14-6-26,31-5-79,26-19-90,26-10-321</inkml:trace>
  <inkml:trace contextRef="#ctx0" brushRef="#br0" timeOffset="15548.2064">10829 8105 172,'0'0'577,"0"0"-507,0 0 4,0 0 6,0 0-29,0 0-47,-15-14-4,8 46-22,2 15 22,2 24 4,-9 7 12,12-2-3,-5-4-1,2-5 5,3-8 5,-7 3 3,4-12-9,-1 2-11,-1-8 8,5-7-13,-6-5 7,6-10-7,0-6 5,0-5-4,0-6-1,0-5 2,0 0 3,0 0 8,0 0 5,0 0 14,0-19 32,-5-13-51,1-8-12,-2-2-1,1-6 6,1 1-6,4-1 0,0-2-6,0-4 7,0 0-1,0-6 0,9-2-8,12 2 2,6-2 1,0 3 1,10 5-6,-7 11 3,8 5 0,-8 8 5,-3 8 1,-5 6 0,-10 5 1,-4 3 2,-1 5-2,-7 3-5,3 0-7,2 0-1,17 28-7,5 14 16,9 12 3,-2 9 1,4 0 3,1 7-2,-2 1 4,-1-4 1,0-6 3,-6-4-5,0-4-2,-7-9 0,2-1-1,-6-7 0,-8-7-1,-2-3-1,2-5 1,-7-5-4,8 1-39,-9-3-82,0-8-47,-3-6-118,0 0-202</inkml:trace>
  <inkml:trace contextRef="#ctx0" brushRef="#br0" timeOffset="15805.7879">10896 8682 520,'0'0'324,"0"0"-251,0 0-23,0 0 8,0 0-39,0 0-12,89-95-7,-41 83 2,7-2-7,-5 13 4,-1 1-4,0 0-66,1 0-61,2 0-21,1 0-113</inkml:trace>
  <inkml:trace contextRef="#ctx0" brushRef="#br0" timeOffset="17243.4566">12721 8056 426,'0'0'255,"0"0"-205,0 0 13,0 0 20,0 0-36,0 0-26,-164-32-5,117 32-5,-1 0 9,-6 0-3,16 4-4,-2 6-7,9-1-6,11 3 1,5 2-1,2-1 0,5 1 0,1 0-2,2 0 0,5 1 2,0 2-1,5 1 1,30 4 0,15 3 0,14 1 7,8 5 0,3-4-6,-6 0 2,-6 1-3,-11-2 1,-5 1-1,-10 0 0,-11-1-2,-7-3 1,-8-3-2,-4-4-1,-7-1 1,0-3 2,0 2-1,-7 3 2,-23-1 3,-18 6 17,-17-5 2,-14-2-5,-15 1-7,-4-5 0,-4-6-10,5 2 0,21-6-2,26-1-2,28 0-44,22 0-43,0 0-81,34-24-287</inkml:trace>
  <inkml:trace contextRef="#ctx0" brushRef="#br0" timeOffset="17723.863">13139 8187 489,'0'0'227,"0"0"-217,0 0-7,0 0 0,0 0-1,0 0 2,0 53 10,0-15 30,0 9 4,0 0 7,0-4-19,0-6-17,0-10-10,0-4-1,0-8-4,0-4 3,0-5-4,0-6 2,0 0-3,0 0 10,0 0-1,0 0 4,0-6 2,-3-14-10,-4-2-7,-1 2-12,3-2-13,5 0-12,-7 3-8,2-1 4,2 0-24,-4-2 14,2 2-16,-8-2 1,-2-1-84,-6-7-211</inkml:trace>
  <inkml:trace contextRef="#ctx0" brushRef="#br0" timeOffset="18503.8644">12585 7996 539,'0'0'306,"0"0"-257,0 0 27,0 0 14,0 0-23,0 0-49,-45-44-5,37 44-13,-14 13-3,-11 27 0,-17 11 3,-4 14 9,6 10-4,2 2 13,10 3-3,9-3-14,18-5 6,9-8-7,0-7 0,15-7 6,21-9-2,15-12 4,10-8 2,7-16-6,11-5 5,8 0-1,3-32-4,-6-9 2,-6-17 5,-16-9-11,-18-7 0,-14 5-2,-12-1 2,-13 15 4,-5 7-3,0 12 6,7 9 0,-4 3 5,2 6-1,5 1-9,11 5-2,4-3-6,10 5-1,13 0 4,1 3-3,11 7 3,-3 0-3,3 0 0,-6 17-2,-6 20-3,1 10 8,-8 5-1,-14 3-2,-5-1 2,-14 1 0,-8-4-4,0-8 2,-3-4 5,-34-2-1,-10-4 1,-16-7 1,-12-3 15,3-9-6,-4-11-7,19-3 5,16 0 0,7-13 6,16-21-4,1-13 2,14-7-4,3-14 1,0-8-7,0 6 4,3 2-3,14 11 3,1 9 3,12 4-8,-6 10 0,6 6-14,13 10-69,18 12-85,7 6-94,-1 0-78</inkml:trace>
  <inkml:trace contextRef="#ctx0" brushRef="#br0" timeOffset="18946.1117">13870 8528 527,'0'0'76,"91"-138"-30,-35 57 38,5-1-16,-5 8 9,-10 12-29,-13 14 6,-13 16 0,-13 11-2,-7 6 16,0 1-23,0 5-4,-7 2-21,-6 4-7,-7 3-13,5 0 0,-5 8-9,5 24-5,6 10 6,9 9 5,15 7-7,37 5-6,3-1 5,4-11-5,-11-2 0,-13-8 8,-18-10 2,-3-7 4,-14-8-7,0 0 7,-49 0-2,-35-1 4,-24 2 23,-16-2-7,-13-4-16,10-5-2,10-1-93,18-1-135,50-4-187</inkml:trace>
  <inkml:trace contextRef="#ctx0" brushRef="#br0" timeOffset="19530.3665">15215 7930 811,'0'0'51,"0"0"-41,0 0-3,-142 113 40,112-51-5,3 10-21,15 2-3,12 6 4,0-4-13,5-4-2,36-8 4,4-9-3,23-5-3,9-9 4,12-10-9,5-5-5,-2-13-86,-9-8-91,-4-5-120</inkml:trace>
  <inkml:trace contextRef="#ctx0" brushRef="#br0" timeOffset="20093.1349">15936 8091 794,'0'0'97,"0"0"-24,0 0 35,0 0-34,0 0-50,0 0-21,-18-23-3,18 41-19,0 26 5,0 18 8,13 13 6,7 4 3,0-10-2,15-14-1,-6-12-3,11-13-12,-7-12-14,13-9 11,-3-8 13,1-1 5,-3 0 1,1-22 5,-10-10-3,0-4 5,-12-6-3,-5 3 8,-8 6 30,-7 7 3,0 11 24,0 8-19,0 7-19,0 0-26,0 0-6,0 0-17,8 21-13,20 12 15,7 7 9,19-1-20,1-10 10,-1-8-2,-6-6 2,-9-10 14,-2-5 0,-17 0 2,1 0 4,1-25 5,-9-6 7,3-20-2,-3-12 5,-6-16 3,-7-7-11,0 1-7,-7 11-4,-22 8 2,1 15-3,-5 7 1,-4 12-15,17 10-69,6 15-76,14 4-93,0 3-322</inkml:trace>
  <inkml:trace contextRef="#ctx0" brushRef="#br0" timeOffset="20475.894">17433 8043 649,'0'0'78,"0"0"-43,0 0 29,-155 94 7,106-46-29,6 7-9,11 4-7,8-2-11,13-6-6,11 0-5,0-12 4,20-2-4,17-5 1,16-7-1,14-13 1,17 0-5,6-12-45,-10 0-110,-9-27-118,-23-12-306</inkml:trace>
  <inkml:trace contextRef="#ctx0" brushRef="#br0" timeOffset="20781.3194">17753 8346 563,'0'0'154,"0"0"-142,0 0 26,132-47 4,-77 47 6,-16 0-23,-9 0-11,-7 26-14,-23 7-10,0 16 7,-15-2-1,-33 6 4,-9-11 20,-9-4 1,18-9 17,8-7-9,26-5-19,8-3-10,6-5 5,0 0-5,20 0 4,28-3 6,26-3 1,15-3-8,4 0-3,3 0-45,4 0-28,-10-12-48,-18-3-126</inkml:trace>
  <inkml:trace contextRef="#ctx0" brushRef="#br0" timeOffset="21406.7704">18793 7893 583,'0'0'170,"0"0"-109,0 0 63,0 0-31,0 0-49,0 0-44,-30-22-1,20 49-16,-3 10 6,-2 12 11,0-1 0,5 10 6,5-2-5,1 6 4,4-3 2,0 5-2,0-5-2,0-5 5,0-4-7,0-4 5,4-10-5,7 4 1,-2-6 1,12-6-3,-1-1-6,17-4-38,7-4-39,8-7-42,9-12-29,5 0-109</inkml:trace>
  <inkml:trace contextRef="#ctx0" brushRef="#br0" timeOffset="21593.7265">18800 8217 524,'0'0'218,"0"0"-185,0 0-15,0 0 6,0 0-16,0 0-8,147-24-9,-48 23-32,13-6-97,5-1-172</inkml:trace>
  <inkml:trace contextRef="#ctx0" brushRef="#br0" timeOffset="21831.4409">19780 7820 123,'0'0'595,"0"0"-492,0 0 8,0 0-59,0 0-52,0 0-17,2 83 9,13 4 8,7 13 9,-1-3-7,-12 3 0,-3-7 1,-6-13-3,0-6 2,-26-10-4,-18-7 1,-23-10 1,-21-7 0,-40-18-37,-22-13-139,-7-9-371</inkml:trace>
  <inkml:trace contextRef="#ctx0" brushRef="#br0" timeOffset="23472.6857">22231 6110 453,'0'0'261,"0"0"-256,0 0-3,0 0 13,0 0 1,0 0 42,57 172-7,-36-106-12,-4 7-22,8 0-4,-3 1-10,1-11 1,8-12-3,-13-13 2,4-13-1,-7-10 2,1 1-4,-9-15-20,8-1 10,0-8 10,9-24 11,9-8-9,-1 3-2,-4 8 1,-9 13 8,-14 7 13,1 9 14,-6 0-8,0 0-28,9 33-17,11 10 17,8 8 6,14 2-2,7-3 5,-1-8-4,4-10-4,-5-10 5,-14-13-5,-9-6 4,-9-3-4,-3-8 10,-9-28 33,-1-23-20,-2-14-16,-5-21-4,-27-8-2,-20 8-2,-12 12-1,4 24 1,15 19-4,13 22 4,25 10-2,7 7-84,2 0-127,45 14-202</inkml:trace>
  <inkml:trace contextRef="#ctx0" brushRef="#br0" timeOffset="23779.0562">23748 6542 562,'0'0'167,"0"0"-152,0 0 78,-179 69 13,127-32-27,17 5-43,-2-3 6,21 1-19,9 0-12,7-3-7,0-2 4,27-3-4,9-1-1,11-7 6,13-1-9,9-10-30,3-5-77,5-8-78,0 0-67</inkml:trace>
  <inkml:trace contextRef="#ctx0" brushRef="#br0" timeOffset="24296.7688">24479 6430 85,'0'0'712,"0"0"-712,0 0 8,0 0 8,-22 135 69,22-72-44,-3 6-10,3-1 6,0-2-11,0-3-9,3-9-7,9 1-5,-2-9 1,0-9-6,-7-3 0,2-6-19,-5-9-105,0-19-133</inkml:trace>
  <inkml:trace contextRef="#ctx0" brushRef="#br0" timeOffset="24567.6615">25136 6392 969,'0'0'38,"0"0"-36,0 0 28,0 0 14,186-76-41,-94 72-2,12 4-2,-4 0 1,2 0-39,-15 2-61,-11 11-108,-25-1-245</inkml:trace>
  <inkml:trace contextRef="#ctx0" brushRef="#br0" timeOffset="24777.1975">25091 7000 607,'0'0'227,"0"0"-200,0 0 15,0 0 9,0 0 4,276 10-18,-98-26-31,-3 1-6,-24-7-5,-19-3-33,-27 6-28,-19 1-73,-21-4-75,-17-4-259</inkml:trace>
  <inkml:trace contextRef="#ctx0" brushRef="#br0" timeOffset="25594.137">26617 6267 483,'0'0'132,"0"0"-70,0 0 47,147-50-15,-95 37-34,7 4-18,-3 7-4,0 2-17,-16 0-3,-3 0-18,-12 8-1,-10 18-4,-9 11-8,-6 11 6,0 6 7,-36 15 2,-20-6 2,-4-4-2,-5-5-2,11-17 12,8 1 2,17-15-13,11-12 2,14-2 0,4-9-3,0 4 0,0 0 2,22 1 0,15 5-1,30-6 14,18-1-4,17-3-2,7 0-9,8 0-5,-2 0-42,-1 0-84,-13-14-122,-19-13-377</inkml:trace>
  <inkml:trace contextRef="#ctx0" brushRef="#br0" timeOffset="25916.2472">28089 6225 692,'0'0'287,"0"0"-287,0 0-2,0 0 2,0 0 14,-54 152 9,49-86 2,2 1-6,3 2-6,0-15-6,0-5 1,0-13-6,0-4 0,0-5-2,3-4-6,9-4-73,-3-7-72,2-12-118,4 0-291</inkml:trace>
  <inkml:trace contextRef="#ctx0" brushRef="#br0" timeOffset="26261.4985">27805 6339 670,'0'0'95,"0"0"-7,0 0 15,0 0-46,0 0-55,143-106-2,-49 98-1,7 3 1,-4 2 0,-12-4 3,-17 7 1,-9 0 3,-12 0 11,-15 0-4,-7 0 6,-4 0 3,-6 0 0,-1 7-16,6 13-6,-5 18-1,-7 17 2,1 7 18,-6 8-8,-3 1 3,0-5-4,0-2-6,0-7-4,0-5-1,-3-1 6,-9-6-6,7-4 0,-5-5-61,5-6-101,5-16-105</inkml:trace>
  <inkml:trace contextRef="#ctx0" brushRef="#br0" timeOffset="26711.8277">29150 6633 889,'0'0'41,"0"0"-32,0 0 29,202-139-20,-127 96-7,-3-4-7,-15-3-1,-17-6-3,-23-6 3,-12-6-5,-5-1 7,-12 6-5,-10 10 16,-4 18 33,7 15 5,14 13-21,-5 7-2,10 0-31,-5 0-7,-8 17-5,-2 28 0,-5 12 12,-2 13-1,5 9-2,9-4 3,1 0 3,6 10-2,1-3 2,0-4-2,0 3 0,0-9 3,0-6-4,0-10-3,0-5 0,0-2-69,0-8-60,0-9-83,-7-15-178</inkml:trace>
  <inkml:trace contextRef="#ctx0" brushRef="#br0" timeOffset="27175.1583">29044 6895 593,'0'0'170,"0"0"-135,0 0 7,157-88-7,-50 67-20,17 4-5,18 8-10,4 3-23,-6-3-29,-9 1-17,-16-2-6,-9-4 9,-13-2 17,-9-3 35,-15-3 14,-7-1 0,-7 2 30,-27 5 50,-6 4-21,-17 7 34,-5 0 33,0 5-35,0 0-27,-10 0-26,-10 0-23,-12 0-11,-15 0-3,-3 15 6,-3 8 7,-6 3-2,5-1 18,4 4-10,5 1-12,3 0 0,7 0-6,7-3-2,3 5-1,10-5-1,10 3 2,5 2-3,0 2 1,5 5 2,36 0-7,26-5-23,25-1-21,10-9-38,15-6-37,2-9-99,-7-9-208</inkml:trace>
  <inkml:trace contextRef="#ctx0" brushRef="#br0" timeOffset="27410.3282">31167 6985 737,'0'0'163,"0"0"-109,0 0 43,0 0-27,0 0-60,0 0-9,-55 96 38,31-37-8,-2-1-9,-3 6-9,-1 2-11,-2-1 7,2-1-9,-10-1-12,-4-5-131,-2-19-177</inkml:trace>
  <inkml:trace contextRef="#ctx0" brushRef="#br0" timeOffset="28802.2357">22646 8289 522,'0'0'188,"0"0"-93,0 0 32,0 0-25,0 0-45,0 0-29,0 0-12,0 0-16,-12 47 0,-8 20 0,3 16 25,4-3-5,-4 0-11,17-10-3,0-2-6,5-9 9,20-10-7,12-10-2,0-15-2,6-12-25,2-12-10,-1 0 18,-7-12 10,5-21-8,-6-6 17,-4-1 2,-12 18 5,-10 2 3,-5 15 19,-5 0 16,0 5 13,0 0-27,0 0-31,0 0-10,0 14 1,9 18-2,9 12 11,19 3 5,-2-3-1,13-3 0,-4-18-4,-1-3 7,-2-8-3,-11-12 0,-9 0 0,3 0 3,-6-7 7,-3-28 3,2-19-15,-4-10 4,-13-11-4,-6-1-2,-33 1 0,-19 8-4,-6 1 3,6 24-6,12 10 2,23 15-6,16 17-57,7 0-112,20 8-197,29 12-29</inkml:trace>
  <inkml:trace contextRef="#ctx0" brushRef="#br0" timeOffset="29139.4882">24011 8725 733,'0'0'78,"0"0"-7,0 0 26,-171 12-11,133 20-39,7 10-19,0 7-21,17 8-1,14-2 5,0 2-9,29-6 3,23-4 2,20-11-2,18-9-2,7-10-2,2-11-1,-12-6-64,-7 0-42,-13-6-31,-12-17-69,-25-12-220</inkml:trace>
  <inkml:trace contextRef="#ctx0" brushRef="#br0" timeOffset="29432.7608">24457 8892 436,'0'0'150,"0"0"-114,0 0 107,0 0-53,168-26-18,-120 26-37,-9 15 6,-3 12-25,-21 11-13,-11 8-1,-4 3 3,-10 3-1,-35-2 16,-12-9 3,3-8 15,2-7 1,21-8-15,10-8-16,18-2-6,3-6-4,0 10 2,12-2 0,28 6 1,24 0 11,26-8-5,14 0-7,11-8-16,4 0-73,-12 0-49,-12-28-180</inkml:trace>
  <inkml:trace contextRef="#ctx0" brushRef="#br0" timeOffset="29964.5978">25630 8796 298,'0'0'376,"0"0"-318,0 0 62,0 0 12,0 0-46,0 0-36,-7 0-16,29 0-5,35 0 3,25 5 3,22-5-18,6 0-9,-6 0 0,-9 0-7,-5 0-1,-8 0 0,-10 0-9,-6 0-90,-15 0-76,-26 0-146</inkml:trace>
  <inkml:trace contextRef="#ctx0" brushRef="#br0" timeOffset="30166.8073">25695 9248 848,'0'0'149,"0"0"-138,0 0 29,0 0 58,0 0-55,198-16-36,-76-4-7,-5-2-33,7 2-88,-21-7-69,-2 0-141</inkml:trace>
  <inkml:trace contextRef="#ctx0" brushRef="#br0" timeOffset="30661.5419">27007 8794 692,'0'0'25,"0"0"-25,142-30 59,-79 30-11,-1 0 7,-5 0-10,-8 0-28,-16 15-11,-9 12-6,-18 8-4,-6 9-3,-15 3 7,-33 3 5,-18-1 8,-7-8 8,-2-6 18,9-9-7,21-7 0,12-8-11,21-7-17,12 3 2,0-6-4,0 5-2,23 3 0,18 8 4,22-7 6,21 7 7,16-8-6,22-3-11,-8-1-9,1-5-81,-18 0-52,-15-6-140,-18-26-245</inkml:trace>
  <inkml:trace contextRef="#ctx0" brushRef="#br0" timeOffset="30910.9935">28077 8784 413,'0'0'489,"0"0"-432,0 0-6,0 0 18,0 0-36,0 0-33,-6 27-15,6 17 15,0 14 19,0 1 3,0 5-7,-9-7 1,4-7-12,-1-7 8,0-7-12,3 2 1,3-5-3,0-1-9,0-4-128,3-19-134,19-9-420</inkml:trace>
  <inkml:trace contextRef="#ctx0" brushRef="#br0" timeOffset="31269.6872">27863 8810 822,'0'0'153,"0"0"-150,0 0-1,0 0-1,188-58 3,-81 52-4,8-3-1,-11 4 1,-14-7 3,-20 6 1,-20-3 8,-11 4 25,-24 2 14,-10 3 14,-5 0-13,0 0-28,0 0-24,0 19-8,0 28 8,3 11 6,2 13 15,-1 4 7,1-6-16,-2 2-3,2-8 1,2-4-1,-4 0-8,2-9 4,7 1-5,0-3-10,3-1-106,15-13-114,13-19-184</inkml:trace>
  <inkml:trace contextRef="#ctx0" brushRef="#br0" timeOffset="31682.28">29422 9338 818,'0'0'16,"0"0"-10,129-95 60,-74 54-27,-8-4-27,-10-17 5,-7-4-12,-12-12 1,-13-3 4,-5 5 0,0 7-3,0 17 0,-11 10 24,-1 19-3,5 17 7,4 3 13,3 3-23,0 0-15,-3 0-10,-2 17-4,-10 19-16,-6 22 20,-10 11 4,2 17-4,1-2 10,4 3 4,4-5-6,-3-3-1,11-5 0,7-2-4,5-5 0,0-8 1,0 0-4,5-10 0,15-13-37,0 2-42,0-12-29,7-11-36,-2-15-75,-3 0-118</inkml:trace>
  <inkml:trace contextRef="#ctx0" brushRef="#br0" timeOffset="31892.0516">29466 9452 435,'0'0'183,"0"0"-47,0 0-15,0 0-15,0 0-2,0 0-33,-59-59-37,64 53-11,27-3-23,20 4-8,21-2 7,11 3-27,13 4-26,-2 0-31,7-5 23,6-1-24,-6-3-18,11-3-50,-14-3-56,-2-2-167</inkml:trace>
  <inkml:trace contextRef="#ctx0" brushRef="#br0" timeOffset="32124.0944">30742 9195 338,'0'0'206,"0"0"-165,0 0 98,-157-11-12,100 11-35,-3 0-20,10 18-14,-1 9-37,10 8-15,10 4-1,10-4-1,2 5-1,18 1-3,1-3 3,11 1-3,29-2-1,29-5-45,15-5-54,9-15-112,-1-12-252</inkml:trace>
  <inkml:trace contextRef="#ctx0" brushRef="#br0" timeOffset="32432.9021">31020 9474 397,'0'0'391,"0"0"-360,0 0 60,0 0-12,0 0-66,0 0-13,21 22-11,-21 13 5,0 3 3,-8 5 3,-27-5 2,-10-2 6,8-8 13,9-1 6,13-11-6,11-5-11,4-6-9,0 6 11,47 0 13,28 2 39,29 0-27,11-4-31,1-3-2,-7 1 3,-7-2-7,-20 1-18,-9 2-14,-9 0-32,-19 2-29,-5 0-67,-30-5-180</inkml:trace>
  <inkml:trace contextRef="#ctx0" brushRef="#br0" timeOffset="35311.83">29183 6186 379,'0'0'130,"0"0"-37,0 0 26,0 0-31,0 0-8,0 0-29,0 0-8,-22-103-10,22 89-1,0-1 9,0 1-12,0-2-4,0 5-6,0-1-6,0 1 4,0 3 4,0-5-12,5 4-3,0 0-1,7 0-4,1-5 0,4 2 0,8-1-1,0-1-2,9 0-1,6-1 3,8-1 0,11-3 0,6 0 1,10 2 0,-6 6-1,0 0-1,-1 1-3,-6 10 0,0 0 4,0 0-4,5 0 1,6 0 3,13 5 2,-1 7-2,7 3-4,-3 8 3,6-6 2,-11 5-2,-1-2 1,4 5-2,0 0 2,-5 5 1,-1 1-1,-13 2-3,-4 3-1,-4 0 4,2 1 0,0 2 0,-9 6-1,-1 6-6,0 6 2,-5 8 4,-2 16-2,-8 4 0,-2 6 1,-8 0-5,-9 11 6,-5-1 0,-9 9 0,-4-1-3,0 2 4,0-5 0,-10-9 0,-14-8 0,6-7 1,-9-6 0,5-7 0,-4-10-2,2-1 1,-4-4-1,-2-6-1,3-1 2,-12-3-5,4 3 5,-17 0 0,-11-5 0,-16 3 1,-16-9 7,-24-3-1,-10-2 4,1-7 3,-3-5-5,7 1 1,9-3-6,-2-3 16,8-4-13,-6-7 2,11-3 20,-15 0 3,-13-32-2,-15-20-13,-5-17 4,1-6 1,16-11 7,14 0 8,22-3-13,17-3-6,26-4-4,14-7 7,20-7-14,17-6 0,5-6-7,7 0 3,33-6 0,8 2-1,13 2-2,14 0 2,0-4 0,7 0-4,7 5 2,6 8-2,15 12 0,19 9-11,-3 9-11,8 17-17,-2 18-12,0 19-3,-7 18-21,-8 13 0,-5 5-5,-8 34-20,0 17-18,1 15-45,-3 1-105</inkml:trace>
  <inkml:trace contextRef="#ctx0" brushRef="#br0" timeOffset="36416.1376">29297 8716 328,'0'0'67,"147"-27"-52,-57 20 48,14-2 4,8 1-24,-8 8-13,18 0-1,-3 0-5,8 0-9,0 0 15,-10 8-19,-3 1 3,-17-2 26,-5 6-21,-15 1-12,-4 12-3,-4 1 1,-7 5-4,-7 4-2,-1 4 3,-14 5-2,3 5 7,-4 7-2,1 2-5,-10 7-3,2 2 3,-16 8 0,-2 4 2,-7 9-2,-7 2 1,0 2 3,-12-3-3,-7-6 0,-4-7 2,3-8 1,0-5 3,-4-2 26,-1-3-6,-10-4-2,-10-1 7,-19-1-12,-19-6 13,-26 10-10,-26-2-10,-19 3-6,-2-3-7,2-1 4,2-6 2,10-5-5,6-12 2,-6-14-2,0-17 10,5 0 5,5-29 5,18-22 5,19-13 19,13-17 8,18-20-30,10-24 6,28-20-3,14-14-6,12-6-6,32 4-14,23 5 5,0 15 0,9 17-5,3 18 0,3 11-1,12 7 0,22 15-9,9 9-22,20 14-41,2 14-51,19 14-31,-4 7-97,3 3-339</inkml:trace>
  <inkml:trace contextRef="#ctx0" brushRef="#br0" timeOffset="42497.5978">2514 10602 300,'0'0'149,"0"0"-137,0 0 12,0 0 56,0 0-20,-27 149 54,27-90-60,0 5-26,0 9 26,0 3-21,1 9-1,15 0-9,-3-3-1,2-4-6,-3 3-4,-4 3-7,-3-2 4,-5-3-8,0 0 4,0-14-5,0-6 2,-8-10-2,-4-1 0,4-11-38,-14-10-39,7-17-39,-12-10-16,-3 0-28,-10-31-90,-7-12 10</inkml:trace>
  <inkml:trace contextRef="#ctx0" brushRef="#br0" timeOffset="44110.6623">2159 11835 48,'0'0'153,"0"0"-40,-157-134 51,123 92-40,11 3-16,11 3-24,12 2 3,5-2-41,40-2-33,32 5-13,27 2-12,28 4 12,15 3-6,11-4-6,0 1-29,5 0 8,-21-4 1,-17-8 11,-24 6-15,-33-4 25,-29 1 11,-21-2 5,-11 1 16,-7 5 4,0-5 13,-7 2-13,-11 6 8,9 8 13,3 11 17,4 3-17,2 7 4,0 0-15,0 0-16,0 0-19,0 22-2,0 31-3,0 11 5,0 16 26,0 5 12,-3-5-2,3 1-13,-4-6-8,4-2-11,0-13-1,0-8 1,0-19-1,0-6-4,0-17 1,0-10-24,0 0-3,7 0 27,5-37 4,3-17-4,3-6-11,2-3 9,0 5-2,0 16 4,1 10 11,-13 21-4,2 6 14,-10 5-12,3 0-9,9 16-13,3 21 2,15 12 11,7 10 19,3 4-5,9 2 7,7-3-10,1-7-11,7-7 9,6-11-7,2-5 1,3-15-6,-3-7 3,4-4-32,-10-6-21,0 0 4,-14-29 15,-11-12 26,-2-14 6,-9-14 2,-7 1 3,-8-2 2,-10 0-4,-5 11 22,0 7 26,-13 7-9,-9 8-18,9 10 9,1 7-5,2 10-2,10 9-3,0 1-11,0 0-10,-6 6-7,-10 31-16,-10 22 16,-4 22 7,3 13 19,12-3-4,15-5-10,0 0-3,28-11 2,11-11-1,14-15 5,6-14-3,3-15-4,6-17 4,-1-3-1,8-23-4,-3-29-18,-3-12-2,-5-12 8,-8-9 6,-14-6 2,-13 1 4,-14 15 0,-4 5 0,-7 19 9,-4 7 0,0 17 5,5 5 2,-5 12 1,6 4-8,-6-1-5,0 7-4,5 0-4,-5 0 2,0 0-16,0 13 8,11 14-10,-3 15 19,5 12 1,7 4 0,0 6 13,6-5 0,-3-1-12,7-10 1,10-10 6,-1-6-6,6-15 2,7-12-1,3-5 1,3-7-1,11-35-3,-10-10-12,-4-11-4,-15-15 9,-13-5 0,-17 5 6,-9 6 0,-1 8 0,0 16-2,0 6 3,-5 10 5,-5 8 8,5 8-1,2 5-10,3 1 7,0 5-7,0 5-1,0-1 1,0 1-2,0 0-5,0 0 5,0-4 7,0 4-7,0 0 0,0 0 3,-7 0-4,7 0 1,0 0-1,0 0-4,-5 0 4,5 0-1,0 0-2,0 0 0,0 0-3,0 0 2,0 0-9,-3 10 11,-4 7-4,2 10 5,5 3 1,0 4 1,42 6 0,28 4 4,29-1-4,11 1 12,-4-4-12,-16 5 0,-33-8 1,-15 12-1,-24-2-7,-18 7 6,-3 0-2,-47 3 3,-29-2 8,-18-10 10,2-5 3,11-8 1,25-15-21,36-3 4,11-9-10,12-5 0,20 0-55,44-26-28,26-12-113,22-11-19,2-8-33,-7-7-159</inkml:trace>
  <inkml:trace contextRef="#ctx0" brushRef="#br0" timeOffset="44380.5435">5483 10345 513,'0'0'176,"0"0"-112,0 0-34,0 0-30,0 0-62,0 0-293</inkml:trace>
  <inkml:trace contextRef="#ctx0" brushRef="#br0" timeOffset="45667.3998">8114 11258 520,'0'0'274,"0"0"-249,-139 159 38,87-78 2,-4-6-3,14-6-25,12-10-10,4-11-3,18-16-10,3-5-11,-2-17 6,7 2 2,0-12-8,0 0 3,0 0 11,0-27 15,31-18 19,7-24-43,11-20-4,2-18 0,3-6-1,3 4-1,-12 0-2,3 12 4,-7 11 2,-13 18-3,-3 14 14,-1 12 8,-3 13-9,-12 13 0,-3 11 7,-6 5-6,5 1-17,4 43-19,12 19 14,6 18 5,3 9 22,-1-7-14,1-7 1,0-8-5,0-6-1,9 1 0,6-8-1,7-5 3,8-10-5,-7-2-28,1-12-46,-9 0-62,-15-15-66,-21-7-101,-9-4-229</inkml:trace>
  <inkml:trace contextRef="#ctx0" brushRef="#br0" timeOffset="46410.4411">7927 11561 665,'0'0'79,"0"0"-42,0 0 18,0 0-40,139-91-15,-34 55-9,14-2-3,8-5-26,0 7 4,-8-2 10,-16-1 7,-24 2 10,-29 5 7,-16 2 4,-16 8 69,-13 2 31,-5 12-14,0 4 13,0 4-45,0 0-32,12 4-26,-2 24 2,8 10-2,2 13 35,4 4-7,1-3-4,-2-2-6,-8 2-10,-5-3-8,-5-5 2,2-13-2,-7-7-39,0-11-33,0-12-7,0-1 13,7-1 62,-2-31-3,17-16 7,1 1-2,7-2 2,4 8 18,4 13 22,-13 6 9,2 13 18,-5 5-13,-7 4-15,5 0-32,7 8-1,-1 16 3,4 11 5,-1 2-8,-2 12-5,-12-2 4,-7-8-5,-3-3-4,-5-16-55,0-8-24,0-12-3,0 0 29,10 0 46,3-32 7,4-16-28,13-11 26,0-5 6,4 5 26,3 11 1,-11 16 31,-6 10 31,-4 16-10,-8 2-31,2 4-4,5 0-31,15 4-12,7 24 0,10 20 5,-5 6-2,-1 10 0,-12 5-2,-9-2 5,-12-1-6,-8-6 0,0-7-1,0-6-22,-8-3-79,-9-14-79,14-19-93,3-11-258</inkml:trace>
  <inkml:trace contextRef="#ctx0" brushRef="#br0" timeOffset="47438.4502">10561 11288 749,'0'0'243,"0"0"-226,0 0 13,0 0 13,0 0-34,0 0 62,-38 182-8,35-106-24,-4 3-19,7-8 0,0-9-4,0-12-5,0-8-6,7-15-3,-7-10 0,0-14 4,0-3-5,0 0 10,0-30 17,-7-20-28,-13-27-12,0-17-20,3-6 5,10-2 11,7 11 10,24 13 3,26 12-7,13 18-13,21 6-18,0 15 7,6 17 8,-5 10 22,-16 10-5,-9 39-4,-21 19 12,-18 13-5,-21-1 6,0 1 0,-45-9 2,-15-16 18,-4-8 26,11-16-5,13-13-8,21-11-1,14-8-18,5 0-7,19-22 22,43-33-29,30-24-45,26-24-3,10-7-26,-8-4 30,-15 3 30,-21 10 14,-27 10 6,-20 4 39,-16 9 28,-9 4-17,-12 8-6,0 12-9,0 13-8,0 14 14,0 16 1,0 6-15,0 5-26,0 0-7,0 32-18,0 30-15,-7 29 33,2 21 2,5 2 0,0-3-2,0-8 2,5-18-2,17-11 1,7-13-1,4-14-1,9-11-2,6-14-11,4-17-41,12-5-3,-2 0-9,1-27 16,-14-9-2,-14-11 45,-7-2 8,-13-1 1,-10 8 17,-5 7 22,0 12 3,0 12 8,0 10 6,0 1-18,0 0-19,0 0-11,-5 4-9,-10 27-7,-10 14 7,2 10 4,1 7 2,7-6-3,10-3-3,5-6 0,5-5 0,32-8-5,11-13-32,9-12-17,19-9-13,2-4-1,6-32 0,-6-18 28,-9-12 23,-9-7 14,-21-3 3,-9 12 1,-25 17 19,-5 20 29,0 15-4,-12 8-45,-23 4-23,-7 0-65,-3 16-88,12-5-351</inkml:trace>
  <inkml:trace contextRef="#ctx0" brushRef="#br0" timeOffset="47648.6258">12378 10551 737,'0'0'320,"0"0"-317,0 0 4,0 0-1,0 0-6,0 0-122,12-57-226</inkml:trace>
  <inkml:trace contextRef="#ctx0" brushRef="#br0" timeOffset="48339.4593">13278 10481 921,'0'0'89,"0"0"-83,0 0 3,0 0 28,-7 184 47,7-83-22,0 7-4,0-3-8,0-8-15,0-6-21,0-10-1,12-14 6,-4-8-14,2-10-1,9-11-4,-4-6 0,0-11-23,0-5-94,-3-9-83,-1-7-57,-11-14-47</inkml:trace>
  <inkml:trace contextRef="#ctx0" brushRef="#br0" timeOffset="48870.4827">12878 11208 620,'0'0'153,"0"0"-47,0 0 29,0 0-51,0 0-50,0 0-32,174-78 1,-48 56-6,23-4 0,-2 4-37,-12-2 4,-16 1 9,-29-1 23,-33 3 0,-23 7 4,-24 2 51,-10 11 15,0-2 10,0 3-16,0 0-26,0 9-31,-17 29 1,0 9 15,2 8 3,5 4-1,10 3-11,0-3-3,22-9-5,20-2-2,8-16 0,8-6-29,3-15-33,-9-11-15,-6 0-12,-9-10 29,-7-24 34,-13-13 17,0-13 9,-6-2 8,-11 3 14,0 16 21,0 15 36,0 13 21,0 11-26,0 4-8,0 0-20,0 0-16,0 0-22,0 10-8,0 22-12,0 15 12,0 12-1,0 0 3,4 5-2,28-10 0,11-7-51,14-8-74,12-21-70,9-18-68,12 0-133</inkml:trace>
  <inkml:trace contextRef="#ctx0" brushRef="#br0" timeOffset="49734.4804">15401 11023 935,'0'0'102,"-174"-5"-74,53 5 116,1 22-20,1 10-59,27 8-16,22-2-31,35 5-18,30-5-1,5 2-2,40-5-4,34-8-65,14-11-30,19-12-57,4-4 19,-11-20-4,-16-28 69,-16-23 57,-23-13 18,-16-18 56,-17-4 13,-12 2 25,0 10-17,-12 23 32,-10 20 2,7 12-20,3 17-16,2 7-6,10 10-24,0 5-13,0 0-32,0 5 0,-5 32-28,-10 33 7,-3 21 19,3 22 0,0-3 2,11-2 5,4-13-5,0-9 1,30-11 0,12-12-1,22-13 0,11-13-2,7-10-57,13-17-21,4-10-17,2 0-10,-6-37 29,-13-12 25,-14-10 38,-19-15 15,-14 4 9,-25 7 18,-10 12 29,0 16 49,-15 15-28,-8 12-15,-6 8-6,-3 0-18,-1 8-27,-12 28-2,1 15 1,16 11 1,13 7-7,15-1-2,0 2 1,20-7 0,32-8-3,11-12-24,16-18-45,5-23-15,-1-2 7,-8-23-6,-3-28 5,-11-21 39,-13-19 22,1-8 17,-14 1 4,3 20 46,-11 24 4,5 21 17,-12 16-23,2 13-25,11 4-22,6 15-1,14 29-1,6 20 1,-8 11 0,1 4 0,-18 2 1,-19-1 0,-15-16 2,0-16 0,-39-10-2,-31-12 21,-37-22 17,-40-4-20,-35-25-16,-19-34-3,0-5-98,44-9-126,65-3-153</inkml:trace>
  <inkml:trace contextRef="#ctx0" brushRef="#br0" timeOffset="51183.3656">20481 10991 573,'0'0'189,"-219"72"-83,110-16 3,11 2-33,9 13-9,20-8-40,16-9-9,19-7-18,19-3 4,14-14-4,1-6-3,0-14-19,31-10-52,9 0-7,12-37 10,4-12-27,-10-11 84,-10-3 14,-8 5 3,-15 13 79,-1 13-9,-12 17 29,0 4 8,0 11-22,0 0-31,0 11-25,-20 27-31,-8 21 11,-3 16 23,10 9-18,19 0 4,2-6-12,17-10-6,31-14 0,16-14-3,3-21 0,13-19-35,2 0-35,2-32 12,-6-27-12,-4-22 18,-11-14 25,-7-2 13,-16 3 14,-2 18 2,-18 21 29,-11 19 18,1 9 18,-5 10 3,-4 8-3,6 7-1,-2 2-15,-5 0-31,5 2-20,5 24-8,5 16-11,2 16 19,15 13 12,3-1-1,5 4-9,-2-11 4,1-12-3,6-10-2,4-14 0,-1-12-1,-1-8-20,5-7-14,-4 0 5,-1-32 10,0-17-2,-12-11 20,-1-20 1,-8-15-2,-9 5 3,-3 10-1,-8 15 0,-6 21 3,0 12 14,0 6 2,0 6 4,0 4 16,0 5-14,0-1-17,0 12-4,0-4 4,0 4-8,0 0 0,0 0-1,0 0 1,0 0-8,0 0 7,0 0 0,-5 0-1,5 0 1,-1 0 0,-5 0 0,6 0 1,0 0 0,0 0-4,-5 0-3,-10 16 6,-11 16-8,-15 15 9,-7 23 0,-4 4 5,7 11 2,15 2 2,27-3 9,3-2-10,30-2-1,37-11-7,28-10 7,20-19-4,14-16-3,13-12-36,5-12-50,-9 0-40,1-28-72,-14-20-31,-15-21-158</inkml:trace>
  <inkml:trace contextRef="#ctx0" brushRef="#br0" timeOffset="51866.8577">23124 11510 138,'0'0'732,"0"0"-697,0-161 41,25 95 17,22-9-50,2-3-31,-4 8 12,0 1-6,-22 14 13,-14 11 4,-9 9 9,0 3-9,-24 8 6,-28 6-22,-4 5-17,-3 8 3,10 5 4,19 0-1,17 28-8,13 16-1,0 14-2,28 16 3,36 10 6,15-2-3,9 3 0,3-10 2,-18 0-5,-16-6-4,-29 2 4,-24-8 0,-4-4 0,-42-5-4,-27-12 4,-18-10 10,-13-7 2,8-14 20,22 1-14,26-12-11,28 0-4,16 0-3,16-8-39,58-20-87,35-8-157,33 1 0,10-4-357</inkml:trace>
  <inkml:trace contextRef="#ctx0" brushRef="#br0" timeOffset="52299.5004">24568 11221 563,'0'0'298,"0"0"-246,0 0 30,-168-80-2,68 80 11,-9 0-12,-1 35-1,6 15-11,27 14-41,17 11-26,27 3 1,16-3-1,17-9 0,20-9 0,44-19-75,16-16-26,8-22-42,8 0 14,-21-23 72,-13-28 35,-10-11 22,-15-10 9,-2 2 55,-13 5 24,-4 18-2,-10 15 41,-1 16-31,-7 9-14,0 7-11,0 0-24,0 0-32,0 0-15,0 23-18,0 15 5,0 19 13,0 8 2,0 6 1,0-3 1,0-9-4,-7-10-4,-1-9-10,-2-17-97,7-14-72,3-9-51,0 0 12,5-32-35</inkml:trace>
  <inkml:trace contextRef="#ctx0" brushRef="#br0" timeOffset="53126.4877">24680 11326 495,'0'0'319,"0"0"-217,0 0 3,0 0 3,0 0-44,0 0-21,68-47-38,-64 94-2,1 17 18,-5 12 19,0 4-5,0-6-18,0-8 2,0-19-9,-5-16-9,1-8 2,4-19-3,0-4-5,0 0-26,15-10 4,17-30 0,15-15-17,10-16 31,-5 2 3,1 6 10,-11 19 2,-15 22 9,-10 11 20,-11 11 3,1 0-12,-5 0-22,3 32-4,6 18 4,-7 14 9,-4 4 1,0 1-9,0-5 2,0-9-3,0-14 0,-4-14-1,4-21-32,0-6-27,0 0 2,34-15 5,14-29-15,18-11-5,-4-17 51,1-4 22,-6 8 0,-5 14 18,-20 17 37,-9 14 25,-15 14 8,-1 7 10,-7 2-43,0 0-28,3 12-27,-3 32-1,0 25 1,0 11 30,0 9 4,5-7-12,7-4-11,5-7-10,15-12 5,3-12-3,17-15 7,11-15-5,13-17-5,10 0-25,6-32-8,2-21 7,0-21 11,-4-9 4,-11-10-10,-12 0 20,-19 19 1,-16 15 0,-24 16 43,-8 16 4,0 10-17,-15 2-1,-25 9-2,-8 6-19,-4 1 16,-10 43-12,5 19 3,7 11-6,18 19 6,25 7-3,7 8-7,71 9 1,44-4-3,42-13 3,21-20-6,1-32-65,-4-18-36,-19-22 3,-14-8-22,-3-11-28,-17-36-39,-13-14-79,-31-9-314</inkml:trace>
  <inkml:trace contextRef="#ctx0" brushRef="#br0" timeOffset="57730.1332">17547 10035 382,'0'0'243,"0"0"-181,0 0 16,0 0 17,0 0-22,0 0-22,0 0-3,-60-5-11,28-6-9,-11 0 9,7-1 15,-12-3-22,13 0 5,-10-2 5,6 2-17,-1-2-2,5 1-12,1 0 5,16-1-6,-2 3 1,8 0-3,9 1 0,3-3-6,0 0 2,0 1-2,15-4-12,20 3-2,7 2 0,13 9 6,-1-2-2,9 7 9,-9 0 0,-9 22-2,-12 5-3,-18 5 1,-15 16-13,0 9 16,-30 9 2,-27 14 2,-21 5 2,-13-10-3,1-5 4,8-18 4,17-8 1,13-14-2,25-15-2,16-7-5,11-4-1,0-2 0,0 1-3,38 4 3,16-3 1,26 3 7,19-7-1,8 0-5,16 0-2,-7 0-44,-2 0-74,-7 0-31,-14-11-41,-7-13-90</inkml:trace>
  <inkml:trace contextRef="#ctx0" brushRef="#br0" timeOffset="59276.9615">18270 9672 563,'0'0'221,"0"0"-134,0 0-1,0 0-46,0 0-31,0 0-3,-27 128 64,3-54 8,-1-4-25,-3 10-11,-1-6-5,3 0-7,-6-8-10,7-9-8,3-12 0,-1-8-4,8-7-6,5-15-1,5-7 1,1-8 0,4 0 1,0 0 7,0-4 15,0-32 10,0-21-20,0-22-15,4-11 0,11-3-2,8 6 0,2 10 2,7 10 0,5 11-7,10 1-1,11 3-2,6 8 0,4 8-5,-1 8 10,-2 9-2,-14 12-1,-8 5 7,-18 2-2,-8 2-10,-10 28 0,-7 16-2,0 17 14,0 1 1,-34 6 8,4-6-8,-8 0 1,12-5 0,-5-2 2,-1-7 0,12-8-2,-2-7-1,4-16 4,13-6-1,1-10-1,4-3 2,0 0 8,0-11 7,0-26 8,9-22-27,19-13-35,7-5 24,5 0-2,-4 4-5,5 6 4,-4 5 12,0 3 1,-2 0 0,-5 12-2,0-6 3,-10 9 5,9 8-2,-11 4 3,-1 5 3,-9 12 1,-4 3 7,1 5-6,-4 4 1,-1 3-7,2 0-3,-2 0-2,0 0 0,0 0-14,3 10 4,-3 22-10,2 20 20,-2 12 1,0 7 2,0 8 20,-8-3-1,-6 0 5,-1-8-4,0 0-16,7-8 4,-6-1-6,3-11-5,6-6 2,-5-10 1,10-10-3,-5-17 0,5-5 1,0 0 9,0 0 0,0-21-3,0-26-7,20-18-20,13-5-4,6 6 13,1 10-1,2 13 6,-1 9-2,-2 5 3,1 10-2,-8 12 2,0 5 2,-2 0 1,0 12 0,0 19-3,-7 12 5,11 11 6,-7 4-5,-9 1 8,0 3-7,-6-7-1,-9-6 4,2-12-5,2-5 0,-2-7 0,7-10-41,8-2-71,5-9-50,7-4 8,15-9 34,8-30-18,-5-12 4,2-10 46,-7-3 53,-15 6 35,-10 6 51,-11-2 77,-9 9-19,0 4 3,0 5-13,-4 2 4,-4 19-23,0 3 7,4 7-29,-1 5-17,5 0-19,-6 0-22,-3 22-11,-6 10 6,-3 8 5,6 6-1,12 1 4,0-4-6,17 1-5,20-13-36,6-7-10,7-12-11,-1-12 10,-2 0 37,-11-17 5,-9-14 13,-8-10 10,-11 4-5,-8 3 26,0 6 18,0 13 35,0 6-39,0 9-2,0 0-26,-8 0-15,-11 11 4,-3 15 3,2 10-1,0 8 0,3 3-6,12 3 8,5 3-6,0 0 1,0-10-5,9-3-39,24-13-72,4-10-31,20-17-49,7 0-62,4-30-249</inkml:trace>
  <inkml:trace contextRef="#ctx0" brushRef="#br0" timeOffset="59861.0273">20486 9784 715,'0'0'93,"0"0"47,0 0-14,0 0-42,0 0-12,0 0-34,-100-80-27,98 80-10,2 22-1,0 18-7,12 15 7,40 19 4,11 7 7,12 5 2,-3-1 7,-11-5-12,-23-11-8,-9-9 2,-24-7-1,-5-9-2,-19-8 0,-31-5 1,-14-15 1,-14-1 7,-1-15 2,11 0-8,16-10-1,17-27-1,20-5-4,15-16-16,23-13-20,47-3-18,14-2-6,3 3 45,5 6 19,-9 8 0,-6 8 1,-11 4 23,-11 4 35,-7 4-22,-16 8 15,-3-1 8,-21 10-4,2 7-8,-10 3 0,0 6-12,0 6-16,-3 0-16,-21 0-4,-1 23-16,-17 17 4,14 11 12,8 6-1,15 3-1,5 3 2,35 3 2,40 1-1,22-12 4,22-17-5,16-11-4,-7-18-54,-13-9-36,-15 0-5,-26-31-28,-10-12 6,-18-12 12,-20-2-98,-10 9-299</inkml:trace>
  <inkml:trace contextRef="#ctx0" brushRef="#br0" timeOffset="61346.505">21714 9885 529,'0'0'171,"0"0"-137,112-166 58,-65 124-5,5 5-50,-4 10-19,-6 6 3,-17 6 9,-8 7-1,-12 4 16,-5 4 17,0 0-26,0 0-20,-5 0-12,-17 8 0,-10 9 5,7 5 0,2-1-2,14 11-5,9 7 0,0 18 0,42 7 7,7 6 18,13 11 0,1 8-8,-6-7 0,-12-10-7,-6-6-4,-17-18-6,-14-9-2,-8-12 1,0-4-1,-20-4 0,-32-6 7,-10-1 1,-17-5-8,-3 1-3,6-8-180,20 0-109,11-19-420</inkml:trace>
  <inkml:trace contextRef="#ctx0" brushRef="#br0" timeOffset="68362.0113">14081 12784 646,'0'0'85,"0"0"-53,0 0 58,0 0-1,0 0-29,0 0-8,0 0-8,0 0-17,0-73-13,0 73 7,0 0 4,0 0-10,0 0-15,0 32 5,0 22-3,0 24 21,-10 30 22,2 13-15,-11 20 3,4 13-7,0 22-1,-2 26-4,17 11 7,0 14-10,0 6-5,5-12-8,22-9-4,2-2 3,-6-13 3,7-10 1,0-12 4,0-20-11,-6-20 1,-11-23 1,-13-28-3,0-24-3,-7-18-8,-3-16-19,-10-14-26,5-12-49,-7-21-55,4-59-157</inkml:trace>
  <inkml:trace contextRef="#ctx0" brushRef="#br0" timeOffset="69150.2489">10871 14500 666,'0'0'102,"0"0"-102,-132 5-61,102 4 50,6-8 11,14-1 20,10 5 10,0-5-23,0 10-7,0 1-1,29 5 1,27 4 25,31-1 15,46 2 2,47-15 19,46-6-11,47 0-5,24-6-21,31-10-11,30 6-3,22 4 7,8 2-15,9 4 8,-3 0-10,-9 0-1,-24 0 1,-19 0 3,-33 0-2,-13-4 0,-36-11 7,-21-10 3,-18 3 14,-32-5-2,-25 7-7,-31 2-3,-36 1 0,-35 4 0,-28 6 7,-31 3 15,-3 0 11,0-4 14,0 8-9,0-4-32,0-1-16,-3 3-1,3 2-2,0 0-7,0 0 6,0 0-11,0 0-21,0 0 3,0 0 4,0 0-9,0 0-7,0 0-17,-7 2-9,-13 7-12,-13 12-41,-23-10-94,-14-11-305</inkml:trace>
  <inkml:trace contextRef="#ctx0" brushRef="#br0" timeOffset="82816.1973">15538 14498 32,'0'0'46,"0"0"-20,0 0-18,0 0-8,0 0-33,0 0-34</inkml:trace>
  <inkml:trace contextRef="#ctx0" brushRef="#br0" timeOffset="84661.2294">15538 14498 9,'0'39'14,"0"-39"-6,0 0 14,0 0 1,0 0 8,0 0-18,0 0-8,0 0-5,3 0 0,-3 0 4,4 0-5,-4 0 2,0 0-1,0 0 2,0 0-1,0 0 2,0 0 9,1 0-4,-1 0-7,0 0-1,0 0-3,0 0 3,0 0 0,0 0 10,0 0 3,0 0 6,0 0-7,0 0-6,0 0-5,0 0 3,0 0-3,0 0 0,0 0 3,0 0 4,0 0 8,0 0-3,0 0 7,0 0 1,0 0 5,0 0-4,0 0-6,0 0 2,0-5 11,0 5-10,0 0-4,0 0 8,0 0-4,0 0-7,0 0-1,0-2 1,0 2-12,0-4-2,0 4 0,9 0 0,-9 0-3,3-6 4,-3 6 1,5 0 0,-5 0 0,0 0 0,0 0 0,0 0 1,0 0 6,0-5-1,0 5 4,0 0 1,0-1-5,7-4-5,-4 1-1,2-1 2,7 3 0,-9-8-2,9 5 2,-4-1-2,6 2 0,-8-2 0,3-5 3,-4 6 0,5 4 1,1-8 2,4 4-3,-6-2-3,4-2 0,2 2 0,-3 3 0,3 0 1,-2 4 6,8-8-5,-13 8-2,4-4 0,-4 4 0,-1 0 0,-4 0-2,-3 0 2,5 0 0,-5 0 0,7 0 2,-4 0-1,2 0-1,5 4 0,-2 0 3,-1 4-2,2-4-1,-9 3-1,0 2 0,0-2-2,0 7 3,0-4 0,0 7 0,0 0 3,0 3-3,0-4 0,-9-1 2,2-1 3,-9 0 0,6-2 8,-12 7-5,2-2-1,5-2-4,-7 2-3,5-6 0,-1 1 0,-5-2 1,6-1 2,8-1 1,-6 1 12,0-9-4,-3 5-4,6-5 1,2 1-5,5-1 11,5 0-5,0 0-3,0 0-6,0-6 1,0-11 10,0 7-5,0-4 3,0-2 3,0 5-5,0-1-4,0 3 7,0 3 3,0-3-8,0-3-4,0 5-2,0-5-1,5-1 0,7 3 0,5-3 1,-6-2 0,4 3 0,-6-2-1,1 8 1,-5-5 0,5 10 0,-5-4 0,5 1-4,-7 4 2,9 0-1,-9 0-2,2 0 2,5 0 3,-5 0-2,2 0-5,-2 0 6,-5 10-1,3 1-1,-3 0 3,0-2 0,0 3-2,0-6-2,0 9 3,0 0 1,-3 0-3,-14-1-1,-1-1 0,-5 0 4,6-2 0,2-3 0,6 0 0,3-4-2,6-4 2,0 0-2,0 0-5,0 0 6,0 0-1,0 0 0,0-9-9,0-2 2,0 0 9,0-5 0,10 4 0,5-4 0,2 2 0,4 2 0,1 2 0,-14 5 1,4 5-1,-12 0-2,3 0-4,-3 0-5,0 0 6,0 15-3,0 2 8,0 0 0,0-2 0,0 1 0,0 0 0,0 0 0,-3-5 1,-9 5-2,-3-2 1,-5-4-3,2 3-5,-1-9 5,4 1-9,4-5-6,-4 0 10,1 0 4,9 0 4,5-14 0,0-3-3,0-1-2,0-2 5,19 0 0,1 0 0,5-3 1,-5 7 3,-2 1 12,-8 6 7,2 5-7,-12 4-10,0 0-6,0 0-1,0 0-11,-7 0-8,-13 16-27,-8 12-30,8-5-191</inkml:trace>
  <inkml:trace contextRef="#ctx0" brushRef="#br0" timeOffset="85972.9352">15705 14970 271,'0'0'118,"0"0"-86,0 0 0,0 0 6,0 0-3,0 0-15,5-2-6,-5 2-5,0 0-9,0 0 11,0 17 4,0 13 21,-8 5 6,-22 8-23,-4 10 12,-6 4-7,0-2-8,3-1 0,-5-7-12,14 0 1,5-8 1,2-12-2,8-11-2,10-7-2,1-4-3,2-5 3,0 0 6,0 0-6,0 0-2,0-25-4,22-12 3,10-12-5,1-1 2,1-1 5,1 6 1,-2 5-2,-6 13-1,-5 4 3,-7 8 0,-4 4 1,-2 0 2,-9 11-3,0-4 15,0-1-3,0 5-1,6 0 1,-6-3-1,0 3-2,0 0 7,0 0-3,0 0-2,4 0 0,-4 0-6,5 0-2,1 0-3,5 18 10,5 4 2,-1 14 10,0 0-10,0 8 6,-3-1-5,5-4-13,0 2 2,-2-4-2,0-2 4,-10-4 0,0 1-4,3-8 0,-8 4-16,0-12-10,0 5-19,0-4-28,0-6-43,-18-7-107,3-4-207</inkml:trace>
  <inkml:trace contextRef="#ctx0" brushRef="#br0" timeOffset="86213.538">15752 15381 610,'0'0'69,"0"0"-58,0 0-6,0 0 11,0 0-16,0 0 0,116-53-23,-70 42-15,6-1-3,-7 8-37,-15-3-114,-14 7-130</inkml:trace>
  <inkml:trace contextRef="#ctx0" brushRef="#br0" timeOffset="87397.8316">15428 14297 114,'0'0'77,"0"0"-35,0 0 45,0 0-3,0 0-18,0 0-33,0-17 4,0 11-23,0 2 1,0-2-15,0-1 7,3 3-1,-3 4 1,0-5-3,0 5-3,0 0-1,0 0 0,0 0-4,0 0 1,0 0-1,0 0 3,7 0-13,-7 0 0,5 0-9,3 0-30,4 0-29,4 0-40,-1 5 16,-10-1-40</inkml:trace>
  <inkml:trace contextRef="#ctx0" brushRef="#br0" timeOffset="88647.7996">15428 14354 132,'0'0'59,"0"0"-42,0 0 22,0 0 23,0 0-2,0 0-20,71-69-4,-55 58-21,-1 2 13,-7 1 5,-1 4-5,6-7-9,-1 7-5,-4-4-2,7-1-7,0 3-4,15-3 0,0-3-2,4 3 2,4 2-1,11-1 0,-2-4 5,5 1-3,-4 7 3,-13-3 2,-6 5-6,-3-1 3,-2 3 5,-7 0-6,-1 0-1,6 0 4,-7 0 5,-2 3-10,11 10 4,-4-2-5,7 9 0,0-4 7,-2 5-7,-5-3 0,-5 2-2,-2 1 2,-1 2 0,-4 4-1,-1-1 1,-7 1 0,5 1 1,-5 0-2,0-1 2,0 1-1,0 4 0,0-5 2,0 7-4,-5 2 5,-17-5-1,-5 7 1,-9-1-1,-3 0 0,-6 2 3,-9-3 0,3 0-5,-6-1 3,3-4-2,6-10 0,2 0 6,10-5 9,1-4 6,6-8-1,-3 4-9,-1-8 1,3 0-5,-7 0-4,2 0 0,-12 0-1,3 0 10,8-8 10,-6-8-4,8 6 5,11-5 11,8-8-20,3-3-9,9-7 3,-6-12-6,9 1-2,0-6 1,0-8-4,0 6 3,24 2-1,-6 2 0,11 7 0,3 1 0,3 0-6,1 2-6,0 2-8,-3 2-24,-6 13-15,-7 4-7,3 8-24,-3 1-12,-1 8-37,-2 0-96</inkml:trace>
  <inkml:trace contextRef="#ctx0" brushRef="#br0" timeOffset="98415.0081">15943 14636 154,'0'0'34,"0"0"-33,0 0 3,0 0 0,0 0-3,0 0 0,0 0-1,3 0 0,-3 0 0,0 0 0,0 0 0,0 0-1,0 0 1,0 0 0,0 3-1,5-3 1,-5 5 0,0-1 0,7 1 0,-7-3 0,5 2 0,-2-4 0,-3 0 0,5 5 0,2-5 0,-7 0 1,3 0 11,-3 0 11,0 0 12,0 0-11,2 0-10,-2 0 0,0 0-4,0 0-10,0 0 0,0 0 0,5 7-2,7-2 2,-6-1-1,3 2 1,-4-1 0,1-5 0,-2 4 1,-4 3-1,5-6-2,-5 4 2,0-5 0,6 0 4,-6 0-4,4 0-2,-4 4 0,5-4 2,2 6 2,-4-1-2,2-5 2,5 6-4,-7-2 2,-3-2-1,5 3-1,-5-1 4,7 2-4,-4 1 2,2 3 0,2-1 2,1 3-2,4-1 0,-9 2 1,11-1-1,1-1 2,-3 1-4,1-3 2,-6-3 0,1 3-1,-1-1 1,-2-4 0,8 3 1,-10 2 1,9-2 8,-3 2 1,1-3-7,5 3 3,-4-1-6,-1-3 8,14 4-4,-4-8 6,0 10 1,8-7 2,-4-2-6,-1 3-4,9 4 3,-2-1 9,9 0 16,6-1-13,3-3 3,1-4 4,1 4-16,-2-4 2,1 0 0,-6 0-5,6 0-3,-2 0-1,6 0-3,1 0 0,-2 0 0,-2 0-2,-2 0 8,1 0-12,-4 0 6,0 0 0,-6-4 0,-6 0-5,-6-1-9,-9-2-13,-11 7-43,-7-3-68,0 3-28</inkml:trace>
  <inkml:trace contextRef="#ctx0" brushRef="#br0" timeOffset="98782.6635">17090 14820 678,'0'0'23,"0"0"-23,0 0 0,0 0-1,0 0 0,0 0 1,49 32 1,9-5 7,18-1-4,1-5-4,-15 0 0,-11-4-8,-10 4-3,-18 1 6,-11 5-2,-9 5 5,-3-1-5,-8 12 2,-34-5 4,-17 2-16,-9-4-55,-4-5-55,8-11-193</inkml:trace>
  <inkml:trace contextRef="#ctx0" brushRef="#br0" timeOffset="99644.4321">18201 14809 207,'0'0'201,"0"0"-200,-64 144 4,44-86 16,5-3 22,-1-7 5,1 5 6,6-6-11,1-3-6,1-6-25,7-2-7,0-9-4,0-1 0,0-15 1,0 1-2,0-12 0,0 0 4,0 0-1,0 0 10,0-17-13,0-21-15,0-10-6,0-7 2,0-7 18,15-2-5,0 1 1,10 4 2,-5 4 3,1 14 0,2 2 5,-3 15 3,-5 1 17,0 7-4,-10 9 0,0 2 4,2 5-4,-2 0-6,7 0-9,3 7-1,0 25 16,-2 4 22,7 12-6,-6 12 0,-4-1-6,5 0-6,-4-2-11,-2 3-8,2-8-6,6 3 0,-2-8-2,5-3-3,-8-7-16,10-5-5,-11-12-14,-2-9-33,-3-2-16,-6-6-44,0-3-115</inkml:trace>
  <inkml:trace contextRef="#ctx0" brushRef="#br0" timeOffset="99864.358">18137 15358 148,'0'0'674,"0"0"-674,0 0-30,0 0-4,181-53 33,-131 33 0,9 4-6,-2 5-75,3-2-84,-10 5-172</inkml:trace>
  <inkml:trace contextRef="#ctx0" brushRef="#br0" timeOffset="100283.7235">19203 15195 524,'0'0'136,"0"0"-136,0 0-3,0 0 3,0 0 36,-13 114 15,4-74-15,1 2-20,-2 0-9,-7 2 3,0-9-7,-3 0 0,-6 2-3,-6-5-7,5 0-49,2-5-52,5-6-84</inkml:trace>
  <inkml:trace contextRef="#ctx0" brushRef="#br0" timeOffset="101294.7398">20083 14671 110,'0'0'352,"0"0"-326,0 0-14,0 0 29,0 0-2,0 0-11,-47 9-11,17 23 17,-10 16 22,-9 8 2,1 11-5,13 3-10,3 9-20,12 3-16,15-1-3,5-3-2,0-7-1,0-7-1,23-11 0,11-10-13,-4-18-2,15-10-6,-7-15 6,18 0 0,7-13 10,-1-25 5,2-15 2,-11-11-1,-8-7 3,-18-14 38,-5-1-17,-22 2 5,0 2-5,-17 8 8,-15 15 0,-8 12-29,3 9-4,-8 17-11,12 10-51,-14 11-76,10 0-124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23:12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7127 6282 29,'0'0'45,"0"0"-19,0 0-25,0 0 5,0 0-4,0 0-2,0 0 3,211-92-3,-79 25-33</inkml:trace>
  <inkml:trace contextRef="#ctx0" brushRef="#br0" timeOffset="960.1992">6965 7306 17,'0'0'0</inkml:trace>
  <inkml:trace contextRef="#ctx0" brushRef="#br0" timeOffset="1048.8768">6679 7351 10,'0'0'66,"0"0"-7,0 0-22,0 0-22,0 0-11,0 0 4,-64 0-8,64 0-44</inkml:trace>
  <inkml:trace contextRef="#ctx0" brushRef="#br0" timeOffset="2961.4328">6517 7465 61,'0'0'64,"0"0"-57,0 0 8,0 0 25,0 0-16,0 0 34,-34 0 11,29 0-13,2 0 8,-4 0-7,2 0-14,5 0-19,-3-1-13,3-3-10,0 4 4,-7-1-2,7 1 4,-3 0 1,3 0 9,0 0-13,0 0-4,0 0 0,0 0-3,0 0 2,0 0 1,0 0-2,0 0 1,0 0 1,0 0 0,0 0 1,0 0-1,0 0 2,0 0-4,0 0 4,0 0-4,0 0-2,0 0 0,0 0 3,0 0 1,0 0-2,0 0 1,0 0-1,0 0 2,0 0 0,0 0 0,0 0 0,0 0 0,10 0 4,-2 0-4,14 0-2,1 1 2,7 4 3,0 3-2,12-4 0,0-1 2,7-3 3,-1 0-4,-9 0-2,4 0 3,-8 0 2,-5 0-5,0 0 0,-11 0 0,-4 0 1,0 0 0,-7 0 2,7 0 3,7 0-4,0 0-1,3 0-1,0 0 0,5 0-1,-6 0 1,2 0 0,6 0-1,0 0 0,-2 2 1,3 4-6,3-2 6,-5 0 0,10-3 1,2-1 5,2 0-6,-6 0 0,9 0 1,-6 0 0,0 0-1,1 0 0,-8 0 1,11 0 0,-8 0-1,2 0-1,-1 0 0,1-1 1,3 1 0,6-4 1,-4 4 0,3 0-1,6 0 0,-5-1 0,-4 1 2,3 0-2,-6-3 0,0 3-2,-2 0 2,-5 0 0,-1 0 0,-1 0 2,9-1-2,-5-4 0,-2 5 4,10 0-1,-7 0-3,3 0 0,0 0 1,5 0-1,2-2 1,-6 2 0,5 0-1,-4-3 0,2 3-1,4 0 2,4 0-2,4 0 1,7 0 0,-2 0-1,1 0 1,1 0 0,-1 0 0,-6 0 0,0 0-1,3-1 1,-3-2 3,-5-5-3,-5 8 0,-3 0 0,6-1 2,-2 1-1,1-4-1,8 4 2,-1 0 0,5 0 0,-4 0 2,6 0 3,9 0-7,-5 0 8,2 0-7,-1 0 0,-4 0 3,-1 0-1,-9 0-1,3 0-2,-14 0 3,6 0 4,-6 0-2,1 0 3,-9 4-2,-2-4 0,-6 0 1,-9 0 4,1 0 6,1 0 0,-10 0-7,2 0 0,-9 0-3,-3 0-5,0 0-2,0 0-1,0 0 1,0 0-6,0 0-34,-25 0-75,-14 0-57,-11-9-267</inkml:trace>
  <inkml:trace contextRef="#ctx0" brushRef="#br0" timeOffset="4040.9224">8002 7147 134,'0'0'65,"0"0"-57,0 0 29,0 0 32,0 0 0,0 0-14,-15-12-11,15 10-4,-7-1-2,7 2-5,-5 1 2,5 0 5,0 0-17,0 0-6,-3 0-1,3 0-1,0 0 0,0 0-6,0 0 0,0 0 3,0 0-8,0 0 2,0 0-2,0 0-4,0 0 0,0 0-2,0 0-1,0 0-2,0 0 1,8 4 0,26 14 4,11 7 2,18-3 5,1 5-7,5 0 6,1-7-5,-8 0 1,3-1-2,-1 3 0,6 0 1,-2 5-1,-4-7 2,-7 3-2,-12-6 3,-5 0-4,-5-6 1,-8-4-1,-2-2 1,-5 0 1,-6-4-1,-9-1 0,1 3 0,-6-3 1,0 0-1,0 1 0,0-1 0,0 0 0,0 0 0,0 0 0,0 0 0,0 0 0,0 0 0,0 4-1,0-4 1,-10 1-1,-8 7 0,-17 6-2,-14 6 3,-6 8 1,-10-1 3,-4 9-4,6-2 3,-1 2 2,7 4-2,-3-4 2,10 5-2,1-2 2,12-7-1,2-2 1,9-5-5,12-7 0,-1-2 0,15-9 0,-5 5-1,5-11 1,0 2-3,0-3-12,0 0-26,0 6-45,12-6-26,10 0-145</inkml:trace>
  <inkml:trace contextRef="#ctx0" brushRef="#br0" timeOffset="8323.0446">6595 6408 238,'0'0'92,"0"0"-60,0 0 22,0 0 11,0 0-20,0 0-3,0 0-6,0-60 23,0 56-22,0-1-7,0 5 3,0 0-13,0 0-14,0 0-6,0 0 0,0 0-6,0 0-2,0 14 0,-3 13 3,-7 17 4,1 3 1,-6 7 1,4 1-1,2-4 0,3-4-1,1-3 2,1-1 0,-1-1 3,0-3-4,2-4 0,3-3-2,-7-1 4,7-11-5,-5 1 6,5-11-5,0 2 4,0-7-4,0-5 0,0 0-1,0 0-19,0 0 7,-3-23-7,3-11-145,0-4-25,0-5 39,0 5-36</inkml:trace>
  <inkml:trace contextRef="#ctx0" brushRef="#br0" timeOffset="8863.5051">6316 6381 203,'0'0'52,"0"0"10,0 0-5,0 0 16,0 0-26,0 0-20,-49-42-12,49 42-11,0 0 2,0 0 4,0 0 2,0 0-7,0 0-2,0 0-3,12 0-3,8 0-1,9 6 4,-1 3 0,12 13 3,-10-5-3,7 10 0,-2 0 1,5 4-2,4 6 1,11-3 0,-6 1 1,-6-3-1,-3-2 0,-10-2-1,-6-5 4,-11 0-6,2 2 0,-10-5 3,-5 6-8,0-3 5,0 4 3,-15 0 0,-7 0 1,-13-1 1,-5-3 9,-3-3 5,-1 1 3,-6-6 1,-5 2-9,1-7-6,6 5-4,-3-4 1,3-5 0,3 4-4,3-3 2,9-1 0,2-3-9,16-2-19,4-1-14,11 0-16,0 0-31,5-4-77</inkml:trace>
  <inkml:trace contextRef="#ctx0" brushRef="#br0" timeOffset="9642.9994">7112 6772 488,'0'0'52,"0"0"-41,0 0-3,0 0 12,0 0-20,0 0 1,-114 106-5,99-57 8,12-4-5,3 0 1,0-8-6,8-9 3,19-9-11,3-11 6,4-8 5,7 0 2,0-16 1,-3-18 1,-8 1 1,0-6-1,-15 5 6,-6 6 4,-9 9 32,0 11 36,0 5-26,0 3-13,0 0-23,0 0-17,0 0-2,-5 5-3,-4 22 0,4 1 3,5 4 2,0-2-3,0-8 2,19-2 1,-4-3-7,6-7 7,3-3 0,4-7 0,4 0-10,5 0 5,5-27-11,-9-18 4,-3-12 8,-3-12-3,0-11-5,-9-11 6,2 0 6,-10-1 2,-6 4-2,-4 12 3,0 11-1,0 12 20,0 14 15,0 9-1,0 13-20,0 5 15,0 8-8,0 4-8,0 0-15,0 0-4,0 29-23,-4 25 16,-1 27 11,-1 10 0,6 3 0,0-4 4,0-15-4,0-6-2,1-6 2,9-8 2,5-8-1,0-7 0,1-5-1,4-3 0,-4-9 1,4-5-1,11-2-32,-1-9-3,8-7-11,6 0-24,2-26-62,-9-17-127</inkml:trace>
  <inkml:trace contextRef="#ctx0" brushRef="#br0" timeOffset="10197.2433">7637 6621 346,'0'0'132,"0"0"-85,0 0-3,0 0-5,0 0-12,0 0-27,71-25-17,-3 18-8,19 2 2,7 1-1,0 3-39,-8-4 20,-7 0-9,-14-2 28,-21 2 18,-16 4 6,-13-2 0,-15 3 36,0 0 49,0 0-24,0 0-21,0 0-14,0 0-18,-20 4-7,2 27 0,-12 9 8,6 3-4,13 4-1,11-5-4,0 2-3,20-2 2,20-10-2,10-5-13,-1-15-13,-1-6 15,-9-6 13,-9 0 1,-7-18 3,-13-6 4,-5 5 29,-5-2 58,0 3-16,0 4-33,-8 12 32,-4 2-33,9 0-35,-12 2-9,0 23-9,0 9 8,4 8 1,6 7 0,5 2-2,0-2 2,21 5 0,12 0-9,-3 1-69,4-7-62,-9-12-103</inkml:trace>
  <inkml:trace contextRef="#ctx0" brushRef="#br0" timeOffset="12510.9441">4161 9484 271,'0'0'107,"0"0"-85,0 0 4,0 0 36,0 0 12,0 0-7,0 0-3,0 0-31,0-115-13,0 108 14,0 2-5,0 5-8,0 0 0,0 0-7,0 0-5,0 0-6,0 0-3,0 0-2,0 0-4,0 0-2,0 0-1,0 5 0,0 17 4,0 13 5,0 10 0,0 9 0,0 5 0,7-3 0,-7-2 0,5 0 0,-2-2 2,4-2-2,-2-3-1,3 0 1,-1-4 3,-5-4-3,-1-2 0,3-5-2,-3-10 2,4-7-3,-3-4-39,1-10-24,1-1-24,11 0 28,20-27-9,14-17-216</inkml:trace>
  <inkml:trace contextRef="#ctx0" brushRef="#br0" timeOffset="13291.6341">4892 9980 279,'0'0'204,"0"0"-139,0 0 14,0 0 4,0 0-10,0 0-3,-21-85-22,21 85-16,0-5-12,-5 5-14,5 0-4,0 0-4,-7 0-1,7 0-4,0 0-1,0 0 2,-5 15 0,5 2 5,0 5 1,0 5 0,0-2 0,0-2 1,0 4-2,0-2 1,0 1-1,0-3-23,0-1-15,0 5-3,0-1-26,0-2-33,0-1-10,12-11-108,8-12-34</inkml:trace>
  <inkml:trace contextRef="#ctx0" brushRef="#br0" timeOffset="13877.5465">5536 9360 184,'0'0'222,"0"0"-188,0 0-5,0 0 8,0 0 8,0 0-14,-18-30-18,6 43-13,-6 28 0,-7 22 6,-4 12 22,8 8-2,5-1-8,10-1-11,6-13 1,0-14-1,6-7-7,20-8 5,-1-14-1,5-10 3,-2-3 7,2-12 7,4 0-3,1-9 5,10-29 4,0-10-2,-3-22-9,-7-9 7,-11-7-17,-13-8 2,-11 1-6,0 14 0,-25 13 11,-10 15-3,-5 11-10,-2 13-2,7 7-10,2 9-24,6 11-37,2 0-50,-2 27-72,5 0-98</inkml:trace>
  <inkml:trace contextRef="#ctx0" brushRef="#br0" timeOffset="18557.5521">11092 7393 88,'0'0'17,"0"0"1,0 0 21,0 0-1,0 0 11,0 0 9,0 0-25,-4-10 9,4 9-4,0-2-9,0 0 5,0 2-5,0-4-13,0 3 5,0-2-8,-6-1 7,6-3 6,0 0-7,0 3 13,0 3-7,0-6-10,0 1-2,0 5 0,0-1 0,0-2-2,0 0-2,0-1 4,0-2-11,0 1 1,0-1-3,0 0 1,0-4 6,0 2-4,10 1 2,-5-4 1,1 3 2,-2 2-3,7-5-4,-6 2-1,4 4 1,1-4 0,3 2-1,-1 0 0,1-3 0,9 1-1,-4 0 1,-2 1 0,-1 5 0,-7 0 0,2-2 0,7 2-3,-1 0 3,5-2 1,-1 4 0,1-4-1,1 2-4,5 1 2,-4-2 1,6 4 0,-3-1 1,-5 2 0,0-2 0,-6 3 2,0 0-5,-3 0 5,-4 0-4,11 0 4,-4 0-6,7 0 4,-2 0 0,8 0 3,1 4-3,4 1 0,4 1 0,0 3 0,-2-2-7,-2 3 6,-6-4 0,-9-2 1,2 7 0,-6-5 0,1-1 0,5 3-1,0 2 0,0-1-1,0 4 0,-1 1-3,1 0 1,-2 2-3,-3-1 1,0 3 1,-5-1 3,2 2-4,-4-1 4,-6-1-3,10 3 3,-7-3-2,1 5 4,3-2 0,-3 2 1,3-1 2,3 3-3,-9-1-3,2 4 2,2 1 0,-4-2-2,0 1 3,-3 5-5,0-1 4,0 6 1,0-2-1,0-1 1,-6-5 0,-1 2 0,2-4 0,2-5 0,-4-3 0,7-2 1,-5-2 0,1 1-2,-1 1 1,-1 5 0,-3-2 0,-2 0-1,-1-1 1,2 6 2,-2-7-2,2 2 0,2 3 0,-4-4 0,9-3 5,-9 0-10,5-5 5,-4 2 0,1-3 4,1 3-4,-6-3 0,-1-1 0,2-1 1,-4 0 0,-9-2 8,4-1 16,-8 0-16,1-5-7,-3 4 1,3-4-2,-4 0 0,4 0 3,-10 0-3,3-4 0,-11-3-1,-4-5 0,3-1-1,8 4 1,9-4 1,2 1 1,11-3 5,1 0-2,-4-3 12,2-1-4,2-3 6,-1 1-12,-8 2 10,6 0-6,1-2-6,-7 5 0,5-5-4,-8 0 1,3-2-2,-1 6 1,3-4 6,6-5-4,-6 6 5,10-2-6,-5 1 4,10 6-3,2-2 4,3 3-1,-2-1-1,0-2-1,1-3-2,1 0 0,1-6-2,4-2 5,0 1-5,0-4-3,0-1 3,0 0 4,0 5-4,4-5-3,11 4 3,3 1 0,-3 3-2,-3 3 1,3 4 1,-7 0 2,6 2-2,1 1-3,0 1 2,-4 3-10,3-2-9,6 7-12,3-2-33,7 4-18,16 3-58,5-1-84,0-10-139</inkml:trace>
  <inkml:trace contextRef="#ctx0" brushRef="#br0" timeOffset="19225.6596">11317 7229 263,'0'0'30,"0"0"-18,0 0-10,0 0 36,0 0 36,0 0-12,-15-26-18,15 26-24,0 0 4,0 0 7,0 0-8,0 0-23,0 0-2,0 0-5,0 0 6,0 17-3,21 5 4,9 8 0,0 4 2,8 3-4,6 3 4,3 4 0,1-1 5,1 1-3,-4 4 0,-3-5-4,-7 0 0,5-1 6,-10-2-6,3 1 0,-9-4 1,3-5 0,-6-1 0,-1-5 1,-5-8 1,0 1-3,-4-3 0,-3-4-3,-1 1 3,-7-4-1,0 4-2,0 1-2,0-1-5,0 1-30,0-5-25,0 0-46,0-9-82,-7 0-12</inkml:trace>
  <inkml:trace contextRef="#ctx0" brushRef="#br0" timeOffset="19615.4461">11956 7269 261,'0'0'40,"0"0"41,0 0-31,0 0 11,0 0-26,0 0 7,0-71-8,0 71 6,0 0-36,0 0-4,-5 0-18,-13 22 8,-24 14 10,-15 14 5,-13 12 33,-14-1 2,6-3 7,6-6-20,3-5-7,9-5-6,12-2-1,2 0-4,5-1-9,-1-5 1,5 6 2,5-5-3,0 6-6,12-4-34,-1-2-54,9-14-97,0-11-171</inkml:trace>
  <inkml:trace contextRef="#ctx0" brushRef="#br0" timeOffset="21056.5453">11597 8486 185,'0'0'16,"0"0"46,0 0 6,0 0 28,0 0-32,0 0-10,0 0-19,15-96 2,-15 89 5,5-3 2,-5 5-14,0 4 2,0-2-11,0-3-2,0 4-5,0-1 3,0-4 8,0 7-13,0 0-5,0-5-1,0 5 2,0 0 1,0 0-2,0 0-4,0 0 1,0 0 0,0 0 1,0 0-5,0 0 0,0 0-1,0 0 0,0 0-7,0 0-1,0 11-1,7 10 2,-4 9 8,9 10 0,-4-2 0,-1 10 2,1-2-2,-5 4 0,4 3 0,1 1 0,-8 8 0,7 2 0,-7 2 2,0-8-2,0 6-1,0-2 0,0-3 1,0-4 1,-12 2 1,2-6-2,7-3-1,0-6 1,-2 1 1,5-5 1,0-8-2,0-1 0,0-8 5,0 3-4,0-1-1,0-1 0,0 0-3,0 5 3,0 3 0,0-2 3,0 4-6,-7-5 6,2-3-6,5-1 3,-3 0 0,3-2 0,-7 1 0,7-7-1,0 2 1,0-7 1,0-5-1,0 0 0,0-2 0,0-3 2,0 0-1,0 0 3,0 0-4,0 0 0,0 0-1,0 0 1,0 0-3,0 0 6,0 0-8,0 0 2,0-4-14,15-22-23,18-11-59,3-10-65,-3-7-127</inkml:trace>
  <inkml:trace contextRef="#ctx0" brushRef="#br0" timeOffset="21708.191">11756 9053 104,'0'0'19,"0"0"18,0 0-12,0 0-5,0 0 60,0 0-27,30-75 10,-30 74-14,0-4-11,0 5 8,0 0-7,0 0-12,0 0-17,-12 0-10,-18 20 1,-12 7-1,-6 12 27,-4-2-2,13-5 12,9-5-15,2-6 1,14 1-6,-1-6-12,4-7-4,11-2-2,0-4 1,0-1 0,0-2 0,0 0 6,0 0-2,0 0-2,0 0 11,20-18-5,10-12-2,3-7-4,-3 4-1,1 1 0,-13 11 1,2-2 6,-2 2 2,-3 6 0,-3-2 15,-2 11 7,-5 2-8,-5 4-13,0 0-11,9 0-2,6 0-7,18 15 6,12 12 3,0 7 1,-1 1-1,-6-1-1,-7 2 1,-8 3-5,-1 3 5,-14 0-5,4 7-9,-6 8-75,-6-7-29,11-18-137</inkml:trace>
  <inkml:trace contextRef="#ctx0" brushRef="#br0" timeOffset="25927.2239">11450 10526 199,'0'0'86,"0"0"-24,0 0-41,0 0 13,0 0-9,0 0 21,0 0-13,0 0-15,15-92 7,-15 84-1,0 0-10,0-1 26,0 4-11,0 0-15,0 5 8,0-7 4,0 2-7,0 5-4,0-5-4,-4 0-10,-7 5 7,-3-2-7,-6 2-1,-5 0-2,-8 0-2,-2 0 4,-7 12-2,-3 10 2,-4 8 7,7 4-6,9 2 1,-2 8-2,6 10 0,-6 4 0,7 6 0,8 4 2,-1 3 2,6-1-4,9-2 0,-1-9 0,7-5 0,0-6 2,0-11-2,0-1 0,10-9 1,5-4-1,-7-7 1,8-5 1,-5-2-1,4-2 0,-1-2 3,-1-5 0,9 0 4,1 0 3,11 0 2,1-8 10,8-11-4,2-2-11,1-2-1,-10-3-7,11 5 0,-10-5-2,5 5 4,-9-2-4,2-1 6,-1 1-4,-1-4 0,-2 1 3,-8-1-4,-1 4 1,-7-4 0,-4 1 4,-4 1-2,1-2-1,-1 6 2,2-1-1,2-1-1,-7-3 1,7-1-1,-2 7 0,-3-3 0,1 2 4,5 6-2,-9-2-1,2 11 1,2-3-3,-4 5-1,-3 0 1,0 4 0,5 0-1,-5 0-1,0 0 0,0 0 2,0 0 0,0 0-5,0 0-3,0 0 3,7 0 0,1 0-4,7 4 8,10 6 1,-1 7 0,6 1 1,0 0-1,0 2 0,-3 2-1,-2 0 0,0 5-2,-5-1-1,-5 1 4,-1 5 0,-4 0-4,-5 0-1,-5 0 4,0 0 1,0 0 0,-5-5 0,-14 0 0,-11-2 2,0-3-2,0-7 4,-4-2-3,4-3 0,4-5 2,4-5 6,8 0-5,-7 0 5,2-5 13,-4-17-4,1-5-13,-3-9 2,2 2-6,9-6 2,-8 6 0,7 2 0,4 0-1,-1 10-1,2 2-1,10 4 0,0 11-5,0 0-20,0 4-48,10 1-41,35 0-85,12 0-28,0 0-37</inkml:trace>
  <inkml:trace contextRef="#ctx0" brushRef="#br0" timeOffset="26496.7655">12405 11248 175,'0'0'203,"0"0"-148,0 0-19,0 0 14,57-134 12,-36 102 20,1 5-42,-10-5-14,-4 0 12,-8-5 4,0-2-30,-5-3 7,-25-6 24,-13-1-16,1 2-4,-5 7-10,10 4-10,7 12 1,10 12 1,13 7-1,7 3-4,0 2-3,0 0-5,12 0-7,26 19 0,21 9 15,10 7 0,9 2 3,3-1 1,-10 2-4,-7 4 0,-9 1 3,-11 1-3,-16-3 0,-8 2-9,-20 1 3,0-1 6,-8 0-9,-32-7 9,-17-4 0,-8-5 0,-11-5 0,8-6 0,16-5-2,12-3-29,25-4-45,15-4-78,6 0-120</inkml:trace>
  <inkml:trace contextRef="#ctx0" brushRef="#br0" timeOffset="27074.9437">13045 10783 583,'0'0'102,"0"0"-57,0 0-14,0 0-9,0 0-17,0 0-5,0 5-15,11 27 2,5 16 11,1 11 2,-2 0 3,2-1-2,1-7 0,-3-11 0,4-4-1,-4-13-1,-4-8 1,-7 0-1,1-13-1,-5-2-14,0 0 16,0 0 11,6-22 7,-2-15-14,1-4-2,2-5 12,4 6 21,-4 6-4,1 19 20,-8 9-12,0 6-20,0 0-19,0 0-15,10 28-1,2 14 10,1 12 5,11-1 2,8-6-1,-9-3 1,5-14-1,-7-11 0,-6-10 3,-4-5-2,-11-4 4,4-4 14,9-36 36,-1-22-36,-4-20-19,-1-13 6,-2-1-4,-5 7-2,0 18 0,0 18-1,0 19 1,0 16-14,0 16-63,0 2-84,0 0-264</inkml:trace>
  <inkml:trace contextRef="#ctx0" brushRef="#br0" timeOffset="27419.8265">14032 10847 437,'0'0'90,"0"0"-66,0 0-16,0 0 12,0 0 1,0 0 48,-117 166-16,99-119-18,6-8-24,12 3 1,0-6-4,0-4 0,12-1-1,6-8 0,6 2-6,11-11 0,5 1-1,9-10 0,4-5-32,7 0-67,4-20-76,-16-24-127</inkml:trace>
  <inkml:trace contextRef="#ctx0" brushRef="#br0" timeOffset="27750.0282">14538 10551 369,'0'0'104,"0"0"-25,0 0-8,0 0 18,0 0-36,0 0-38,0-47-15,0 47-15,0 16-5,0 15 7,0 13 13,0 14 4,0 5 20,0 3 2,0-1-4,0 3-8,-4-4 12,-1 1 5,5-6-22,0-7-9,0-8 3,0-8 0,0-8-3,0-3 3,15-7-2,5-2-1,17-5-1,17-6-54,19-5-19,-6-5-77,0-33-211</inkml:trace>
  <inkml:trace contextRef="#ctx0" brushRef="#br0" timeOffset="27968.0898">14387 10985 587,'0'0'76,"0"0"-59,0 0-17,0 0-1,196-74-9,-87 58-4,8 5-53,-4 1-34,-1-4-80,-13-4-96</inkml:trace>
  <inkml:trace contextRef="#ctx0" brushRef="#br0" timeOffset="28228.7929">15235 10513 679,'0'0'126,"0"0"-47,0 0-2,0 0-42,0 0-35,0 0-14,25 8 1,4 61 12,-8 17-3,-12 14 4,-9 3 0,-4-8 0,-22-4 0,-9-6 0,-4-4 0,-1-6 0,7-1-5,-3 0-47,15-18-145,6-25-167</inkml:trace>
  <inkml:trace contextRef="#ctx0" brushRef="#br0" timeOffset="29273.4671">13169 10392 499,'0'0'96,"0"0"-96,0 0 0,-83 134 11,22-31 61,3 12-8,1 15-20,10 1-11,19-6 3,19-7-13,9-8-15,32-2 4,35-13-5,12-9-7,21-5 7,14-13 0,8-15-7,5-21-28,2-26-55,13-6-31,5-22-85,0-35-262</inkml:trace>
  <inkml:trace contextRef="#ctx0" brushRef="#br0" timeOffset="32375.0351">12517 7732 119,'0'0'78,"0"0"-55,0 0 25,0 0 1,0 0-14,0 0 21,0 0-12,0-24-20,0 24 5,0-1 10,0-6 2,-7 7-9,7 0 6,0 0-11,-5-1 10,2-4-16,-4 3 1,-5 0-16,-3-3-3,-6 5-3,-4 0-4,-4 0 1,6 0 3,1 0 0,14 0 0,4 0 0,4 0 0,0 0 0,0 0 1,0 0 2,0 0 4,0 0-2,0 0 0,0 0-4,0 0-1,0 0 0,4 0-6,26 0 6,18 0 1,29 0 9,24 7 8,16-5 3,5-2-11,2 0-3,3 0-4,-5 0-1,2 0 1,-6-11-2,4-4-2,-9 7 3,0-6-4,-2 3 1,-3-3 1,-9 2 3,-2 3 4,-13-2 3,-6 0 13,-2 0-9,-4-2 3,-4 0-2,2 3-9,-3 2 3,-1-1-7,-13 2-1,-13-3 0,-5 9 1,-16-4-2,-1 2 4,-13 2-9,2 1 6,-4 0-3,-3 0 4,0 0-3,0 0 1,0 0-2,0 0 1,0 0 1,0 0-1,0 0 1,0 0 1,0 0 0,0 0 1,0 0-1,0 0 5,0 0-6,0 0 3,0 0-3,0 0 0,0 0-1,0 0 1,0 0-2,5 0 1,5-5-4,2 5 5,5 0 0,3 0 4,0-2-4,0 2 1,-5-3-1,5 2 0,-7-2 0,3-5 1,-1 8-1,3 0 0,4-1-1,8-3 1,3 4 0,6-1 0,6 1 1,-7 0-1,11 0 0,-4 0-7,-6 0 7,9 0 0,-6 0 0,6 0 5,1 0-6,1 0 2,2-9 0,-7 1-1,-6-1-1,-8 5 1,1 0 6,0-3-6,11 4-2,-7-1 2,10-1 1,3 5-1,1 0-1,-5 0 0,-5 0 2,7 0-1,-8 0 0,6 0 0,3 0 2,1 0-4,-4 0 4,9 0-3,-9 0 2,8 0 0,-9-4-1,3 2 3,-4-3-6,-14 5 5,4-2-2,-8 2 1,-8-2 0,0 2 1,-2 0-4,-4 0 1,-2 0 1,-3 0 0,-1 0 0,-1 0-1,-4 0-1,0 0 4,0-5-4,0 5 5,0 0-6,0 0-4,0 0-37,-20 0-102,-24 0-66,-9-10-243</inkml:trace>
  <inkml:trace contextRef="#ctx0" brushRef="#br0" timeOffset="33130.4019">14454 7109 334,'0'0'222,"0"0"-190,0 0 1,0 0 69,0 0-34,0 0-37,-3 11 9,3-11-4,0 0-10,0 0-2,0 0-1,0 4-8,0-4 1,0 2-3,0-2-10,0 3-3,0 3-3,3 7-2,39 14 4,20 5 1,23 13 8,12-1-3,2-2 2,3-1-4,-5-5 3,1-2-6,1-7 0,3-7 0,-8-4 1,-10-5-1,-9 1 3,-8-6-7,-19 4 4,-6-3-1,-15-3 1,-12-4 0,-3 5 0,-12-4-2,0-1 1,0 0 1,0 0 0,0 3-2,0-1-4,0 10-3,-5 3 4,-17 11 2,-12 10 6,-14 10 2,-6 8-4,-21 8 1,-4-3 4,2 0 3,-1-5-5,9-7-3,9 0 0,12-5-1,9-4 0,-1 6 1,10-7-1,3 6-1,0-6-23,9 4-55,-6-13-95,18-15-125</inkml:trace>
  <inkml:trace contextRef="#ctx0" brushRef="#br0" timeOffset="35157.3552">16078 6072 57,'0'0'276,"0"0"-149,0 0-27,0 0-15,0 0 19,0 0-36,-3-89-3,3 89-15,0 0-21,0 0-20,0 0-9,0 0-8,0 18-8,0 21 0,-8 25 16,-9 21 0,-3 10 2,-4 1 2,-1-9-2,7-13-3,6-19 3,4-8-1,-4-8-1,9-3 0,-6-12 0,4-7 1,5-8-1,0-5 0,0-4 1,0 0 11,0 0 8,0-22 22,4-25-14,14-17-28,9-18 1,-4-7-1,2-3 6,-1 5-6,-2 8 2,-4 11-1,0 13-1,2 8 1,0 5-1,4 9 0,-4 3 0,0 6 1,-5 9 0,-2 7-2,-1 3 0,-3 5 1,1 0-8,5 13-9,5 29 11,13 12 4,-3 17 1,0 4 1,1 14 0,-11 5 1,8-2 1,-8 1-1,-2-11 1,1-7-2,-4-9 0,0-4 1,-10-7 0,5-7-1,-10-10-1,0 2 0,0-17 0,0 3-10,0-5-47,0-9-62,-18-7-52,-19-5-60</inkml:trace>
  <inkml:trace contextRef="#ctx0" brushRef="#br0" timeOffset="35382.0164">15717 6599 455,'0'0'85,"0"0"-51,0 0-21,0 0 14,0 0-19,147-62-8,-53 55 0,5 2 1,6 4-2,0 1-3,-6 0-42,1 0-78,-4 0-125</inkml:trace>
  <inkml:trace contextRef="#ctx0" brushRef="#br0" timeOffset="35825.347">17202 6126 363,'0'0'90,"0"0"-44,0 0 44,0 0-13,0 0-10,0 0-42,-120-63-11,93 63-1,2 0-12,8 9-1,2 14-5,9 6 2,6 10-10,10 6 12,35 14 1,15 5 1,27 1 12,-3-1-7,-6-9-3,-14-13-3,-14 2 0,-13-2-1,-10-10 2,-14 2-2,-3-6 0,-10-5-1,0-1-3,0-4 4,-23-3 2,-26 4 7,-16-12 10,-27 2 13,-7-9-12,0 0-7,2 0-9,22-9 2,30-1-5,18-2-3,27 0-22,0-9-53,42-11-300</inkml:trace>
  <inkml:trace contextRef="#ctx0" brushRef="#br0" timeOffset="36220.0887">17995 5985 642,'0'0'106,"0"0"-56,0 0 20,0 0-8,0 0-23,0 0-39,-20-30-7,20 57-4,0 10 9,0 13 2,4 12 0,7 8 1,-1 9 6,-1 0-4,-1-3-1,-1-1 0,-7-11 4,0-5-6,0-6 1,0-6 5,0-4-6,0-10 3,0-1-3,0-5 1,-7-1-2,7-10 1,-7-1-1,7-8-24,0-1-47,0-6-55,0 0-18,0-32 35</inkml:trace>
  <inkml:trace contextRef="#ctx0" brushRef="#br0" timeOffset="36605.8714">18700 6067 555,'0'0'145,"0"0"-74,0 0 3,0 0-18,0 0-22,0 0-34,-156-48-6,47 78 6,7 7 3,7 7-3,15-1 0,33 4-1,10 4 0,17-1 1,13 0-5,7-1 4,0-7-2,7-2 2,21-1 2,16-1-1,16-5 14,7-2 7,22-3 9,9-4-4,9-6-8,-3 2-7,-9-8-6,-16 3-4,-15 2-1,-13-2 0,-20 2-2,-6-2-1,-5 2-53,-12 8-21,2 4-41,-10-1-63,0-3-165</inkml:trace>
  <inkml:trace contextRef="#ctx0" brushRef="#br0" timeOffset="39297.3687">4613 12978 162,'0'0'336,"0"0"-230,0 0 29,0 0-34,0 0 0,-10-118-20,10 109-4,0 2-26,0 2-6,0 5-18,0 0-27,0 0-9,0 0 2,0 12-12,0 20 2,0 19 12,0 25 4,0 9 2,0 6 0,-5-2-1,2-8-2,-1-7 2,-3-7 5,1-4-5,-3-5-4,1-10 2,-4 6-30,-3-14-37,0-13-21,-3-10-27,-2-17-22,1-4-4,-6-45-106</inkml:trace>
  <inkml:trace contextRef="#ctx0" brushRef="#br0" timeOffset="39640.9891">4210 13245 357,'0'0'78,"0"0"18,-7-118-35,7 81 7,22 6-16,8 4-16,15-1-17,5 2-10,14 9-5,8 7 3,11 5-7,8 5 4,-6 0-4,-6 20-2,-4 12 2,-22 12 0,-14 9-8,-14 11 3,-17 5-6,-8 5 11,-8-4 0,-32-6 4,-14 1 10,-9-14-2,-6-1 17,6-13-2,2-10-8,8-5-3,1-2-1,2-4-9,1-4-6,4-8-30,15 1-78,15-5-73,15 0-210</inkml:trace>
  <inkml:trace contextRef="#ctx0" brushRef="#br0" timeOffset="40326.0081">5439 13334 708,'0'0'77,"0"0"-51,0 0 37,0 0-12,0 0-51,0 0-3,-26 5-17,-1 33 19,-3 6 1,8 5 0,14-2-2,8-12-37,0-7-21,0-11-6,8-17 21,14 0 31,1-5 14,17-27 4,-11-11 4,7-1 15,-14-3 34,5 5 1,-19 10-9,2 10 10,-10 17 22,0 5-22,0 0-51,0 0-8,0 0-21,0 24 9,0 10 7,0-1 5,0-1-2,0 0 3,2-7-1,11-5 2,11-8-2,3-5-17,6-7-18,16 0 4,4-39 9,2-13-24,2-24 10,-12-16-12,-6-2 7,-4-7 14,-7 9 27,-8 12 5,-10 6 40,-5 14 26,2 7 14,-7 17-17,0 9-11,0 11-31,0 12 9,0 4-15,0 0-20,0 4-15,0 37-11,-12 18 19,2 26 7,-3 2 0,3-3 2,0-6-3,8-5 2,-1-5-1,3-5 4,0-8-3,0-2-1,0-15 0,3-1-1,9-9-51,3-4-49,0-7-36,4-17-77,4 0-97</inkml:trace>
  <inkml:trace contextRef="#ctx0" brushRef="#br0" timeOffset="40849.8934">5939 13196 548,'0'0'119,"0"0"-9,0 0-19,0 0-7,0 0-51,0 0-28,-75-60-5,75 60-5,35-5-3,36 1-15,24-1 0,25-3-1,7 0 5,-9-3-13,-10 2 26,-16-3 0,-16 1 6,-28-1 0,-18 8 0,-15 4 8,-15 0 11,0 0 4,0 0-11,-6 0-2,-30 16-10,-12 16 15,-9 10 20,0 12-20,14-2-12,18-1-3,16-5 0,9-2-2,0-12-30,34-12-18,14-14 5,9-6 34,0 0 11,-2-33 0,-6-4 2,-16-5 7,-1-3 27,-14 10 24,-14 7 18,2 7 32,-6 16-28,0 5-8,0 0-42,0 0-32,0 5-24,-20 29 4,-3 16 12,-4 10 8,9 4 0,9 5-2,9-3 2,0-3-36,0 7-68,19-7-61,16-20-24,-2-17-156</inkml:trace>
  <inkml:trace contextRef="#ctx0" brushRef="#br0" timeOffset="41075.7685">7335 13357 679,'0'0'88,"0"0"-12,0 0 21,0 0-35,0 0-25,41-119-16,0 103-21,9 5-6,17-4 2,13 10 1,14 0 3,3 0-4,6 5-33,-6 0-38,-10 0-19,-15 5-59,-30 5-153</inkml:trace>
  <inkml:trace contextRef="#ctx0" brushRef="#br0" timeOffset="41290.5125">7550 13571 575,'0'0'174,"0"0"-115,0 0 40,0 0-19,0 0-38,0 0-18,-75 0-3,109-6-17,29-7-4,36 5-10,25 1-21,18 7-35,7 0-72,1 0 2,7 0-89,-6-9-110</inkml:trace>
  <inkml:trace contextRef="#ctx0" brushRef="#br0" timeOffset="41592.8158">9140 13322 589,'0'0'123,"0"0"-7,0 0 15,0 0-17,-104-126-29,64 126-46,-12 5-39,-3 37-6,11 9 2,16 12 4,28 6-11,0 6 11,43-5-2,29-7-30,12-14-9,14-17 4,-4-23 2,-12-9 18,-13-9 15,-19-29 2,-17-15 11,-18-19 29,-15-10 0,-5-11-10,-47 6 4,-28 4-4,-29 13-21,-18 23-9,2 20-39,4 27-119,39 0-74,44 11-505</inkml:trace>
  <inkml:trace contextRef="#ctx0" brushRef="#br0" timeOffset="47761.1132">12800 4758 68,'0'0'291,"0"0"-165,0 0-65,0 0 4,0 0 10,0 0-44,0 0 4,-4-59-22,-9 59-7,-14 0-6,-16 15-3,-33 21 3,-14 14 11,-15 8 2,-1 10 6,-14 8-1,3 11 23,-7 8-1,7 6-29,15-2 0,11 2 4,20-5-6,17-2-2,5-7 1,19-3-7,5-9 2,10-6-1,0-8-1,7-9-1,1-14 1,2-6 0,5-12 0,-3-8-1,3-7-9,0-5-21,0 0-59,15-6 5,15-35-71,3-12-422</inkml:trace>
  <inkml:trace contextRef="#ctx0" brushRef="#br0" timeOffset="48105.5658">11461 5575 495,'0'0'116,"0"0"-71,0 0-45,0 0-13,0 0 13,-78 177 63,38-92-24,-4 5 8,-1-8-34,15-12-5,8-8 1,15-14-7,2-10 0,5-1-2,0-10 1,15-2 2,19-10 1,8-7 1,11-8 4,14 0 2,2 0-5,1-18 1,-8-5-2,-5 0-1,-5 2-1,1 0-6,-1 6-44,-5-2-46,1 2-107,-3-1-325</inkml:trace>
  <inkml:trace contextRef="#ctx0" brushRef="#br0" timeOffset="51405.8569">13482 4163 117,'0'0'319,"0"0"-223,0 0-21,0 0 15,0 0-23,0 0-48,15-31-19,-15 31-12,5 19-7,2 15 19,-4 11 1,2 9-1,5 4 2,-8 9 8,5 7 2,-1-2-12,-6-4 7,0-7-4,0-13 1,0-2-3,0-12 0,0-6 2,0-9-4,0-7 2,0-11 4,0-1-3,0 0 0,0 0 17,0-1 35,0-27 22,0-16-71,0-12-1,0-4-4,4-4 0,11 2 1,5 1 1,-5 8-2,10 9 1,-5 7 1,-2 15-2,8 8 1,-13 3 1,-3 11-2,2 0-6,-4 0-2,7 16-4,10 15 8,-6 18 4,6 4-1,-10-3 1,5-5 0,-7-7 0,-3-11 1,5-3-1,-10-8-1,2-4 1,-5-9-21,-1 1-17,-1-4 9,9 0 29,1-16 8,5-27 4,12-7-12,6-10-7,-5-1 6,-1 13 2,5 5 2,-12 16 21,-5 7 16,-2 10-13,-13 4 6,0 6-8,0 0-25,0 0-3,0 4-9,5 24 1,2 12 5,-3 10 6,7 9 0,9-5 1,0-1 2,17-8-1,5-4-2,10-11-1,3-5-7,-8-10-15,-2-8-6,-1-7 8,-13 0 14,-7-13 7,1-16 8,-2-15-3,-1-6 7,-10 1 3,-2-1 6,-5 3 21,-5 5-13,0 13 8,0 6 17,0 11-7,0 6-13,0 4-3,0 2-31,0 0-4,0 0-9,6 7-4,-2 21-2,13 19 14,1 8 5,7 4 0,3-1-5,6-10-10,-4-4-10,-3-13-6,-5-12 7,-7-9 8,-4-7 8,-7-3 8,11-10 14,0-25 1,8-14-10,-1-12 4,-7-5 19,-7 4-6,4 11-4,-12 15 21,0 17 3,0 7-17,0 12-11,0 0-14,0 0-17,0 5 0,0 22-6,7 15 22,-1 5-1,3 2 1,6-4 2,0-10 2,0-6-2,-2-11-1,-1-6-1,-7-7-8,-5-5 3,0 0 6,0 0 7,3 0 8,2-5 7,2-14-15,2-1-6,-3 0 1,3-1-1,-3 4-1,-2-2 0,4 2-2,-1 7 2,-7 0-1,0 3 1,3 3 1,-3-1-1,0 3 1,0 2-3,0 0 2,0 0-5,0 0 5,0 0-2,0-3-1,0 3 2,0 0 0,0 0 2,0 0-1,0 0 0,0 0 0,0 0-1,0 0-1,0 0-8,0 0-3,0 0-13,5 3 5,2 8-5,-4 3 18,9-1 5,-4-1 1,-1-7-2,1-1 3,-8-4-2,0 0 3,5 0 2,2 0 11,6-25 1,2-12-14,-1-11 1,-4-4-1,1-5 2,-6 1-2,9-2 0,-11-1-2,-3-4 2,5-9 1,2 4-1,-4-4-2,-3 0 2,12-4-1,-4 3 4,2 1-5,4 6 5,-4 9-6,-4 4 5,-2 12-2,1 8 4,-5 6-4,0 5 0,0 8-3,7 5 3,-7 2 0,0 7 4,0 0-4,0 0-2,0 0-6,0 0 2,0 0-8,0 25-5,0 21 14,0 17 5,0 18-2,-12 11 2,8 12 0,-2 6 1,6 8-1,0 0 0,0-1 1,6-5-1,18-7-4,6-6 4,3-14 1,-2-11 1,-1-22-2,-12-15 0,2-14 0,-8-12 2,-7-7 0,2-4-2,9-4 13,8-33 3,11-22-13,8-22-2,6-8-1,-2-6 0,1-2-1,-13-2-4,2 5 5,-17 3 2,-13 5-2,-7 1-8,0 12 8,-20 2 1,-7 10 0,5 5 2,1 13-2,6 9-1,10 14 1,1 5-1,4 12 1,0 3-1,0 0 0,0 0-5,0 0-1,0 0-7,0 17 2,0 18 5,0 20-2,0 16 7,9 13 1,1 4 0,-5 10 0,5 1 1,1 1 3,-6 1-3,9-5 2,1-7-1,5-5-1,-2-7 0,1-10-2,1-14 1,1-15 0,-5-15 1,2-8-1,0-9 0,9-6 8,15 0-4,18-35 10,9-16-11,13-16-3,-4-4 0,-14 6-24,-14 11-19,-11 15-36,-24 11-17,-15 9-62,0 2-111</inkml:trace>
  <inkml:trace contextRef="#ctx0" brushRef="#br0" timeOffset="51662.7764">15536 4053 559,'0'0'150,"0"0"-92,0 0-19,0 0-18,0 0-21,204-26-2,-80 26 2,12 5 0,4 12-60,-4-4-41,-19-6-74,-12-6-95</inkml:trace>
  <inkml:trace contextRef="#ctx0" brushRef="#br0" timeOffset="51863.8606">16649 4023 481,'0'0'140,"0"0"-58,0 0-48,0 0-34,0 0-3,0 0 3,-9 148 42,9-84 0,0 0-6,5 4-20,7 1-11,5-3 1,-9 6-1,-1-7-3,-2-8-4,-5-10-4,0-8-81,0-13-118,0-22-195</inkml:trace>
  <inkml:trace contextRef="#ctx0" brushRef="#br0" timeOffset="52014.4678">16515 3928 662,'0'0'70,"0"0"-53,0 0-17,0 0-1,0 0-74,0 0-296</inkml:trace>
  <inkml:trace contextRef="#ctx0" brushRef="#br0" timeOffset="53685.766">17176 4132 690,'0'0'107,"0"0"-66,0 0-25,0 0-16,0 0-12,0 0 12,33 183 10,-18-89 0,-10 5 6,4 2-10,-3-5 4,-6-11-10,0-16-2,0-9 2,0-12 5,0-13-4,0-12-1,-11-13 0,7-10 1,-1 0 5,-7 0 32,-3-10 32,-5-27-13,-8-20-48,-2-15-6,1-9-2,14-11 0,10-2 8,5-1-9,12 7-3,36 8 0,19 12-4,17 13-22,15 13-2,-1 17 20,-1 17-3,-18 8 5,-4 0-2,-23 32 5,-5 15 1,-22 16-3,-8 11 4,-17 15 2,0 3 2,-24-8 0,-6-10 1,-3-14-1,3-21 3,6-7-1,-1-17-1,17 0 3,1-13-2,7-2-2,0 0 4,0 0 14,7-25 3,20-26-21,14-22-25,8-18 16,-4-7 3,-3-2-3,-2 4 3,-16 6 5,-4 0 1,-10 0 1,-4 6 8,1 2 3,-4 0 12,4 14 17,0 8-21,-4 12 2,2 16 20,2 15-26,-4 7 3,-3 10-1,0 0-15,0 0-3,0 15-16,5 32 7,2 22 7,-7 17 2,3 12-2,2 7 2,2-2 2,-2-3-2,3-8 1,12-2-1,0-5 0,4-3 0,9-11 0,-3-13-1,4-21-15,-12-15-38,-2-22 20,-5 0 18,12-22 16,3-30 10,10-21-6,-5-5-2,2 1 4,-11 11-5,-7 11 5,-12 14 24,-2 8 3,-5 9 6,0 13-3,0 6 1,0 5-15,0 0-22,0 1-18,0 31-6,0 17 15,0 23 7,0 6 3,3 7-1,20 4 3,14-9-2,0-9 0,3-14 0,9-13-2,-11-16-1,-3-17-13,0-11 4,11 0 8,-5-27 3,4-20 3,11-19-3,-3-20 0,-4-5 2,1-1-1,-17 7-1,-3 17 0,-21 13 4,-2 8-3,-7 14 5,0 2 13,-7 12 0,2 10-1,1 4-10,4 5-8,-6 0-2,-3 6-17,-16 31-3,-3 13 22,-11 12 0,18 4-2,2 8 0,13 3 3,6-5-2,0 4 2,15-9 5,15-12-6,18-18 1,6-5 1,1-10-2,10-21-2,2-1-10,-3-24 11,4-34-3,-7-19 4,-11-22-1,-2-2-3,-21 2-2,-5 13 6,-19 15 0,-3 9 2,0 11 3,0 13 11,0 11 16,0 14-9,0 6-8,0 7 4,0 0-19,0 0-7,12 11-16,8 25 5,23 19 18,8 18-1,0 9 1,-5 7-2,-13 3 1,-3 2 1,-22-9-1,3-7 2,-6-5-1,-5-19 4,6-4-4,-1-12 0,4-12 0,12-2 2,6-11-1,20-8 5,20-5-6,22-8-5,9-34-12,-1-15-19,-1-9 0,-11-4-22,-20 1-31,-20 7-46,-35 3-116</inkml:trace>
  <inkml:trace contextRef="#ctx0" brushRef="#br0" timeOffset="53866.6365">18837 3436 502,'0'0'0,"0"0"-273</inkml:trace>
  <inkml:trace contextRef="#ctx0" brushRef="#br0" timeOffset="61658.3681">10553 13345 330,'0'0'264,"0"0"-231,0 0-32,0 0 20,0 0 15,0 0 12,0 0-6,0 0-16,-25 0 4,25 0 17,0 0 4,0 0 0,0 0-12,0 0-27,0 0-8,0 0 2,0 0-5,10 0-2,38 0 2,33 0 5,21-5 8,25-5-8,2 5-5,-2 1 6,-20 4-3,-13 0-6,-16 0 4,-13 0-2,-13 0 0,-17 0-2,-6 0 0,-14 0-2,-10 0-1,-5 0-16,0 0 8,0 0-15,-15 9-16,-19 17-20,-19 7-31,-7 4-36,6 0-97,16-11-215</inkml:trace>
  <inkml:trace contextRef="#ctx0" brushRef="#br0" timeOffset="62056.1338">10647 13918 613,'0'0'102,"0"0"-84,0 0 4,0 0 2,0 0 18,0 0 6,102-38-9,-14 12-2,16 4-16,-2 0 3,7 7-10,-10 3-6,-7 8-4,-7 2-4,-13-3 0,-12 5 0,-18 0 1,-2 0-1,-2 0 0,-7 0 0,-5 5-4,-4-3 3,-10 2-22,-4-4-9,-1 0-6,-4 0-18,14 0-2,5 0-35,13-15-94,5-29-338</inkml:trace>
  <inkml:trace contextRef="#ctx0" brushRef="#br0" timeOffset="62586.6491">11160 12864 736,'0'0'75,"0"0"-46,0 0-18,0 0 24,0 0 11,0 0-14,-28-13-9,28 13-4,0 0-4,0 0-6,0 0 0,0 0-8,0 0-1,13 13 0,22 15 0,21 8 7,10 2 12,10 11-6,1-1-11,1-1 0,-2 6-2,-5-3-2,-2 3 1,-9 3 1,-6-1-1,-11 4 1,-16 6 0,-19 5-3,-8 4 6,-8 5-3,-47 12 6,-17 10-4,-18 1 4,-9-5-4,7-6-1,-5-12 8,12-8-9,16-7-2,24-7-1,11-2-38,19-13-64,15-8-51,10-19-65,44-15-149</inkml:trace>
  <inkml:trace contextRef="#ctx0" brushRef="#br0" timeOffset="63408.2218">13870 13470 199,'0'0'0,"0"0"-1,0 0-3,0 0-3,0 0 5,0 0 2,0 0 1,-52 10 0,46-10 11,1 0-3,-4 0-1,-2 0-8,1 0-6,1 0-75</inkml:trace>
  <inkml:trace contextRef="#ctx0" brushRef="#br0" timeOffset="64113.7937">13434 13159 528,'0'0'45,"0"0"-17,0 0 2,0 0 41,0 0-35,0 0-14,-148 42-9,98 11 25,2 15 2,4 13 12,16 5-23,6 5-4,17-5-11,5-1-2,5 0-6,25-9-3,15-6 0,9-8-2,14-14-1,-4-21 2,6-12 4,-6-15-5,-2 0 1,-9-30-2,2-24 2,-6-10 7,-6-21-5,-7-7 6,-11-9-9,-14-1 3,-11 8 1,0 13-2,-16 16 0,-23 6 11,-9 2 11,-13 8-9,-2 7-2,13 10-3,6 11-10,24 14 0,20 7-1,0 0-39,12 23-125,23 18-32,27-8-103</inkml:trace>
  <inkml:trace contextRef="#ctx0" brushRef="#br0" timeOffset="64360.0742">14569 13935 813,'0'0'224,"0"0"-175,0 0-37,0 0 13,0 0 27,0 0-8,-5-19-34,5 19-10,0 0 0,0-4-38,0-7-36,9-16-65,24-15-219</inkml:trace>
  <inkml:trace contextRef="#ctx0" brushRef="#br0" timeOffset="65395.4891">15352 13137 592,'0'0'53,"0"0"-9,0 0 30,0 0-7,0 0-20,0 0-21,-57-82-5,57 82-21,-11 0-5,-9 32-3,-9 23 8,-6 25 7,2 11 7,8 11-5,19-5-7,6-3 6,0-4-5,39-7-1,6-8-2,10-6 0,-1-17 3,-6-15-2,6-19-1,-6-18 0,9 0 0,-8-23 6,4-25 1,-2-15-6,7-18 9,-4-10-8,-3-9 2,0 1 2,-3 10-6,-6 10 1,0 20-2,1 4 3,7 7-4,4 6 0,5-1 2,1 12 1,-7 7-1,8 4-1,-5 10 1,5 10-2,-6 0 1,3 0-1,-6 34-2,-15 13-4,-5 15 3,-17 5 4,-15 7-4,0 1 3,-5-2 2,-37-10 0,2-3 3,-9-11-2,-4-12 3,8-7-1,-1-11 2,8-10 1,-2-9 5,5 0 8,1-11 15,1-29-14,3-21-2,15-9-9,6-19-1,9-2-8,4 6-1,26 21-34,20 19-41,2 14-78,11 13-191</inkml:trace>
  <inkml:trace contextRef="#ctx0" brushRef="#br0" timeOffset="65852.8741">16920 13732 695,'0'0'27,"63"-135"-26,-8 55 45,12-6 5,4 0 4,-9 7-17,-14 9-16,-9 11-11,-14 17 7,-15-2 25,-10 12-13,0 5 0,0-4-11,-15 9-9,-14 1 9,-1 4-17,5 8 7,12 4-9,13 5-3,0 5-7,0 31-8,18 19 17,24 21-2,15 1-14,3 0 8,-10 4 5,-3-9 0,-19-2 4,-8-1 0,-8-3 0,-12-4-7,0-7 7,-15-7 0,-18-1-5,-16-3 5,-3-7 1,5-15-1,6-7-20,7-15-65,24 0-119,10-47-323</inkml:trace>
  <inkml:trace contextRef="#ctx0" brushRef="#br0" timeOffset="66369.2608">18111 13127 951,'0'0'102,"0"0"-60,0 0 6,0 0-6,0 0-13,0 0-29,11-53-3,-7 85-12,7 21 14,-2 23 1,1 2 0,5 7-12,0-10-55,0-11-22,3-21-25,6-16-8,3-12 1,-9-15 6,7 0 65,-11-15 50,-4-12 40,-5-5 84,1 1 9,-2 3 6,-4 9-52,0 12 11,0 6-39,0 1-35,0 0-24,11 0-5,-2 23-12,16 9 15,10 8 0,8 0 2,-2-8-1,10-5-13,-12-6-20,-2-10-13,-14-11 20,-8 0 22,-1-11 5,1-32 12,0-20-3,-10-28 12,1-12-2,-6-12 13,-6 12 3,-24 11 9,-1 23-4,8 32-29,8 22-11,10 15-22,5 10-103,0 38-140,0 7 7,25-4-281</inkml:trace>
  <inkml:trace contextRef="#ctx0" brushRef="#br0" timeOffset="66663.2042">19544 13228 91,'0'0'715,"0"0"-608,0 0-49,0 0 11,0 0-31,0 0-33,-137 106 7,87-36 12,13 4-15,10-8-8,24-4 1,3-12-1,0-1 0,35-9-1,14-8-6,23-14-38,13-9-10,7-9-53,3-17-50,6-34-94</inkml:trace>
  <inkml:trace contextRef="#ctx0" brushRef="#br0" timeOffset="66970.0917">20523 12834 656,'0'0'149,"0"0"-47,0 0-13,0 0 8,0 0-51,0 0-29,-30-18-17,23 53-3,-11 21 3,-2 15 2,5 6 11,-5 1-10,9-10 10,-5 6-10,11-13 1,5-3-3,0-10 0,0-10-1,0-1 0,0-10-3,3 0-47,26-6-23,11-7-28,18-14-41,17 0-88,-3-22-248</inkml:trace>
  <inkml:trace contextRef="#ctx0" brushRef="#br0" timeOffset="67166.8189">20511 13290 201,'0'0'524,"0"0"-390,-135-63-12,123 58-34,12 5-55,0 0-33,38 0-33,41 0-15,35 0 13,28 0-11,5 0-52,-3 0-2,-12 0-77,-15-15-100</inkml:trace>
  <inkml:trace contextRef="#ctx0" brushRef="#br0" timeOffset="68267.3452">22224 13137 396,'0'0'297,"0"0"-245,0 0-26,0 0 56,0 0-7,0 0-52,-52-50-12,52 50 1,0 0-5,10 0 1,24 0 4,13-1 9,25-6 28,15 0-17,5-2 0,-2 1-15,-6 0-2,4-4 4,-3 9-14,-8-4-4,-6 1-1,-8 6 3,-8 0-3,-1 0-7,-9 0-37,0 0-12,-13 6-34,-7 16-36,-18 10-31,-7 6-106,-7-2-128</inkml:trace>
  <inkml:trace contextRef="#ctx0" brushRef="#br0" timeOffset="68597.2563">22535 13677 773,'0'0'132,"0"0"-92,0 0 33,0 0-29,0 0-25,0 0-17,-30-21-2,60 16 2,19-1 7,23 0 20,11 0 10,11-3-27,1 4 2,2-2-6,2 2 1,-5 5-9,-2-1 0,5 1-1,-4 0 1,-1 0-37,9 0-36,1 0-40,5 0-50,2-14-73,-4-7-253</inkml:trace>
  <inkml:trace contextRef="#ctx0" brushRef="#br0" timeOffset="69009.8878">25110 12790 738,'0'0'51,"0"0"-19,0 0 44,0 0 6,0 0-36,-166-54-28,106 102-4,-12 20-7,-3 13 24,11 9 1,22 4-9,27 2-10,15 0-11,17-1 2,38-2 4,24-16-4,6-17-3,7-17 1,2-15 2,-11-25 5,-1-3-1,-1-25-7,-9-24 5,-2-20 18,-13-23-10,-20-10-1,-12-11-11,-25 9 4,0 9-2,-42 14 9,-18 17-13,-1 10-3,1 18-26,7 28-93,-1 8-120,6 0-306</inkml:trace>
  <inkml:trace contextRef="#ctx0" brushRef="#br0" timeOffset="76022.3136">7524 15328 481,'0'0'95,"0"0"-14,0 0 9,0 0-4,0 0 1,0 0-18,0 0-5,-15-16 5,15 16-14,0 0 9,0 0-27,0 0-16,0 0-21,0 0 1,0 0-3,0 0 0,45-7-3,37-4 4,23-1 1,9-1 0,-4 2 2,-4 3-2,-9 3-4,-10 5-13,-4 0-44,-9 0-29,-14 24-21,-25 8-77,-26 4-75,-9 2-186</inkml:trace>
  <inkml:trace contextRef="#ctx0" brushRef="#br0" timeOffset="76269.9097">7744 15995 382,'0'0'414,"0"0"-284,0 0-65,0 0-8,0 0-3,0 0-11,-33-13-21,71-2-19,23-6 1,26-7-1,6 5 0,9 6-5,4 0 2,1 11 0,5 6-2,12 0-41,-7 0-59,0 0-37,-8 0-66,-7-9-74</inkml:trace>
  <inkml:trace contextRef="#ctx0" brushRef="#br0" timeOffset="76509.7161">9404 15413 686,'0'0'140,"0"0"2,0 0 3,0 0 7,0 0-74,0 0-36,-59-81-42,59 81-18,0 27 10,0 22-7,-5 15 13,2 16 2,3 11 4,0 5-3,-12-1 2,-3 2-3,-8-1-34,-22-1-74,-4 0-66,-4-19-133,4-31-420</inkml:trace>
  <inkml:trace contextRef="#ctx0" brushRef="#br0" timeOffset="77130.9235">10612 15770 734,'0'0'106,"0"0"-57,0 0 29,0 0-15,0 0-15,0 0-21,-9-42-13,18 37-10,39-6-1,31-1-2,19-5 8,26 2-1,3 3-6,5-1 5,-3 1-6,-8 1-1,-13 2 0,-6 3-12,-11 6-49,-13 0-28,-21 0-43,-15 0-64,-27 6-251</inkml:trace>
  <inkml:trace contextRef="#ctx0" brushRef="#br0" timeOffset="77408.8992">10866 16213 139,'0'0'603,"0"0"-493,0 0-23,0 0 4,0 0-24,0 0-33,-87 0-18,87 0 1,3 0-6,29 0 0,16 0 6,24-6-6,22-3 1,20-4-11,3 5-1,7-3-3,-11 3-9,0 0-43,-6-4-21,0 4-44,-4-9-48,-9-1-84</inkml:trace>
  <inkml:trace contextRef="#ctx0" brushRef="#br0" timeOffset="77830.3646">11858 15294 829,'0'0'43,"0"0"10,0 0-4,0 0 25,-87-127-9,87 121-20,0 6-3,0-5 1,0 5-36,0 0-7,0 0 0,3 0-8,24 5-3,21 29 8,21 13 3,13 16 0,7 13 0,-4 4 0,-13 6-1,-4 4 1,-12-12-1,-18-1 0,-8-9 1,-15-10-3,-15-3-5,0-6 3,-35-7 5,-35 5 2,-32 0 3,-32 3 10,-15 4-4,-8-2-11,13-1-1,27-4-31,33 1-89,36-16-97,41-23-363</inkml:trace>
  <inkml:trace contextRef="#ctx0" brushRef="#br0" timeOffset="79869.4871">13671 15198 572,'0'0'124,"0"0"-25,0 0 17,3-121-19,-3 99 1,0 1-30,2 10 3,-2 7-22,0 4-23,0 0-14,0 0-12,0 0-10,0 0 0,9 20-12,-9 28 11,5 32 9,-2 15-1,-3 7 6,5 6-3,-5-2 1,0-9 0,0-2 1,0-14-2,0-5 3,0-13-7,0-11-1,0-4-53,-5-4-29,2-8-53,-11-16-82,14-20-182</inkml:trace>
  <inkml:trace contextRef="#ctx0" brushRef="#br0" timeOffset="80101.8363">14270 15813 964,'0'0'80,"0"0"-3,0 0-23,0 0 18,0 0-44,0 0-19,0-76-9,0 76-3,0 0-54,0 0-63,3 0-58,16 0-208</inkml:trace>
  <inkml:trace contextRef="#ctx0" brushRef="#br0" timeOffset="81753.9084">15903 15106 191,'0'0'148,"0"0"-77,0 0-12,0 0-2,0 0-11,-39-127-3,32 112 27,2 3-21,2-2-5,-10 2-1,1 1 2,4 1 9,-7-1-18,-2 0 2,-7 7-24,4 4 3,-10 0-17,-3 0 0,-11 32 0,-4 15 4,-7 18-4,9 5-1,20 10 1,6 1 0,13-3 0,7-2-4,12-4 7,21-8-4,12 3 2,-3-13-1,5-7 0,5-16-1,-4-8-8,-6-10 0,-5-13 7,-2 0 2,-2 0 2,4-24 2,-3-16 0,4-10-3,7-10 4,1-10 1,-5 0-3,1 1-1,7 5 0,-1 9-2,-3 8 0,-3 5 2,-5 15-8,1 6 12,-7-1-12,-5 13 10,-4 2-7,1 2 3,3 5-4,-3 0 2,4 0-4,0 0 3,-2 17 1,0 10-1,-2 5 0,-3 9-2,-8 14 2,-9 4-3,-3 9 2,0 8 3,-23 4 1,-12-1 0,0-5 2,1-13-1,4-13-1,10-16 0,-2-10 1,10-12-1,-3-5 0,7-5 1,-4 0 9,-3-12-2,-13-30-3,4-21 5,-7-23 3,2-22-8,11-3-3,1 3 3,0 17-4,12 16-1,-1 17 0,6 22 0,0 17-11,0 6-43,16 13-42,31 0-102,13 0-129</inkml:trace>
  <inkml:trace contextRef="#ctx0" brushRef="#br0" timeOffset="82257.651">16928 15631 767,'0'0'41,"0"0"-21,0-146 60,15 91-39,7 1-16,5 0-1,-1 1-9,3 2-9,-6 4-6,-3 0 3,-5 14 1,4 1 0,-9 7-4,2 2 0,-9 7 0,-3 6 1,0 4 3,0 6-4,0 0-2,0 0 1,0 0-10,0 5 2,0 22-11,5 23 11,17 13 5,4 18 4,20 4-1,14 6 1,3-2-4,-6-2-3,-5-1 7,-5-1 0,-20-17-3,-14-4-4,-13-21 6,0-11-4,-20-4 0,-23-13 5,-18-4 10,-11-11 12,-6 0-14,2 0-8,23-31-28,35-17-163,18-18-373</inkml:trace>
  <inkml:trace contextRef="#ctx0" brushRef="#br0" timeOffset="83073.663">18141 15124 845,'0'0'83,"0"0"-83,0 0-6,0 0-3,0 0-10,0 0 18,-4 113 1,4-45 0,0 3 1,0-7-1,4-11 0,9-17-1,4-8-42,-9-18 5,2-5 11,2-5 22,3-5 5,12-22 9,10-16-7,-4 3-1,-4-4 25,-4 12 28,-10 4-13,0 12 25,-12 7-17,2 3-17,-5 6-14,0 0-18,0 0-8,0 15-8,7 17 0,1 12 16,12 4 0,-1-5 0,6-7 1,7-4-1,4-10 2,6-11-3,7-5 4,-1-6-2,1-12 10,-4-20-7,-7-15 10,-4-12-4,-7-11 4,-17-4-4,-5 7 0,-5 5 6,-7 8-13,-23 17-3,-9 6-33,1 24-83,9 7-146,19 0-290</inkml:trace>
  <inkml:trace contextRef="#ctx0" brushRef="#br0" timeOffset="83381.3548">19524 15282 410,'0'0'306,"0"0"-233,0 0 11,0 0 12,0 0-37,0 0-34,-22-28-7,2 59-18,-10 10 2,-15 9 18,12 7 3,-1 3-21,19-1 2,3 0-4,7-2 1,5-2 2,0-8-6,27-10-15,15 0-58,27-13-47,21-24-72,4 0-211</inkml:trace>
  <inkml:trace contextRef="#ctx0" brushRef="#br0" timeOffset="83682.2301">20364 14938 548,'0'0'53,"0"0"28,0 0 25,0 0-43,0 0-11,0 0-28,-50-32-24,36 41 1,-4 23-1,-9 16 11,2 12 8,2 8-10,3 4 26,-2 0-20,7-2-6,3 1-7,9-2 5,-4 1-4,7-1-2,0-10 1,0-6-2,7-11-11,16 1-65,21-12-70,3-20-76,1-11-258</inkml:trace>
  <inkml:trace contextRef="#ctx0" brushRef="#br0" timeOffset="83901.1827">20128 15328 765,'0'0'140,"0"0"-54,0 0-2,0 0-40,0 0-36,0 0-8,7-55-14,80 55 0,40 0-11,17 0-6,3 0-27,-1 0-21,-19 0-25,-12 0-20,-21 0-80,-32 0-260</inkml:trace>
  <inkml:trace contextRef="#ctx0" brushRef="#br0" timeOffset="84838.1203">21563 15408 397,'0'0'211,"0"0"-126,0 0-24,0 0 20,0 0 6,0 0-26,-6-17-15,16 11-1,23-3-16,14-3-15,20-3-9,8-2 4,6 2-7,9-1 0,7 0 0,2 0-1,-6 5-2,4 3-4,-8 3-45,-4 2-24,-16 3-56,-12 0-62,-21 12-182</inkml:trace>
  <inkml:trace contextRef="#ctx0" brushRef="#br0" timeOffset="85108.4537">21667 15931 795,'0'0'89,"0"0"-60,0 0 30,0 0 7,0 0-22,0 0-12,208-28-20,-80 8 1,4-2-1,-1 7-10,-4 3 9,-6 1-9,-6 11-2,-5 0-4,-16 0-47,-10 0-62,-9 5-52,-18-4-99</inkml:trace>
  <inkml:trace contextRef="#ctx0" brushRef="#br0" timeOffset="86323.5471">23457 15019 118,'0'0'690,"0"0"-583,0 0-47,0 0-3,0 0-20,0 0-33,3-35-4,2 36-12,7 21 6,1 10 6,9-1 6,-5 1 5,0 0-2,-9-11-2,-1-9-5,-4-6 6,-3-6-8,0 0 11,0 0-3,0 0 3,0 0-3,0 0 2,0 0-1,0 0 6,0 0-10,0 0 4,0 0-4,0 0 0,0 0-5,0 0 3,0 0-3,0 0-5,0 0 4,0 0-3,0 0 3,0 0 1,0 0 2,0 0 1,0 0-3,0 0 2,0 0-2,0-2-1,0-8 1,0 10 0,0-5-2,0 5 0,0 0 0,0-1-2,0-4-4,0 5 8,0 0-7,0 0 6,0 0-3,0 0 3,0 0-3,0 0 4,0 0 0,0 0 1,0 0-5,0 0 3,0 0-1,0 0 0,0 0-7,0 0 8,0 0 1,0 0 0,0 0 0,0 0-3,0-4-3,0 4-9,0 0-7,0 0-11,0 0-15,0 0-8,0 0-23,-3 0-14,-19 0-77,0 0-139</inkml:trace>
  <inkml:trace contextRef="#ctx0" brushRef="#br0" timeOffset="87123.7743">24283 15210 655,'0'0'87,"0"0"-19,0 0 35,0 0-7,-21-128-45,2 107-11,-3 7-20,-11 6-9,-7 8-11,-24 0-2,-14 31 0,-9 17 2,-7 21 7,15 2-6,16 8 7,19-3-7,13 4-1,19 5-1,12-5 1,0 1 1,32-7 0,9-16-1,16-19 1,4-14-5,2-10 2,9-15 2,12 0 0,6-35 2,9-25 0,1-25 1,-11-17 3,-1-4-5,-14 5 8,-10 9-1,-6 24-6,-18 12 1,0 16 6,-9 13-7,2 10-2,-10 6 0,4 2-1,2 8-4,-1 1 5,-1 0-5,10 6-3,-1 30 4,3 19-4,-12 13 4,-2 17 0,-14 2 3,-7-2 1,-4 1-2,0-11 0,0-11-1,-29-11 3,-1-10-1,-12-16 2,-8-10-3,-5-13 6,-7-4 0,-1-13-2,1-29 5,3-20 6,11-15-11,9-8 6,11-5-2,24 16-6,4 9 0,19 18-11,34 15-46,24 10-37,17 12-47,8 10-45,-7 0-89</inkml:trace>
  <inkml:trace contextRef="#ctx0" brushRef="#br0" timeOffset="87538.0765">25269 15861 708,'0'0'110,"0"0"-55,0 0 18,15-138-57,18 67-12,21-2 0,14-9-1,3 15 11,-8 1-11,-11 11 5,-17 15 14,-15 6 0,-8 9 7,-9 3 1,-3 12 2,0 3-13,0 3 3,0 4-12,0 0-10,-3 4-11,-9 30 2,-3 19 2,7 17 2,1 8 5,7 9 0,0-1-4,17 3-9,3-10 9,-10-7-1,2-13-3,-12-10 5,0-13-7,0-10 8,-7-10-2,-18-4-1,-7-2 1,-5-6-3,-10-4-74,12-15-129,27-34-382</inkml:trace>
  <inkml:trace contextRef="#ctx0" brushRef="#br0" timeOffset="88054.5378">26343 15235 589,'0'0'374,"0"0"-286,0 0-74,0 0 3,0 0-17,0 0-3,-36 47 3,13 24 5,-2 6 2,10 1-4,5-2-3,10-4 0,0-13-21,10-14-74,12-18 6,8-18 2,7-9 65,1-14 22,2-29 12,4-16-11,-13-1 68,-5 2 10,-3 16 24,-20 15-10,2 14-25,-5 10-9,0 3-55,0 0-4,0 27-26,0 26 8,0 21 18,0 10-2,0-7 2,25-9 7,9-20-7,9-14-9,4-18 8,-7-11-8,12-5 9,-3-13 11,3-29 0,3-26-2,-5-25 1,-15-11-3,-10-4 1,-16 6-3,-9 18 13,-21 12-16,-10 25-2,-1 15-10,5 22-4,5 10-76,-3 22-116,4 26-7,21-1-67,0 1-175</inkml:trace>
  <inkml:trace contextRef="#ctx0" brushRef="#br0" timeOffset="88302.8221">27462 15562 573,'0'0'264,"0"0"-168,0 0-2,0 0-17,0 0-62,0 0-14,-99 86-1,50-22 13,16 3-9,8 0-3,18-5 0,7-7 0,0-2 2,14-15-3,22-2-21,18-8-42,25-8-24,19-20-66,11-8-124</inkml:trace>
  <inkml:trace contextRef="#ctx0" brushRef="#br0" timeOffset="88558.0616">28601 15102 498,'0'0'370,"0"0"-253,0 0-35,0 0 3,0-117-33,-3 117-10,-3 0-42,-14 10-2,-5 34-13,-18 23 13,-6 22 4,9 1-1,7 6-1,8 0 2,13 5-1,7-6 4,5-4-5,0-4-5,15-11-62,17-13-67,16-21-72,4-16-109</inkml:trace>
  <inkml:trace contextRef="#ctx0" brushRef="#br0" timeOffset="88732.0134">28516 15572 834,'0'0'151,"0"0"-7,0 0-26,0 0-34,0 0-72,0 0-12,110-111-23,37 111-34,24 19-38,-7 13-58,-17 0-41,-25-14-64</inkml:trace>
  <inkml:trace contextRef="#ctx0" brushRef="#br0" timeOffset="97985.78">22661 6083 247,'0'0'55,"0"0"-45,0 0 30,0 0 35,0 0-23,0 0-25,0 0 2,0 0-18,0-19 18,6 19 7,-6 0 3,0-1-15,0-2-5,0-1-3,0 4-1,0 0 1,0 0 0,0 0-1,0 0-11,0-2 1,0 2-5,0 0-2,0 0 2,0 0 5,0 0 1,0 0-2,0 0 0,0 0 1,0 0 2,0-3 4,0 3 6,0 0 5,0 0 2,0 0-1,0 0-5,0 0-6,0 0-3,0 0-6,0 0-3,0 0-1,0 0-5,0 3 0,0 15 1,0 19-3,-11 11 1,1 17 7,-12 12 0,10 5 0,-3 5 0,2-6 1,-4-9-2,5-5 2,1-3 1,2-9-2,3-4 0,1-11 2,-5-6 0,10-9-2,-5-10 0,5-2 2,0-7-1,-4-2-1,4-4 4,-7 0-2,7 0 3,0 0 2,0-1 0,0-29-7,0-13-45,7-10-116,17 0-161</inkml:trace>
  <inkml:trace contextRef="#ctx0" brushRef="#br0" timeOffset="98834.6955">24595 6396 352,'0'0'114,"0"0"-54,0 0 0,0 0-3,0-132 21,0 118-51,0 4 8,0 6-14,0 4 4,-6 0-1,3 0-24,-14 21-1,-11 24-16,-16 19 16,1 10 1,-4 11-1,15-4 1,7-1 0,19-1 0,6 2-3,0-4 0,26 3 3,4-12-1,17-9 1,-2-13 5,4-19-2,-1-15 0,-1-12 5,5 0 1,-3-32-2,-6-18 10,-3-17 1,-13-10-9,-7-6 10,-10-4-7,-10-3-8,0 0-4,-30 4 14,-2 8-4,-3 16-8,12 22-2,3 16-2,13 14 1,7 10 0,0 0-40,0 15-83,37 7-104,26 0-110</inkml:trace>
  <inkml:trace contextRef="#ctx0" brushRef="#br0" timeOffset="99276.6125">26568 6345 609,'0'0'114,"0"0"-49,0 0 12,0 0 6,0 0-74,0 0-9,-1 63-19,1 23 12,0 19 7,0 2 1,0-4 2,0-3-2,0-14 0,0 1 0,-2-9-1,-10-14 8,2-9-8,2-6 0,-9-13 0,4-7 0,3-4 0,1-10-3,4 1-46,5-15-28,0-1-90,5-18-60</inkml:trace>
  <inkml:trace contextRef="#ctx0" brushRef="#br0" timeOffset="100557.6725">28832 6553 351,'0'0'152,"0"0"-68,0 0-16,0 0 24,0 0-30,0 0-28,-102-59-33,50 98-1,-20 17-7,-2 18 7,9 5 8,13 10 3,12-3-6,18 4 6,16 1-9,6 1 4,8-8-6,24-10 13,11-12-9,6-22-1,-4-8 0,8-18-1,4-14 15,4 0-8,0-31 23,0-16 1,-3-16-12,-9-13 1,-18-9-8,-15-6 4,-16 9-13,0-1 1,-19 13-1,-9 20-5,6 18-3,2 23-2,10 9-24,3 27-67,7 16-188,27 8-21</inkml:trace>
  <inkml:trace contextRef="#ctx0" brushRef="#br0" timeOffset="101465.6629">21774 5725 201,'0'0'19,"-115"241"87,29-61 22,-14 40-66,-17 30 18,3 23-13,19-11-34,33-7-5,23-15-11,21-3-3,6 3 12,-9 1 13,-14 11-12,-26-2 4,-27 4-23,-36 10-6,-37 12 2,-26 8-2,-9-1-2,2-16 4,27-32 0,35-40-4,33-32-29,24-41 1,18-20 11,12-21 0,6-22-9,12-22-67,24-32-72,3-10-196</inkml:trace>
  <inkml:trace contextRef="#ctx0" brushRef="#br0" timeOffset="102081.6413">18770 8467 157,'0'0'408,"0"0"-400,0 0-8,0 0-4,0 0-11,0 0 0,92 50 15,22 8 2,56 9 34,46 7 31,55 11-11,54 6-8,48 4 6,38 8-38,37-3 6,21-2-6,23-8-3,3-16 1,-5-8-9,-18-6 8,-31-10-9,-21-1 7,-39-7 8,-11 5 12,-24 3-3,-21 2-8,-14 2-7,-23 4-11,-24-5 2,-31-4 0,-46-6-3,-26 4-1,-29-8 0,-20-8 4,-29-4-3,-12-1 0,-35-9-1,-17-11-2,-6-1 1,-13-5 1,0 0-2,0 0-3,-43 0 1,-29-23-65,-29-35-127,-24-12-203</inkml:trace>
  <inkml:trace contextRef="#ctx0" brushRef="#br0" timeOffset="106257.2726">20996 8235 105,'0'0'73,"0"0"-43,0 0 30,0 0 2,0 0-30,0 0 3,0-21-5,0 17-7,0-2 13,12-2-16,-7 4-6,-2-1-8,2 3 3,2-3 1,1 3-6,2-6-2,6 6-2,2-1 2,-3 2 0,2 1-2,-7 0 0,0 0 1,2 0 3,4 0-4,-7 1 0,1 12 1,1 1-1,-7 4-2,-4 12 1,5 3-3,-5 15 3,0 11 1,-5 8 0,-20 10 2,-12 7 13,5 8-13,-10 4 3,0 12 7,-6 1-11,-7 5 9,-4 2 8,-9 3-5,1-2-1,6-4 4,3-7 4,14-9-5,4-2-6,5 3-3,-2 2 12,-5-5-14,1-4 9,-13-5 0,9-5 8,1-1-10,13-7-6,14-13-5,15-13 0,2-15 6,0-14-5,0-8-1,24-10 3,14 0 4,29-28 19,17-34 47,21-24-46,9-26-18,13-28-3,0-14-5,-8-9-1,0 4 3,-17 15-3,-10 17 0,-4 10 1,-12 10-1,-6-1-3,-2 6 3,-1-4-2,-3 0 3,-5 3-2,-11 8 1,1 8-1,-3 13 0,-12 15-2,4 13 2,-14 19-9,-9 8 5,-9 16 2,-4 3 1,-2 0 0,0 12-7,0 35-34,-12 28-5,-16 21 36,-10 16 12,1 9 1,2 3-1,3 10 0,-12-11 0,8-1 0,-8-4 3,6-5-1,-6-11 5,12-7-4,6-11 3,4-18-4,7-9 0,6-20 3,-2-19-5,11-8-1,0-10 1,0 0 3,0-1 6,0-35 26,11-28 36,21-21-39,18-24-31,19-12-2,6-2 0,4 1-19,-2 9 13,10 11-4,5 3 11,3 6 0,4 7-4,-9 5 2,-1 17 1,-7 13 1,-10 13 0,-10 20 0,-21 9-7,-14 9 10,-17 11-7,-10 47-4,0 36-10,-45 37 13,-34 19 5,-29 16 0,-6-2 13,-3-3 5,20-6-10,6-6 3,20-15-4,17-6-4,10-16-1,18-21 0,6-11-1,0-16 0,11-22 0,4-8 0,4-19-1,1-15 0,0 0 0,0-32 10,40-49 25,30-41 19,17-49-53,28-32-1,16-16 0,8-1-8,1 8-13,-3 12 12,-11 15 5,-16 31 3,-9 23 1,-18 25 0,-14 33 0,-12 25 0,-27 20 0,-12 23 0,-11 5 0,-7 43-2,0 41-24,-32 40 9,-20 24 17,-18 13-1,-7 6 0,-2-6 2,1-7 4,-8 4 1,8-5 7,1 4 2,7-5-10,6-8 7,1-17-7,4-14-1,5-11 1,9-28-5,8-15 1,17-23-1,9-15 0,7-16 7,4-5-7,0-4 6,0-43 8,9-28-7,28-18-7,4-12-61,-2 9-5,-2 14-33,-7 1-12,-9 7-56,0 0-158</inkml:trace>
  <inkml:trace contextRef="#ctx0" brushRef="#br0" timeOffset="106874.5182">24203 8016 397,'0'0'97,"0"0"10,0 0-9,0 0-16,0 0-38,0 0-44,-55 117-21,-19 1 21,-14 38 0,-19 18 27,-24 18 23,-13 12-5,-15 5-7,-6 10-6,-6 3-7,-5 8-3,11 2-13,9-15 12,21-10-1,31-32-15,14-33 12,23-18-7,7-28-2,13-20 4,15-20-2,12-14 3,11-18-11,-1-14 4,9-5-6,1-5 1,0-5 12,11-39 4,28-24 3,25-30-20,16-8-127,-2 1-56,-6 7-79,-8 28-288</inkml:trace>
  <inkml:trace contextRef="#ctx0" brushRef="#br0" timeOffset="108449.3886">22818 9741 180,'0'0'6,"0"0"-6,0 0-47,0 0-44</inkml:trace>
  <inkml:trace contextRef="#ctx0" brushRef="#br0" timeOffset="109724.7023">23235 9550 274,'0'0'91,"0"0"-9,0 0 22,0 0-28,0 0 1,0 0-16,-39-86-15,39 79 0,-5 7 12,5 0-37,0 0-15,0 0-1,0 0-4,0 0-1,0 0-1,0 0 0,0 0-2,0 0 3,0 0-4,0 0 3,5 0 0,25 6-3,27 10 4,27 6 8,19 3 4,6 3 4,-4 4-2,-2-5-7,-11 5-5,1 0 0,1 4 1,-12-4-2,2-4 3,-6-1-3,-4-6 0,-4-2 0,-18-6-1,-5-9 5,-14 1 9,-18-5 3,-6 0 14,-9 0-2,0 0-3,0 0-2,0 0-7,0 0-2,0 0-5,0 0-4,0 0-6,0 0 1,0 0-3,0 0 2,0 0-1,0 0 1,0 0-1,0 0-7,0 0 4,0 0-5,0 1-29,-15 4-35,-11 2-12,-2-2 0,5-5-87,11 0-118</inkml:trace>
  <inkml:trace contextRef="#ctx0" brushRef="#br0" timeOffset="110367.6657">26192 7950 410,'0'0'111,"0"0"-45,0 0-8,0 0 29,0 0-43,0 0-18,52-47 5,-52 47-31,0 39-8,-10 19-3,-27 38-6,-15 40 17,-23 27 5,-12 17 19,-13 9-3,-16-2 2,-9 5 0,-14 8-6,-13 0-1,-6 3 16,11 5-26,15-10-1,7-10-5,19-19 4,9-21 2,5-12 5,12-14 15,10-16-12,4-13-3,9-14-8,9-14 5,6-12-7,15-15 1,12-13 4,10-14-6,5-6 0,0-5 1,0 0 9,0 0-1,5-5 0,25-27-9,16-15-23,5-11-59,11-13-35,5-7-69,9-3-264</inkml:trace>
  <inkml:trace contextRef="#ctx0" brushRef="#br0" timeOffset="111328.4966">25220 9692 339,'0'0'98,"0"0"-14,0 0-13,0 0 27,0 0-57,0 0-10,0-6-14,0 6-16,0-4 3,0 4-2,0 0 4,0 0-5,0 0 0,0 0 1,0 0-1,0 0 4,0 0-5,0 0 0,19 0 0,26 10 0,18 7 10,16 5 0,8 4 4,2-3 0,-2-3-5,-16 5-9,-10-7 7,-14-3-7,-27-5 0,-5-3 0,-12-4 3,-3-1-3,0-2 2,0 0 4,0 5-1,-20-1-5,-24-3-9,-6 10 1,-3-5-5,9-6-45,9 5-35,17 0-15,1-5 8,5 0-44,7 0 25,-6 0 76,-5-5 4,-4-5-97</inkml:trace>
  <inkml:trace contextRef="#ctx0" brushRef="#br0" timeOffset="112587.752">25250 9827 151,'0'0'69,"0"0"44,0 0 13,0 0-10,0 0-18,0 0-35,0-101 5,34 62-29,6-3-25,13-6 22,9-6-17,9-5-14,-5 0 16,3-4-5,-5-3-10,-6-8 4,-3 9 3,6-8-2,-10 3-7,1 11 8,0 4-5,-3 15 2,-14 17-9,-10 9 1,-7 12 1,-13 2 1,2 0-3,-7 30-4,0 38-15,0 38 4,-12 35 7,-36 23 7,-19 17 2,-17 10 5,-21 2 6,-11 17 0,1-9-3,3-7-4,13-18-3,21-32-2,14-17 1,7-30-2,9-22 3,12-21-4,3-18 2,15-10 0,6-13 1,5-13 5,7 0-4,0 0 13,12-44 20,40-30 40,26-33-32,29-32-41,24-22-1,4-26-1,-2-9-5,-8 8-5,-13 16 1,-17 28 3,-16 27 1,-15 26 5,-12 23 5,-17 19-5,-15 21 0,-4 12 0,-9 13 0,-7 3 0,0 27-2,-7 47-17,-33 43-15,-25 44 20,-24 31 14,1 6 5,4-5-4,14-17-1,21-27 0,21-23 2,13-24-2,3-21 0,12-29 1,0-18-1,0-19 1,2-15-1,31-11-6,28-44 6,10-35 11,20-41-11,1-24-7,1-29 6,-1-11-5,-18 7 6,-17 12-2,-9 25 2,-4 25 0,-14 19 10,5 21 5,-1 16-7,-11 17-6,-6 16 12,0 21-13,-11 16 5,-6 0-6,0 54-7,-28 45-16,-29 42-11,-12 33 32,-3 12 2,9-1 7,8-14-7,26-30 2,4-20-2,12-26 1,11-22-1,2-23 2,0-23-1,0-17-1,0-10 0,15-27 11,34-42 14,29-43 11,23-33-30,14-26-3,9-5-3,-14 15 0,-18 19 2,-22 34 3,-24 33-4,-23 22 21,-15 21 14,-3 23-6,-5 9-9,0 4-21,-33 54-16,-34 37-12,-22 46 11,-9 35 17,6 9 1,16-3-1,18-6 0,14-20 0,4-14 2,12-16-2,4-18 0,-4-25 4,8-21-4,5-22-2,3-18-2,9-12-42,3-10 10,0-26 23,0-38 13,23-39 0,26-24-85,21-19-4,14-8-78,14-1-182</inkml:trace>
  <inkml:trace contextRef="#ctx0" brushRef="#br0" timeOffset="113144.0916">28035 8908 220,'0'0'97,"0"0"-19,0 0-1,0 0 3,0 0-33,0 0-38,16 9-9,-16 41-4,-31 29-12,-17 29 16,-24 13 1,-23 14 16,-24 15 14,-17-1 2,4 10 22,10 1-30,12-4-4,13 3-7,3-4-1,-6-9 7,4-2 2,11-8-6,8-12 11,13-22-17,13-11 7,15-10-11,-4-18 6,14-9-3,2-10-6,2-4 8,6-11-10,1 3 7,0-11-8,-1 5 3,0-10-2,7 6 1,1-5-2,5-2 0,3-3-6,0-2-39,0 0-20,11-7-22,35-3-39,12-10-17,17-38-313</inkml:trace>
  <inkml:trace contextRef="#ctx0" brushRef="#br0" timeOffset="113676.3699">27368 10274 592,'0'0'114,"0"0"-59,0 0-43,0 0 25,0 0 28,0 0-34,0-20-13,15 20-10,34 0-8,34 20-1,23 18 1,26 6-2,15 9 5,12 11-3,18 4 3,7 8-3,2-1 6,-4-2-4,-15-8 1,-8 0 8,-8-13 1,1 1-3,-5-9-1,-1-6 7,-7-6-1,-12 0-11,-20-2-2,-3-7 0,-21 4-1,-21-5 0,-10-7 0,-8-3 2,-19-4-2,-7-1 0,-5-2 2,-13-5 0,0 0-1,0 0 0,0 0 2,0 0-3,-36 0-2,-25-10-38,-11-27-124,-9-22-168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26:06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 7215 181,'0'0'43,"0"0"-10,0 0 31,0 0 29,0 0-25,0 0-16,0 0-19,0 0-10,5-5 7,-5 2 20,0 3-13,2-4-10,-2-1-11,2 5 1,-2-1-1,0 1 3,0 0-1,0 0-3,0 0-2,0 0 5,0 0-5,0 0-4,0 0-7,0 0-1,0 0-1,0 0-5,0 0-1,0 0-6,0 0-1,0 10-2,0 13 14,0 9-2,0 12 3,0-3 1,0-2-1,3 4 0,-1-2-1,3-4 1,-4 2 3,-1-7-3,2-1 0,-2-4-2,2-5 1,-2-1 2,0-8-1,0-5 2,0 4-2,0-7-1,0 0-3,0-5-6,0 0-13,0 0-7,0 0-11,0 0-16,0 0-44,13 0-47,7-5-133</inkml:trace>
  <inkml:trace contextRef="#ctx0" brushRef="#br0" timeOffset="1093.6449">1839 7370 191,'0'0'14,"0"0"6,0 0 2,0 0-15,0 0-5,0 0-1,0-19 6,0 16 30,7 3 20,-7-1 4,0 1 0,0-4-15,0 4-12,0 0-13,0-5-1,0 5-4,0-5 1,0 5-2,0-1-4,0 1-6,0 0-3,0 0 1,0 0-3,0 0 0,0 0-1,0 0-4,0 0 0,0 0-4,0 0 4,0 0-1,0 0 3,0 0 1,-7 0-3,-6 11 5,3 5 0,-8 1-1,6 4 1,-3 0 0,1 10 1,4-4-1,0 1 0,7-1-1,-4 0 1,7 4 0,0 1 0,0 0 1,10 0-1,10-2 0,6-5 0,4 1 0,-4-6 6,5-3-5,4-3 0,-2-2 0,4-3 4,-4-7-5,1 2 2,-11-4-1,-8 0 1,-3 0 8,-9 0 5,2 0 19,5-20-16,0-2 5,-5-9-11,11-1 7,-1-12-14,3-3-5,0-2 2,-3-4 3,2 4-5,-2 9 0,-11 1 3,-4 7-2,0 5 8,-16 0-8,-20-1-1,-21 3-4,-5 3 4,-2 7-4,9 3 2,12 7-1,16 5-10,10 0-24,12 0-32,5 0-45,9 17-32,36-3 15,7-1-29</inkml:trace>
  <inkml:trace contextRef="#ctx0" brushRef="#br0" timeOffset="2323.8424">2965 7332 126,'0'0'97,"0"0"-25,0 0-14,0 0 11,0 0-22,0 0-8,0 0-6,0-16 5,0 11 5,0 0 4,0 5-7,0-2-4,0-1-12,0 3-1,0 0-10,0 0-5,0 0-8,0 0 0,0 0 0,0 0-9,0 0 3,0 0-9,0 16-4,0 10 17,-6 10 0,0 3 2,3 8 0,-9 7 0,4-5 1,6 4-1,-1-6 1,3 2-1,0-7-1,0-4 1,0 0 1,0-6 0,0-4-1,0-5 0,0-6 5,0-2-11,0-3 12,0-1-6,0-2 0,0-2 0,0-4-28,0-3-61,0 0-35,0-8-99</inkml:trace>
  <inkml:trace contextRef="#ctx0" brushRef="#br0" timeOffset="3275.4172">3942 7379 293,'0'0'142,"0"0"-77,0 0 9,0 0 14,0 0-35,0 0 0,0-20-12,0 20 4,0 0-6,0 0-14,0 0-16,0 0-9,0 0-3,0 0-6,0 0-8,0 23 10,0 13 4,0 10 3,-7 4 2,2 9-1,-8 0-1,5 1-3,-7-3 3,3 0 0,2 0 0,1-6 0,-2-4 1,6-3-1,-4-8-1,3-7 1,-3-3 3,4-4-3,2-3-7,3-3-17,0-4-26,0 1-34,0-6-47,0-7-85</inkml:trace>
  <inkml:trace contextRef="#ctx0" brushRef="#br0" timeOffset="3936.013">4795 7482 344,'0'0'108,"0"0"-60,0 0-30,0 0 18,0 0-11,0 0-23,-114 15-1,79 24-1,-1 10 11,4 2 4,3 3-3,14-2 2,10-1-12,5-4 3,0 0-5,17-9 7,13-6-5,7-7 4,8-10 16,0-7-6,4-8-1,-11 0-5,7-9 3,-6-25 13,-11-13 1,-3-12-23,-10-8 4,-10-5-7,-5 3 1,-10 3 2,-20 8-2,-3 14 11,3 6-2,10 14 3,10 12-13,5 6-1,5 6-16,1 0-96,43 2-201,16 14-80</inkml:trace>
  <inkml:trace contextRef="#ctx0" brushRef="#br0" timeOffset="4220.9933">5752 7355 526,'0'0'105,"0"0"-18,0 0-48,0 0-39,0 0-2,0 0-11,34 159 13,-13-70 6,-12 8 7,-9 5 3,0-2 0,0-5-9,-4-2-3,-16-13-2,5 5 2,-3-4-4,6-4-2,-3-4-27,5-21-120,5-20-206</inkml:trace>
  <inkml:trace contextRef="#ctx0" brushRef="#br0" timeOffset="8811.8104">2351 8430 483,'0'0'58,"0"0"-5,0 0-29,0 0 48,0 0-15,0 0-25,0 0-6,-15-67-18,15 60-2,4-3 1,1 5 3,-2 4 4,0-3 2,-1 3 9,-2 1-13,0 0 3,0 0-15,0 0-1,0 0 1,0 0-1,0 5-7,0 22-7,0 21 11,0 13 1,0 7 3,0 13 2,-8-6-2,-1 0 0,6-7 1,-4-3-1,7-9 0,0-6-1,-5-8 4,5-10-6,0-9 6,0-1-3,0-7 0,0-5 1,0-2-1,-3-4-11,3-4-22,0 0 15,0 0 4,-7 0-5,-1-27-37,-7-8-220,0-10-108</inkml:trace>
  <inkml:trace contextRef="#ctx0" brushRef="#br0" timeOffset="9531.8062">2783 8435 353,'0'0'80,"0"0"13,0 0-40,0 0 14,0 0 2,0-116-15,0 111-7,0 0-8,0 5-5,0 0-17,0 0-10,0 0-7,0 0 0,0 5-11,0 34-14,0 21 22,0 17 3,5 9 0,-3 3 0,-1-7 1,4 4 1,2-5 0,-2-3-4,-2-7 4,2-7-3,-5-10 2,7-6-2,-7-6 1,0-10-1,0-5 1,0-6 0,0-10 0,3-4 0,-3-6-15,5-1-4,-5 0 3,0 0-8,7-15-18,-4-21-130,-3-19-313</inkml:trace>
  <inkml:trace contextRef="#ctx0" brushRef="#br0" timeOffset="10124.1345">1813 8801 336,'0'0'155,"0"0"-76,0 0-46,0 0 45,0 0-9,0 0-25,0 0-32,0 0-12,0 0-8,0 27 4,21 30 4,15 13 1,12 20 6,9 4 0,-4-5 1,-1-9-5,-2-4 5,-1-9-7,-1-12 1,3-11 0,-3-13-1,1-8 15,8-9-1,-1-13 19,18-1-14,0-7-1,3-27-6,1-6-1,-8-14 12,-1-5 1,1-4-16,-6-1-2,-7 5 8,-12 4 1,-12 4 6,-6 6-13,-7 3 1,-6 4-5,-14 7 1,3 0-6,-3 9-2,0 3-3,0 6-8,0 4-49,-15 9-47,-19 0-112,-6 0-164</inkml:trace>
  <inkml:trace contextRef="#ctx0" brushRef="#br0" timeOffset="12455.546">956 9976 558,'0'0'39,"0"0"12,0 0-32,0 0 20,0 0-12,0 0-5,0-47-2,0 47-10,0 0-2,0 0 2,0-7 6,0 7 2,0 0 15,0-1-14,0 1 13,0-4-12,0-1-3,0 5-6,0 0-3,0 0-8,0 0 0,0 0 0,0 0-5,0 0 5,0 0-2,0 0 0,0 0-4,0 0 0,0 9-7,0 9 7,5 14 4,7 12-1,-12 6 3,3 10-2,-3 14 2,0 5 1,0 2-1,0 1 1,0-14-1,0-2 0,0-12 1,0-7-1,0-7 3,0-12-4,0-2 1,0-13 0,0-8 0,0 0 2,0-5-1,0 0 3,0 0 3,0 0 0,0 0-2,0 0 1,0 0 1,0-5-1,0-13-6,0-8-13,0-2-62,5-8-86,25-5-231</inkml:trace>
  <inkml:trace contextRef="#ctx0" brushRef="#br0" timeOffset="13918.6793">1537 10418 482,'0'0'90,"0"0"-79,0 0-8,0 0 12,0 0 13,0 0-13,0 0-13,-5-4-2,23 4-9,19 0 9,5 0 0,6 0 4,2 0-4,-6 0 1,3 0 0,-11 0-1,0 0 0,-8 0 1,-1-5 0,-19 5-1,2-2 0,-6 2 0,-4 0-3,0 0-3,0 0-28,0-4-57,0-7-116</inkml:trace>
  <inkml:trace contextRef="#ctx0" brushRef="#br0" timeOffset="14286.2334">2085 9949 347,'0'0'181,"0"0"-137,0 0-7,0 0 48,0 0-21,0 0-37,0-27-27,0 34-5,0 25-21,0 22 24,0 13 2,0 15 9,0 8-2,0-1 0,0-2-4,0-13 3,-8 0 1,8-10-6,0-9 0,0-8 2,0-3-2,0-7-2,0-5-2,0-5-45,-5-11-81,-2-10-92</inkml:trace>
  <inkml:trace contextRef="#ctx0" brushRef="#br0" timeOffset="15411.9271">3052 10088 392,'0'0'77,"0"0"-37,0 0 18,0 0 40,0 0-29,0 0-18,0 0 4,-10-60 4,10 60-16,0 0-16,0 0-18,0 0-9,0 0-4,0 0 1,0 0 0,0 2-9,0 28-3,0 23 7,0 25 8,0 16 4,0 3-1,0-6-1,0-6-2,0-10-3,0-2 3,0-8 1,0-7 5,0-8-5,0-14-1,0-4-1,-5-11-2,2-10 3,-4 1 0,7-3-1,0-4-34,0-5-67,0 0-28,0-41-59</inkml:trace>
  <inkml:trace contextRef="#ctx0" brushRef="#br0" timeOffset="16408.3986">4059 10121 406,'0'0'188,"0"0"-64,0 0-33,0 0-3,0 0-25,0 0-38,4-82-3,-4 82-16,0 0-6,0 0-4,0 7-10,0 30-3,0 32 11,0 17 6,0 9 0,0 2 0,-9-6 0,-1-2 1,-5-7-1,7-4 1,-7-6-1,1-5 0,1-8 0,-5-9-1,14-5 2,-8-9-2,9-5-6,3-6-81,0-9-32,0-16-61,3 0-178</inkml:trace>
  <inkml:trace contextRef="#ctx0" brushRef="#br0" timeOffset="16844.6094">4790 10521 635,'0'0'110,"0"0"-80,0 0-27,0 0 8,0 0 66,0 0-24,-10 0-39,10 0-9,0 0-5,7 0 0,20 0-7,18 0 7,10 0 4,2 0-4,5 0-4,-5-8-14,13-1-11,-7-1-20,6-7-49,-5-3-44,-13-7-71</inkml:trace>
  <inkml:trace contextRef="#ctx0" brushRef="#br0" timeOffset="17121.5531">5518 10071 570,'0'0'139,"0"0"-52,0 0-20,0 0-17,0 0-50,0 0-21,-15 97 6,3-11 15,4 15 4,-4-6 3,4-9-1,-1 0-4,3-7 0,1-9 0,-4 0 0,3-16-2,-3-7 0,-1-4-39,0-15-61,2-18-96,3-10-261</inkml:trace>
  <inkml:trace contextRef="#ctx0" brushRef="#br0" timeOffset="17578.2356">6435 10201 797,'0'0'15,"0"0"-3,0 0-9,0 0 43,0 0-45,0 0-1,-9 85-19,-6 6 19,0 9 15,0 6-5,0-9 1,0-6-6,5 2-1,2-10 2,-4-2-5,3-14-1,3-1-15,1-13-72,-9-9-95,-1-19-282</inkml:trace>
  <inkml:trace contextRef="#ctx0" brushRef="#br0" timeOffset="53398.697">7460 10375 251,'0'0'96,"0"0"-61,0 0-25,0 0-8,0 0-1,0 0 21,0 0 28,-104-74-12,104 74-2,-3 0-14,3 0-13,0 0-9,0 0-10,0 0 2,0 5 6,0 12-6,0 10 5,0 10 3,8 2 1,2 8 1,2 1 2,-4-6-4,7-3 0,-3-8 3,2-3-3,-9-13 1,3-6 0,-8-6 1,7-3 3,-4 0 0,-3 0 15,0 0 13,0 0 12,0 0-4,12-3 0,-4-13-31,5-9-10,3-2 9,10 0-9,3-10 3,6 0-3,7-2 0,8-2 0,5-3 0,2 12 0,3 0-2,-6 5 2,-14 11-2,-12 0 0,-13 10 2,-15 2-3,0 4-3,0 0-17,0 0-5,0 0-34,0 0-43,0 19 7,-5-1-45,-10-13-22</inkml:trace>
  <inkml:trace contextRef="#ctx0" brushRef="#br0" timeOffset="55210.3926">19897 6019 186,'0'0'33,"0"0"57,0 0-54,0 0 10,0 0-8,0 0 20,0 0-19,0-76-21,0 75 8,0-3-6,0 1-4,0 1 2,0 2 0,0 0 6,0 0-9,0 0-3,0 0-9,0 0-2,0 0-1,0 0-2,0 0-9,0 0-1,0 21-4,0 7 16,7 7-3,-2 4 3,-2 1 0,2 0 2,2-6-2,-4-3 0,2-5-2,2-9 2,-4-2-2,2-2 2,-3-5 0,7-4 0,-9-4 2,3 0 4,-3 0 20,0 0 22,0 0 13,12 0-9,3-20-5,8-7-39,10 0-4,6-5-4,6 5 3,2-1-1,17 1-2,9 3-1,7 8 1,9 0-1,1 5 0,-6 1 1,-17 4 0,-7-2 0,-16 1 0,-16 1 0,-8 4 1,-5-3-1,-8 3 0,-4-6 0,-3 8 7,0-5-5,0 4 8,0-3 10,0-1-8,0 5-11,0-2-1,0 2 0,0 0-1,0 0-56,0 8-114,-3 27-78,-9 0 33</inkml:trace>
  <inkml:trace contextRef="#ctx0" brushRef="#br0" timeOffset="67623.0978">1130 11224 126,'0'0'16,"0"0"-5,0 0 18,0 0-16,0 0 11,0 0 8,0 0-4,-15-15-22,15 15-4,0 0-1,0 0-2,0 0 2,0 0-3,0 0 2,0 0-5,0 0 5,0 0 1,0 0 6,0 0 17,0 0 12,0 0-1,0 0 0,0 0-12,0 0-4,0 0-17,0 0 0,0 0-2,0 0 0,0 0 0,0 0 0,0 0 0,0 0-2,0 0 2,0 0 5,0 0 5,0 0-5,0 0-1,0 0-4,0 0 0,0 0-6,0 0 3,0 17 3,0 5 1,0 5-1,0 9 0,0 6 0,0 2 0,0 2 0,0 2 0,0-2 4,0 1-1,3 1-3,2-1 1,2-3 1,2-7 0,-6-6-1,-1-4-1,-2-10 1,5-6 4,-5-7-5,0 1 0,0-5 3,0 0-2,0 0 12,0 0 1,0 0 8,0 0 3,0 0 9,0 0 0,0-5-7,0-10-19,0-3-7,-14-8-1,-3-7 1,2-2-1,2 1-1,-2-3 1,0 5 0,0-4 0,6 4 0,-11 5 1,7 0 4,-9 0-5,9 0 0,-2 0 0,3 6 0,4-5 0,3 3 0,1-2-1,3 5-6,-3-7 7,4 3-1,0 4-1,0-3-3,0 4 5,0 7 0,0 2-1,4 0-2,4 3 1,2 1 2,5 1-7,5-4-8,7 6 4,0 3 2,-2 0-6,5 0-5,-7 0 12,-1 8-8,-3 3-1,-9 5-1,-2-1-1,-8 2 10,0-2 9,0 2-4,0 5 4,-10-7 0,-5 5 0,3-5-4,-3 2 4,8-6 0,-1 6-1,8-11-3,0 3-23,0-2-5,0 4-2,0-2 25,0 8 7,8-2 0,7 6 2,1 7 1,-1 4-1,-4 3 0,3 0 0,-9 6 0,-5-4-3,0-4 3,-5 1 2,-15-6-1,-9-5 4,-1 0-4,-5-7 7,-5-2-3,10-8 0,3-6-1,5 0 3,9 0-7,4-20-30,8-11-195</inkml:trace>
  <inkml:trace contextRef="#ctx0" brushRef="#br0" timeOffset="67923.2257">1354 11541 511,'0'0'1,"0"0"-1,0 0-26,0 0 2,0 0 22,0 0 0,107 79-2,-75-30 3,-2-1 1,-8-5 0,-2 0-3,-5 0 3,-5-7-3,-5 3 2,-1-8 1,-1-8-65,0-10-23,-3-13-32</inkml:trace>
  <inkml:trace contextRef="#ctx0" brushRef="#br0" timeOffset="68568.2648">1783 11302 353,'0'0'0,"0"0"0,0 0-16,0 0 16,30 154 0,-24-104-3,8-4 3,-8-3 2,9-6-2,-3-10 2,-8-8-1,1-8-1,1-4-1,-4-7 1,-2 0 8,0 0 8,0 0 42,0-22-25,0-11-33,-13-8-24,4-7 1,-3 6 23,2-2 0,5 2 8,4 3-5,1 7 2,-2 5 2,2 7 10,0 4 3,0 11-8,0 5 3,0 0-15,0 0-1,0 0-4,0 0-6,2 3 1,14 15 10,5 6-3,4 7 3,-5 0 0,3 4 0,2-1 2,-1 3-2,-3-5 1,-1-1-1,-3 3-12,-12-2-55,-5-7-88,0-8 40</inkml:trace>
  <inkml:trace contextRef="#ctx0" brushRef="#br0" timeOffset="68719.7369">1722 11673 396,'0'0'38,"0"0"-38,0 0-24,0 0-18,174-127 7,-117 104-70,-2 3 2</inkml:trace>
  <inkml:trace contextRef="#ctx0" brushRef="#br0" timeOffset="68890.8788">2159 11443 35,'0'0'503,"0"0"-464,0 0-39,0 0-14,0 0 7,0 0 7,53 114 0,-38-60 0,12 4 0,-3-6 0,4-1-2,14-15-43,0-27-160</inkml:trace>
  <inkml:trace contextRef="#ctx0" brushRef="#br0" timeOffset="72858.7073">13362 6706 126,'0'0'11,"0"0"25,0 0-3,0 0 76,0 0-28,0 0-30,26-36-16,-16 25 4,2-2 19,-8 0-28,7 4-15,-2-3 18,-3 6-21,-1 1-7,-1 0 2,4-2-3,2 1-4,2-3 0,3 3 1,3-6-1,6-2-4,6 2 4,0-1 4,10-2-4,-5 5 0,-1-4 6,-1 4-5,0 4 1,8-3 2,-1-1-4,7 3 0,8-1 2,5 4-2,4 0-2,3-3 0,8 2 2,8 5-1,-4-4 2,5-2-1,-12 6 0,3-2 2,-3-2-1,-4 4 1,-4-3-2,-7 3 0,0-3 0,1 3-1,6-5-1,4 5 4,8 0-2,-9-1 0,1 1 0,1-3-2,-9 2 3,0-4-1,4 0 0,-7 0 0,6 3-3,-1-3 3,7 5 0,4 0 0,-4 0 0,-6 0 0,4 0 2,2 0-5,0 0 6,6 0-5,-3 0 2,6 0-1,1 0 1,0 0 0,1 0 0,-1 0-2,-8 7 2,-2 3 3,1-4-3,-6-2-2,4 8-1,4-7 1,7 5 4,0-5-1,-6-5-1,1 0-5,-11 0 5,-6 0 0,0 7-1,-3-2 0,-9 0 0,3 5 1,-2-3 1,-8 1-1,2-6 0,-5 3 0,-1-5 0,-1 5 0,1-4 0,6 2 0,3-3 0,4 3 1,12-2-1,-2 2-1,3-3 0,-10 0-2,2 0 2,-7 0 0,-12 0 1,-7 0 0,-3 0 1,-6 0 5,1 0-6,-1 0 1,15-3-8,-2 3 6,8-1 1,6 1 2,6 0-2,-5 0 0,2 0-2,0 0 2,-2 0 0,2 0-1,-4 0 0,-3 0 1,0 0 1,-6 0-1,4 0 1,-1 4-1,-3-4-1,1 7 1,2-3-2,-2-1 2,-2-1-2,2 4 2,-3-4 2,7 3-2,-14-2-5,6 4 5,0 0 2,-8-1-2,2 5 1,-5-3-2,5 0 1,5 7-1,-6-3 1,9 3 0,2-2 0,-3 3 0,10-1 2,3 2-4,-6 1 3,1-1-2,-12 1 2,-3-4-1,-1-1 0,-9 1-4,0 0 3,-3 0-3,-1 1 4,6 2-7,-9 3 6,7 4 0,0-1 2,0 2-2,4 1 2,-7-1-1,3-2 0,-7 4-1,-1-2 1,-2-4-3,-5-3 3,0-3-4,0 7 4,0-1-5,0-2 5,0 4 0,-5-2 0,-7 2 0,2 0 0,-5-4 0,-2 3-1,0-1 1,-3 0-1,-3-4 1,-5 6 0,1-5 0,3 0 0,-9-4 0,-2 2 0,-5-2 1,-6 0 1,5-4-2,-6 2 0,3-2-1,2-1 1,-11 2 0,13 1 0,-15 0 0,4-4 7,3-1-7,-9 5 0,-7-8-3,-1 1 3,0-4 5,1 2-5,1-3 0,-1 0 0,7 0 2,-11 0-2,6 0-2,-7 0 2,1 0-5,-4 0 10,-7-4-7,-14-5 4,-1 2-4,-10 2 4,-3 0-4,8 0 2,1 5 0,9 0 2,12 0-2,7 0 2,8 0-2,8 0 0,6 0 0,-4 0 0,-2 0 0,-2 3 0,-20-1 1,-2 3-4,-9-5 3,-9 0 0,6 0 0,10 0 2,6 0-4,9 0 4,6 0-4,6 0 4,4 0-2,4 0 0,3 0 0,-4 0 0,-1 0 0,-7 6-2,-9 0 2,-8-2 0,-4 5 2,-5-7 0,4 3-1,-2-5-1,-1 0 0,6 0-1,-6 0 2,-5 0-1,11 0 0,1 0 0,3 0 0,-1 0 0,10 0 1,1 0-1,7 0 1,-1 0 1,1 0-2,3 0-3,1 0 3,4-5-1,-4 0 0,3-1 1,-5-2 1,-2 0-1,-3 1 0,-1-1-1,4-3 3,-3 3-3,-8 0 2,6-4-1,0 7 0,3-6 0,6 0 0,3 5 0,3-3 0,-5 4 0,-1 1 5,-1-4-5,9 8 0,-9-4 1,4 0-2,7 2 1,-11-3 0,11 0-1,-2-2 1,5-2 1,-4-2 2,-1 7-1,1-8-2,1 7 0,-7-1 1,11-5-2,-6 6 1,17-2 0,-6-1 1,13-1 3,7 1-4,-2 1 6,7-1 10,-3-3-6,-1-2 3,1-2 8,2 0-15,-8-3-4,5 1 0,-7-7-2,3 6 0,-3-3-2,-2 1 2,5-1 4,4-1-4,-9 0 0,14 1 0,-9-5 0,12 5-2,-3-2 2,3 3-2,0 2 7,0-2-5,0 8 1,0-1-1,0 2 2,0 3 0,0 0 0,0-3-1,0 0-2,3-1 2,2 6-2,2-5 1,-4-4 0,2 7 0,7-7 1,3 2-1,-2-3 3,3 0-3,-3 1 1,2-2-5,0 3 6,-2 1-2,-1-4 0,-4 8 1,3-3-1,0 0 1,-2-2-1,2 2 0,-6 2-1,12-1 1,-2-1 0,0 3 0,0-1 0,2-2 0,11 4 0,-4 1-4,-1 3 4,-3 0-2,-3 2 1,-7 2 1,-2-2 0,-3-2 0,-5 4 0,7-2 4,-7-1 0,3-1 0,-1 2 4,7-3-4,-9 5-2,0-3-2,0 3 0,0 0-2,0 0-10,0 0-73,5 0-75,-5 0-160</inkml:trace>
  <inkml:trace contextRef="#ctx0" brushRef="#br0" timeOffset="145138.6881">27809 7804 6,'0'0'8,"-123"-11"14,64 3-17,-2 0-5,-1-3 0,4 3 0,6 2 0,9-2-6</inkml:trace>
  <inkml:trace contextRef="#ctx0" brushRef="#br0" timeOffset="147229.6233">26026 7450 274,'0'0'20,"0"0"-5,0 0 18,0 0-20,0 0 56,0 0-15,-6-81-13,2 66-6,-1 6-14,1-1-9,-1 0 4,-2 0 8,3 0 12,-4 0-32,0 0 7,-2-3-9,-2-1 10,-3-3-10,-3 0 0,-4-4-2,-3 1 0,-7 0 0,-5-3 0,-3 3-2,-8 0 2,0-1-1,-3 3-4,1-1 5,0 1-1,-3 3 1,-2-2 0,-5-1 0,-4 0 0,-5 0 0,-4-1-1,0-1-1,-4 3 0,3-4 4,0 4-4,2-2 4,5 2 0,-3 2-2,-3 1 0,0 2 0,-3 2 0,7-1-1,7 2-2,-1-1 3,3 1 0,1 4 2,-7-4-1,0 4-2,-2 0-1,1 1 1,1 1 2,-1 0-2,3 1 4,-3-1-7,4 3 5,2 0-1,1 0 0,-5 0 1,-3 0-1,0 0-2,-2 0 2,6 0 0,3 0 0,-1 3 0,0 1-1,1-2 3,-7 4-3,0-1 3,-7 0-4,0 2 2,-3-2 0,-3 3 0,0 0 1,-1 2-1,8-2 0,1 1 0,6 1 0,2-2-4,1 1 2,2 2 2,-4-1 0,0 0 4,-1 1-4,-1-1 0,-1 1 0,0-2 1,-5-2-1,1 1-1,-3-3-1,2 5 0,0-6 2,1 3 5,-1 1-5,-1-3 0,-3 2 0,4 1-1,-1 1-3,4 0 4,-4-1-1,0 4 2,1 0-1,-4-2 4,5 0-4,-1-3 1,-4 3-1,-4 0 0,3 0 0,-6 3 0,0-3 0,0 1 0,3 0 1,6-1-5,4-1 4,14-4-2,3 4 2,3-1 4,1-2-3,6 0-1,0 2-1,7-2 1,2-3 0,0 4 1,3-4-1,5-2 1,-4-1-1,5 3 0,2-3 4,1 0-4,6 0 0,4 0 0,-3 0 2,2 0-2,2 2 5,-4 1-7,4-1 2,-3 2-6,2 0 6,1 0 1,1 1-1,-4 1-1,0 0 1,-1 2-2,2 1 2,-2-1 0,4 4-1,-3 0 1,2-2-1,-2 7-7,-3-1 6,3-2 2,3 2 1,-4-5-1,5 0 0,-1-2 0,3-1 0,1 1 0,1-4-1,2 1 1,0-3 0,3 4-4,0-4 4,2-2 3,-2 2-3,3-3 0,0 0 0,-3 1 0,3-1 3,0 0-1,0 0 5,0 0-6,0 0 3,0 0-3,0 0 1,0 0 1,0 0-3,0 0 0,-3 0-4,-7 2 2,0 1-4,1 4-39,2-3-2,4-1-14,3-3-29,0 0-30,0 0 6,0 0 86,10-3-3</inkml:trace>
  <inkml:trace contextRef="#ctx0" brushRef="#br0" timeOffset="147723.7057">18346 7308 112,'0'0'41,"0"0"7,0 0-8,0 0 55,0 0-17,0 0-31,-43-54-3,40 49-3,3 1-14,0-3-6,0 7-5,0 0-4,0 0-5,0 0-7,0 0-2,-3 0-8,0 0-1,0 5 5,-1 10-2,-2 9 5,-4 2 2,1 6 2,-2-3-2,5-4 1,-3-2 0,-2-1 1,7-4 3,-2-2-3,1-2 0,2-1-1,2-3 0,1 0-1,0-6 1,0-3-2,0-1 2,0 0 0,0 0 5,0 0 1,0 0 12,9-3 6,12-9 18,4-3-26,8-5-9,-5 3 6,-5 5-13,-10 3 6,-6 5-4,-4 2-2,-3 2-2,2 0 0,3 0-6,5 0-25,9 0-15,13 0-4,11 0-47,5 0-146,2 0 16</inkml:trace>
  <inkml:trace contextRef="#ctx0" brushRef="#br0" timeOffset="153633.9276">17810 8986 116,'0'0'25,"0"0"-25,0 0 20,0 0 3,0 0-2,0 0-19,0 0 1,-1-66 22,1 59-22,0 0 61,0 1-43,0 0 18,0 2-5,0-2 15,0 3-7,0-1-31,0 1 16,-2 3-10,1-2-4,1 2 0,0 0-5,0 0-1,0 0-5,-3 0-1,3 0-1,0 0-3,0 0-3,0 0 4,0 0-4,0 0-1,-1 5 1,-2 4 4,0 8 2,0 3 0,-3 6 0,-3 1 0,-2 8 1,-1 2-1,-2 0-3,2-1 3,-8 5 4,7-2-4,-7 1 0,5-2 0,1-7 0,2-5-3,1-6 2,1-1 2,1-5-1,-3-1 3,-5-4 2,4 5 9,-6-1-10,-2-4 0,3 0-2,-6 0-1,2 1-1,-7 1 1,-1-2-1,-2 2 1,-7-2 0,-4 1-1,-5 2 0,-4 1 3,-3 1-1,2 0-1,-1 1 1,2-4 2,0 2 3,3-4 9,-3 1-11,-3 2-2,-1-1 1,1 0-5,-3-1 2,0 0-2,-1-1 0,3 1 1,-1-3 3,4 5-1,-8 0-2,-1 3 0,-3-1 2,-4 3-2,2-4 0,-2 3 0,7-6-2,1 0 4,7-1-2,-2 2 0,6-5 0,5 1 0,3 0-3,7-1 3,-4 1 1,6-1-1,-4 5 0,6-6-3,5-1 3,2 1 0,6-2 0,8-1 1,1-2-1,-2 0 1,7 0 0,-1 0 1,1 0-2,1 0 0,-7 0 0,-2 0 0,-6 0 0,-3 0-3,-6 0 3,-1 0 0,-2-5 1,-3-3-4,2 4 4,1-1-1,0 0 5,5 0-4,1-2 14,6 3 9,0-2-2,2-1-9,-2 3-12,0-2 7,3 2-5,-1-6-3,-1 7 11,1-3 10,1-4-17,-5 0-2,0 1 2,-5-3-4,-1-3 1,-1 2 0,5-4 1,-5 4 0,4 0-2,4 0 1,-3-4-1,1 3 0,3-2 0,-8-1 6,3 0-6,-4 2 0,-2-2-1,4 4 1,-2 2-2,5 2-1,-1-1 3,4 0 1,-1 3 1,0-2-2,2-1 0,-3 0-3,2 0 3,-3-2-2,2 0 2,-1 0 5,6 3-5,-1 1 0,3 2 0,3-2 0,3 5 3,1 0 0,3 0-3,0 0 0,0 2-2,0-3 2,-1 1 0,4 3 2,-3-2-1,-1 2-1,3-1-2,1-1 2,-2 2 1,2 0-1,0 0-2,0 0 0,0 0-10,0 0-30,0 0-5,0 0-19,0-1 4,0 1-20,0-3-75,0-2 35</inkml:trace>
  <inkml:trace contextRef="#ctx0" brushRef="#br0" timeOffset="154181.4813">14116 9079 195,'0'0'34,"0"0"-12,0 0-18,0 0 30,0 0 16,0 0 0,-9 0 3,6 0-7,3 0-23,0 0-13,0 0-10,0 0-2,0 0-4,0 0 4,-3 6-8,-4 3 10,1 6 0,0 4 1,-8 4 3,4 0-4,-5 7 2,0 3 2,3-4-3,-1 1 6,1-7-6,4-3-1,2-6 1,5-2-4,-1-2 4,2-5-2,0 0 2,0-1-2,0 1-4,14 3 5,4 4 2,7 5 1,5 4 0,3-1-1,3 3-2,7 0 0,-2-1 0,8 2 1,4-1-1,-5 0 1,1 3-1,-10-3 0,-4-2-2,-3 1 0,-2 2-32,-4-1-73,0-6-71</inkml:trace>
  <inkml:trace contextRef="#ctx0" brushRef="#br0" timeOffset="163459.3166">26835 6295 128,'0'0'44,"0"0"-23,0 0 24,0 0 48,0 0-23,0 0-47,0 0 21,0 0-4,0-51-23,0 48 0,0-1 6,0 1-9,0-2-6,0 3 1,0-1-4,0 0 3,0 2 6,0-1-5,0 1 18,0 0-9,0 1-6,0 0 5,0 0-6,0 0 2,0 0-13,0 0 0,0 0-1,0 0-1,0 0-4,-2 0 1,2 1-10,0 9-5,0 4 13,0 6 7,0 7 0,0 2 0,0 1-1,0 4-1,0-4 2,3 1 3,2-3-3,1-6-2,1 1 2,0-6 6,0-4-6,-3-5-1,1-3 1,-4-4 1,2-1 1,-3 0 5,0 0 7,0 0-1,1 0 3,1-8 39,1-9-51,1-5-4,2 2-1,0 0 0,3 4 1,-3 2 1,-1 4-1,-2 3 1,-2 4 1,1 3-2,-2 0 0,0 0-3,0 0-5,0 0-8,1 6-36,7 11-2,5 9 52,8 6-4,7 2 9,6-3-6,1-2 2,1-5 1,-2-7 2,-3-5-2,-7-5 6,-7-4-5,-7-1 0,-9-2 5,-1 0 17,0 0 35,0-17-12,0-10-36,-6-6-6,-10-7 0,-6-2 2,-5 1-1,1 2-2,1 8-2,4 5 0,8 6-2,1 5-4,7 8-30,5 4-20,0 3-31,0 0-67,7 0-177</inkml:trace>
  <inkml:trace contextRef="#ctx0" brushRef="#br0" timeOffset="163967.0289">27610 6505 220,'0'0'94,"0"0"-68,0 0 29,0 0 45,0 0-39,0 0-41,0 0-4,-7 0-12,2 0-4,-2 6-7,-8 5 1,-1 4 5,-5 7 1,3 1-1,1 2 1,7-4 0,5-3-1,5-1 3,0-4-5,2-2 3,16 1 0,12-3 6,10-4-6,9 2 0,9-6-10,7-1-23,0 0-37,-4 0-12,-8-11-41,-13 0 28</inkml:trace>
  <inkml:trace contextRef="#ctx0" brushRef="#br0" timeOffset="164318.2799">27834 6478 173,'0'0'256,"0"0"-205,0 0-51,0 0 2,0 0-3,105-33 2,-55 30 3,2 1-1,2 1 0,-3 1 5,-1 0-8,-3 0 0,-4 0 2,-9 0-2,-7 3-23,-9 8-107,-6-5-51</inkml:trace>
  <inkml:trace contextRef="#ctx0" brushRef="#br0" timeOffset="164587.6582">27982 6733 150,'0'0'246,"0"0"-199,0 0-42,0 0 9,92-5 49,-51 0-20,3 0-24,-1 0-3,5 2-9,-2 1 1,-3 2-8,-4 0-3,-4 0-15,-5 0-123,-1 0-128</inkml:trace>
  <inkml:trace contextRef="#ctx0" brushRef="#br0" timeOffset="165103.5042">28885 6450 129,'0'0'21,"0"0"5,0 0 8,102-13 24,-80 12 44,-4-2-74,-3 3-17,-7 0-11,-2 0-2,-2 9-14,-4 6 15,0 3-4,-4 5 4,-19 5 1,-6 0 4,-3 2-1,2-7-2,6 2 2,8-9-3,5-1 0,5-4 3,4 1-3,2-4-2,0 1 2,0-2 2,7-4 3,14 5 20,9-2 30,11-3-10,6-1-26,5-2-19,0 1 0,-1-1-6,0 0-27,-7 0-78,-9 0-98</inkml:trace>
  <inkml:trace contextRef="#ctx0" brushRef="#br0" timeOffset="165440.2618">29411 6442 110,'0'0'389,"0"0"-278,0 0-63,0 0-27,0 0-21,0 0-2,-2-12-36,2 35 23,6 10 15,10 9 1,-1 3-1,3 0 5,-1 2-5,-3-4 0,0-2 0,-1-4-3,-5-2 8,-5-1-10,-2-3 5,-1-5 0,0-2-12,0-7-36,-7-3-36,-9-11-72,-1-3-72</inkml:trace>
  <inkml:trace contextRef="#ctx0" brushRef="#br0" timeOffset="165897.6081">29086 6526 222,'0'0'66,"0"0"-65,116-6-2,-47 6 2,6 0-1,3 0 5,1 0-5,-12 0 0,-12 2 1,-13-2-1,-15 0 56,-9 0 2,-11 0 42,-2 0-5,-4 0 4,-1 0-26,0 0-35,0 0-15,0 0-6,0 0-17,0 0-3,4 4-13,0 13 3,3 8 12,2 9 1,-1 2-1,2 0-3,-4 3 2,0-2 4,-1 3-2,-2 2 0,0-2 1,-2-3-1,3-2-5,-4-5-39,0-1-45,0-8-28,0-7-164</inkml:trace>
  <inkml:trace contextRef="#ctx0" brushRef="#br0" timeOffset="166399.7112">30206 6694 363,'0'0'56,"0"0"-7,0 0-35,0 0 48,59-80-39,-48 56 13,-2-1-18,-3-1 12,-3-4 1,-3-3 12,0-1-16,0 3 9,-9-2-15,-5 5-4,2 4-4,2 5 4,4 9-2,2 6-4,4 3-4,-2 1-7,2 0-9,0 0-6,-2 15-22,-2 14-2,-1 10 38,2 9 1,-2 8-5,3 4 3,2-1 2,-1-1 4,-1 2-4,2 1 0,0-2 8,0-3-8,0-3 0,0-6 1,0-8-6,0-6-3,0-7-8,2-3-15,-2-7-26,0-2-25,0-4-21,-8-7-76,-1-3-9</inkml:trace>
  <inkml:trace contextRef="#ctx0" brushRef="#br0" timeOffset="166566.9906">29958 6844 353,'0'0'86,"0"0"-86,80-22-23,-21 18 15,14 4-3,5 0-74,5 0-49</inkml:trace>
  <inkml:trace contextRef="#ctx0" brushRef="#br0" timeOffset="166813.7844">30829 6760 408,'0'0'113,"0"0"-58,0 0 0,0 0-2,0 0-34,0 0-18,-101-3 10,63 26 8,6 9-15,5 5 0,12 3-4,8 4-2,7-2 1,1-3 1,24-2 7,13-6-7,12-6-7,11-6-16,4-8-35,0-9-55,-7-2-214</inkml:trace>
  <inkml:trace contextRef="#ctx0" brushRef="#br0" timeOffset="167719.763">26568 5958 514,'0'0'100,"0"0"-34,0 0-34,0 0 16,0 0-27,0 0-21,0-11-20,0 39-4,4 18 21,5 22 3,-2 14 3,-2 19 4,-2 5-7,-3 4 2,0 3 1,0-1-3,0-3 0,0-12-2,5-13 2,-1-17 0,0-14-1,-2-10-9,-2-7-19,0-9-33,0-8 11,0-11-18,-9-8-46,-6-18 57</inkml:trace>
  <inkml:trace contextRef="#ctx0" brushRef="#br0" timeOffset="169123.8541">26442 6039 225,'0'0'221,"0"0"-162,-26-76-39,26 60 11,3 3-5,30 1-11,25 0-15,28 0-2,26 5 0,24 2 3,16 0-1,19 5 0,16 0-1,5 0 0,8 0-15,-6 5-8,-6 0-37,-15 2 7,-8-5-4,-9-2 21,-12 0 20,-8 0 17,-12-3 5,-11-6 30,-8 2-30,-3 0 7,-5 4-10,-4-1 5,-7 3 16,-6-4-1,-3 5 18,0 0-24,4 0-12,1 0 6,-4 0-4,-2 0-5,-7 0 1,-4 0 4,-2 0 9,-2 5-10,-1 0 2,3-2-6,3 3 2,3 0-3,1-1-7,-2 1 3,-10-3 4,-11 0 3,-13 1-3,-5-3 0,-9 1 0,-7-2 0,-6 0 1,-1 0-1,-6 0 15,0 0 35,0 0-1,0 0-8,0 1-25,0-1-16,0 6-12,0 5-7,0 8 0,6 12 19,-2 12 0,2 9-6,-3 7 12,-3 11-6,0 6 0,-1 3-1,-14 6 1,-3 4 13,-3 1-6,2 5 1,-5 6 6,2 1-13,3-4 8,2-6-4,3-5-3,5-8-2,2-4 3,-1-8-3,1-9 0,-2-8 0,2-12 0,1-12 3,-1-9-3,6-8 0,-3-4 0,4-5 4,0 0 0,-2 0 4,2 0 1,0 0 1,0 0-4,0 0 0,0 0-4,0 0-2,0 0-1,0 0-8,0 0 7,-1 0 2,1 0-2,-5 0 2,-10 0-5,-12 0 5,-16 0 3,-19-5-3,-13-8-1,-24-4 1,-18-6 0,-14-3-2,-5 2 2,3 2 0,10 7 28,7 4-12,1 4-3,-4 0-9,-11 1-4,-16-1-1,-15-1-1,-12-1 0,-6 9 4,6-3-2,12 3 1,12 0 0,7 0 3,2 0-4,-8 0-3,-10 0 2,-7 0 1,5 0 0,3-14 2,10 1 2,8-7-4,8-3 2,13-2 0,16-3-1,17 1 23,18 3 24,15 5-21,10 5-22,2 3-5,3 5 3,-4 3-3,2 3 0,1 0-1,5 0-1,6 0 2,3 0 0,3 0-4,2 0 0,4 0-14,3 3 7,5-1 2,1-1 4,0-1 4,0 0 0,-3 0 1,3 0-2,-2 0-3,4 0-15,1 0-9,0 0 3,3 0-17,0 0-7,0 0-37,10 0-86,17-19-214</inkml:trace>
  <inkml:trace contextRef="#ctx0" brushRef="#br0" timeOffset="233048.4794">15871 10212 141,'0'0'53,"0"0"-24,0 0 31,0 0 12,0 0-6,0 0-11,0 0-15,-1-5-5,1 3-3,-3 2-1,1-3 8,1 2-30,-1-2 8,0 0-6,0 1-7,1-1-3,1 1 1,0-4 1,-3 5-1,3-4 4,0 0-6,0-1 8,0 0-3,0 1-3,-3 2 6,3-2 22,0 2-18,0-1-10,0-3 1,0 0-3,0-3 1,0-2-2,7 1 0,5-5 0,-1 5 1,2-1 1,-1-1-1,0 1 0,0 1 1,0 0 0,-1 2 0,1-5 0,4 1-1,0-1 3,1-1-3,2 4 0,0 0 0,-2-3 0,2 1 0,1-1 0,2 0 1,5-3-1,-2 5 0,2-2 0,-4 1 0,3 4 0,-8-1 0,3 3-1,-3-3 2,-1 4-2,6-3 1,-5 1 0,3 2 0,-1-2 1,-3 1 1,-2-2 0,-2 5 4,3-2-4,0-1-1,4 1 1,6-3-2,5 1-3,0-1 3,4-1 0,-6 3 0,0-3 0,1 4 0,-8 0 0,1-1 0,-1 1 1,-1-2 2,0 5-6,3-3 6,5-2-6,3 2 5,4 0-2,1-2 0,-5-1-5,6 2 4,1 1 1,-3-1 0,4-2 0,-3-1 0,-1 3 1,-3-3-1,-4 0 0,0 4 0,1-2 2,-5-1-2,5 3 0,3-1 0,-5 1 0,5-2-1,-3 2 3,-4 0-2,0-2 0,-4 5 0,1-3 2,-1 1-2,5 0 0,-1 2 0,6-1 0,1 1 0,-2-2-3,2 3 3,-3-1 0,-2 0 0,-3-1 3,-4 4-6,-1-4 6,-3 3-6,2-4 6,-3 2-2,0 1-1,7-2-1,-1-1 1,5 0 1,6 1-1,-4-2 0,6 2 0,-2 1 0,-5 0 0,-1 0 3,-5 0-2,1 0 4,-4-2-5,5 5 1,-3-3 6,9 0-3,0 0 1,4 3-5,3-3 1,-1-1-1,3 3 1,-7 1 4,1 0-9,2 0 8,-9 0-4,3 0 2,-2 0-4,2 0 5,4 5-3,2 1 5,2 0-4,-6 5 0,-1-5-1,-3 4 0,0-3 0,0 0 1,-2 0-1,-1-2 0,-5 3 0,1-2-1,-7 0 0,-1 1 1,0-1 0,3 0 0,0 5-1,4-2 1,2 2 0,0 3-4,0-5 4,-2 4 0,1-2 0,-4-2 0,-3 1 2,4 0-2,-11-3 0,4 3-1,-1-1-1,0-2-4,2 3 6,-1-1 3,-4 2-3,1-5-3,1 4 3,2 0 0,-2 1 0,1 0 0,1 0 0,-3 0 0,1 1 0,0-2-2,-1-3 2,-4 3 0,1-1 1,4 4-1,-2-2 1,0-2-1,1 4 0,-2-1-1,1 0-1,-3 2 2,3-1-2,-3-1 0,2 2 0,0-1 2,-2 3-1,1-3 2,1 1-1,3 0 0,-1 4 0,0-4 0,-2 3 0,1-5 3,-3 4-3,0-2 0,1 3-3,-3-1 3,1 1-1,-2 0 1,0 0 0,0 0 0,0-5 0,0 1 0,0 1 1,1-2-3,1 2 3,-1-4-1,3 2 0,-4-1 0,0 0 0,0 1-1,0 1 1,0 0 1,0-3-1,3 6-1,-3-3 1,0 2 1,0-3-1,0 2 0,0 1 1,0-1-1,3 1 0,-3-1-2,3 1 4,-3-2-3,0 5 5,3-3-8,-3 2 8,0-5-8,3 2 5,-2 2-3,3-2 4,-2 2-4,-1-3 3,1 0-1,1 1 0,0-1 0,0-3-1,1 2 2,-1 3-1,1-3 0,0 1 1,-4 1-1,3 2-2,0-3 2,-3 6 0,0-2 0,3-3 1,-3 3-2,0-4 2,0 3-2,0-3 1,0 0 0,0 1 2,0-1-2,0 3 0,0-5 2,0 1-2,0 3 0,0-1 1,0 0-1,-3-3 0,0-2 0,0 5-3,-1-4 3,-4 2 0,2 2 0,0 0 3,-3-1-3,2 0-3,-2 5 3,-2-4 0,1 3 0,-2 0 2,3-1-2,-3-4 0,3-1 0,0 0 0,-1-2 0,1 4-2,-5-1 0,1 2 2,1-3 2,-5 5-2,2-3-2,-2 0 2,-4 4 0,0-4-1,-3-1 0,2 0 0,2-3-2,2 4 3,4-6 0,-3 3 2,1-1 0,1-2-1,-2 0-1,-1 3 0,-1-3 0,-5 3 1,-4 2-1,-3 3 0,-4-1 0,-2 3 0,-1 0 1,1-3-1,5-5 1,3-2-1,7-4 2,-2-3 0,5 4-1,-4-4-1,1 0 0,-2 3 2,2-3 5,-5 0-5,3 4 0,-6-4 3,0 3-4,2 0 1,1 0 3,5-3 3,-2 0 2,6 0 5,-2 0-7,4 0 0,-3 0 0,-1 0 1,1 0 8,-4 0-17,0 0 7,-4 0-4,-5 0-1,0 0 0,-6 0-1,-2 0 0,-5 0-1,0 0 0,1 4 5,3-4-5,9 0 0,2 4 0,4-4 2,6 0-1,2 3-1,-2-1 0,3-1 0,-5 2 4,-1 0-4,-4 1 2,-1-1-2,-2-3 0,-3 3-2,2 0 2,-2-2 0,0 2 0,1-3 2,3 0 0,3 0-2,6 0 0,-3 0 1,4 0 0,-4-3-1,4-4 2,0 0-2,-4 1 3,4-4-1,-7 3 1,0-6-3,-7 6-1,0-4 1,0 0 0,5 3 1,-2-1-2,2 1 3,1 2-1,1 1-1,3-3 0,-1 4 0,6-2 4,-4-1-3,-2 1 3,-1 2 1,5-1-4,1-2 3,0 2 4,5 0 7,-1 1-4,-2-2-6,4-1-3,-7 3-2,3-2 0,2 2 0,-6-3 1,3 4 0,-1-3-1,-4 3 0,4 0 0,-4-1-1,3 1 2,-6 3-2,7-3 3,-5-1-2,2 0 0,2-1 3,1 2-1,-7-4 0,3 2-2,-4-3 1,3 1-3,-3-3 4,2 4-4,1-2 4,2-1-2,-1-1 1,1 1-1,-4-1 1,6 0-1,-3 0 1,1-2 0,-1 0 2,4 2-3,-4-2 1,6 1 3,-3 0-4,2 3 1,1-3 1,3 5 2,0-1-3,3 0-1,-1 1 0,-2-1 1,4 1 0,-2 2-1,2 1 0,-1-1 3,3-2-2,0 2 5,2-1-4,0-2-2,0 1 11,-5-3-9,5 1-2,-1-4 1,1 3-1,0-1 3,-4 0-1,-1-3-1,2 4 7,2-1-7,-2-4 0,0 5 2,-3-1-3,3-2 1,0 0 0,3-1 2,-4 0 0,3-3-1,0 3-1,1-4 0,0 4 0,2-1 2,1 2-3,0-1 0,-3-1 1,3 2-1,0-2-1,0 0 1,-5 0 1,4 2 0,-1-1-1,1 0 0,1 1-1,-3 0 2,2-1 1,1 2-2,0-4-1,3 1 1,0-2-1,0 3 0,0 0 1,0-3 0,0 2 0,0-2 0,0 2 0,0-3 2,0 2 1,0-2-3,0 0 0,0-2 1,0-2-2,0 1-3,0 1 3,3 2 0,0-3-2,7 3 0,-3-2 3,2 2-2,5 3 2,-5 2 0,-3-1-1,0 4-4,1 1 5,0-1 1,3-1 2,0 0-3,-1 0-1,-3-1-2,0 2 3,0 1 0,3 0 5,-6 1-3,3-3-2,0 3-2,-2 0-2,3 1 4,1-3-1,3-1 6,-1-1-10,-1 1 9,1 0-9,0 1 5,0-2-1,2 3 0,-6 0-1,5-1 2,2 4 0,0-1 0,0 0-1,-2 1-2,1 2 2,-9 1 1,0 2 0,-3 0 0,0 0 5,0 0-5,0 0-1,0 0 1,0 0-10,0 0-10,0 0-23,12 0-36,15 10-54,16 7 86,15-5-99,4-12-171</inkml:trace>
  <inkml:trace contextRef="#ctx0" brushRef="#br0" timeOffset="239152.7304">20237 10089 270,'0'0'136,"0"0"-97,0 0-26,0 0 18,0 0 15,0 0 5,0 0-38,-1-24 6,1 19-2,0 1 8,0-2 2,0 1 0,0 0 12,1-2-21,4-3-11,2 3 1,2-6-6,5 4-2,-4-4 3,3 1 1,-1-4 2,5 4 3,-2-1-6,2-1 5,0-3-3,4 3-1,0-5-3,-3 6 2,3-3-1,-6-1 5,1 5-7,-2 0 7,2 1 5,-3 0-5,4-1 2,-7 1 1,5 2 0,-3-2-3,3 1-6,-3 3 3,-2 1 1,2-3-5,-1 2 9,-1-1-2,3 2 3,3-5-6,-2 2-4,4-4-3,2 4 3,-1-1 3,0 0 0,2 0-6,1-1 5,-2 2-2,4-1 0,-2 0 0,0 3 1,0-3-1,-6 5 1,-3-4-1,4 1 0,-4 1 1,5-3-1,4 3 0,2-5-1,6 1 1,5 2-1,-1-2 1,-3 1 0,-1 1 2,0 1-2,-9 3 0,3 1 0,-8-2-1,0 1 2,4 2-1,-4-3 1,6 3-1,5-2 0,5 0 0,4 1-1,1-1 1,3 5 0,2-2-1,0 2 1,1-1-1,-1-1 1,-2-1 0,-1 3 0,-5 0 3,2 0-3,0 0-2,1 0 2,2 0 0,-1 0-3,5 0 0,2 0 2,1 6 1,-1-4 0,-1 0-1,-1 2 1,-1-1 0,1 2-1,-3 0 1,-1 2 0,-1-2 0,3 6-3,-1-2 6,3 5-4,-1-1 2,2 4-1,0-1 0,0-1-1,-3 1 1,-2-1 0,-5-1 0,-1-1 0,-3 4 0,-3-5 0,1-1 0,1 3 1,-1-1 0,2-4 0,3 4-2,-2-3 1,3 3 0,-1-4 0,-3-1 0,-3 1-1,-2-1-2,-1 0 3,3 0 0,-5-2 0,4 2 0,-3-2 0,0 0 0,-2-1 0,0 1-1,-1 0 1,0 1 1,1 0-1,-1-1 0,-3 1-1,-1 3 1,-2-1-7,1 0-4,-2 2 1,5-2 5,-4 8-1,2-3-9,-4-1 7,-1 4-1,-1-3 7,-1 6-7,0-1 1,-1 3 7,-2-2-4,0 3 4,1 1-5,0-2 3,0 2 3,1-2-5,1 6 1,-2-3-3,1 2 4,-2 2 1,-2-2-6,2 3 4,0-7-1,-3-1 0,0-5 3,-2-3-3,1 3 2,-2-2-1,0-1 3,0 0-2,0 1 6,1 0-2,1-3-1,1 2 2,2 2-4,-2-2 2,-2 2-1,2-3 1,0 3 0,0-2 1,0 3-1,-2-4 0,1 2-1,-2-4 1,0 2 0,0 3 0,0-3-3,0 3 2,0-2 1,-6 3 0,0 2 0,2 1 0,1-2 0,-2 4-1,0-3 1,1 5 0,-1-4 0,-2-1 1,1-2-1,0-1 0,2-3 0,-3 1-1,0 0 1,1 1 0,-1 0 0,1-2-2,-4 3 4,-1 1-2,-1 5 1,-4 2-1,-3 2 0,2 1 0,-4 2 5,4-2-5,0 0 0,2-8 2,-2 5-4,4-7 2,0 0-1,-1 0 2,1-3 4,-1 3 10,-1-1 1,-1-2-3,-2 2-5,-2 1-7,-3 0 7,-4 0-5,-1 0 0,-4-2-3,4 2 1,0-5-1,4 2 0,4-5-1,1 2 2,2-5-1,0 4 0,-3-4 0,1 1 6,-5 0-4,-1 0 9,-7 5-10,1-2-1,0 3 0,-1 0 4,-1-3-3,-1 7-1,-2-6 1,-4-2-1,-2 1 0,1 1 1,0-2-1,2-1 0,3 0 4,4-1-6,0 3 2,2-3 0,1 2 2,-1-3-1,2 1 0,-4 3 0,-1-3 1,4 2 2,-7-2-4,2 3 0,-1-3 5,3 3-5,-1-3 0,-2 0-1,1-2 1,3 2 2,-4-4 0,4 0 0,3-2-1,-4 2 0,2-3 0,1 3 5,-5 1-4,1-4-3,5 0 3,0 0-3,1 3 2,1-3-1,-1 0 9,2 0 3,-5 0-4,-2 0-5,0 0-2,-1 0 1,0 0 6,2 0 9,-1-3-12,4-4 12,1 0-3,3 1-9,2 2-2,2-1 0,0-2-3,-3 0 0,2 1 0,0-4 1,-1 4 1,3-5 1,-7 0-2,2-1 1,-2 1-2,0 1 1,1 1 0,2-2 4,1 2-5,0-2 0,2 5 0,3-2-2,0-3 2,7 5 0,1-2 3,-1-1-2,0 2 3,0-3-4,-3 0 0,1-4 0,-1 8 0,-1-4 0,2 0 0,2 3 1,-4-6 0,5 4 7,-3-1 6,5 0-7,-3 1 0,2-2 12,0-2-17,1 3 4,-2-2-2,2 1 4,-4-2-5,2 2 0,-3 0-1,2-4-2,-7 2 0,5 4 0,2-1 0,0 0-1,-1 3 1,2 1 0,-3-2 6,5 2-5,1 0-1,-1-1 3,4 0 0,-2 4 3,2-4-4,-3 0 3,1 1-4,1 0 0,-1 1-1,1 0 1,-3-2-2,-1 1 0,-1-1-2,-1 0 3,1 1 0,-4 0 0,3 1-1,4-1 3,0 3-4,2 0 5,1-1-2,0 0-1,0 1 1,-1-2 0,-2-3 0,-2 2 0,0-5-1,-2 5 0,3-2 0,-5-1-1,0 0 0,3 2 1,1-3 0,1 3 0,-3 1 2,2 0-2,0-1 0,1 1 0,0-1 1,1 0-1,0 0 0,-2-2 1,1 2 1,1 0-2,-2 1 0,2 2-1,2 1-2,-6 0 3,0-1-7,6 4 7,-2-3 0,2 3 4,2-1-3,1 0 0,-1-4 1,-1 3-1,-1-3 0,-2 0 1,0-2-2,-5 2 0,2-3 0,0 2-2,1-2 2,-1 1 0,1 2 1,2-3-1,-1 2 0,2 3 1,1-5-1,1 0 0,0 0-1,0-1 3,0 1 1,0-1-3,3-2 0,-6 2 0,3-1 0,0 0 0,1 0 0,-1-2 0,2-2 0,-2 1 0,1-1 0,-1-2 0,2-1 0,-2-3 0,1 3 0,1-1 0,1 2-3,0-1 1,0 4 0,0-1 1,0 0 1,0 5-1,0-4 1,0 5-1,0-2 1,0 0 0,0 0 0,0 0 0,1 1-1,2-3-1,-1 2 2,-1-4 0,2 4-2,-1 0 0,-1 0 2,1-2 1,-1 2-1,1 1 0,-1-2-1,1 2 0,-1 1 0,-1-1-3,2 1 1,-1-1 2,1-4-1,-1 0 0,4-4 2,-5 5 0,3 0 0,-3-3-2,3 5 2,0-1 0,-3-2-6,3 4 5,-3 2 0,0-1 0,1-1 1,1 2-1,-1-3 1,-1-2-2,2 2 2,-1 0 0,1 3-1,-1-3 1,-1 3 0,2 1 0,-1 0 0,-1-2 0,3 4 1,-3-1-1,1-2 0,1 1-1,1-1 1,-2 0 0,1-2 1,1 1-1,-2-1-3,3-1 3,-1 0 0,0 3 0,0 2 0,1-2-1,-1 0 1,-2 0 0,1 1 0,-1 2 0,1-2-1,-2 2 1,1 2-2,-1-3 2,0 5 0,0 0-4,0 0-21,2 0-33,2 0-36,13 5-116,1 7-14,2-5-70</inkml:trace>
  <inkml:trace contextRef="#ctx0" brushRef="#br0" timeOffset="293441.429">11340 12880 198,'0'0'107,"0"0"-24,0 0-26,0 0-2,0 0-7,0 0 1,0 0-4,0 0-12,0-2-1,0 2 6,0 0-5,0 0-14,0 0 2,0 0-5,0 0 7,0 0-12,0 0-7,0 0 3,0 0-7,0 0-2,0 0 2,0 0-4,0 0 4,0 0-10,0 0 1,0 8 1,6 3 0,5 9 8,2-4 0,-1 4 0,0-1 1,3-2-1,-6 3 0,4 0 0,-4-1 0,2-2 0,-5 2 0,4 1 1,-4-6-1,-3 0 0,0-8 4,-3 1-4,3-4 0,-3-3-2,0 3 2,0-3 6,0 0-1,0 0 5,0 0-1,0 0 8,0 0 0,0 0-6,0 0 0,3-3-7,-2-11-3,5 1-1,2-4 0,1-3 6,0 4-6,4-4-7,-2 3 7,-1 0 0,-4 3 3,3 0-3,-3 1 0,-3 6 0,1 0-3,0 2 6,-4 4 0,0 1-2,0 0-2,0 0-1,0 0 2,0 0 0,0 0-1,0 0 1,0 0-7,0 0-5,0 0-26,0 0-29,0 11-41,0 5 6,0-4-105</inkml:trace>
  <inkml:trace contextRef="#ctx0" brushRef="#br0" timeOffset="295062.4489">14374 13716 437,'0'0'42,"0"0"-42,0 0 1,0 0 20,0 0 31,0 0-17,-4 2-3,4-2 4,0 0 1,0 0-3,0 0-12,0 0-8,0 0-6,0 0-2,0 5-6,4 1 1,2 0 0,3 7 4,1 4 3,4 3 0,-2 3 10,1 3-7,1 1 7,-5 0-4,4-1-13,-1-2 5,0-7-2,-3-2-2,0-8-2,-6 0 0,0-7 4,-2 0 0,-1 0 0,0 0 18,0 0 7,3 0-3,-3 0-6,4 0-2,4-7-11,3-10-5,5 0 1,2-5-1,6-2-3,3 1 2,1-2-1,2 1 0,-1-2 0,4 3 0,-1-1 0,1 2 1,-5 1-1,2 2 0,-8 5 0,-2 1 0,-7 7 0,-6-1-1,-1 3 1,-3 1 0,-3 3 1,0 0 1,0 0 1,0 0-3,0 0-5,0 0-32,0 0-26,4 0-66,6 0-95,-4 0-53</inkml:trace>
  <inkml:trace contextRef="#ctx0" brushRef="#br0" timeOffset="301361.8027">25668 11855 427,'0'0'146,"0"0"-101,0 0-24,0 0 12,0 0 27,0 0-8,0 0-25,-7-32-13,7 32-9,0 0 2,0 0 10,0 0 13,0 0-7,0 0 3,0 0-9,0 0-3,0 0-11,0 0-3,0 0-3,10 0 2,13 0-1,14 0 2,9 0-2,9 0 4,8 3-4,7 1 1,6-1 1,2-3-1,2 0 1,-1 0-6,-3 0-9,0 0-4,-4 0 4,-3 0-5,-7 0 11,-11 0-2,-14-4 4,-16 1 7,-10 0 1,-8 3 2,-3 0 6,0 0 26,0 0-11,0 0-9,0-2-14,0 2 3,0 0-4,0 0-12,0 0-40,0 0-39,0-2-93,0-3-245</inkml:trace>
  <inkml:trace contextRef="#ctx0" brushRef="#br0" timeOffset="302157.546">26915 11562 420,'0'0'143,"0"0"-121,0 0-14,0 0 9,67-89 54,-43 72-33,3 0 7,0 5-41,3-2-3,0 1 7,4 3 0,2 5-4,-1-2 3,6 7-6,0 0-1,0 0 1,-2 0-2,-2 0-1,0 10 2,-4 2-1,-3 2 1,-1 6-2,-2 7-1,-2 2 3,-3 7-4,-8 6 2,-5 2-2,-9 6 4,0 2 0,-6 2 0,-17 1 8,-10 1-8,-9-5 1,-9-5 2,-11-4 7,-11-5 0,-5-7-2,-1-11 7,4-3 1,1-13 5,5-3 5,8 0 8,9-19-2,12-10-13,8-11 8,9-9-15,13-2 2,10-1-12,0 5 2,3 8-4,10 3 0,1 5-1,1 2-10,0 1-12,3 1 0,-2 3-48,5 3-28,2 5-42,2 0-155</inkml:trace>
  <inkml:trace contextRef="#ctx0" brushRef="#br0" timeOffset="302502.5856">27033 11497 494,'0'0'57,"0"0"-57,0 0 4,0 0-3,0 0 29,84 39 26,-51-10-9,3 4-24,0 1-3,-1-1-5,-1 0 6,-3-4-16,-4-2-2,-3-4-2,-3-3-1,-2-1 1,1-2-2,-2-1-31,0-10-68,-3-1-57,-7-5-211</inkml:trace>
  <inkml:trace contextRef="#ctx0" brushRef="#br0" timeOffset="302765.0452">27337 11472 726,'0'0'74,"0"0"-52,0 0 18,0 0 7,0 0-37,0 0-10,-73 42 3,42-6 12,-5 3-9,0 1 2,-4-1-8,-3 1 8,-2-1-5,-3 1-3,5 2-5,3-2-32,10 4-67,9-10-78,8-6-203</inkml:trace>
  <inkml:trace contextRef="#ctx0" brushRef="#br0" timeOffset="303462.2156">27216 12041 716,'0'0'8,"0"0"-8,0 0 0,0 0 26,0 0 0,0 0-25,0 0 2,-1 59 34,1-19 18,0 7-10,0 3-15,0 6-13,-3-3 3,-6 6-9,-1-3 3,-2 4-3,3-1-3,1-5-6,4-3-1,1-4 3,1-4-4,1-10 4,-2-3-4,2-4 0,-2-10-5,-2-3-31,2-6-16,-3 1-31,0-8-48,3 0-80,3-20-247</inkml:trace>
  <inkml:trace contextRef="#ctx0" brushRef="#br0" timeOffset="303905.0918">27306 12255 667,'0'0'82,"0"0"-53,0 0 12,0 0 14,0 0-8,0 0-29,-15-45-18,-7 68-4,-13 10 4,-8 11 26,-9 1-4,0 1-9,4-6 6,2-9-10,7-6-1,11-11-8,10-4 6,9-8-4,9-2 0,0 0 4,3-19-6,25-24-15,14-10-21,6-4 12,1 8 15,-7 16 9,-11 14 0,-9 9 0,-5 7 3,-1 3 4,2 3 0,5 17-2,5 9-5,3 11 7,2-1-7,0 7 2,2-2 0,-2-2 5,0-2-7,-2-4-40,1-3-71,-4-10-93,-3-18-328</inkml:trace>
  <inkml:trace contextRef="#ctx0" brushRef="#br0" timeOffset="304746.2194">25761 11414 696,'0'0'88,"0"0"-86,0 0 9,0 0 47,0 0-4,0 0-45,-5 0-8,14 5 1,12 10-1,16 4 10,8 1 4,9 4-10,2-1-2,3 0 2,-7 2-5,-6 2-8,-12 0 7,-16 6 0,-15 5-10,-3 6 3,-33 9 8,-16 0 7,-9 0-1,0-10 16,4-6 0,9-8 16,7-6-23,5 0-7,6-3-7,6-1-1,6-2-5,3 2-47,5 5-49,2-7-75,5-4-99</inkml:trace>
  <inkml:trace contextRef="#ctx0" brushRef="#br0" timeOffset="305787.5421">24038 11385 648,'0'0'147,"0"0"-147,0 0-15,-27 98 15,15-42 21,-1 6-9,1 1-1,3-6-9,5-10 3,-3-4-3,4-8-1,0-2 9,-1-9 1,1-2-7,-4-8-2,4-3 3,1-6-5,-1-5-11,0 0 1,-1-16 5,1-18-56,0-11-73,3-4 66,0 2 46,0 6 9,0 3-2,0 4 12,0-2 3,0 3 17,0 4 18,0-1 9,0 7 9,6 6 10,4 1-19,6 5-23,4 5-20,7 3-1,1 3 0,0 0 1,-1 20-1,-1 10 0,-14 9 2,-5 4 12,-7 10-8,-3-6 23,-20 1-5,-9-1-5,-8-2 9,-2-9-3,1-2-13,4-7 0,8-10-1,7-6 1,8-5-3,8-4-7,4-2 0,2 0-2,0-10-24,0-7-74,12-5-51,7-1 39,2 3 19,-1 3-221</inkml:trace>
  <inkml:trace contextRef="#ctx0" brushRef="#br0" timeOffset="306519.9888">24272 11609 709,'0'0'91,"0"0"-55,0 0 5,0 0-2,0 0-28,0 0-2,-57 67 34,29-33-12,7-1-23,8-3-5,6-6-2,4 0-1,3-6-4,0-7-28,11-1-12,9-10 1,7 0 9,2-20-4,3-4 19,-5-5 13,-5 6 4,-9 3 4,-5 10 22,-5 3 67,-3 7-14,0 0-40,0 0-17,0 0-20,0 10-1,-2 10 1,1 0 4,1-3-4,0 0-1,9-7-4,10-2-6,10-8-22,5 0-14,-2-8-4,0-16-28,-5-5 33,-11-12 25,-1-2 16,-8-6 5,0-7 1,-3 3 11,-4 3 16,0 7 3,0 4 21,0 9 2,0 7-21,0 7 8,-3 6-9,3 6 8,0 4-22,0 0-3,0 0-15,-1 0-10,-3 17-12,-3 16 22,-5 9 0,2 8 18,2 0-10,4-3 3,-1-2-11,5-8 4,0-5-2,0-3-2,5-4-3,7-6-55,3 1-36,4-9-62,3-11-104,-2 0-255</inkml:trace>
  <inkml:trace contextRef="#ctx0" brushRef="#br0" timeOffset="306986.6575">24560 11575 590,'0'0'207,"0"0"-143,0 0 17,0 0-11,0 0-49,0 0-21,11-20-11,26 13 3,12-5-13,8-1-3,-1 0-4,-4 3-23,-8-1 7,-14 2 24,-14 1 20,-12 5 0,-4 1 22,0 2 50,-3 0-28,-19 0-11,-6 13-12,-5 7 0,2 0 5,8 3-16,11-1-10,8-5-2,4-1-1,1 1-13,20-6-41,12-8 8,9-3-18,3-3-8,-1-18 7,-9-5 26,-10 2 41,-11 2 1,-7 6 86,-4 2 62,-3 8-31,0 6-15,0 0-28,0 0-18,-7 13-21,-7 17-31,-2 9 0,1 7 2,1 0-2,11 6-4,3-1-10,0 5-85,5 3-66,13-15-113</inkml:trace>
  <inkml:trace contextRef="#ctx0" brushRef="#br0" timeOffset="308120.6028">27075 12986 435,'0'0'244,"-81"60"-175,38-14-25,9 4-6,8 1-22,16-1 3,7-6-11,3-5-4,10-7-2,14-7 0,2-9-2,5-10 7,6-6-4,3 0-3,2-25 0,4-6-1,-4-9 1,-2-1 3,-2-4 1,-4 6-1,-4 9 10,-5 8 22,-7 8-11,-1 8-12,-5 2-3,2 4-6,3 0-3,4 10 0,2 19-1,1 8 0,-3 5 0,-4 5 2,-10-4 2,-7-1-3,0-4-1,-20-6-1,-16-5-6,-11-10 8,-6-10 4,-4-7 0,6-4-4,11-24 8,10-11 0,9-14-2,15-2 8,6-8-12,3 10-2,18 7-2,6 16 2,9 11-32,4 8-23,6 11-76,-2 0-112,-6 11-229</inkml:trace>
  <inkml:trace contextRef="#ctx0" brushRef="#br0" timeOffset="308509.5071">27543 13399 453,'0'0'82,"57"-85"-77,-21 35 52,2-1 71,-2 0-49,-6 4-26,-6 10 23,-9 7-14,-9 11 2,-5 6 12,-1 3-3,0 4-20,-1 3-18,-5-1-18,1 4-17,2 0-9,2 7 0,1 12-7,0 15-5,3 2-7,19 9 8,6 0 3,2-1 11,-3-3 1,-7-1 4,-10-5 0,-7-2 1,-3-3-5,-16-2 3,-16-3 2,-7-1-2,-2-9 1,5-8-31,11-7-45,13-10-42,12-26-223</inkml:trace>
  <inkml:trace contextRef="#ctx0" brushRef="#br0" timeOffset="309003.5485">28195 13041 949,'0'0'67,"0"0"-67,0 0-14,0 0 14,0 0 8,-16 113 7,16-60-12,0-3-1,0-5-2,0-8-18,7-10-15,2-7-17,3-10-16,4-7 7,1-3 38,8-3 18,-1-14 3,0 0 0,-3-2 32,-5 0 48,-2 4-9,-6 8-19,-5 5 4,-3 2-22,0 0-28,0 4-6,0 16 5,3 8-3,5 0 15,3 0-16,3-6 0,4-7 4,0-5-4,4-6-1,-1-4-6,0 0 3,0-24 4,-7-12-1,-6-14 2,-8-5-2,-1-5 1,-21 2 7,-4 11-4,1 13 3,5 14 4,3 7-11,3 12-11,2 1-80,5 0-59,7 7-96,0 3-73</inkml:trace>
  <inkml:trace contextRef="#ctx0" brushRef="#br0" timeOffset="309245.291">28781 13108 468,'0'0'209,"0"0"-126,0 0-34,0 0 41,0 0-11,0 0-23,-111 79-3,86-43-25,6 1-20,8 0 0,7-5-8,4-6-3,0-2 3,17-7-39,15-11-22,19-6-49,10 0-114,5-23-278</inkml:trace>
  <inkml:trace contextRef="#ctx0" brushRef="#br0" timeOffset="309478.2682">29164 12927 486,'0'0'276,"0"0"-198,0 0 31,0 0-5,0 0-34,0 0-46,-41-31-24,26 57-10,-6 18 10,1 13 10,4 1-8,6-2 3,5-5-2,2-5-3,3-3-1,0-4 1,6-6-13,9-3-46,6-7-39,9-7-70,7-15-128</inkml:trace>
  <inkml:trace contextRef="#ctx0" brushRef="#br0" timeOffset="309650.4822">29135 13213 786,'0'0'157,"0"0"-144,0 0 4,0 0 22,0 0-34,0 0-5,73-26-66,4 18-96,11-3-82,-4-3-267</inkml:trace>
  <inkml:trace contextRef="#ctx0" brushRef="#br0" timeOffset="310768.6842">27998 11998 637,'0'0'120,"0"0"-96,0 0 16,0 0 19,0 0-24,0 0-29,-101-7-2,81 7 4,5 0-1,5 0 10,1 0 12,2 0 11,2 0-11,-3-2-8,3-1 6,-1 1 14,1-1-9,1 3-15,-1-2-1,-1 2 2,-4-3-7,-1-1-8,-5 1-2,-2 0 0,-1 1 1,4 0-1,0-4-1,4 5 12,4-4-7,0 2 2,4-2-5,3 2 20,0 0-11,0 3-1,0-1-7,0 1-2,0 0 0,0 0 0,0 0-1,0 0 1,0 0-1,0 0 0,0 0 0,0 0-1,0-2-1,3 2-12,26 0 1,24 0 2,21 0 11,20 0-1,12 0 1,10 0 2,2 0 0,1 0-4,-5 0-7,-8 0-6,-8-7 1,-8 0-11,-16-3 10,-18 1 0,-18-2 15,-18 5 3,-12 3-2,-8-1 2,0 4-3,0 0-16,-17 0-97,-9 0-157,1 0-442</inkml:trace>
  <inkml:trace contextRef="#ctx0" brushRef="#br0" timeOffset="311059.2568">28441 11685 757,'0'0'124,"0"0"-86,0 0-27,0 0 21,0 0-32,0 0-1,36 23 1,1 13 0,3 11 5,-5 5 3,-12 3 2,-13-6 4,-10-5 12,-4-4 4,-24-6-4,-9-7 9,-11-5 6,-4-2-20,0-7-6,-2-6-15,7-7-5,9-4-129,23-32-106</inkml:trace>
  <inkml:trace contextRef="#ctx0" brushRef="#br0" timeOffset="311517.8171">28559 11173 844,'0'0'37,"0"0"-37,0 0-11,0 0 11,0 0 16,-30 123 69,15-61-67,0 2-4,1-3-10,1-14 2,3-12 0,1-11-1,5-12 5,2-8-6,2-4 3,0 0 4,0-13 5,6-24-12,15-18-4,7-15-22,2-2 21,3 6-7,0 9 7,-6 15 1,-5 11 4,-6 9 1,-5 11 2,-5 5 3,-3 6 2,-2 0-12,1 19-1,1 15 1,3 12 7,1 4 14,0 3-9,4-3-11,2-3 2,1 2-1,5-3-1,-2-5-1,2-4-68,-2-14-86,-6-9-170</inkml:trace>
  <inkml:trace contextRef="#ctx0" brushRef="#br0" timeOffset="311951.4232">28430 11344 761,'0'0'48,"0"0"-48,0 0-7,108-46-4,-28 33-5,14 0-73,7 3-51,-1-3-68,-5-1 29,-13-2 102,-16-1 77,-19 5 9,-21-2 73,-16 3 148,-10 5 3,0-2-50,-21-1-85,-19 1-58,-17 6-6,-7 2 4,3 0 6,13 14-5,20 5-29,13 6-10,15 0-8,0 6 8,28 0-5,13 3 9,6-1-4,-1 1 4,-8-2-4,-11-6-1,-14-6 1,-8-4 0,-5-5-2,-3-1 2,-24-3 12,-12 2 11,-4-8-10,-3-1-8,5 0-5,13-20-49,16-14-111,12-8-203</inkml:trace>
  <inkml:trace contextRef="#ctx0" brushRef="#br0" timeOffset="312447.5076">29545 10918 788,'0'0'112,"0"0"-48,0 0-50,0 0 2,0 0-8,0 0 12,-11 107 24,11-58-14,0-1-19,0-5 5,0-2-11,0-8 2,0-7-3,0-4-3,0-5 4,-4-3-5,1-7 0,3-4-67,0-3-34,0 0 18,0-13 23,18-17-68,7-9-85,5-5 139,-3 4 74,-3 7 15,-9 14 89,-7 6 14,-6 9 32,-2 1-18,0 3-49,0 0-20,-25 0-45,-10 7-16,-5 6 19,4 3 2,14 1-10,15 2-11,7 1-2,14 4 4,34 5-2,24 1 22,13-6-15,6-2-4,-6-6-5,-9-5 0,-14-5-2,-14 4-14,-13-3-29,-11 0-56,-13 0-89,-11-4-142</inkml:trace>
  <inkml:trace contextRef="#ctx0" brushRef="#br0" timeOffset="316377.9048">10827 12358 88,'0'0'226,"0"0"-86,0 0-70,0 0-28,0 0 15,0 0 0,-10-53-11,10 41-22,0-2 23,0-3-15,0 1 11,0-3-7,0-2-15,0 2-1,0-1-2,0 0-4,0-1 8,3 5-11,1-2-10,-1 4 3,3-6-4,1 6 0,3-5 2,3-1-2,5 1 1,6-3 2,4-3-3,2 2 0,0-4 0,4 7 3,2-3-3,-2 3-1,-4 5 1,-3 1 0,-3 2 0,-2 1 1,2-2-1,-3 3 0,0-4 0,4 4 0,2-3-1,1-3 6,8-3-7,6-1 4,1-4-3,2 1 1,1 0 0,-4-1 0,-6 7 0,-1 2 0,1 2 0,-6 3 0,-1 0 0,3 3 0,4-3 0,3 3-1,4-2-2,2 2 3,7-3 1,-1-4-1,14 3-3,4-4 3,8-1-1,1 2 1,-6 2 0,-8 5 0,-15 0 1,-7 0-1,-5 7 0,-4 0 1,-1 0-1,6 0-2,1 0 2,4 4 4,-1 6-4,1-3-1,5 3 0,4 0 1,0-1 0,-1 1 1,-2 0-1,-4 0 2,-2 2-4,-4 2 1,-3-3 1,-5 1 0,5 2 0,1-1 0,8 1-7,13-1 9,5 3-4,11-4 3,1-1-1,-2 2 2,-3 0-2,-12 1 0,-10-1 0,-8 0 0,-11 0 3,-7 1-3,-8-5 0,2 5 0,-3-1-4,0 4 3,7-2 2,2 6-2,7-1 2,1-4-3,-1 4 4,7 2 1,-7-1-1,0 8-2,4-3-1,-8 4 1,7 1-4,-2-1 1,-4-1 3,3 4 0,-2-1 0,1-1 0,-4 5-2,-2-3 2,-2 3-1,-1 0 0,-1-2 1,0 5 2,1-6-2,-2 4 1,-1-4-2,0 1 2,4-2-1,-5 1 0,-2 6 0,1 0 0,-1 2 0,-1-1 1,-2-1-1,4-2 0,-5-2 1,4 2 0,-6-5 4,6 0-3,0-1-2,-4 3 10,0-1-8,1 0-2,1-4 3,-2-2 6,-3-7-8,-2-1-1,0-2 8,1 3-7,-2 0 4,-3 7-4,0-2 1,0 5 0,0 1-1,-11-2-1,0 4 2,-1-3 2,-2-1-1,4-2-2,4 0-1,-3-1 0,2-6 0,4 0 0,-4-1 0,1 0 0,-1-2 0,-3 3 6,-2 0-6,-5 3 1,-2 3-1,-7 1 4,0-5-1,-1 2 1,-1-4-1,4 0 6,3-3-9,0-4 10,2-1-5,-3-2 0,2 2-3,-6 2-1,3 0-1,-7 6 0,-6-1 1,-1 3-1,-9 0 0,1 5-1,-1-1-3,7-3 3,3-3 1,4-3 0,6 2 1,-1-3 0,2 1 0,-1 0-2,-7 6 2,1-1-1,-4 3 0,-3-2 0,0 2 0,-1 2-1,-1-4 1,3 0 0,-5-2 0,-2-1 0,-8 2 0,-3 1 4,-2 4-4,-3-5 0,1-1 4,6 2-2,-1-4-2,3-2 0,0-4 0,4 0 0,-1-3 1,4-3 1,-4 3-2,-4-3 0,1 2 0,-6 2 4,-3-6-4,-5 2 0,4-7 1,-2 0 2,-2 0 16,5 0-11,0 0-4,2-3 5,6-11 5,5-1-2,-1-6 0,4-2 1,-4-3-7,4-3 4,-1-2-3,-6-1-4,1-1 7,-1 0-10,0 2 4,2-2-2,1 0 2,4-2 0,0-1-2,4-1 2,-2 1-2,1 5 5,0 2-4,2-1-1,1 3 1,3-3 0,2 1-2,4-7 1,0 0 2,5-1 3,1-5-7,-1 4 0,1 6 0,3 2 3,-3 2 0,2 3-2,-2 6-1,3-1 0,-3 0 0,8 3 1,-3 0-1,5 2 0,-1-2 0,2-3-1,-1 0 2,2-2-2,-1 0 1,-1 0 0,1-1 0,1 1 2,3 1-2,-5 0 4,4 2-11,-3-1 14,1 1-14,-3-1 8,0-3-1,-4 0 6,2-1-6,1-2-1,0-4 1,2 1-2,2-7-4,3 0 6,2-5-2,7-5 1,0 2-2,0 0 3,0-4-6,10-2-18,2-1 20,0 1-3,0 3 4,0 5-1,-2 5 4,-4 0-2,0 5 1,-2 6 2,-1-4 2,4 7-3,-3 1-8,2 0 8,-3 5 0,0-1-10,-3-3-7,3 5 6,3-1-4,-3 5-22,0-1 1,4 3 1,4 0-25,5 1-2,14-5-14,15-3-40,25-7-17,15 1-30,15-13-156</inkml:trace>
  <inkml:trace contextRef="#ctx0" brushRef="#br0" timeOffset="320195.2232">14955 11869 379,'0'0'53,"0"0"-45,0 0-5,0 0 56,0 0 11,0 0-28,0 0-21,-36 10-12,36-10-2,0 0 11,0 0 7,13 0-8,7-13-10,13-3-2,11-4-4,9 1 0,9-2 7,5 2-1,-2-1 3,0 4 8,-6 2-14,1 1 3,3 3-6,6 0 8,5 6 4,2-1 1,4 5-2,10 0 8,12 0 2,11 0-9,6 0 3,2 6-2,0 5 1,-7-6 0,6-1-5,-4-1-1,5-3 0,-4 0 9,-1-3-18,-2-9 6,0-2-3,-5-1 1,-3-3-2,-3 4 0,-9-3-2,-3 0 4,-3 1-4,0-4 0,3 1 6,0-1-2,-4-3 3,1 3-4,3 1 4,2-3-5,-1 8-2,-1 2 1,-4-1 2,-2 3-1,-4 0-2,-7 1 1,-2-4-1,-4-1 0,4-2 1,-2-1 4,3-2-5,-1-4 0,-5 0-1,2-8 1,-8 6 0,0-3 2,-3 0 0,-4 1 0,-2-4 2,-3 5 2,0-1-6,0-1 5,2 0-4,6-1 2,3 0-1,-1 0 0,2 2-2,1 3-1,-4 0-2,3 5 6,5 0-2,2-1-1,4 3-1,-2 1-2,9 0 3,-3-5-4,9 1 3,4 3 1,5 1 2,5-1-2,4 2 0,-2-2 3,-1 4 2,4-1-2,-2-2-2,4 3 9,-6-1-3,0 1-4,-3-3 3,-1 4-1,0-5 0,-2 3 0,3-2-1,5-1-1,2-3-1,5 0 3,9 0-5,-1-1 4,0-1-4,-3 5-5,-3 2 1,-2-1 4,-2 2 1,-1 1-1,0 1 0,-5 0 0,1-1 7,1 2-6,-5-1 0,-1-1-2,-9-1 0,-6 1 0,-7-3 1,-2 3 0,-2-1 0,-3 2 0,-4 1 2,-1-5-2,-4 2 0,2 2 2,2-2-2,-2 0 1,0 1 1,0 4-1,-4-2-1,0 5-2,-2-2 1,-3 3 1,-6 2 0,-1 0-2,-9 2 2,-2-2 0,-4 3-3,0 0 3,3 0-2,3 0 2,6 0 0,5-2-2,2 2-3,-1-3-1,0 1 5,-5-1-2,0 0 3,-4 2 0,0-2 2,-5 1-2,-1 2 1,-6 0-1,-3 0-1,-4 0-3,0 0 3,-5 0 1,-2 0 0,-1 6-2,-3 0-2,0 1-3,1 8 5,2-1-1,5 3 3,-1 7 0,5-2-2,0-1 4,0 2-2,3-4 1,1 1-2,5-1 2,0 2-1,2-4 2,4 1-2,2-2 0,0-1 2,-2 2-2,-2 0-1,1-2 1,-2 5 1,-2 0-1,-1 0-1,-2-1 1,3-2-1,-1 2 1,3-2 1,2 2 0,1-1-1,3 1 0,-1-2 2,-1-3 0,3 5-2,-2-6 1,-3 4-1,1-4-1,-3 3 1,-3-2 0,1 3 0,-1-2 0,1 2 2,1 0-2,2 0 0,2 3 2,1-1 0,2 1-2,1 0 2,-1-1-1,0-3-1,-3 1 1,-1-3 1,2-2 1,-2 5 1,-1-6-4,0 5-3,-2-4 3,-1-1-1,-1 2 2,-2-1-1,-1 0 0,-2-2 4,-1-1-2,0 2-2,0-2 2,-2 0 1,-1-2-3,-3 4 1,-3-5-1,-1-1 1,-4 1-1,2 0 2,-2-1-2,4 0 0,-2 4 0,0-5 0,2 3 0,0-2 0,-1-1 1,-2-1-1,-5-3 0,-1 3 0,-3-3 0,-2 0 0,0 0-3,0 0-8,0 0-25,0 0-32,-12 0-46,-4-13-160,-2-2-183</inkml:trace>
  <inkml:trace contextRef="#ctx0" brushRef="#br0" timeOffset="320647.2276">28392 10647 489,'0'0'81,"0"0"-7,0 0 15,0 0-10,0 0-11,0 0 8,-31-55-5,31 55-32,0 0-21,0 0-2,0 0 1,0 0-17,0 0 0,0 0-8,14 12 5,15 8 3,10 7 9,8 3-8,0-1 5,-3 1-5,-2-3-1,-5-1 2,-2-3-2,-7 0 0,-4 1-2,-10-5 2,-7 1-1,-7 3-3,-9-4 4,-27 4 2,-20-1 11,-16-5 7,-9-2 2,7 1 0,6 4-12,9 3-5,2 1-4,3 1-2,5 8-15,7 1-85,5-1-67,4 0-199</inkml:trace>
  <inkml:trace contextRef="#ctx0" brushRef="#br0" timeOffset="324471.2394">10605 15027 198,'0'0'24,"0"0"-22,0 0 74,0 0 3,0 0 2,-54-86-9,47 70-27,4-1-14,-3 1-10,3-1 3,3 4 18,-3-6-7,3 2-25,0-2 11,0-2-20,9-5 6,4 3-4,3-7 4,4-1-7,1 2 2,3 0 0,1-2 4,2 5-4,0-1-2,1 2 2,-1 1 0,1 2-2,-2-2 0,4 2-1,1 1 1,3-1 0,-1-2 1,2 1-1,3-3 3,-2 5 5,-3-1-1,4 2 2,-3 0-4,5 0-5,-3 4 0,0-1 6,-2 1-9,0 1 3,-4 3 0,3-1-1,-2 4 5,5-5-7,3 1 8,0-4-10,7 0 10,3-3-6,2 1 1,7-4 0,-3 4 6,2-1-4,-9 7 3,-6 2-5,0 2-1,1 4 0,1-1 1,3 3-6,3 0 6,4-2 0,1 0 1,3-2-1,4 0 0,3-6-1,2 1-1,-1-2 1,2 1 1,-7 0 0,-1 3 3,-3 6 0,-5 1-3,-3 3-4,2 0 2,-1 0 2,2 6 0,1-3 0,1 4-1,-2-3 0,6-4 1,0 0-8,2 0 6,-2 0 2,-3 3-2,-7 0 2,-2 8-3,-7 4 3,-3 0 0,-3 7-1,-1 1 1,3 4-4,2-1 2,-1 4 2,-1-1 1,3 4-1,2-2 0,-4-1 0,-5 2 5,2 1-5,-3-6-1,-7-1 1,-1-3 0,-2-2 2,0 1-7,-2 1 5,1 0 0,-2 4-1,2-1 1,2-1 0,-3 0 0,-1-1 1,3 2-2,-4 0 1,7-1 0,-5 2 0,3-4-2,4 5 0,-1-3 4,-2 2-4,4 0 2,-3 2 0,3 1 1,-3 0 0,2 2-1,-2 5 1,3 5-1,-1 3 0,-1 3 0,-3 2-1,3-6 1,-4-5-2,3-2 1,-7-1 1,4-5 0,-5-1 1,-4-1-1,-2 6-5,-4 1 5,-5 7 0,0 0 0,0 7 4,-11 2-3,-6-1 4,-2 1-5,-1-7-2,-2 2 2,2-4 8,-2 3-3,-1-6 6,6 3-1,1-7-9,6-3-1,3 1 1,1 1 3,0 2-4,-3 2 1,-6 1 1,0-4 2,-4 1-1,-5 0 1,-6-2 1,-1-1 5,-8 2-2,0-6-8,-7 3 4,1-1 1,-4-2-5,4-3-1,-4 0 1,0 2 0,-2-2-1,-11 3 1,-3 0-3,-10-1 6,-2 1-6,-8-1 4,-3-4-1,-6 3 7,0-4-7,-4 1 0,1-4 0,-7 5 2,2-3-2,-4 3-1,3-5 0,-3 4 1,6-4 27,-4 1-2,7 2-3,0-7 7,6 0 1,6-2-10,7-2-1,7-4-7,2 3-11,-1 1 3,-3-7-3,6 3-1,-2-2-1,2-4-3,-3-3 4,3 0 1,-2 0 2,-2-16 1,5-4 3,-1-6 9,1-1-2,5-5-2,0-4-1,-1-5-5,6-5-1,-2-6-2,3 2 1,0-3-2,0 3 6,2-1 0,-2-3-3,0-3-2,7-2 3,-1-3-6,4-2 0,2-1 1,1-1-1,2-7-1,4 1-6,2 0 7,7 9 1,1-4-1,10-2 0,0-1 2,3-2-6,6 1 8,0 3-9,4-4 9,-3-2-4,3-2 0,0-6 0,0-4-2,3-4 2,0-5-1,0 9-7,0 7-3,15 19 7,1 11-13,1 8-7,-1 10-15,1 1 0,5 6-7,0-2-8,11 2-32,6-1-36,10-2-73,3-5-189</inkml:trace>
  <inkml:trace contextRef="#ctx0" brushRef="#br0" timeOffset="344416.0844">21771 13362 378,'0'0'6,"0"0"13,0 0-3,0 0 86,0 0-34,0 0-9,0 0 23,0 0-43,0 0 20,-35-62 2,34 55-23,1-3-15,0 4-9,0 0-1,0-2-4,0 2 1,0 3-8,1-8 12,17 2-12,9-7-2,12-1 0,9-3-5,7 1 6,2-1-1,1-4 8,0 1 2,5 0-9,-1-3 5,7-1 3,4 1-5,2-1-2,-3-2 5,2 2-7,-1 0 2,-2 1-1,-2-1 5,-5 4-5,0-2-1,1-2 1,-1 1 0,7-1 1,1 7 5,2-3-6,-4 6 2,-1-3-1,-3 3 0,-2-1-2,-3 4 4,-6 1-4,-4 3 0,-6 3 0,-1 1 5,0 2-3,2-1 2,2 3 0,4-1 4,1-2-6,6 1 2,-7 1-1,-3-2-2,0 3 2,-2-1-1,3 3-2,2 0-2,-2 0 2,2 0 3,-3 0-3,-4 0-2,-1 5 0,-3 0 0,-1-2 1,3-1 1,2 3 1,1-3 2,2-2-3,3 5 2,-1-3-2,-2 5 1,-3-1-1,-6 1 0,-5 0 0,-1 0 0,-2-4 1,-1 3-1,0-3 0,0 4 0,0-4 0,-4-2 2,3 2 12,-3 0 5,3 0-1,-1 1-5,2-4-4,4 3-1,1-3-2,1 2-6,-2 0 1,-4 0-1,0 1 0,-5 2 0,0-2 4,2 2-1,-2-1-2,-1 4-1,2 1-1,1-1 1,-1 0 0,1 1 0,1-1 0,1-4 4,2 1-4,0-5 1,2 5 0,-1-5 0,0 3-1,4-3-1,2 2 0,2 1 1,-1 1 1,-1 3-1,2-4-4,-4 4 2,-1 0 2,-2-1-3,-4 2 3,1 1-2,-5-1 2,2 3 2,0-2-2,0 1-2,3 1 1,-3-1-3,-2 3-3,2-3 2,-3 0 3,3 0 3,1 0-1,2-3 1,-2 2-1,-2 2-1,-1-2 0,-4 4-2,-5-4 1,-1 6 1,-3 1-2,-2-3-4,-2 7 4,0 0 1,-2 0 2,1 2-2,-3 5 2,1-1-2,-1 1 2,1 4-1,1-2-2,1 4 3,1 0-1,-1 0 1,-2 2-1,-1-2 1,-1 4-1,-3 1 0,0 4-1,0 0 2,0 2-1,0 2 1,-6 0-1,0-3 0,-1 2 1,-1-1 0,-2-1 0,-1 0 0,-1-3 0,-6-4 0,-2 1-1,-2 1 2,-6 2-2,0 4 0,1-2 1,-1 5-1,4-4 1,0 2 0,2-4-1,-4 4 3,2-3-2,-1 0 1,0-7-2,1 2 1,-3-8 0,-1-2-5,-4-1 5,-2 2 0,-5-3 2,2 0 2,-2-3-2,2-3 1,-2-2-2,2-3-1,-2 2 1,-2-3-2,-4-1 2,-4 2-1,0-4 0,-1 3 7,2-4-7,8-1 2,0 1 0,1 2-2,-1-1 0,1-3-1,-2-1-3,1 1 4,1-5 0,1 2 0,-2-4 3,-2 0-3,-2 0 0,-2 0 1,-4 0-1,-1 0 3,-6-4-3,3 4 0,4-2-2,2 2 4,3 0-4,3 0 4,2 0-5,-1 0 6,0 0-4,1 0 2,-3 0-1,-1 0 7,0-3-6,3 3 0,4-5-1,3 5 1,-5 0-2,2 0-3,1 0 3,0-3 2,-1 3 4,-6 0-5,1 0-1,-3-2 0,5 2 2,-1-4-3,-2-3 2,1 4 0,-2-3 1,2 2-1,0 0 0,4-1 0,6 1-1,2 1 0,1-2 1,-3 3 0,-2-1 0,-4-1-2,-1-2 0,-2 5 2,4-5 1,-2 6-1,1-3 0,0 2 0,0 1 0,3 0-1,2 0 1,1 0-1,1 0 0,0 0-7,-2 0-1,2 0 7,-6 0-1,-1 0 4,-2-3-2,-2-4 1,3 2-11,4-2 11,0 0-8,4-2 8,3 2-5,-5 0-15,1 1 8,-2-1 5,-1 0 5,0-3 0,-4 4 2,-1-1 0,-2 0-4,-3-2 4,1 1 0,3 3-3,6-2 3,0 5 0,7-6 1,1 4-1,3-2 7,2 1-7,2 0 0,1 1-6,3-1 6,-4 0 1,0 2 1,-2 0 3,0-1-4,-2 2-2,1-5 5,1 4-4,2-3 0,0 5 0,2-6 1,4 4 0,-3 0-1,-1 0-2,5-1 2,-7-3 0,0 4 5,0 0-5,-1-5 0,0 6 2,5-5-2,0 4 0,-3 0 0,5-1 0,0 1-3,2 0 2,3-1 2,2 2-1,0-1 5,1-1 7,0-2-6,0-1-3,-4 0 7,0-3-8,1 0-2,-1-3 1,-7 0-1,2-3 0,1 2 3,-3 0-1,2 2 0,3-1 1,1-1 0,-3 2 2,2-5 5,2 0 1,-3-4-7,2 5-3,0-4-1,-1 0 4,-1 1-3,1-4 1,-3 3 0,5 1-2,0-1 0,0 3 2,4-3 2,2 5-1,1-2 1,-2 3-4,2-3 0,1-2 1,-1 5 1,0-3-1,3-1 0,-3 2-1,3-1 0,0 3 3,0 0-3,0 1-2,0 1 2,0-2 3,0-3-3,0-3 2,0 0-2,0 1 0,0 0 0,3-1 0,-3 3 0,3 1-1,-3-1 1,3 1 0,-1 2 0,1 5 0,-1-5 0,-1 4 0,1-3 0,1 0 0,0 0 0,-2-2 0,1 3 0,1-1 0,0 2 0,0 2 0,1-4 0,-3 3 0,2 0 0,1 1 0,-4 1 1,3-5-1,0 3-1,0-2 1,1 0 0,-1-3 0,4 1 0,-1-2-1,3 2 0,4 2-2,-5-1 3,3 2-1,-1 2 1,1-1-1,-2 3-1,-2 4 2,2-7 0,0 6 0,-2-3 0,3 1 0,-2-1 0,-2 0 0,2-1 0,-1 1 0,4 0 0,-5 0 0,0 2 0,0-3 3,1 2-3,-3 3 0,1-1-1,-2 0-2,-2 1 3,2 0 0,0 3 1,4-3-2,-2-4 1,1 3 0,2-1 0,1-3 2,2 2-4,-1 3 2,-3-5 0,-2 6 2,0-1-2,-3 3-2,1 0 0,-2-1 0,1 1 1,-2 0 1,0 0-1,0 0-34,0 0-34,3 6-50,0 9-107,-3 0-141</inkml:trace>
  <inkml:trace contextRef="#ctx0" brushRef="#br0" timeOffset="347787.1828">24159 14997 472,'0'0'19,"0"0"-19,0 0-17,0 0 17,0 0 15,0 0 23,0 0-4,0-3-8,0 3 3,0-3 4,0-1 8,0 1 15,0-2-11,0 3-28,0 0-13,0 2-2,0 0 0,0 0 2,0 0 0,0 0 2,0 0-2,0 0 1,0 0-5,0 0 0,0 0 1,0 0 3,0 0 2,0 0-3,0 0-2,0 0 1,0 0-2,0 0 0,0 0-4,0 0 3,0 0 1,0 0 0,0 0 2,0 0-2,0 0 0,0 0 1,0 0-1,0 0 0,0 0 1,0 0 5,0 0-6,0 0-7,0 0 4,0 0-3,0 0 5,0 0 2,0 0-3,0 0 3,0 0-1,0-3 0,0 3 3,0-1-2,0-3 1,0 2-1,0-2-1,0 4 0,0-3 1,0-3 1,0 4-2,0-1 1,0 1 0,0 2 4,0-3 0,0 2 4,0 1 12,0-3 4,0 3-3,0 0 5,0-2-4,0 2 0,0 0 5,0 0-17,0 0-8,0 0-3,0 0-1,0 0 0,3 2 0,6 7-1,5 9 4,3 4-1,2 5-1,2 3 0,0 4-1,0 0 1,1 7 2,0-7-2,0 0 3,2-4-3,1-2 0,3 1 5,0-5-5,2 1 1,3-5-3,0 0 3,3-4-1,1-2 3,5 3-3,-3-8-4,0 5 4,-2-4 0,-3 0 0,-1 0 0,-8-5 0,-1 2 0,-3-4 1,-3-3-1,-2 0 0,-5 0 1,-4 0-1,-2 0 1,-5 0 2,0 0-6,0 0-2,0 0 2,0 0-5,0 0-14,0 0-2,-8 0-18,1 0-35,-2-8-45,-3-4-68,2-5-134</inkml:trace>
  <inkml:trace contextRef="#ctx0" brushRef="#br0" timeOffset="348126.9262">24805 15302 603,'0'0'47,"0"0"-46,0 0 1,0 0 12,0 0 52,0 0-7,-15-11-31,15 11-22,3 0-6,10 11-1,9 9 1,8 5 0,2 2 0,-1 3 0,-3-1 5,-2 1-4,-13 4-1,-4-5 0,-9 4-1,0-2 5,-19-1 18,-19 2 31,-12-3-13,-13 2-15,-6-2-25,1-2-1,14-2-30,14-2-56,22-2-95,16-14-303</inkml:trace>
  <inkml:trace contextRef="#ctx0" brushRef="#br0" timeOffset="349085.3829">25547 15255 462,'0'0'314,"0"0"-250,0 0-50,0 0-14,0 0-1,0 0 1,-5 53 22,5-4 34,4 10-26,0 2-9,-1-5-1,-1-3-5,-2-5-2,0-8-2,0-6-1,0-7-2,0-7-5,0-7 0,0-6-2,0-5-1,0-2 1,0 0 1,0 0 2,0 0-2,0-22-2,0-17-4,0-9-13,0-11 11,0 2 5,12-3 1,3 9 0,0 7 0,2 5-1,0 10 1,1 5 0,-3 4 4,-3 7 1,-2 3 7,-1 3 2,0 3-11,2-2 0,-4 6-2,5 0 1,0 0-4,7 17 4,2 9 1,6 18 4,1 4 6,1 2-7,-1-3-3,-1-2 1,0-5-2,-1-4-2,0-5 0,-1-2-14,-1-6 2,0-6-5,-5 0-14,-2-3-2,-4-7-24,-2 1-42,-7-4-39,-4-4-75,-3 0-164</inkml:trace>
  <inkml:trace contextRef="#ctx0" brushRef="#br0" timeOffset="349326.9379">25738 15665 746,'0'0'87,"0"0"-86,0 0-1,0 0 0,0 0 1,108-72 0,-67 58-1,3-6 0,8 4-7,6-1-43,5-2-65,2-1-24,3-4-107,-4-3 34</inkml:trace>
  <inkml:trace contextRef="#ctx0" brushRef="#br0" timeOffset="349686.1719">26592 15216 389,'0'0'159,"0"0"-124,0 0 5,0 0 9,-102-23 48,71 23-21,-1 0 12,2 3-40,4 10-11,0 4-22,7 5-5,6 2-10,5 3-2,8 3 0,0-2 2,9 2-6,18-2 4,6 1-2,3 0-7,-1-2-11,-3-5 3,-8-2 10,-7-3 7,-8-6-1,-6-2 3,-3 0 0,-4 1 7,-20 0 28,-12 0 1,-4-3-15,-2-3-17,9-4-4,11 0 0,16-1-32,6-29-59,22-16-181,23-14-369</inkml:trace>
  <inkml:trace contextRef="#ctx0" brushRef="#br0" timeOffset="349986.3174">26933 15044 636,'0'0'239,"0"0"-187,0 0-48,0 0 2,0 0 9,0 0 5,0-7-9,0 24-9,0 15 2,0 11 8,0 4 4,0-2-7,0 2-4,0 0 3,0-4 1,2-1-4,2-5-5,0-4 3,-2-11-3,2-5 0,-2-4-4,4-6-10,-3-3-35,2-4-25,6 0-61,3-14-64,7-18-121</inkml:trace>
  <inkml:trace contextRef="#ctx0" brushRef="#br0" timeOffset="350264.0902">27233 15143 519,'0'0'139,"0"0"-64,0 0-39,0 0 13,0 0-10,0 0 0,-67 16-32,13 15 2,-4 0 31,8 0 5,12 2-2,14-3-18,12-4-19,11-4-6,1 2 0,20-4 2,22-2 8,16-2 3,13-10-6,8-6-6,-1 0-2,-3 0-6,-6-6-15,-2-5-10,-5 1-47,0-2-89,-10-2-313</inkml:trace>
  <inkml:trace contextRef="#ctx0" brushRef="#br0" timeOffset="351109.8804">27703 15176 349,'0'0'504,"0"0"-459,0 0-45,0 0-4,0 0 4,106-39 21,-50 19-5,9 0-7,0 1-6,1-1-3,-1-1 0,-2 4-1,-5-2-5,-5-3-50,-12 1-29,-10-1-89,-12-6-205</inkml:trace>
  <inkml:trace contextRef="#ctx0" brushRef="#br0" timeOffset="351368.7252">28111 14780 813,'0'0'155,"0"0"-155,-19 92-6,10-34 6,0 9 11,0-3 1,0-2 1,3-6-3,2-6-2,1-4-3,3-6-5,-2-4 0,2-7-26,0 2-54,0-12-97,18-8-210</inkml:trace>
  <inkml:trace contextRef="#ctx0" brushRef="#br0" timeOffset="351816.717">28674 14611 742,'0'0'154,"0"0"-129,0 0-20,0 0-2,0 0 3,0 0 5,51-68-4,-7 51-6,4 0-1,4 3-2,-3-2 2,-4 3 0,-6-1-7,-9 4-46,-6 4-22,-7 3-50,-9 3-104,-6 0-200</inkml:trace>
  <inkml:trace contextRef="#ctx0" brushRef="#br0" timeOffset="353135.5315">28753 14628 710,'0'0'130,"0"0"-100,0 0 5,0 0 14,0 0 9,0 0-10,0-7-18,0 7-19,0 9-11,6 15 0,4 15 2,-1 14 9,-4 8 4,-4 4-1,-1 5-8,0-1 3,0-4-9,-1-8 4,-2-8-3,0-5-1,3-12 2,-2-5-1,2-7 2,0-10-2,0-7-1,0-3-2,0 0 1,-1-3 0,1-17 1,0-17-1,0-14-15,15-19 10,6-9 6,-1-4 0,2 4 0,-5 5 0,-1 12 0,-5 9 2,0 8 3,-1 4-1,-1 7 0,1 8-1,1-1-6,1 5 3,3 2-1,1 3 0,3 5-2,-1-1 2,3 5 1,1 2-4,3 3 4,1 3-5,3 0 4,-1 0-6,-1 0 5,0 13-4,-2 4 6,0 3-6,-2 6-11,-1 4 0,-4 1-1,-9 3 9,-5-1 1,-4 0 6,-12 1-3,-19-1 5,-15-7 5,-11-2 0,-8-2 15,-3-5 4,9-4-17,8-3 5,17-6-9,16-2-1,6-2-2,12 0-23,0-12-36,25-16-80,17-10-175,13-2-201</inkml:trace>
  <inkml:trace contextRef="#ctx0" brushRef="#br0" timeOffset="353555.678">29761 14291 532,'0'0'184,"0"0"-160,0 0-1,0 0 35,0 0 14,0 0-22,-57-9-11,29 24 1,0 8-10,1 4-18,5 0-7,6-4-4,8 2-1,6 0-5,2 0 5,8-2-3,14 1-4,5 0-6,0-2 1,0 0 6,-5 2 1,-6-1 0,1 7 0,-4 4 2,0 5 0,-5 4-7,-2-8 8,-6 2 0,0-10-2,-6-1 8,-18-6 0,-7-3 7,-10-1 7,-6-9-9,-2-5-9,4-2-34,9-15-69,17-25-97,19-14-280</inkml:trace>
  <inkml:trace contextRef="#ctx0" brushRef="#br0" timeOffset="353893.741">30253 14076 967,'0'0'66,"0"0"-66,0 0-24,0 0 16,0 0 0,0 0 8,-7 100 10,7-45 3,0 1-4,0 1-6,0-5-1,0-2 0,-1-1-2,-7-5 3,-1-2 0,-1-5-2,2-4-1,-1-5 0,2-9-14,1-6-15,0-7-10,4-6-63,2 0-28,0-21-30,6-16-269</inkml:trace>
  <inkml:trace contextRef="#ctx0" brushRef="#br0" timeOffset="354147.7492">30525 14224 597,'0'0'151,"0"0"-110,0 0-18,-88 28 57,28-3 18,2-2-8,9 4-19,10-4-27,11 3-32,10-2-9,10 1-2,8 0 0,11 1 1,30 3-2,22-2 0,15-4 0,7-6-10,1-7-28,-4-8-28,-9-2 7,-4 0-9,-7-2-61,-14-5-132</inkml:trace>
  <inkml:trace contextRef="#ctx0" brushRef="#br0" timeOffset="355909.9527">25799 16618 869,'0'0'91,"0"0"-91,0 0 1,0 0 0,0 0 10,0 0 17,-9 0-20,9 0-7,16 0 3,10 0 10,12 0 1,5-1-10,5-6-2,-1 0-2,0-1-1,-3 6-12,-5-3-32,-1 5-47,-4 0-68,-6 0-79,-4 0-148</inkml:trace>
  <inkml:trace contextRef="#ctx0" brushRef="#br0" timeOffset="356173.8954">25862 16933 878,'0'0'123,"0"0"-123,0 0-3,0 0 3,0 0 3,119-35 26,-53 18 1,10 0-20,5 0-10,2 0-1,2 0 0,-4 2-35,-2-1-46,-9 2-168,-7-6-324</inkml:trace>
  <inkml:trace contextRef="#ctx0" brushRef="#br0" timeOffset="356900.4563">27245 16179 620,'0'0'43,"0"0"-43,-82 0 0,64 0 40,3 0 28,2 3-23,2 2-1,4-2 1,-2-2-7,3 4-6,-2 3-1,-4 4 1,-6 9-17,-4 8-4,-3 13-2,1 8 18,0 6-1,8 2-2,10-3-22,6-4 1,6-6-1,22-12 2,9-7-4,8-9-3,9-12-15,4-5 3,6-9-14,3-21 13,-1-9 9,-2-11 2,-9-9 5,-9-8-3,-15-1 3,-15-2 3,-16 7-2,0 5 9,-30 12 17,-14 8-7,-6 9 0,-7 9 0,8 10 4,6 8 3,13 2-16,9 5-11,7 19 0,7 5-11,5 8 6,2 13 4,11 8-1,20 1 1,8 5-2,6-5 2,3 1-17,-2-4-12,-6-5 0,-7-1 3,-11-3 11,-13-4 1,-9-7 1,-6 1 13,-27-8-2,-16-5 3,-8-5 0,-9-4-2,0-6 2,6-9-24,12-4-48,20-25-87,23-18-182</inkml:trace>
  <inkml:trace contextRef="#ctx0" brushRef="#br0" timeOffset="357688.1616">28080 15899 851,'0'0'91,"0"0"-91,0 0-31,0 0 19,0 0 12,-7 79 23,-8-13 19,-2 5-9,-2 1-15,-3-5-1,1-9 10,0-9-6,3-8-17,8-12 1,2-10-3,3-7 1,4-7 1,1-5-3,0 0-1,0 0 10,0-17-1,10-17-9,13-21 0,4-16-11,1-13 5,-1-4-7,0 6 13,-2 15-4,-3 14 4,-5 14 0,-1 12 2,-5 10 6,-3 7 12,-3 7-5,-3-1-12,-1 4 1,-1 0-1,5 0-3,4 7-2,13 13 2,8 16 8,6 10 4,1 7-4,-3 5 2,-1 0-10,-5-4 0,-4-8-3,0-3 3,-2-4 0,-1-5-25,-4-5-22,0-3-28,-4-6-17,-4-6-48,-6-5-70,-3-6-160</inkml:trace>
  <inkml:trace contextRef="#ctx0" brushRef="#br0" timeOffset="357884.0314">28098 16293 730,'0'0'114,"0"0"-114,0 0-13,0 0-1,134-89 11,-70 64-7,7-2-68,6-1-68,0-1-42,0-2-48</inkml:trace>
  <inkml:trace contextRef="#ctx0" brushRef="#br0" timeOffset="358519.9193">28820 15810 180,'0'0'419,"0"0"-356,0 0 2,0 0 29,0 0 15,0 0-49,-10-6-28,10 29-26,3 11-5,6 13 27,-1 7-5,-3-1 2,-2-4-11,-3-2-12,0-10 3,0-8 3,0-10 2,0-9-7,0-7-1,-2-3 0,2 0-2,0 0-4,0-15-6,2-22 4,16-19-12,4-9 9,4 4 8,0 11 1,-3 13 8,-5 15-1,-2 6 3,-1 6-3,-2 3 6,-1 1 3,2 6-9,-1 0-7,5 16 0,0 13 0,3 12 4,-3 1-1,-5 3 0,-4-4-3,0-7 0,-6-14-3,-2-8-4,-1-6-17,0-4-28,0-2-2,3-8 21,8-29 8,8-17 9,8-17 2,10-5 14,2 7 0,1 13 13,-5 19 29,-11 17 7,-5 12-2,-4 7-7,-2 1-21,5 6-9,3 22 0,2 8-5,0 13 1,-2 6-3,-3 6-2,-3 1-1,-3-1-6,-1 1-19,-3-9-29,-3-8-13,-4-8-33,-1-7-86,0-14-168</inkml:trace>
  <inkml:trace contextRef="#ctx0" brushRef="#br0" timeOffset="406414.5672">14058 5878 76,'0'0'33,"0"0"-5,0 0-20,0 0 4,0 0 12,0 0-18,0 0 15,-9-56-4,6 52 1,3-6-1,-3 1 9,-1 1 21,1-1-10,3-1-6,0 4-18,-4 0-13,4 1 0,0 3 7,0-2 0,0 0 5,0 0-7,0-2 0,0 0 17,0-2-13,0 3-7,0 2 10,0-1-4,0-1 3,0 1-3,0-1 5,0 0-7,0-3 5,0 0-5,0 0 3,0 3 13,0-2-4,0 2-15,0 0 5,0 0 2,0-2-3,0 1-7,0 0 1,0-1 1,4 1-1,-1-1 1,-3 7 2,4-4 2,-1 3 1,0-3-6,0 4-1,0-3 0,0 1 1,0 1-1,1-3-1,5 4 1,2-5-1,8 0 0,0 2 2,7-1-1,-2-1 1,1 3-1,-2-1 0,2-1 0,-1 1 0,-2-2-2,-2 3 2,-1-1 1,-5 0-1,-1 0 0,-1 2 0,-2-1 1,-1 2-1,9-3 0,-3 1 0,5 0-1,2-1-4,-3 1 5,2-1 0,-3 1 0,3-1 0,1-1 0,-4 1 4,6 1-3,-4-2 0,6 1 0,-1 0 2,1 1-3,4-1 0,-2 3 1,5-3-2,4 0 2,-1 0-2,-1 0 1,3 1 0,1 2 0,-2 0 2,2 0-2,0 0 1,-4 0 2,1 0 0,-6 0-2,-9 0-1,0 5 0,-2-1 0,-1 1 2,3 3-2,-6 0-2,6 1 2,-2 2 0,4 0 1,2 5-1,-4-4 0,1 3 1,-4 0 3,0 0-3,-5 7-1,2 1-2,-1 3 2,-4-1 0,-3 1 0,-1-3 0,2 0-5,1 1 10,-6-2-8,3 2 3,-6 0 0,3 1-3,-3 6 4,0 0-1,0 3 0,3 3 1,-3-1 3,0 0-3,0-3-1,0-3 0,0-3 1,0-3-2,-3 0 2,-6-1 1,-6 2 1,0 0-2,-7 2 5,-5-1 2,1-2-4,3-5 4,-10-2 4,-3 0 5,-1-2 2,-9-5 2,1 0 2,-4-1-13,-3-1 2,-1-1-3,-2-3 0,0 1-7,-6-2-2,-2-3 2,2 0 0,0 0 0,1 0 8,5 0-9,-3-5 4,-4 0-4,4-2 1,3-1-1,3 0 0,7 2 3,5-4-3,7 4 4,5-2 8,2-1 2,7-4 5,-1-2-1,10-6-3,0-2 4,4-7-17,6-7 4,0-2 1,0-3 1,10-3-8,-1 5-1,-3 2 2,-2 1 1,3 6-3,0-2 1,-1 0-1,3-1 0,-2-5-1,6 3 1,3-1 0,1 3 0,2 1-3,3 8-12,-3 6-8,2 8-18,-2 7-57,10 4-26,4 0-76,10 0-159</inkml:trace>
  <inkml:trace contextRef="#ctx0" brushRef="#br0" timeOffset="407786.9622">15945 5928 43,'0'0'207,"0"0"-67,0 0-90,0 0-5,0-72-24,3 55 0,5-1 26,0-2-28,3 1-6,2-1 8,-1 1-10,2 2 0,2 3 14,-2 2 3,0 2-20,4-3-2,3 2-5,6-1 0,-1 1-1,6 0 8,1 2-7,-1-1-1,8 0 0,1 0 0,1 2 3,4-1-3,0 3 0,3-3 0,2 2 1,-2 4-1,0-3 0,-2 1-1,-3-1 2,0 0 1,-3 3-1,-2-2 2,2 2-2,-5 2-2,1 1 2,0 0-2,-1 0-4,0 0 5,-3 0 6,1 1-6,0 3-4,2 0 4,0 2 0,6 3 0,-4 1 3,2 1-3,-2 2-1,-2 4-1,-3-2 0,-7 3 1,3 2 1,-7 2-2,-1 3 0,-6 3 1,-1 2 0,-4 0-3,-4 0 4,-3 2-4,0-2 3,-3-1 1,0 5-2,0-5 2,0 3 0,0-2-2,0 4 5,-3-1-6,0-2 5,-3 0-4,-2-3 2,-4 2 0,-1-4 0,-14 2 2,-9-2 1,-12-2 1,-7-4 2,-7-1 3,-7-4-5,-1-3 9,-6-2-9,0-2 8,-9 0-12,-3-3 19,0-2-6,-6-2-8,6-1 3,-2 0-3,4 0 11,2 0 5,7-11-6,-2-8 8,5-4-14,6-7 18,-4-7-9,10-3 12,1-5-19,10-5 21,0-1-24,8 2-7,9 1 11,6 1-3,11 5 4,8-2-13,9 5 0,0-1 0,6 1 0,19 0 0,11-5-6,6 7 1,1 0 0,2 5-1,-2 9-9,-1 3-14,10 7-24,12 4-35,14 6-14,20 3-36,3-2-88</inkml:trace>
  <inkml:trace contextRef="#ctx0" brushRef="#br0" timeOffset="410243.0988">17998 5871 107,'0'0'42,"0"0"-7,0 0 5,0 0 50,0 0-15,0 0-15,16-79-2,-12 64-11,-4 0-5,0-4 10,0-3 8,0 1-29,0 0-15,0 5-4,0-1 4,3 5-13,3-1-3,0 1 0,3 1 0,6-2 0,4-1-3,10 2 0,6 1 1,2 0 0,2 2-2,-1 2 4,-1 0 3,-6 4-3,0-4 2,1 4 1,0 1-3,3 1-1,1-2 0,3 2 1,-2-2 1,-6-1-1,2 1 4,0 1-3,3-1 1,-4 0 4,1 2-5,-1 1 0,-4 0 0,2 0-1,-4 0 0,4 0 0,-1 0 0,-1 0 0,3 4 0,1 3-1,-4-1 1,3 1 0,1 2 0,-4-1 1,2 1-1,0 1 0,-5 0-1,-2 2 1,-1-1 0,-1 0 0,-3 1-1,2 3-5,3 0 6,-5 4 0,6 0-1,-4-1 2,3 0-1,-5-1 0,3-3 0,-5 1-1,2-1-1,0 1 1,-6-3 1,0 5-2,-2 0 1,1-1 0,-5 2-3,1 1 4,3-2 0,-4-3 0,0 3-2,1 0 2,-3-2 2,-1 2-2,0 3 0,0 1-2,-3 1 0,1 2 0,1-1 2,-2 0 0,0-1 0,0 2-1,0 0 2,0-2-1,-3-1 0,0-1 0,-3-3 0,2-3 0,-3 1 3,0 0-3,-2-1 1,-4 3-2,-11 0 5,-3-1-4,-13-1 4,-5 0 2,-4-2 0,1-2-5,5 0 0,2-5 1,4 2 0,0-4 2,0-2-2,-2 5 7,0-4-3,2-2 2,2-1-5,3 0-3,-1 0 1,-2 0 5,-1 0-5,1 0 0,-11-4 2,1-3-3,-1 5-2,4-2 2,5-2 3,2 1-3,6 3-1,-1-1 1,1 2 2,7-1-2,2 1 1,4 1-3,3-3 2,0 1 0,2 0 1,-1-4 1,-1 2 4,-3-1-5,-1-4 2,-9 1-2,-2-3-1,-6-2 0,-1 4 4,3-1-4,3 2 0,2-2 1,8 1-1,0-1 0,2 5 0,4-2 11,4 0 6,-2 0-4,4-1-1,-2 2 1,3-5-3,-4 2-9,1-3 5,-2 3-4,1-3 1,2-1-1,1 4 2,1-2-1,3-1-1,-5-1 5,7-1-2,-2-2-5,1 1 2,-1-2 0,-1 3 0,1-1-1,0-1-1,0 2 0,0 1 0,-1 1 2,1 2-2,0-2 0,3-2 0,-3 0 1,3 0-1,-3 2 0,3-2-2,0-1 5,0 0-4,0-1 2,0-1-2,0 2 3,3 1-2,3 0 0,1-2 2,0 0-2,1-1-1,1 3 1,3-3 0,-3 0 3,0 0-3,1 0 1,-1 3-1,-1-1 0,2 3 0,-3 0-1,1 1 1,-2 2-2,0 0-4,0 2-9,-3 4-25,3 1-38,3 2-39,-3 0-146</inkml:trace>
  <inkml:trace contextRef="#ctx0" brushRef="#br0" timeOffset="422666.3701">12350 3110 181,'0'0'8,"0"0"13,0 0-3,-58-85-16,40 65 41,3 0 26,-1 0-19,-3-1-8,5-2 27,2-3-48,-5-1 16,7-2 16,-6 0-2,0 1-21,2 1 0,2 2 17,3 2-25,-2 1 4,4 0-6,1-3-14,3-1-2,0-4 1,-3 0 8,2-5-6,4-1 9,-3 0-4,3 0 1,0 7-10,0 0 5,0 5-5,0 2-3,10 0 2,-1 0 1,1 2-1,7-4-2,-2 0 0,6 0 1,-2 1-3,-1 3 2,3 0 0,-6 3 0,3 2 0,1 1 0,-4 0 1,6-1 0,-3-2-2,3 3 0,4-1 0,-1 1 1,4-1 0,5-2 0,3 1-2,3-1 2,2 0 0,2-1 2,-1 2-4,0-1 2,-6 5 0,-6-1 0,-1 2 0,3 0 0,-2 0-1,-2 0 1,-1 2-1,-2 0 2,5 2-2,6-3 1,9 0 0,4 2 0,6-3 0,4 2-1,9-2-1,0-3 0,10 2 1,3-1 1,0 4 0,0-1 1,-6 4-3,-11 2 2,-6 0 0,2-1-2,4 3 0,5 0-5,3 1 6,2 1-5,8 0 2,4 0-1,6 0 2,-1 0-5,0 0 6,0 4 0,-1-1 4,1 2-5,0 0 6,-3-1-7,0 2 4,-7-1 0,-6 2 1,-1 2 0,-12 0-2,0 4-2,-1-1-2,-5 0 2,-1 3 3,1-3-7,-11 3-1,1-1-3,-4 1 7,-4-1 0,4 1 4,-2-1-1,3 2 0,2-1 0,3 1-1,1 0 0,3 1 2,3-2 0,1-1 0,-5 2 0,1-2 0,-10-1 0,1 0-1,-4-2 1,-5 2 0,0 1-3,-2-2-3,0 1 5,0-1 0,2-1 0,2 0 1,-4-2 0,6 1-4,-1 0 5,5 0-4,-3-1 5,0 3-6,0 0 2,-1-2 2,1 2 2,0 0-2,-2-3 0,-1-1 4,-5 1-4,-1-1-1,-5-2 0,1 2-1,4 2 2,1 0-2,7 4 0,6 2 2,3 1 0,0 2-1,-1 0-1,-4 1-2,-3-2 3,-2-1 0,-9 0 0,-2-1 0,-1 1-4,-1 1 2,-4-1 1,2-3 0,-5-2 2,3 2 0,-5-4-2,2 2-1,-1-2 0,-3 0 2,-4-2-4,0 1 3,-2 2-1,4 0 2,-2 3 1,-6 2-3,3-1 1,-5 2 0,3 1-2,-1 0 3,-1-2-2,1 4 1,0 0 2,2 0 1,-2 1-1,-3 0-5,0 0 5,0-1-1,0 0 0,0 1 1,0-3 0,0 1 0,0-2 0,-3-2 0,-5 0 0,3-3-1,-2-1 1,3 0 0,1 0 0,-3-1 0,3-2 1,-3 1 0,-5 0-1,2 4 0,-4 2 0,-8-1 1,-1 1-1,-8 0 0,-1-1 4,-8 0-4,-7-1 0,1 0 1,-7 0-1,-3-3 3,-8 2-2,-1 1 0,-5-4-1,-1 0 6,-5-1-6,7-1 1,-1-4-1,5 2 4,-2-4-2,4 2-2,-2-1 2,-1 1 1,6-1-3,1-2-1,-4 2 1,1-1 2,-1-1-2,-4 0 4,2 0 1,-1 0-4,0 0 3,0 0-4,-6 0 3,0 3-3,-2 1 0,-1 1 0,9 3 0,4 0 0,-1 2 2,6-2-2,1 2 1,3-3-2,4 0 2,-4 2-2,3 2 1,-11-2 0,-10 3 0,-12 1 0,-18 0-1,-15 1 1,-4 1 0,-1 1 0,4 0-2,16-3 4,15-2-2,12-1 0,9-2 0,5 1 0,6-4-2,2 2 2,-7 2 3,-8-4-3,-5 2 0,-10-1 0,-7-2 0,-5 0 0,1-1 0,7 0 0,15-1-1,7 1 1,18-3 2,10 3-2,2-3 3,4 0-3,3 0 0,-4 0 0,2 0 1,-2-3-1,-3-5 5,5-1-2,-5 2-2,3-1 1,5 3 3,4-2-4,3 2 1,0 1 6,3-1-3,-1 0-4,4 1 7,-3-4-3,0 1 10,-5 0-10,-3 0 7,-7 0-12,-8 2-3,-7-1 1,0 1 2,0 0-1,2 1 0,4-1 1,3-1-1,3 0 2,-1-2-2,4 2 3,0 0-2,2-2 0,1-1 1,5 0 1,1 2-2,0-3 0,3 3 0,6 0 7,-4-1-3,5 1-2,2 0 8,-1 0-3,1 0 6,0 1-8,-2-1-5,4 0 0,1 3 0,0 1 1,3 1-1,-1 1-5,4 1-13,0 0-33,0 0-59,-3 15-158,3 7 58,0-6 81</inkml:trace>
  <inkml:trace contextRef="#ctx0" brushRef="#br0" timeOffset="429308.631">14516 16494 154,'0'0'31,"0"0"-31,0 0 3,0 0 8,0 0 64,0 0 26,0 0-23,0-27-23,0 27-5,0 0-4,0 0 12,0 0-23,0 0-13,0 0-15,0 0-4,0 0-3,0 0-2,0 0 0,0 0-5,0 0-2,0 3 1,0 9-6,0 14 1,7 13 13,2 12 0,2 9 1,-2 11 1,4-2-1,-1 2 3,6-3-2,0 4-1,3 3 0,1 0 1,1-5-1,-1-9 0,-3-11-1,2-8 3,-5-10-3,1-5 0,-8-9 0,0-7-6,-6-6-19,1-5-33,-1-3-12,0-33-4,-2-31-268</inkml:trace>
  <inkml:trace contextRef="#ctx0" brushRef="#br0" timeOffset="431820.1596">14572 16458 496,'0'0'36,"0"0"-14,0 0-15,0 0-2,0 0 10,0 0-10,0 0 2,-10-20-1,10 20-1,0-5-1,0-4 4,27-7-8,14-7 1,27-7 2,17-8 0,9 4 1,13-3-1,4 2 8,5 1 4,5 0-4,12 2-11,7-1-1,9-4 1,10 2-3,7-2 3,-1-4 0,4 4 0,-6-2 4,6 3-4,-1-3 0,5 6 0,1-4 2,-5 1-2,1 5 4,-14-1 12,3 3-6,-7 0-8,-6-2 0,-2 4-2,-6-2-1,-4-1 1,-4 1 2,-3 2-2,-5 4 0,-4 1-1,1 5 1,-4 1 0,-8 5 4,-3 2-8,-6-2 4,-7 1 0,-4 3 0,4-3 0,-1 2-1,-1-4 1,-2 0 1,-3-1 0,-2-1 4,0 2-5,4-1 3,5-1-4,3 4 2,0-3-2,2 2-1,-7 2 2,-3 2-3,-3-3 5,-7 3-2,-3 1 0,0-3-4,-2-1 2,0 0 2,-5 0 1,-6 4 3,-10-2-4,-4 2-4,-4 3 0,-10-1 4,4 4 0,-4 0 1,-2 0-4,-1 0 2,-2 0 1,0 4-2,1-1 2,-3 4 0,4 2 0,1 1 0,2 0-2,6 0 2,4 1 0,4 4 0,3-3-2,-1 5 2,4-3-6,2 6 11,2-4-8,5 4 4,7-3-1,0-4 2,3 1-2,-2-2 1,-5-2-1,-4-3 0,-3 0 5,-3 0-8,-2 3 6,-2-4-6,-6 4 6,-3 3-6,-3 1 5,-1 1-4,-1 2-1,-2 6 0,1 0-3,2 3 6,0 6 0,4 2 2,-2 7-2,-3-1 0,0 7 8,-1 4-8,-4-1 0,-3 6-2,-2 0 2,-8 7 0,1 3 5,-4 1-4,0-2 0,-3-9 0,1-4 6,-2 0-7,-1-8 1,-4 3 2,-2-7-2,-1-1 6,-3-2-4,0 2-3,0 1 1,-16-2 4,-3 2-5,-11 1 2,-3 2-1,-3-4 1,-5 1-1,-4-1-1,-9-2 1,-4-3-1,-2-1 8,-2-1-6,-7-1 2,2 1-3,-6-3 0,-4-1 1,0-3 3,-3-3-5,-6 3 0,-5 1-1,-8-1 1,-6 3-1,-2 1-5,-2-2-2,2-3 7,10 2 1,-1 1-1,11-3 2,2 3 0,1-2 0,8-3-1,2-2 0,-1-3 0,0-4 0,-5-1 10,-2 2 13,-8-4-10,-4 4-3,-6 1-7,-6-1-3,-1 0-1,-3-1 1,-4 1 0,7 1 1,7-3 3,6 3-4,4 0 0,2 4 0,2 0-1,-4 1-3,-2 0 4,-7-4-6,-3 0 2,-12-6 4,-2 0 6,-4-1-5,3-4 0,5 1 0,13-1 0,10 3-1,7 2 0,6 0 0,-3-1 0,-3 1-2,-5 2-4,-7 0 1,-7-2 5,-5-3-3,-6-2 6,5-2-2,10-1 1,13-2 8,16 0-4,11 0 5,10 0-7,9 0-3,-5 3-1,1-3 0,-10 3-1,-10 1 1,-3 1 0,-10 2 1,7 0 6,-3 0 3,12-1 2,1-2-7,3 6-2,-1-9 0,5 7 0,-4-5-3,2 5-2,-8 1 2,-4-1-1,-3 3 1,-8-2 0,-4-1 1,5-1-1,0-7 1,7 3 0,2-3 3,8 0 1,7 0-1,5 0-2,13 0 10,3 0 1,11 0 27,-2-3-15,0-2-14,-4 0-9,-5 0-2,-5-1 3,-2 1-3,-6 0-1,-2 2-1,0 1 2,4-5-1,-1 4 2,2-2-1,4 3 0,0-5 1,0 4 0,2-5 0,-3 3 2,-2 1 0,-2 1-3,-2-3 1,0 3 0,-1 3-1,1-7 0,5 5 0,5-3 1,1 3-1,6-3 1,2-3 7,5 4 5,0-4 2,5 3-3,2 1 15,-1-4-13,2 3-2,2 0-9,0 1-2,-4-1-1,3 2-1,3-1 1,4 2 0,-1 0 0,4 1 1,0 1-1,-3-7 1,0 3-1,0-1 0,-6-6 0,1 2 4,-4-2-3,2-8-1,-6-1 0,2 1 0,1-2 5,-2 2-5,-3-5-9,3 7 6,2 0-5,-3 2 8,6 1-1,-3-2 1,4 3 0,-3 0-4,4 3 4,1-4 4,1 4-4,-1-3-3,1-3 1,-4-3-19,6-5-40,2-6-4,2-11-106,2-2-81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34:26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9121 1323 392,'0'0'132,"0"0"-88,0 0 58,0 0-17,0 0-42,0 0-20,0 0 6,0 0 5,42-91 10,-35 81-1,-7 2 17,0 6-8,0 2-1,0 0-21,-15 0-10,-19 0-14,-23 11-5,-6 12 0,-6 12 7,2 6 4,7 7 5,6 2-1,9 6 2,12-1-3,14 2-2,14-2-9,5 1-2,9-2-1,31-2 1,3-9 0,21-6-2,11-8-18,12-11-11,10-8-36,14-10-22,-3 0-13,-11-8-34,-10-14-28,-11 0-4,-19-5-115,-7-3 52</inkml:trace>
  <inkml:trace contextRef="#ctx0" brushRef="#br0" timeOffset="719.4537">9732 1643 225,'0'0'189,"0"0"-67,0 0-41,0 0 14,41-133-35,-7 104-1,16 2 2,7 4-27,13 4 1,2 12-3,-3 7-27,1 0 7,-13 38-9,0 13-2,-9 16-1,-13 12 11,-18 2-2,-17-1-6,0-7-1,-33-13 0,-16-8-2,-16-15 10,1-14 5,-9-11 8,-4-12-6,-2 0 5,-4-36-16,7-17 6,19-11 2,17-8-14,37-5 0,3 8-9,33 2-9,31 8-44,18 14-15,13 5-23,4 8-17,1 10 9,-4 2-12,-14 3 52,-14 5 33,-19 4 35,-14-2 34,-10 4 74,-7 3 42,2 3-34,7 0-32,7 12-15,-1 19-1,12 6-18,-6 9-12,6 3 3,-7 3-13,3 0-9,-6-5-6,-14 2-8,1-9-5,-13-1 0,-9-12-3,0-11-8,0-5-25,0-10 1,0-1 27,0-5 8,5-30 0,20-20-11,8-12 4,12-1 7,0 9 7,4 13 17,4 12 2,-7 15-3,2 9-4,-4 10-10,-1 0 2,-8 19-5,9 26-3,-12 14 7,1 4 7,-10 3 0,3 1-9,-11-6-5,0-6 3,-7-13-6,2-7-3,2-13-2,-4-5-71,2-12-83,-2-5-59,4-30-188</inkml:trace>
  <inkml:trace contextRef="#ctx0" brushRef="#br0" timeOffset="1327.4713">12585 1486 583,'0'0'109,"0"0"-38,0 0 26,0 0-30,-152-10-17,89 32 11,-1-2 4,9 5-18,15 0-15,8 0-10,5 2-15,12 4-7,15 2 1,0 11-2,42 4 1,30 7 0,25 1 5,12 5 5,8-3-9,-12 2 8,-28-6-6,-22-7-3,-31-4-1,-18-12-3,-12-1 4,-58-8 16,-35-5 41,-21-11-18,-22-6-31,16-15-8,21-28-19,30-8-73,45-11-91,30-6-106</inkml:trace>
  <inkml:trace contextRef="#ctx0" brushRef="#br0" timeOffset="4169.569">13278 2214 703,'0'0'101,"0"0"-70,33-142 18,-4 74-6,8-4-20,-4-5-10,-9-5 11,-1-9-8,2-10-11,-5-6 3,2-5 6,-10 4-1,-6 14 11,-2 17 25,-4 23-8,0 19 7,0 15 8,0 12-26,0 8 0,0 0-16,0 0-14,0 8-8,0 41-15,-17 31 20,0 29 3,2 12 29,0 0-12,12-9-1,3-12-4,3-11-1,32-9-10,20-6 3,9-15-2,13-9-1,8-17-1,-1-9 0,3-16-4,-9-8-13,-2 0-3,-4-30 6,-9-15 9,-3-19 3,-8-15 2,-12-2 4,-14 6-2,-18 21 7,-8 16-6,-5 19 21,-29 13 9,-11 6-7,-12 4-6,-6 40 0,3 18-6,21 12 2,14 4-7,25-8-4,0-4 1,49-11-6,29-11 2,21-16-1,25-18 5,11-10-6,12-18-8,-8-29-19,-10-24-20,-19-18 11,-9-25 14,-18-19 14,-26-16-4,-23-4 9,-28 12 3,-6 16 4,-33 17-3,-21 21 20,-2 10 21,7 15-12,2 18 13,27 17-12,8 17-1,9 7-7,3 3-23,0 21-9,-7 45-20,7 35 20,-5 36 9,2 19 6,3 0 6,0-13-4,34-19-1,19-15-2,17-13 0,17-14 3,19-14-6,16-21-2,5-26-5,5-18-6,-3-3-27,-9-40 3,-14-27 7,-9-22-6,-20-18 27,-15-16 7,-16-7 6,-12-5-6,-19 9 6,-15 12-4,0 16 0,-15 16 21,-12 11-4,5 17 16,2 12-9,9 18 0,6 12-9,1 12 5,4 0-17,0 0-5,-1 41-10,1 24-8,-7 37 18,7 19 11,0 8-2,0-3-3,25-13-4,10-16-1,14-8-1,1-10 0,17-2 0,13-14-65,15-13-36,19-18-23,15-20-41,6-12 16,1-6-5,-4-32 11,-20-12 37,-28-9 64,-21-8 42,-19 2 35,-19 3 68,-10 2 2,-15 11 16,0 9-12,-7 10-4,-23 10-6,-13 11-24,-24 9-27,-24 0 0,-9 29 1,1 15-3,16 6-26,19 5-19,21-2-1,26-3 0,17 0-6,0-8-1,40-7-25,17-13-30,17-14 5,11-8 24,-6-3-2,-16-19 15,-24-1 20,-19 9 3,-14 8 28,-6 6 56,0 0-19,0 0-31,0 17-37,0 11-3,0 15 3,22 6 3,20-1 5,30-10-5,30-9 6,12-18-9,19-11-10,-7-5-6,-2-44-61,-11-23 63,-4-33-19,-15-30 7,1-22 26,-20-15 1,-24 11 0,-20 19 10,-26 24 30,-5 22 9,-20 14-9,-23 12-4,3 15-1,8 16-4,12 15-11,8 17-3,9 7 6,3 0-24,-7 21-11,-16 38-7,-11 35 18,-11 26 0,10 23 3,7 2 1,21-1-1,7-5-3,35-13 1,30-10 5,22-14-3,12-12 0,20-17-3,14-23 0,10-23-3,4-19-11,-7-8-14,-12-37 1,-20-30 11,-21-15 16,-25-7 2,-15 5 6,-27 10-5,-13 16 17,-7 12 13,0 11-10,-12 11 6,9 11 5,-4 10 11,7 3-28,-5 0-17,5 25-20,-3 30-2,3 13 22,0 18 2,0 2-2,8-9 0,19-4 0,16-11 0,6-14 0,6-13 0,12-15-19,10-14-22,5-8 2,8-21-2,10-35 11,-11-24 1,1-14 0,-18 1 25,-20 10 4,-22 24 8,-16 20 16,-14 17 27,0 9 0,0 13 1,0 0-24,0 0-28,0 10-4,0 25-20,0 12 12,0 17 12,0 7 3,0-1-2,5-3 1,22-16-2,-4-15-2,5-14-24,2-12-32,4-10 12,1-13 15,14-32 14,2-28-19,13-9 20,3 0 15,-19 12 2,-6 29 2,-20 15 16,-7 20 20,-8 6-18,-2 1-21,13 35-9,12 15 9,5 16 6,9 5-2,-4-3-2,4-7-4,-4-17-5,2-15-65,-6-19-28,11-11 31,2-19 38,1-32 12,5-16 19,-1-1 4,-23 11 17,-6 20 48,-15 19 50,-10 15-5,0 3-71,0 7-43,12 35-4,3 21-1,10 22 5,7 12 3,3 3-3,5-9-55,-15-10-105,-9-12-70,-16-31-126</inkml:trace>
  <inkml:trace contextRef="#ctx0" brushRef="#br0" timeOffset="4507.1445">19335 1155 786,'0'0'189,"0"0"-189,0 0-14,152 0 14,6 0 67,52-8-36,31 4-2,27 4-1,8 0 2,-15 0-6,-2 0-9,-30 0-12,-36 7-6,-41-2-16,-45-2-61,-38-1-5,-33-2-33,-20 0-108,-16 0-231</inkml:trace>
  <inkml:trace contextRef="#ctx0" brushRef="#br0" timeOffset="7155.3318">24683 1620 727,'0'0'89,"0"0"-84,0 0 60,-130-36-6,83 36-25,-12 4-27,-13 31 11,-8 12-7,-2 12 5,0 3 12,25-6-11,20-13-9,26-14-8,11-6 0,0-6-6,25-8 4,28-9-4,19-9 5,19-33-25,12-20 5,-4-15-19,-12-14 18,-10-8 22,-10-8 0,-19-4 2,-16 5 8,-10 16 26,-9 19 3,-8 20 15,-5 18-7,0 13 13,0 9 11,0 10-22,0 1-14,0 0-35,0 19-4,-8 43-19,-17 28 23,5 16 12,5 7-5,11-9-3,4-8 4,0-7-6,19-9 0,11-10 0,15-8-2,4-16-1,2-14 0,1-13-29,7-19-10,-7 0-15,3-19 12,0-27 3,-6-16 17,-11-10 21,-4-2 4,-14 9-2,-10 13 9,-10 19 31,0 12 27,0 11-6,0 9-6,0 1 4,0 0-23,0 0-30,0 5-6,0 19-18,0 19 14,0 8 4,0 5 1,0 0-1,20-3-1,25-6-2,7-7-76,15-13-23,25-15-23,6-12 7,18 0-28,-6-22-10,6-16-14,-18-8-29,-19-4 56,-19 0 143,-31 1 180,-18 9 15,-11 6-16,0 2-17,-16 2-32,-20 5-50,-15 1-12,-20 11 5,-6 8-30,-1 5 1,14 0-16,16 10-11,23 8-17,18 8-6,7 1 1,0 1-9,27 0-55,20-7-2,11-12 16,6-7 9,-6-2 10,-13 0 16,-15-8 20,-11-6 2,-19 4 22,0 4 67,0 1-6,0 5-22,0 0-6,0 0-37,0 0-8,0 3-12,-10 20-5,1 13-2,6 9 7,3 6 0,0 0 0,32-2-8,5-7-56,10-3-20,6-16-24,1-6-1,-3-12-32,1-5-16,-5-10-5,0-24-27,-2-9-8,-13-8 146,-5-1 46,-2-3 5,-17 10 38,-1 6-38,-7 10-3,0 8-22,0 7 22,-12 2 1,9 8 2,3 0 14,0 1-9,0-1-5,8-1-36,14-3-58</inkml:trace>
  <inkml:trace contextRef="#ctx0" brushRef="#br0" timeOffset="8750.8682">26955 1516 103,'0'0'114,"0"0"63,0 0-62,0 0-7,0 0 9,0 0-7,3-22-15,-8 21-29,-7 1-20,2 0-8,-5 0-15,0 0-19,4 9 0,4 7-4,7-3-3,0-1 0,0-2-5,0-2-17,10-3-9,5-5 20,-7 0 12,2 0 2,-5 0 4,-3 0 9,3 0-11,-2 4 8,4 19-10,13 18 1,2 21 20,-5 20 1,-2 15 1,-7 9 2,-8-2-11,0-6-7,0-15-4,-12-16-2,1-14 0,-9-20-1,8-13 4,-1-13-5,6-7 1,-2-1-8,4-46-8,5-28-53,0-26-37,27-19 63,20-10 34,12 6 5,1 13 0,-10 14 4,2 15 9,-7 13 8,-10 6 17,-3 10 15,-12 13 15,-8 9-10,-12 7 7,0 14-4,0 3-3,0 7-1,0 0-19,0 0-25,0 0-7,0 0-2,0 0-2,0 0-2,0 0 0,0 3-1,25 14-20,17 4 20,18 5 5,0 1 1,9 7 1,-17-3-1,-7 3 0,-17 2-1,-13 5-8,-13 5 8,-2 5 0,-7 0 7,-23-1-5,-3-3 10,4-8-5,7-11-4,12-6-1,10-6-2,0-7-10,37-3-72,35-6-21,33 0-24,16-6-35,8-19-31,-19-7 27,-9-8-70,-23-2 77,-23-7 159,-10 2 100,-21 0 129,-14 9-38,-10 2-40,0 8-4,-12 6-31,-18 5-43,-23 7-6,-9 2-19,-7 8 10,2 0-5,15 12-33,7 3-10,27 3-10,6-1 0,12 2-11,0 0-16,15 0-53,30-6-9,5-6-12,11-7 38,-1 0 6,-12-22 28,-6-6 28,-17 1 1,-1 5 23,-16 5 28,-8 9 47,0 7-6,0 1-33,0 0-36,0 0-23,0 18-5,0 14-5,-8 8 10,3 7 12,-2 0-6,2-7 0,5-8-4,0-10-2,0-10-38,12-9-39,8-3 6,12-8 31,14-27 20,8-17-15,-6-4 14,1 3 21,-11 14 2,-16 15 11,-13 14 36,-8 7 14,-1 3-13,4 0-22,-1 0-28,4 23-12,4 9 12,6 7 23,0-1-6,0-1-12,1-7-2,-3-7-3,7-7-17,-7-11-44,2-5-3,14-5 29,4-27 33,9-10-10,-9-2 10,-1 5 2,-13 12 4,-11 8 23,0 12 33,-10 7 3,0 0-41,0 0-15,2 0-7,5 16-14,3 12 14,8 4 5,9 1 1,3-3-4,7-7-2,-2-10-31,10-10-20,4-3 0,-9-10 37,7-22 1,-1-8 13,-2-3 1,-6 2 1,-7 9 17,-16 9 46,-7 14 38,-8 6-16,3 3-21,-3 0-12,0 0-39,5 9-15,9 19-6,12 12 1,6 11 5,10 4 3,-7-3-3,10-2-18,0-4-62,14-6-68,23-5-44,22-12-115,4-14-280</inkml:trace>
  <inkml:trace contextRef="#ctx0" brushRef="#br0" timeOffset="10327.602">30980 1190 547,'0'0'113,"0"0"-69,0 0 69,0 0-6,-139-55-49,104 78-28,-17 20 3,-3 15 25,8 11-25,7-2-9,18-1-18,12-7-6,10-4 3,23-5-6,32-9 2,17-11-49,7-19-6,5-11-7,-12-11 15,-17-24-9,-18-9 20,-22 2 37,-15-2 23,0 7 24,-20 14 37,-7 6-34,3 7-5,9 10 0,9 0-7,6 0-28,0 0-10,0 0-12,30 17-58,15 1 2,15-4-4,9-9-3,-7-5 6,-12-4 25,-17-23 36,-16-9 8,-12-6 61,-5-9 43,0 0-40,-7 10 19,-8 9-9,12 12 7,-9 16 0,12 4-12,0 0-29,0 0-34,-5 6-6,-7 30-12,-4 23-1,-6 27 13,-1 11 10,-4 9-2,5 1 3,7-1 1,7 2-4,-6-13-1,14-6 0,0-8-6,9-9 1,12-9-2,13-13-1,11-9 1,5-14-1,7-12-16,7-12 0,-6-3-13,-1-18 6,-15-31 23,-14-8-4,-24-8 6,-4 0-1,-10 7 2,-32 5 15,-12 7-4,-8 3 6,0 4 1,2 5 2,17 6-16,18 11 1,21 7 5,4 3 3,2-6-15,48-6-43,24-4-9,34-1-4,16 6 19,-2-4-21,-8 0-18,-5-6-21,-9-4 26,1 0-12,-3 1-33,9-1-5,-18 1 92,-4 3 29,-21-1 18,-26 8 2,-21 0 47,-12 3 45,-5-1-15,0 1-1,-18 0-29,-24-3-31,-18 8-19,-22 4 15,-14 9 15,-11 4-4,7 28-2,16 11-12,22 3-18,21 4-5,19 3-6,22-2-3,0 1-2,32-5 4,19-7-14,26-13-21,20-12-4,4-15-28,2 0-17,-5-22-2,-22-29 38,-15-8 43,-16-10 6,-27-2 4,-13 13 19,-5 4 37,-11 10 2,-21 8-7,-8 5-5,1 6-4,-1 7-4,12 4-10,6 8-12,0 0-14,12 6 1,8 0-7,2 0-2,-3 3 1,0 29-9,-9 14-1,7 17 11,5 7 0,0-5-5,0-3 5,18-3 0,2-10 2,-1-11-2,-4-11 2,-8-10-1,-2-11-1,-2-6 3,-3 0-3,2 0 7,-2 0 7,0-20 3,0-6-17,0-1-12,0 8 5,0 11 4,0 6-3,0 2-6,0 0 0,0 0-7,0 0 3,0 8 3,0 4 3,0-2 9,0 2 2,0-4-2,0-2 3,0-3-2,5 0 0,-4 4 0,-1-4 1,0 2-1,4 0-1,-4-3-3,0 5-38,0-2-77,5 1-28,6-6-105,-2 0-228</inkml:trace>
  <inkml:trace contextRef="#ctx0" brushRef="#br0" timeOffset="10965.2912">32982 1484 757,'0'0'144,"0"0"-144,0 0 17,0 0 13,0 0-26,-107 159 49,53-78-23,7-2-7,7-7 14,2-10-18,13-11-4,0-17-5,11-11-4,8-10 0,4-9-5,2-4 2,0 0 17,0-11 0,2-32-19,28-23-1,5-26-64,13-3 60,1 7 4,-2 19 1,-7 19 2,-13 18 11,-9 14 5,-5 4 22,-9 9 11,-1 2-21,-1 3-8,-2 0-23,11 10-8,1 24-22,7 16 30,12 12 10,-2 4-3,-1-4-3,1-6-1,-3-5-3,0-6-25,0-6-62,-9-9-64,-5-15-84,-9-8-138</inkml:trace>
  <inkml:trace contextRef="#ctx0" brushRef="#br0" timeOffset="11556.8645">32826 1776 697,'0'0'107,"0"0"-61,0 0 70,0 0-48,0 0-68,0 0-37,213-70-8,-115 56 9,-6 0-26,-16 2 27,-23-2 34,-18 2 2,-18 4 37,-10 4 58,-7-1 22,0 5-19,0 0-3,0 0-55,0 0-32,0 2-9,0 20-20,-12 15 1,-5 8 19,2 4 3,5-7 1,2-8-4,6-13-33,2-9-52,0-9-2,0-3 17,0 0 44,17-23 17,18-13 6,5-12 3,4-2 9,-7 13 14,-6 8 21,-19 17 26,-7 9 38,-5 3-48,0 0-23,0 0-23,0 0-14,10 20-11,-2 7 11,11 7-2,3-3 2,-4-7 0,2-7-40,-8-7-21,5-10-6,-4 0 31,9-7 36,4-18 8,8-2-2,-11 10 9,-11 7 42,-7 9 23,0 1-21,-5 0-33,0 1-23,7 30-3,4 17-4,6 13 3,-3 11 1,-9 0-6,-5 0-75,0-5-106,-2-15-170</inkml:trace>
  <inkml:trace contextRef="#ctx0" brushRef="#br0" timeOffset="14748.2384">12947 1620 118,'0'0'113,"0"0"12,0 0-40,0 0-20,0 0-37,0 0-21,0 0-4,0-8 8,0 8 6,0 0 0,0-4 0,0 1 1,0-2-1,0 1 6,0 1-3,0 2 6,0-6-3,6 3-1,-6 3-10,0-4-4,0 0-6,6 0 1,-6-7 2,3 7-3,2-2-1,-5 3 3,0-2-3,7 1 2,-7 4-1,0-4 1,0 3 6,0 0 5,0-1-9,0 3 4,0-2-3,0 1 6,0 1 9,0-4-10,0 2 6,0 2 4,0-2-9,0 2-1,0 0 2,3-3 0,-3 3-3,5 0-2,5 0-6,23 0-1,31 0 1,40 0 3,30 0-3,18 0-2,-2 0 5,-11 0-8,-17 0 8,-15 0-5,-18 0 1,-15 0 0,-9 0 0,-8 0-2,-5-1 2,-19-3-2,-13 4-11,-12 0-30,-8 0-39,0 0-50,0 0-101,0 0-141</inkml:trace>
  <inkml:trace contextRef="#ctx0" brushRef="#br0" timeOffset="16383.2162">18238 1150 194,'0'0'213,"0"0"-121,0 0-24,0 0 9,0 0-35,0 0-29,0 0-10,80 40 22,-8-28 8,18 3-5,19-3-18,8 0 1,14 1-6,-1-3 1,12 2-6,-1-1 4,-2 1-6,-9-1 2,-9 1-2,-14-3 2,-14-2 0,-16 0 0,-21-3-1,-21-3 1,-14 2 3,-14 2 4,-7-1-2,0-1 0,0-1 4,0 1-9,0 0-20,0 2-63,0-1-118,0 3-282</inkml:trace>
  <inkml:trace contextRef="#ctx0" brushRef="#br0" timeOffset="20048.1249">5503 5658 311,'0'0'184,"0"0"-131,0 0 10,0 0 36,0 0-30,0 0-21,0 0-3,-12 0-5,9 0-4,3 0-1,0 0 2,0 0-5,0 0-6,0 0-8,0 0-3,0 0 0,0 0-8,0 0 2,0 0-4,0 0-2,8 3-2,22 2-1,19 0 12,26 0-1,12 5-5,7-3 1,3 3-7,-7-6 1,-6-3 0,-7 4 0,-14-5-1,-3 3 3,-14-3-3,-13 0 0,-18 0 1,-12 0 1,-3 0 2,0 0 6,0 0-4,0 0-1,0 0-5,0 0-2,0 0-6,0 0-34,0 0-34,-18 0-25,-7 0-100,-3 0-196</inkml:trace>
  <inkml:trace contextRef="#ctx0" brushRef="#br0" timeOffset="20850.2606">5518 6298 191,'0'0'215,"0"0"-202,0 0 41,0 0 43,0 0 6,0 0-34,-12 0-16,12 0-15,0 0 19,0 0-12,0 0-5,0 0-9,0 0-10,0 0-4,0 0 11,0 0 2,0 0-16,0 0 1,0 0-6,0 0 5,0 0-10,0 0-1,0 0-3,0 0 1,0 0-1,0 0 1,0 0-1,0 0 3,0 0-3,0 0-3,0 0 3,15 0 0,19 0 0,21 0 2,30 0-1,6 4-1,14 1 0,-3 0-1,-5-1 2,-2-2-1,-13 1 1,-8-3-1,-16 1 3,-19-1-3,-17 5 0,-19-5-3,-3 0 3,0 0 5,0 0 4,0 0 1,0 0 1,0 0 2,0 0-11,0 0-2,0 0 2,0 0 1,0 0-6,0 0-17,0 3-29,0-3-48,0 1-26,0-1-95,5 0-111</inkml:trace>
  <inkml:trace contextRef="#ctx0" brushRef="#br0" timeOffset="22116.0594">7340 5599 235,'0'0'137,"0"0"-61,0 0 29,0 0-12,0 0-16,0 0-13,6-13-5,-6 13-3,0 0-21,7 0-8,-7 0-7,0 0-10,0 0-7,0 6-3,0 15-1,-7 11 0,-4 11 1,-11 4 14,7 7 9,-5 5-1,1-1-6,1-4-2,-2 8-8,5-5 5,0-5-9,1-5 1,-2 0 2,1-13 2,4-2 0,3-11-6,-2-6 0,5-4 4,2-10-3,3-1 0,0 0 7,0 0-3,0 0 14,-7 0 11,7-21 13,0-15-25,0-10-18,0-12 0,7 3 2,11-8-3,1 4 0,7 1-2,-2 8 5,1 1-3,-2 2 0,4 2-3,-5 6 2,4 2 1,-5 9-1,0 2 1,1 6-1,-2 2 1,-5 5 0,-8 5-2,5 4 2,-9-1 0,2 5 1,-5 0-1,7 0-9,1 0 5,14 13-5,0 14 3,13 10 5,-2 8 1,2 13 4,2 2 2,-4-1 4,1 7-4,-4-10-3,-7 5 2,4-10-3,-8-2-1,-1-7 0,-3 0 0,0-5-1,-6-5 0,1-5 3,-10-4-3,0-8 0,0 4-13,0-6-19,0-3-33,0-3-52,0-6-34,0-1-124,0-1-324</inkml:trace>
  <inkml:trace contextRef="#ctx0" brushRef="#br0" timeOffset="22423.9162">7142 6095 616,'0'0'85,"0"0"-38,0 0 15,0 0-22,0 0-21,0 0-5,30-16 1,-6 16 2,6 0-11,0-2 13,7-3-11,23 5-6,4 0-2,9 0-1,16 0-41,-2 0-117,3 0-108</inkml:trace>
  <inkml:trace contextRef="#ctx0" brushRef="#br0" timeOffset="22979.9521">8216 6017 34,'0'0'595,"0"0"-488,0 0-23,0 0 17,0 0-32,0 0-14,0-8-19,0 8-13,0 0-14,0 0-9,0 10-4,0 16 4,5 10 8,7 2 6,-5 4-6,3-2 3,-5-1 1,1-4-3,-6 2-5,0-4 1,0 2 2,0-3-7,0-4 0,0 0 0,0-4 3,0-6-3,0-3 2,0 2-2,0-8-1,0-3-40,0-6-40,0 0-57,0 0-75,0-8-98</inkml:trace>
  <inkml:trace contextRef="#ctx0" brushRef="#br0" timeOffset="23435.8417">8775 6013 428,'0'0'137,"0"0"-85,0 0 54,0 0-35,0 0-67,0 0-4,-64-4-2,7 25 2,-11 3 18,-2 5 13,-2 1-1,3-1 5,7-1-2,14-3-15,16-2-2,5-5-3,19-2 5,-4-4-7,9-1 0,3 0-2,0 1-7,0 2-2,15-4 18,20 7-3,2-2 6,18 2-2,3-7-5,3 1-3,-5-5-10,3 4 4,-12-5-4,-10 7-1,5-2-2,-9-2 1,-10 2-14,2-1-14,-9 0-14,-1-2 6,-7 4-12,-1-6-22,-2 7-27,-2-8-10,7 5-63,-5-9-170</inkml:trace>
  <inkml:trace contextRef="#ctx0" brushRef="#br0" timeOffset="34566.0674">9876 5755 309,'0'0'79,"0"0"-44,0 0 62,0 0-16,0 0-22,0 0 2,0 0-17,0 0 0,0-5-11,0 5 11,0 0-10,0 0-11,0 0-4,-2 0-6,0 0-1,2 0-2,0 0-2,-5 0-5,5 0-1,0 0-2,-7 0 2,4 0-2,-14 0 4,-1 0-3,-15 0-1,-3 0 1,1 0-3,0 2 2,-3 9 0,8 4 1,-6 1 3,8 2-5,-2 4 1,-4 5-2,4 5 2,7 3-1,-2 6 1,10-1-1,10 7 1,5 1-2,0-1 0,0-3 2,15-3-2,15-5 2,3-4 0,13-5 0,-3-4 10,6-4-4,-1-11-5,-8-3 5,10-5-2,-4 0 3,2-5-5,4-11 0,-2-10 2,-1 1 0,-4 0-4,-10-5 5,-12-2-1,6 0-3,-9 0 4,-5 0-1,7 0 3,-4-3-2,-3 7 1,5-7 4,-3 4-1,3-1-5,7 5 5,-9 4-3,6-1 6,-3 6-2,-6 5 1,0-1 1,-6 7-3,-6 1-5,4 6 0,-7 0-4,0 0 0,3 0 0,-3 0-1,0 0 0,0 0-5,0 0-1,0 0-1,5 0 1,2 8-8,8 20 10,-2 4 4,9 4 1,-4 2 0,-2 1 1,-1-2-1,3 6 0,-3-1 5,0 0-5,0 0-1,-12-3 0,2-4-1,-5-4 0,0-7-3,0-1 5,0-2 0,-15-7 3,0-2 0,4-6-2,-11-6 13,2 0-8,-10 0 2,1-2 1,-6-21 0,2-2-7,-2-7 1,6-2 0,6 2-2,3 4 3,5 1-1,3 5-1,-1-5 0,4 7-2,2-2 0,2 5 0,2-1-7,3 3-20,0-2-33,0 4-19,20-6-42,12 4-114,15 0-150</inkml:trace>
  <inkml:trace contextRef="#ctx0" brushRef="#br0" timeOffset="35159.5152">11043 6189 601,'0'0'109,"0"0"-43,0 0 47,0 0-46,-10-144-19,10 108-21,0 2-2,0 7 3,-5 2-10,2 5 0,-9 1 8,4 6-5,-6-5-5,3 9-5,1-1-5,5 3 2,1 1 0,4 6 2,0 0-9,0 0-1,0 0-1,0 0-1,0 0-5,0 0 3,4 0-2,22 0-5,11 16 9,27 16 2,11 5 0,-3 0 4,-4 7-4,-7-1-2,-16-1-4,-22-4 6,-4-3-5,-9-2 4,-10-3-3,0-1 1,-10 1 3,-24 1 1,-1-7 5,-13 3-6,-1-10 7,-1-2-5,-2-3-3,17-12 1,6 0-45,18 0-76,11-20-78,40-14-466</inkml:trace>
  <inkml:trace contextRef="#ctx0" brushRef="#br0" timeOffset="39605.8483">12845 6316 392,'0'0'42,"0"0"-10,0 0 58,0 0-8,0 0-39,0 0 8,-15-52-3,11 47-12,4 5-4,0 0 28,-6-2-31,6 2-18,-5 0 4,1 0-3,-2 0-2,1 0 1,-4 0-2,-4 0-6,1 0-2,2 7-1,5 4 0,-3 3-1,8 4 0,-7 2 0,7 6 1,0 2 0,0 4-1,20 2 5,2-6-7,-4-5 3,1-2-26,1-7-24,3-5-35,9-9-36,3 0-49,2-32-190</inkml:trace>
  <inkml:trace contextRef="#ctx0" brushRef="#br0" timeOffset="40048.165">13365 5708 378,'0'0'181,"0"0"-164,0 0 42,0 0 9,0 0-62,0 0-6,-3 11-9,-4 18 9,2 12 40,2 12 23,3-2-18,0-1 13,0 4-29,0-2-7,0-5-5,8 2-4,14-5 17,-4-8-23,-3-4 0,4-5-6,-3-4 5,6 1-4,0-2-2,6-4 6,6-8-2,6 5-4,10-8-19,7-7-37,6 0-44,-2 0-52,-1-14-83,-18-9-237</inkml:trace>
  <inkml:trace contextRef="#ctx0" brushRef="#br0" timeOffset="40296.124">13388 6218 428,'0'0'80,"0"0"-42,0 0 27,0 0 3,0 0-25,0 0-18,0-13-15,22 8 0,2-2-8,9 0 0,2-1 2,5 7-4,5-3-2,-3 4-10,3 0-43,9 0-51,-5 0-58,-3 0-137</inkml:trace>
  <inkml:trace contextRef="#ctx0" brushRef="#br0" timeOffset="41082.6261">14439 6210 678,'0'0'76,"0"0"-76,0 0 24,0 0 38,0 0-20,0 0-35,105 0-6,-21-6 1,0 2 11,6-3-3,-5 3-4,-13 0-6,3-4 4,-16 4-4,0-1-9,-14 0-26,-7 3-26,-9-2-2,-13 1-25,-1-5-33,-15 4-56,0-7-26</inkml:trace>
  <inkml:trace contextRef="#ctx0" brushRef="#br0" timeOffset="41352.2686">14896 5903 472,'0'0'187,"0"0"-137,0 0 54,0 0-31,0 0-59,0 0-14,-5 52 0,5 6 27,16 6 14,-1 4-15,4-3 7,-1 0-22,-3 4-8,0-9 3,-3-2-5,-4 4-1,-1-7 0,-7-1-1,0-5-19,0-4-79,0-12-93,-7-16-261</inkml:trace>
  <inkml:trace contextRef="#ctx0" brushRef="#br0" timeOffset="42635.5535">15898 5942 590,'0'0'120,"0"0"-119,0 0-1,0 0 0,0 0 6,0 0-6,5 127 58,10-66-17,10 4-9,-2-1 2,6-1 5,2 4-6,-7-1-25,1-6 2,-10-6-3,0-7 3,-12-4-2,2-12-4,2-3-1,-7-9-2,0-2-2,0-11 3,0 2-2,0-8 1,0 0-1,0 0 6,0 0 5,0 0 5,0-16 33,0-16-19,-7-13-28,-8-9-1,0-2 4,-3-3-5,-2 0-2,1 8 0,-1 0 0,0 5 2,5 6 4,7-1-4,-4 1-4,4 3 4,-4-5 0,9-1 5,3 2-8,0 0 3,0 5-6,0 1 4,0 7 4,0 1-4,0 4 4,0 4-2,3 2 0,2 6 0,5-1-4,2 3 2,1 0-2,16-4 0,12 8-2,16 0 3,7 5-4,5 0 1,-8 0 5,-2 15-1,-11 8-4,-16 3 6,-7 6-6,-10 4 0,-8 3 5,-7 0-5,0 0 5,-12-4 0,-16 3 1,5-4 0,-4-5-1,5-1 1,10-8 0,12 0 2,0 3-1,0 3-1,34-3-2,9 2 1,4 7-1,2-1 2,-14 4 0,-5 0-1,-12 0 0,-9 0-6,-9-3 1,0-1 6,-32-3-2,-8-8 2,-24 3 8,-4-7 9,-8-6-9,8-5 2,1-5-6,5 0-3,25 0-1,15-5-38,22-12-51,22-8-170,30-14-386</inkml:trace>
  <inkml:trace contextRef="#ctx0" brushRef="#br0" timeOffset="42995.8749">16844 6185 596,'0'0'104,"0"0"-31,0 0 24,0 0-24,0 0-57,0 0-16,0 0-3,0 33-1,7 3 4,-2 8 19,-5 2-1,3-1 5,2-4-13,-5 0-4,7-2 1,-3 0-2,-4-4-4,0-3 6,0-5-5,0 1-2,0-2-5,0-5 3,0-6-35,0-6-29,0-6-58,0-3-11,0 0 31,11-16 42,8-18-233,-1-13 99</inkml:trace>
  <inkml:trace contextRef="#ctx0" brushRef="#br0" timeOffset="43300.9293">17085 6381 143,'0'0'95,"0"0"29,0 0 5,0 0-6,0 0 3,0 0-54,49-79-14,-59 76 0,-17 3-43,-15 0-8,5 0-3,-9 0 6,17 15-3,9 1-3,5 7 0,12 1-4,3 11 0,0 4 0,3 4 5,24 0-4,-4-6 1,17 0 7,-1-15 5,9 1-5,6-9 0,1-2-6,-1-4 0,6-1-2,-8-2-2,-2-4-30,-2-1-25,-9 0-56,-2 0-19,-14-6-94,2-3-230</inkml:trace>
  <inkml:trace contextRef="#ctx0" brushRef="#br0" timeOffset="44539.2197">17990 5951 468,'0'0'44,"0"0"-43,0 0 53,0 0 0,0 0-40,-147-32-10,102 32 13,0 0 20,-7 0-14,5 0 13,4 4 14,7 6-18,8-1-7,8 0 2,5-2-13,10 0-12,5-2-2,0 7 0,0-2 1,12 7 1,23 3-2,17 0 25,8 3-4,12 1 0,3 4-4,-3-1-13,3 0-3,-11 5 0,-9 2-2,-3 4 1,-12-2-1,-10 0 1,-12-9-1,-11 0 1,-7-7-6,0-5 3,-10 2 3,-35-2 12,-9-1 14,-21-5-6,2-9-8,4 0-4,12 0-7,12-4-2,15-16-41,26-14-102,4 2-249</inkml:trace>
  <inkml:trace contextRef="#ctx0" brushRef="#br0" timeOffset="44811.5541">18459 6063 828,'0'0'66,"0"0"-54,0 0 27,0 0-39,0 0 2,0 0 10,25 132 4,-10-83-1,-3-4 1,-7 0-12,5-6 4,-7 0-6,-1-8-2,-2 1 1,0-1-1,0-4-1,0-4-56,0-10-146,-2-13-239</inkml:trace>
  <inkml:trace contextRef="#ctx0" brushRef="#br0" timeOffset="45267.7824">18770 6186 347,'0'0'488,"0"0"-467,0 0-20,0 0 43,0 0-34,0 0-9,30 71 22,-22-33 4,4 1-14,-9-2-4,2-5-8,-5-5 1,0-4 1,0-5 3,0-11-6,0 2-7,0-4-22,0-5-1,0 0 17,0-32 11,2-20-15,25-8-27,3-8 33,15 8 11,-6 13 2,1 10 27,-2 15 19,1 12-21,-8 9-7,8 1 2,-7 6-11,4 26-10,-2 5 4,-1 17 0,3 0 3,-3 4-2,-6 1-4,-9 0 0,-3-4 0,0-10 2,-11-6-4,-4-7-3,0-9-22,0-8-111,0-15-127</inkml:trace>
  <inkml:trace contextRef="#ctx0" brushRef="#br0" timeOffset="45837.4375">19559 6145 840,'0'0'59,"0"0"-23,0 0 39,0 0-55,0 0-18,0 0-2,91 50 5,-60-9-1,1 7-4,-3-2 1,-9 1 1,-5-3-4,0-5 2,-10-7-3,8-9-39,-9-13 1,-4-10-33,0 0 20,5 0 45,5 0 9,1-15 7,-2-3-6,2-3 28,1 7 52,-8 4-54,-3 10 26,-1 0-26,0 0-21,5 0-6,2 4-7,13 20 2,5 11 5,14 8 1,6-7-1,-3-1 3,1-13-1,-3-9-1,-15-7-1,-1-6 0,-9 0 0,-4-9 8,-7-31 0,-4-11 0,0-20 4,-35-10 1,-14 2-3,-3 4 2,-5 16 8,9 16-8,11 16-12,20 11 0,14 15-10,3 1-95,3 1-99,43 21-126,4 3 24</inkml:trace>
  <inkml:trace contextRef="#ctx0" brushRef="#br0" timeOffset="46100.3236">20769 6327 479,'0'0'193,"0"0"-186,0 0 13,0 0 39,0 0 13,0 0 24,-161 151-36,133-108-20,8 1-28,6-3 5,11 1-15,3-4 5,3-6-7,31-5 6,14-4-1,28-7-5,11-8-3,21-8-102,1 0-156,-5-36-252</inkml:trace>
  <inkml:trace contextRef="#ctx0" brushRef="#br0" timeOffset="46369.3158">21356 6029 756,'0'0'52,"0"0"68,0 0-3,0 0-34,0 0-40,0 0 7,-18-78-49,18 78-1,0 18-17,0 26 1,0 20 16,0 5 7,0 10-3,3-6 2,2 2-5,2-1 0,1-2 1,5-2 0,7-4-2,6-12-4,12-4-88,4-17-94,6-10-177</inkml:trace>
  <inkml:trace contextRef="#ctx0" brushRef="#br0" timeOffset="46550.3036">21254 6478 153,'0'0'837,"0"0"-787,0 0 12,0 0-30,226-92-29,-86 86-6,18 6-3,-11 0-48,-15 0-29,-10 0-72,-22 0-114</inkml:trace>
  <inkml:trace contextRef="#ctx0" brushRef="#br0" timeOffset="51591.6059">3052 8502 389,'0'0'99,"0"0"-68,0 0 77,0 0-4,-10 133-23,5-71-19,-5 14 4,-8 9 1,-6 3-28,-2 2 2,5-4-12,0-11-14,6-8-10,3-12-1,9-12 1,-4-3-4,4-6 2,-1-13-1,3-4-2,-3-12 0,4-1 6,0-4 0,0 0 13,0-9 1,0-29 4,7-25-24,13-17-10,7-12 3,3-14-4,3-2 1,4 13 10,-10 14 0,6 16-3,-9 8 6,11 2-3,8 9 0,-8 7-11,-1 14 11,-19 14 14,-3 11-6,-9 0-8,15 15-10,6 28 3,9 28 7,4 3 6,-7 15 20,4-9-7,-14-5-7,0-6 2,2-10-8,-4-4 0,0-12-5,-3 0-1,0-6 5,4-7-5,-7-3-12,-4-4-62,2-9-46,7-8-58,-2-6-126,2-15-280</inkml:trace>
  <inkml:trace contextRef="#ctx0" brushRef="#br0" timeOffset="51817.1264">2910 9181 637,'0'0'187,"0"0"-183,0 0 21,0 0 63,0 0-42,0 0-38,84-15-8,-6 12 1,19-2-2,2 5-1,6 0-12,-13 0-73,-3 0-71,-10 5-95,-14-1-161</inkml:trace>
  <inkml:trace contextRef="#ctx0" brushRef="#br0" timeOffset="52093.5924">4113 9063 685,'0'0'195,"0"0"-142,0 0 16,0 0 13,0 0-71,0 0-6,0 62-5,0-13 23,0-1 2,0 1-7,0 3 2,6-5-17,-6-7 0,0 2 1,0-3-4,0-8 0,0-3-44,0-13-65,0-3-72,0-12-93,0-14-170</inkml:trace>
  <inkml:trace contextRef="#ctx0" brushRef="#br0" timeOffset="52356.9213">4372 9139 689,'0'0'146,"0"0"-61,0 0-13,0 0-37,-127-8-29,65 35 6,7 1 14,16-1-10,19-6-12,10-1-4,10 1-7,0 2 3,19 9 4,11 0 6,15-1-6,5 1 2,-1 0 5,-1-5 3,2-1-2,-8-5-6,2-2-2,-9-4-1,20-2-82,-2-10-104,11-3-250</inkml:trace>
  <inkml:trace contextRef="#ctx0" brushRef="#br0" timeOffset="52678.763">4937 9029 643,'0'0'203,"0"0"-167,0 0 61,0 0 17,0 0-68,0 0-23,27-4-11,22 4-10,19 0 6,23 0 0,-3-6-4,1 6-4,-15 0-12,-6 0-66,-4 0-43,-17 0-85,-11 10-177</inkml:trace>
  <inkml:trace contextRef="#ctx0" brushRef="#br0" timeOffset="52891.2466">5033 9328 521,'0'0'252,"0"0"-197,0 0 18,0 0 24,0 0-55,0 0-39,-62 29 8,115-20-7,33 3 9,16-6-13,17-1-40,4-5-83,-2 0-150,-1-2-314</inkml:trace>
  <inkml:trace contextRef="#ctx0" brushRef="#br0" timeOffset="53209.6695">6222 9014 138,'0'0'804,"0"0"-748,-154-15 21,91 30 46,6 32-43,15 10-44,15 11-7,27 6-11,12-4-13,45 2-2,21-5-3,13-14 0,-4-10-32,1-22-16,-14-15 7,-10-6 18,-4-34 13,-18-33 10,-12-24 14,-10-21-7,-10-13 9,-10 3-3,-15 21 10,-30 26 9,-9 21-32,-9 22-9,4 22 4,2 10-60,7 6-89,20 25-94,20 4-175</inkml:trace>
  <inkml:trace contextRef="#ctx0" brushRef="#br0" timeOffset="55159.5754">8669 8642 554,'0'0'95,"0"0"-19,0 0 36,0 0-12,0 0-58,0 0-8,0 0-12,-6-12-15,6 24 3,0 19 3,6 10 25,8 14-3,-6 13-1,4 3-2,-9 3-3,2 0 3,-5-8-11,0-2-6,0-6-6,0-4-4,0 1 0,0-10 2,0-6-7,0-7 2,0-2-1,0-11 0,0-9-2,-5-5 3,5-5 1,0 0-2,0 0 12,0 0 1,0 0 3,0-19 7,0-11-20,-3-7-2,3-5-1,0-3-1,0 0-1,0-4-4,0 5 3,0 6 2,0 2-1,0 4 1,3 0-7,-3 9 5,0-2 2,0-2-2,5 0 2,-5 0-10,7 4 5,-4-5 4,2-6-2,2 5-2,-4-1-4,2 10 9,-5 4-2,0 4 5,0 1-6,0 6 6,7 5-3,-7-1 0,0-2 0,0-3 0,0 1-2,0 2 2,0-1 0,0-1 1,0 1-1,0 4-1,0-2 1,0 2-2,0 0 2,0 0 1,0-3-1,0 3-5,0-1 5,0-4 0,0-3 3,3 4-6,1-2-1,-3-2 0,9-1 0,-1-4 2,1-2-3,10 3 5,0-2-6,5 5 5,5 1-5,4 2 3,11 4-3,-3 2 3,3 0 3,0 0-4,-8 0 1,-7 17-2,-10 10-2,-5 7 4,-5 2-4,-10 6 3,-5 2 1,-30 2 1,-14 0 0,-1-7 2,7-6-1,3-6 2,6-5-1,4-12 3,12 2-3,8-7 1,10-5-3,0 0-1,0 0-9,0 5-11,0-1 5,28 2 12,19 11 6,10 4 1,1 3 5,-4 7-5,-4 0 0,-10 1 2,-16 5-2,-3-1 4,-21-8-2,0 4-3,-15-7 0,-33-2 8,-17-4-2,-11-5 5,-6-10-5,10-4 2,7 0-6,5 0-2,23-11-24,10-11-64,27-8-120,15-2-214</inkml:trace>
  <inkml:trace contextRef="#ctx0" brushRef="#br0" timeOffset="55446.0514">9429 8999 9,'0'0'758,"0"0"-685,0 0 8,0 0 18,0 0-48,0 0-40,0 14-9,5 18 11,-2 11 28,9 4-16,-4 2 20,-1-4-18,-4-3-10,-3-2-2,0-5-7,0-3-4,0-1-4,0-3 4,0-1-4,-10 0-59,-5-7-100,7-13-90,8-7-303</inkml:trace>
  <inkml:trace contextRef="#ctx0" brushRef="#br0" timeOffset="55745.6916">9683 9202 754,'0'0'140,"0"0"-127,0 0 61,0 0-16,0 0-42,-147-7-1,105 24-3,12-7-8,8 2-4,17-2-1,5 0 0,0 11-11,0 2 11,0 9 1,15 0 10,12 6-1,0-1 8,3 0 5,0-10-8,9 0-5,1-5-5,5-7 0,8-3-4,4-3-22,10 0-95,2-9-92,-2 0-201</inkml:trace>
  <inkml:trace contextRef="#ctx0" brushRef="#br0" timeOffset="56060.0463">10414 9073 0,'0'0'769,"0"0"-701,0 0 59,0 0 13,0 0-51,0 0-50,-15-17-3,15 17-11,7-3-11,28-5-10,17-1-3,23-1 2,12 3-3,7 2-12,1 5-53,-10 0-50,-4 0-41,-18 0-75,-18 0-169</inkml:trace>
  <inkml:trace contextRef="#ctx0" brushRef="#br0" timeOffset="56286.3743">10267 9415 711,'0'0'99,"0"0"-91,0 0 91,0 0-23,0 0-35,0 0-30,162 1 0,-48-1-2,10 0-9,3 0-21,5 0-46,0 0-46,0 0-107,-8-14-232</inkml:trace>
  <inkml:trace contextRef="#ctx0" brushRef="#br0" timeOffset="56517.9177">11849 8987 55,'0'0'874,"0"0"-783,0 0 36,0 0-19,0 0-62,0 0-42,-21 32 3,31 29-2,15 16 32,3 0-6,-1-3-13,-12 1-10,0-7-6,-12 3-1,-3-3-1,0 2-4,-15 11-84,-23-6-121,-17-13-195</inkml:trace>
  <inkml:trace contextRef="#ctx0" brushRef="#br0" timeOffset="58947.4458">3430 11087 831,'0'0'129,"0"0"-99,0 0 32,0 0 11,0 0-43,0 0-30,-30 43 0,18 9 2,-9 17 16,1-3 6,1 2-15,2 3-5,1-7 3,4-6 1,4-16-6,1-10-2,7-15 0,0-12 2,0-5-2,0 0 0,0 0-4,0-22 4,0-30-3,22-23 0,13-21-7,2 0 8,1 4-2,4 18 4,-12 15 1,-8 16-1,-7 18 5,-3 3 10,-4 10 4,-3 6 5,-3 6-5,1 0-19,12 0-3,8 33-3,18 21 6,2 16 20,6 9 3,-4 2-2,-5-2-5,-5-9-10,-7 1-3,-4-8-3,6-1 2,-15-11-2,0-4-17,-7-11-52,3-4-35,-11-11-73,0-15-63,0-6-198</inkml:trace>
  <inkml:trace contextRef="#ctx0" brushRef="#br0" timeOffset="59144.0076">3337 11686 797,'0'0'113,"0"0"-64,0 0 32,0 0-10,0 0-43,0 0-27,108-39-2,-17 24 4,9 3-7,-1 1-32,9 2-68,-9-3-80,-7 2-109</inkml:trace>
  <inkml:trace contextRef="#ctx0" brushRef="#br0" timeOffset="59398.0529">4384 11402 701,'0'0'198,"0"0"-133,0 0 55,0 0-6,0 0-54,0 0-31,0-12-14,0 39-15,0 17 0,0 18 26,0-1 1,0 7-10,0-7-9,0-6-6,0 0-2,0-11-1,-5-3-55,-7-13-50,10-16-68,2-12-45,0-12-72,2-42-122</inkml:trace>
  <inkml:trace contextRef="#ctx0" brushRef="#br0" timeOffset="59675.0998">4673 11439 141,'0'0'607,"0"0"-498,0 0 14,0 0 27,0 0-66,0 0-62,-13-59-13,-29 90-4,-12 2 3,4 11 8,2-7-9,19-5 3,14-11-10,10-4-1,5-1 0,0 4 1,0 1-2,24 6 2,12 7 5,6-3 3,8 6 2,-1-10-4,-1-1-6,3-10 4,-3-4-4,11-7-60,9-5-96,8 0-120,-5-33-483</inkml:trace>
  <inkml:trace contextRef="#ctx0" brushRef="#br0" timeOffset="59893.7085">5202 11470 963,'0'0'215,"0"0"-183,0 0 64,0 0-3,0 0-58,0 0-35,120-117-5,-45 97-4,11 4 8,-9 5-29,-4 7-69,1 4-66,-17 0-67,-20 0-178</inkml:trace>
  <inkml:trace contextRef="#ctx0" brushRef="#br0" timeOffset="60105.0739">5223 11855 41,'0'0'904,"0"0"-823,0 0-33,0 0 62,0 0-13,0 0-55,84-6-37,13-13 1,5 2-6,-3-5 0,0 12-8,-7 1-82,3-3-75,-8 1-102,-12-5-377</inkml:trace>
  <inkml:trace contextRef="#ctx0" brushRef="#br0" timeOffset="60567.5146">6503 11087 1046,'0'0'114,"0"0"-80,0 0 49,0 0-45,0 0-31,0 0-6,0 106 1,7-24 33,8 13-5,-8-4-17,4-2 2,-7-7-9,1-1-1,-5-13-5,0-3 1,0-12-1,0-4-32,0-7-57,-14-10-90,8-19-125,-1-13-428</inkml:trace>
  <inkml:trace contextRef="#ctx0" brushRef="#br0" timeOffset="62825.5679">9084 11288 208,'0'0'389,"0"0"-342,0 0 30,0 0 33,0 0-17,0 0-60,0-9-17,0 9 6,0 0 2,0 0-4,0 4-7,0 24-12,-5 22 7,2 13 32,-9 14-8,9 6-4,-7 6-2,1-7-5,3-7-8,-3-6 7,-2-10-10,7-6-4,-1-11-3,-1-5-2,1-15-1,1-5 1,-2-12 0,6-5 2,0 0-1,0 0 13,0-7 9,0-30-4,0-10-10,0-17-5,0-3-3,0-5-2,-4 8 2,1 1-4,-2-3 4,-2 7-2,4 8 1,-2-3-1,-2 5-1,2 5 1,5 3 0,0 7 1,0-2-1,0 8-4,0 1 4,0-3-6,12 9 3,-4 3 2,6-2-4,-9 11 5,5-3-2,-5 6 4,1 1-2,-6 1 0,0 4 0,0 0 0,0 0-1,0 0-5,0 0 6,0 0 2,0 0-2,0 0 0,0 0 0,0 0 0,0 0 0,0 0 0,0 0 0,0 0-4,0 0 3,0 0 1,0 0-4,0 0 2,0 0 2,0 0 0,5 0 4,-5 0-7,0-4 4,4 0-2,-4 0 1,5-1 0,1-1-3,-2 6 0,1-4 0,1-3-5,-2 5 3,8-1 1,-1-2-4,4 0 6,7-1-6,0 2 3,-2-3 0,2 2 3,-2 5 2,-4-5 0,-4 5-1,-7 0 0,-2 0 1,9 0-3,-8 0-5,1 0 2,1 0 1,-2 0 2,7 0 0,-7 0 1,4 0 2,-1 5-8,1 0 8,-1 2 4,8-3-4,0 7 0,-2-1-1,7 5 2,0 0-1,-5 4 0,1 6-6,-8-3 4,-1-1 2,-7 5-2,0-3-3,0 4 4,-15-2 0,-21 3 1,-7-1 5,-7-4-5,-5-4 2,1 3-2,9-12 0,18-5 2,12 2-3,3-4 2,12-3-2,0 0-11,0 0-12,0 2 2,20-2 4,21 5 16,17 0-1,12 7 4,2 3-2,-8 2 2,-1 10-2,-9 9 1,-12 11-3,-21 2 1,-9 5 2,-12-1 0,-12-6 4,-29-8 2,-15-2 8,-12-10 3,-11-5 0,7-12 4,7-10-19,5 0 8,23 0-8,10-10-2,27-17-51,0-5-79,49-7-170,16 3-404</inkml:trace>
  <inkml:trace contextRef="#ctx0" brushRef="#br0" timeOffset="63164.8743">9830 11439 791,'0'0'97,"0"0"-18,0 0 53,0 0-63,0 0-59,0 0-8,7 47-2,-7 4 37,8 5-1,-1-2-15,1-5-5,-1-5-8,2-8-7,-6-9 0,4-2 1,-4-7-2,-3-9-24,5 3-52,-5-7-53,0-5-39,12 0-116,3-32-25</inkml:trace>
  <inkml:trace contextRef="#ctx0" brushRef="#br0" timeOffset="63425.981">10120 11530 651,'0'0'120,"0"0"-78,0 0 37,0 0-35,0 0 2,-176 58-7,138-26-7,4 0-15,7 2-7,12-3-4,7 1-4,1 0 8,2 5-7,5 7 3,0-2 5,0-6-3,20-5 1,10-3-2,16-7-1,6-10-4,23-11 2,3 0-4,6-9-63,3-18-82,-3-12-99,-9-13-291</inkml:trace>
  <inkml:trace contextRef="#ctx0" brushRef="#br0" timeOffset="63674.0127">10749 11461 846,'0'0'197,"0"0"-190,0 0 100,0 0 26,0 0-81,0 0-52,98-55-4,-26 46-2,19 4 4,11 3-14,3 2-42,-5 0-63,-11 0-64,-19 0-138</inkml:trace>
  <inkml:trace contextRef="#ctx0" brushRef="#br0" timeOffset="63890.6033">10734 11830 831,'0'0'109,"0"0"-109,0 0 23,0 0 95,0 0-50,0 0-63,60 0-3,27-2-2,27-8-22,14 5-29,15 0-49,4-7-73,0-8-105</inkml:trace>
  <inkml:trace contextRef="#ctx0" brushRef="#br0" timeOffset="64205.7567">12462 11493 57,'0'0'836,"0"0"-781,-141-10 7,66 10 70,-4 31-28,7 7-24,22 7-37,22 5-35,28 4-6,0-2-2,48-2-1,31-4 0,20-14-34,6-9-15,4-19-1,-9-4 10,-8-4 10,-10-24 20,-17-18 11,-16-16 14,-19-5 46,-22-3 2,-8 0-13,-33 10 6,-39 2-16,-24 0-19,-21 6-20,-21 2-10,-5 15-59,6 13-163,28 16-151</inkml:trace>
  <inkml:trace contextRef="#ctx0" brushRef="#br0" timeOffset="65548.1324">3879 13127 712,'0'0'208,"0"0"-185,0 0 23,0 0 13,0 0-49,0 0-1,-91 175 40,49-74-5,1-3-13,4-7-6,10-10-1,7-14-12,5-7 13,1-13-7,6-3-9,-4-17-2,9-14-3,-4-9 1,7-4-4,0 0 9,0 0 1,0-17 12,0-27 3,7-26-26,8-14-5,9-2 4,9 4 0,-3 10 1,4 8-3,1 10 2,5 13 1,-17 2 4,7 11-3,-5 9 8,-11 2-5,-4 12 4,-5 5 0,2 0-7,8 5-1,6 27-8,10 16 8,7 16 14,4 10-3,-5 2 4,-7-1 2,2-6-2,-4-5-12,-5-1-2,7 1 2,1-3-3,-8-6-1,2-11-57,-10-6-43,-6-7-90,-3-15-11,-6-16-83,0 0-185</inkml:trace>
  <inkml:trace contextRef="#ctx0" brushRef="#br0" timeOffset="65735.9051">3770 13827 301,'0'0'343,"0"0"-231,0 0 2,0 0-6,0 0-21,0 0-57,-122-55-20,135 55-10,27 0-7,24-4 7,18-1 0,16-3-30,16 4-68,0-7-64,-5 3-61,-19-4-194</inkml:trace>
  <inkml:trace contextRef="#ctx0" brushRef="#br0" timeOffset="65960.5881">4603 13634 539,'0'0'273,"0"0"-182,0 0 52,0 0-21,0 0-76,0 0-6,0 22 2,0 14-18,0 12 31,15-1-12,-5 8-13,8 4-16,-3-5-13,-3-6-1,3-6 0,-6 0-2,-3-8-64,3-4-65,-4-11-62,8-19-72,-3 0-82</inkml:trace>
  <inkml:trace contextRef="#ctx0" brushRef="#br0" timeOffset="66238.1309">4952 13732 624,'0'0'235,"0"0"-115,0 0 58,0 0-38,0 0-70,0 0-48,-15-24-22,-15 52-7,-11 15 7,-5 0 11,6-1-3,17-10-8,11-5-3,7-7 1,5 3 1,0-3-10,0 6-9,12 1 13,16 5 4,12 0 0,6-4 0,10-1-3,5-7-3,6-4-29,6-4-53,6-12-46,4 0-42,-9-5-140</inkml:trace>
  <inkml:trace contextRef="#ctx0" brushRef="#br0" timeOffset="66470.968">5548 13708 604,'0'0'377,"0"0"-310,0 0 63,0 0 8,0 0-69,0 0-38,12-35-12,33 18-17,18 6-2,28-1-2,11 3 0,-5 7-6,2 2-68,-6 0-100,-12 0-68,-20 12-187</inkml:trace>
  <inkml:trace contextRef="#ctx0" brushRef="#br0" timeOffset="66674.7769">5658 14076 357,'0'0'685,"0"0"-631,0 0 17,0 0 54,0 0-70,0 0-55,56-20 1,42 8-3,29-2-24,9 6-35,-2 4-87,-2-7-41,-10-6-147</inkml:trace>
  <inkml:trace contextRef="#ctx0" brushRef="#br0" timeOffset="66996.2062">6983 13607 32,'0'0'950,"0"0"-899,0 0 4,-160-5 67,99 42-29,13 12-40,9 10-19,21 9-19,18 3-13,3 6 0,46-5-2,20-8 0,21-12-11,7-18-27,2-13-13,-2-21 6,-14 0-4,-8-8 21,-23-28 23,-13-11 5,-24-24 7,-15-18 6,0-9-2,-22 4 23,-25 19-9,-11 16-3,-11 14-15,-9 9-7,-1 8-23,5 18-158,22-3-191</inkml:trace>
  <inkml:trace contextRef="#ctx0" brushRef="#br0" timeOffset="68346.1234">9355 13463 532,'0'0'367,"0"0"-304,0 0 20,0 0 27,0 0-66,0 0-26,0 30-3,4 19 15,6 15 13,1 7-9,3 3-13,-4 2-4,2-2-5,-9-9-10,7-13-1,-8-8 0,1-14 0,-3-13 0,3-7 1,-3-8 0,0-2 2,0 0 4,0 0 4,0-6 2,0-25 2,-3-23-12,-15-13-4,-4-12-11,8-1 6,3 8-3,7 5 8,4 3-1,0 0 1,0 7-3,0-2 4,15 0-1,-1 6 0,8-2-5,-4 8 5,0 8-1,2 7-1,9 6 0,-2 11-3,8-1-1,7 6-1,-2 4 4,-7 6-6,-1 0 5,-4 0-2,-13 19-2,-6 9-1,-4 4 5,-5 6 0,0-5 4,0 8 0,-9-1 0,-2-4 1,7-4-1,4 4 0,0-4 0,0 8 0,24-5 1,6 8 0,3 6 1,-6-12-1,-8 2-1,-9-7 3,-10-13 4,0 4 5,-14-7 8,-36 0 11,-19 0 9,-16-7 5,-4-9-3,16 0-18,9 0-10,22-17-5,11-2-9,7-2-46,11-6-67,13-1-71,0-3-115,23 8-331</inkml:trace>
  <inkml:trace contextRef="#ctx0" brushRef="#br0" timeOffset="68630.0111">10019 13533 137,'0'0'799,"0"0"-719,0 0-12,0 0 38,0 0-38,0 0-48,22 19-9,-7 26 22,-3 3 4,3 3-3,-12 0-23,11 2-5,-9 4-3,6-13-3,-7-2 0,-4-3-4,5-14-62,-5-2-72,0-9-64,0-14-107,0-14-242</inkml:trace>
  <inkml:trace contextRef="#ctx0" brushRef="#br0" timeOffset="68894.0244">10357 13580 789,'0'0'138,"0"0"-11,0 0 32,0 0-87,0 0-47,0 0-15,-70-5-8,32 27-2,2 5 4,11-2-4,17-1 0,1 1-3,7 5 1,0 5-4,4 6 4,17 2 3,11 1-2,0 0-1,8-8 1,9-9-9,9-3-18,11-11-22,9-9-77,3-4-76,-3-9-250</inkml:trace>
  <inkml:trace contextRef="#ctx0" brushRef="#br0" timeOffset="69126.0581">10976 13612 776,'0'0'256,"0"0"-214,0 0 96,0 0 6,0 0-93,0 0-47,79-52-4,4 40-6,18 8 1,-2 2-17,-1 2-54,-9 0-76,-17 0-62,-22 6-169</inkml:trace>
  <inkml:trace contextRef="#ctx0" brushRef="#br0" timeOffset="69328.8929">10913 13923 796,'0'0'185,"0"0"-156,0 0 97,0 0 12,0 0-86,0 0-50,145-43-2,-13 27-42,16-1-63,5 2-33,-2-7-9,-4-1-90,-3-9-123</inkml:trace>
  <inkml:trace contextRef="#ctx0" brushRef="#br0" timeOffset="69649.8295">12649 13480 672,'0'0'196,"0"0"-93,0 0 26,0 0-31,-172-54-32,100 54 3,-8 27-5,19 17-28,13 3-22,16 10-7,27 3-7,5 7-3,43 5-2,34-3-21,29-11-37,9-14-3,7-25-17,-8-14 5,-14-5 2,-18-9 56,-23-29 20,-19-19 4,-21-8 76,-19-14 5,-11-2-2,-45 6-30,-35-4-5,-16 9-11,-17 5-7,9 18-30,16 19 0,19 20-37,21 8-156,29 8-183</inkml:trace>
  <inkml:trace contextRef="#ctx0" brushRef="#br0" timeOffset="70940.5005">4481 15643 125,'0'0'676,"0"0"-589,0 0-19,0 0 46,0 0-14,0 0-11,-10-65-25,10 65-39,0 0-21,0 6 2,0 30-5,0 19 2,15 17 25,-2 15 8,-8 2-5,-3-11-10,-2-4-7,0-4-1,-7-7-6,-11 1-1,-1-11 4,4-5-9,0-16 4,0-9-5,12-8 3,-4-10-1,7-5 1,0 0 8,0-5 7,0-42 1,0-24-19,25-29-44,9-19 32,14 2-4,2-4 6,4 13 7,-6 16-1,-6 18 4,-10 20 0,3 11 0,-5 11 0,-11 12 3,-4 8 7,-4 12 0,-7 0-10,1 7-11,10 30 1,3 21 10,9 18 7,-9 5 1,8 2-2,-6-7-6,-2-9 1,2 4-1,-2-12 0,4 4-1,-2-4-71,-1 1-50,-4-8-79,-15-13-57,0-14-107</inkml:trace>
  <inkml:trace contextRef="#ctx0" brushRef="#br0" timeOffset="71338.1279">4447 16198 808,'0'0'118,"0"0"-73,0 0 53,0 0-36,0 0-62,0 0 0,102-53-4,4 38 3,11-2-7,-2 0-27,4 2-42,-7-2-21,-7-5 4,-18-4 28,-11 5 8,-23-1 39,-21-1 19,-12 8 8,-15-2 88,2 9 37,-7 6-14,0-3-7,0 5-27,0 0-15,0 0-35,0 0-7,0 12 7,0 15-19,0 13-5,0 9 8,0 1 6,0 7-12,15-5-13,0-2 2,0 3-4,-3-8-48,-2-5-55,1-13-68,-7-12-22,1-15-68,-5 0-80</inkml:trace>
  <inkml:trace contextRef="#ctx0" brushRef="#br0" timeOffset="71608.7632">5714 15931 576,'0'0'195,"0"0"-96,0 0 73,0 0-39,0 0-72,0 0-24,30-53-29,-57 70-7,-6 15 2,-6-1 19,4 1 18,10-6-30,15-15-4,5-1-6,5 1-1,0-1-3,15 13-2,25 9 6,15 8 2,17 5 1,3-3 1,7 0-3,-8-8 1,5-9-2,-4-1-34,3-9-92,4-15-81,-8 0-259</inkml:trace>
  <inkml:trace contextRef="#ctx0" brushRef="#br0" timeOffset="71806.2753">6478 15851 741,'0'0'349,"0"0"-307,0 0 45,0 0 4,0 0-87,152-96-4,-53 88-7,-2 8-12,-7 0-96,-11 0-54,-10 19-66,-21 7-209</inkml:trace>
  <inkml:trace contextRef="#ctx0" brushRef="#br0" timeOffset="71981.3648">6577 16251 829,'0'0'141,"0"0"-79,0 0 89,0 0-18,0 0-92,144 6-34,-14-18-7,17 2-5,1 0-97,-11-2-116,-17-3-85,-14-6-353</inkml:trace>
  <inkml:trace contextRef="#ctx0" brushRef="#br0" timeOffset="72199.319">7711 15755 745,'0'0'315,"0"0"-241,0 0 91,0 0-49,0 0-75,0 0-32,-18 15-9,44 44 1,11 15 15,2 12 9,-1-6-9,-4-4-9,-4-4-5,-9 0-2,-7-8-6,-6-1-85,-6-10-158,-2-21-162</inkml:trace>
  <inkml:trace contextRef="#ctx0" brushRef="#br0" timeOffset="73452.0949">9419 15480 176,'0'0'572,"0"0"-496,0 0 33,0 0-8,0 0-9,0 0-56,60 24-22,-40 34 51,-3 28 3,3 9-29,-8 6-3,-4-5-18,-1-9 1,-7-18-7,3-4-6,-3-18-4,0-10-1,0-10 1,0-10-1,0-7 0,0-10 0,0 0-1,0 0 0,0-1-2,0-35-1,0-19-20,-3-18-11,-4-13 17,2-4 5,5 0-7,0 9 9,0 9 4,-3 13 6,-2 2 2,-2 10-2,2 7 9,2 5 2,-4 7 3,7 9-8,0 2 8,0 10-11,0-3-3,0-1 0,15 2-5,28 2 3,19-3-9,10 10 5,-3 0 5,-11 5 0,-12 16-2,-26 2-2,-17 2 3,-3 3 2,0 8 27,-30 2 6,-4 5-4,4-10-5,7-1-10,13-7-8,10-1-4,0-4-2,0 11-2,25 1 2,5 12 3,12 5 0,-7-7-3,2 6 0,-15-7 0,-7-3 1,-10-11-2,-5-5 2,0-5 3,-5-2 2,-32 1-2,-20-5 6,-7-11-2,1 0-3,6-7-5,10-20-80,25-15-114,16-11-124</inkml:trace>
  <inkml:trace contextRef="#ctx0" brushRef="#br0" timeOffset="73694.907">10459 15616 1046,'0'0'37,"0"0"-20,0 0 43,0 0 1,0 136 23,0-74-40,0-5-20,0-1-17,0-16-4,12-2-3,-5-6 0,-1-5-43,8-1-109,1-10-51,10-16-108,5-3-299</inkml:trace>
  <inkml:trace contextRef="#ctx0" brushRef="#br0" timeOffset="73961.6443">10802 15648 660,'0'0'299,"0"0"-237,0 0 94,0 0-1,0 0-90,0 0-36,-102-54-4,49 85-11,-3 2-5,18 9 1,8-3-9,20 1-1,5 0 0,5 2 0,0 7-6,27-1 5,9-1 1,15-4 3,2-1 2,6-6-1,6-4-8,-2-9-15,1-2-53,8-10-60,3-11-98,-3 0-181</inkml:trace>
  <inkml:trace contextRef="#ctx0" brushRef="#br0" timeOffset="74165.8843">11505 15637 156,'0'0'971,"0"0"-929,0 0 75,0 0 10,0 0-98,0 0-29,167-133-8,-65 117-2,9 5-19,-11 11-70,-5 0-77,-16 0-88,-22 0-230</inkml:trace>
  <inkml:trace contextRef="#ctx0" brushRef="#br0" timeOffset="74531.59">11545 15895 176,'0'0'804,"0"0"-751,0 0 28,0 0 50,0 0-56,0 0-70,135 0-5,4-12 0,9 0-53,-3-4-35,-6-5-37,0-6-15,-12-10-89,-13-10-78,-17-1 33,-20-1 264,-24 7 10,-21 2 194,-12 8 83,-17 8-43,-3 8-68,0 5 4,0 11-9,0 0-50,0 0-54,0 9-23,0 33-32,5 25 8,15 27 25,1 3-1,2 4-24,5-9-9,-8-13-1,2-3-42,-7-9-124,-10-12-179,-5-28-424</inkml:trace>
  <inkml:trace contextRef="#ctx0" brushRef="#br0" timeOffset="97603.1849">15966 10286 308,'0'0'94,"0"0"28,0 0-54,0 0 15,-52 136-39,52-105 10,0-7-19,0 2-9,0-8 2,0-4 9,0-8-10,0 1-13,0-7-6,0 0 5,0 0 7,0 0 13,0 0-3,0-1 2,0-20-25,0-7-7,4-2-1,6 3-7,-2 4-32,2-3-21,2 9-47,-4-3-68,-3-2-145</inkml:trace>
  <inkml:trace contextRef="#ctx0" brushRef="#br0" timeOffset="98502.5963">16267 9921 505,'0'0'101,"0"0"-86,0 0 79,0 0 11,0 0-34,0 0-33,-55-32-17,40 33-20,-8 38-1,-18 12 6,6 20 19,-1 18-11,15 4-3,6 6 8,9 3-4,6 0 0,6 1-2,30-3-9,22-2 2,11-8-5,13-17 0,1-13 0,11-17 1,-2-16-2,2-13 1,1-14-4,0-14-5,1-34-15,-14-16 9,-2-22 4,-16-9 5,-13-13 5,-15 4 0,-21 5 3,-10 9 2,-5 14 13,-4 22 6,-7 17 5,-3 18 9,7 7 4,2 12-8,5 0-9,0 0-25,0 0-6,0 36-8,0 30-2,0 24 16,0 21 5,0 2 13,0-1-7,0-1-6,0-3 2,0-6-6,0-7 0,0-2 2,12-7-2,8-8-2,-3-3-3,8-10 3,0-7-52,9-16-21,1-8-24,10-21-55,5-13-76,14-37-186</inkml:trace>
  <inkml:trace contextRef="#ctx0" brushRef="#br0" timeOffset="99289.5551">18380 10142 113,'0'0'429,"0"0"-390,0 0 59,-67-126 20,42 106-31,-5 4-28,-7 5 5,-10 11-30,-10 0-5,-13 12-6,-2 26 19,-3 9-12,11 12-14,21 7-5,8 2 0,21 1-5,14 6-6,5-1 0,52 2 2,32 0 2,16-8-3,17-15 2,-6-17-1,-12-19-2,-11-5-9,-9-12-9,-9 0 8,-3-22-5,-8-10 9,-6-6-1,-16-9 14,-10-4-5,-17 1-1,-8 1 0,-7 7 5,-7-1-1,-28 5 10,-7-6-9,-12 1-2,3 1 13,-1 6-16,3 9 3,17 11-2,14 4-2,1 8 1,9 4 0,3 0-2,2 0-2,-13 0-6,1 22 6,-18 13-1,13 10 2,-7 7 0,5 14 0,12 1 2,10 3-5,10 16 5,39 4 0,23 8 2,11-2 0,1-6 1,-5-6-3,-11-9 0,-19-9 0,-12-8 2,-19-4-2,-15-11-1,-3-7-3,0-4 4,-36-5-2,-18-5 2,-13-5 4,-13-13-4,-4-4-7,-1-13-76,11-29-80,17-20-222</inkml:trace>
  <inkml:trace contextRef="#ctx0" brushRef="#br0" timeOffset="100016.2312">19633 10033 838,'0'0'83,"0"0"-37,0 0-20,0 0-26,0 0 12,-59 154-4,36-40 47,-4 11-11,12-15-38,-2-2 6,12-8 0,5-3-6,0-18-1,0-13-4,0-12 0,0-18 2,0-13 0,0-10-2,0-11-1,0-2 5,0 0 13,0-27 8,0-28 7,0-35-33,9-23-4,14-10-6,2-5-12,2 3 10,5 5 10,-5 14 3,-1 4-1,-4 23 7,-2 14-3,-5 21 16,-3 14-7,-2 18 10,-10 7 7,0 5-15,7 0-15,-2 22-15,13 32-7,4 30 22,16 18 8,-3 9 6,2-9 3,-7-5-10,1-8-5,-8-11 2,-1-1 1,-7-7-5,3 1-1,1-7 1,1-6 0,-7-6-4,2-10-51,-3-10-54,-7-8-28,-2-16-62,-3-8-123</inkml:trace>
  <inkml:trace contextRef="#ctx0" brushRef="#br0" timeOffset="100789.4059">19452 10562 771,'0'0'154,"0"0"-133,0 0 54,0 0 3,0 0-78,0 0-4,198-73-21,-71 65-16,8 0-34,4-3-34,-3-5 3,-23-8-48,-17-6 21,-24-2-57,-17-5 190,-32-12 1,-4 6 169,-19-1-28,0 9 31,0 13-66,0 7 12,0 5-26,0 8-13,0 2-36,0 0-25,0 6-19,0 32-10,-9 21 10,1 20 8,3 1 17,-5 1-8,8-11-10,-3-3-4,5-17-2,0-7 2,0-11-2,0-11-1,0-11-8,0-5-38,0-5 15,0-9 25,0-34 5,7-27-10,25-16-7,3 0 12,5 11 6,-7 16 6,-2 21 10,-13 23 13,-6 11-7,-4 4-6,4 4-16,6 29 0,16 16 0,-6 9 12,7-4-9,-5-2-2,0-3 1,-11-12-2,-2-15-1,-9-10-41,-1-12-38,-4 0 29,9-27 51,1-34 0,10-23-19,8-23 15,14 3 4,3 15 18,-4 24 17,-11 29 28,-3 19 13,-3 17-26,7 0-20,11 49-25,7 20 5,13 20 9,-13 13-2,-6-9-3,-2 1-7,-16 0-3,1-7-2,-9 0-1,-10-2-1,-5-9-67,-5-7-83,0-15-119,-5-29-474</inkml:trace>
  <inkml:trace contextRef="#ctx0" brushRef="#br0" timeOffset="149854.3629">22818 5829 390,'0'0'62,"0"0"-5,0 0 24,0 0 22,0 0-56,0 0 23,0 0-8,0-89-5,0 69-17,0 3 8,-3 0-11,3 2-5,0 5 5,0 2-9,-7 0 2,7 6-5,-5-1-10,5 3-2,0 0-6,0 0-4,0 0-3,0 0-3,0 0 0,0 0-4,0 0 1,0 0-2,0 0-1,0 8-2,0 12 5,-8 10 3,-6 4 3,2 8 0,-3 0 0,0 3 1,7 5-2,-15-1 3,8 10-2,-2-1 0,2 1 1,0 0-1,-9 0 0,9 3 0,-8 8 0,-6 11 0,3 5-1,-10 4 2,3 4-1,3-7 0,-2 2 0,12 1 0,3 0 0,7 0 2,0-3-2,4-2 0,-3-7 0,-3 8-1,1-6 1,-4 1 0,0 9 1,-2 1 3,7 5-4,-5 3-1,0 5 1,3 3 1,7 7 0,0-9 0,5 2-1,0-11 0,0 5 0,10-4 0,5 3 0,-3 3 1,0-3-1,-4-2 0,2-3 0,-7-4 0,6 0 0,-3 9 0,3 1 0,-3 3 0,-6 6 0,4 3 2,1 12-1,1 0 1,4 5-2,1-1 1,5-2 0,-4 8 0,-9-8 2,-3 8-2,0-8-1,0-1 1,0 1 1,0-1 4,0 10-2,-15 4 3,-5 5-1,-3 4 0,-1 0 2,-12-4-5,-3 8 2,-3-2 2,-11 5-6,13-6 4,-1-2-4,6 2 0,4-6 1,5 0-1,0 6 5,-3 3-6,6-1 0,-9-2 4,-5 3-1,-5 5 0,-6 6 2,-4 7 3,-1 4-8,-4-3 2,5-1-6,3 5 5,14-6-1,-8-4 1,11-1-1,-5-10 3,5 0 1,-3-4 2,3-2 11,-3-7 0,3-3-13,9 2-3,8-15-2,-2-1 2,12-15-2,5-6 2,0-15-2,0-13 1,5-23-8,7-19-3,-7-26-12,2-8-20,1-20 4,7-55-4,14-54-74,11-62-85,15-56-162</inkml:trace>
  <inkml:trace contextRef="#ctx0" brushRef="#br0" timeOffset="150972.8608">23298 7402 192,'0'0'133,"0"0"25,-125 149-34,76-82-12,-3 5-36,20 0-50,2-5 0,20-8 7,10 0-5,0-9-6,10-4-12,20-10-4,6-9 0,5-1 6,1-20-5,17-6-1,3 0-4,11-10-2,8-28 0,-3-15 4,1-9-4,-11-5 1,-16-1 1,-10 14 5,-15 10 34,-17 12 11,-5 14-17,-5 9 19,0 6-9,0 3-34,0 0-11,0 35-19,0 24 13,-15 23 6,6 9 15,-4 5 3,10-6-10,3 2 3,0-3-10,0-3 1,0-7-2,-2-9 0,-3-11 0,0-4-14,-7-8-25,4-10-31,-7-5-61,3-10-68,12-22-129</inkml:trace>
  <inkml:trace contextRef="#ctx0" brushRef="#br0" timeOffset="151557.0796">24830 7776 68,'0'0'742,"0"0"-684,-182-68-2,102 60 32,-4 8-33,-1 10-27,1 27-17,16 9 14,9 5-17,24 13-1,10-3-3,23 2-2,2 1-1,34-5 6,27-2-7,13-11 0,15-17-9,-1-17 0,1-12-7,1-5 3,-4-27 7,-8-11 1,-14-11 5,-12 0 5,-15 2 1,-22 4 0,-9 6 10,-6 7 19,-21 4-8,-21 15-26,-13 0-1,-1 15 6,-2 1 0,1 11-6,8 28-2,14 16 0,8 8 2,11 10-4,14 12 1,2 6 3,5 2 0,14-3 0,2-11 0,-12-8 3,-8-9-2,-1-12 1,0-4-2,-16-13 0,-21-3 1,-10-6-1,-17-12 1,-4-8-2,1-4-19,2-16-63,31-26-75,22-17-225</inkml:trace>
  <inkml:trace contextRef="#ctx0" brushRef="#br0" timeOffset="152066.4224">25434 7856 581,'0'0'177,"0"0"-177,0 0 0,0 0 67,-98 182 39,54-97-65,4 6-21,8-2 7,-3-7-9,5-13 3,11-10-9,-2-11 8,9-18-14,2-13-3,7-7-3,3-10 1,0 0 10,0 0-1,0-37 23,3-31-22,34-28-11,8-18-15,15-4 9,5 3-4,6 18 6,-3 11 1,-9 16 6,-9 23-3,-17 16 2,-12 9 8,-11 17 5,-5 3 6,1 2-21,1 7-6,8 46-8,0 21 14,0 17 11,-1 17 15,-11-2-11,2 0-3,2-3-4,-2-7-3,-5-12-5,5-14 1,1-8-1,-2-7-7,7-5-16,-7-7-49,2-3-66,4-17-66,-6-19-217</inkml:trace>
  <inkml:trace contextRef="#ctx0" brushRef="#br0" timeOffset="152264.0805">25287 8411 709,'0'0'111,"0"0"-111,0 0-2,0 0 2,223-43-6,-110 43-33,9 0-105,4 0-53,-14-5-123</inkml:trace>
  <inkml:trace contextRef="#ctx0" brushRef="#br0" timeOffset="152838.9742">26381 8073 694,'0'0'84,"0"0"50,0 0-9,0 0-36,0 0-43,0 0-41,-22-41-5,7 84-15,-1 14 15,-5 21 11,-2 6 0,3 2-7,5-8 0,0-8-4,-4-17 0,6-9 0,5-7-6,3-17-19,1-9-23,4-11-15,0 0 34,0-20 29,17-33 13,30-23-13,8-6 3,5 3 1,-3 17 3,-12 19 13,-21 24 15,-11 11-5,-11 8-11,0 4-19,1 32-5,5 19 5,9 16 6,-9 2-6,7-3 3,-3-14-2,1-15-1,-6-9-13,5-16-35,-12-11-16,5-5 27,5-17 37,7-30-2,13-24 2,12-18 0,-1 2 3,8 7 19,-6 23 2,-14 22 43,-14 20-3,-7 11-23,-6 4 14,-2 0-38,2 11-17,11 32-15,-5 26 15,7 17 9,-5 4 4,-3-6-9,0-5-3,-7-6-1,0-5-12,0-2-55,0-8-50,0-11-72,0-15-239</inkml:trace>
  <inkml:trace contextRef="#ctx0" brushRef="#br0" timeOffset="153133.0305">27321 8538 719,'0'0'116,"0"0"-97,0 0 70,0 0-7,0 0-54,0 0-12,42-14-12,15 14 6,33 0 5,9 0 3,8 5-12,2-5-6,-7 0-1,-2 0-13,-8 0-28,-5 0-9,-15-16-18,-5 0-68,-19-2-72,-16-9-196</inkml:trace>
  <inkml:trace contextRef="#ctx0" brushRef="#br0" timeOffset="153423.8872">27987 8079 536,'0'0'200,"0"0"-115,0 0 63,0 0-23,0 0-56,0 0-46,-84-41-23,101 73-4,35 26 4,11 24 12,16 11-2,-10 4-7,-19-4 1,-15-11-4,-30-15 0,-5-7 0,-5-10-1,-39-1 1,-16-12 4,-10-2 9,-14-3-13,-3-6-1,-3-6-86,5-9-117,6-11-432</inkml:trace>
  <inkml:trace contextRef="#ctx0" brushRef="#br0" timeOffset="154302.0531">23097 9640 839,'0'0'59,"0"0"-48,0 0 6,129-45 31,-52 45-14,12 0-13,1 17-11,-11 11-6,-22 9-3,-22 5-2,-27 7 1,-8 8-5,-28 4-5,-41-3 7,-18 1 3,-22-6 0,7-11 0,9-10 2,12-6 0,29-13-1,21-8 13,19 0-8,12-1 0,0 4-6,43 0 0,26 4 11,28-4 20,20 0 3,10-8-6,-13 4-10,-14-4-15,-16 0 3,-14 0-6,-8 0-5,7-4-51,-7-8-75,8-8-95,-6-6-232</inkml:trace>
  <inkml:trace contextRef="#ctx0" brushRef="#br0" timeOffset="154744.5262">24422 9581 814,'0'0'107,"0"0"-33,0 0 6,0 0-34,0 0-46,0 0 1,-28 106-1,18-32 21,-4-4-7,-2 4-8,4-8-2,-3-7-3,-2-7 0,2-13-1,-2-13-1,12-9-3,-1-9-15,6-8-8,0 0 20,0-30 0,0-14 2,25-3-34,15-1 35,18 11 2,9 10-1,14 9 3,-3 9 0,-6 9 9,-3 0-2,-11 17-2,-14 15 1,-12 8-3,-12 2-2,-20 4-1,0 2 8,-15-1 9,-24-4-4,-3-11 0,-6 0-8,-1-17 2,14-3-7,7-12-28,14 0-51,14-23-47,0-26-233</inkml:trace>
  <inkml:trace contextRef="#ctx0" brushRef="#br0" timeOffset="154963.127">25188 9874 746,'0'0'189,"0"0"-151,0 0 19,0 0 17,0 0-60,0 0 30,-21 107 34,9-53-39,4-1-14,6-1-19,-3-1-6,5-6 0,0-7-31,0-6-58,0-10-74,27-17-87,6-5-165</inkml:trace>
  <inkml:trace contextRef="#ctx0" brushRef="#br0" timeOffset="155387.9897">25630 9660 843,'0'0'92,"0"0"-3,0 0 42,0 0-51,0 0-58,0 0-19,-13 42-1,-2 13 27,1 13 7,2 2-9,2-4-9,10 3-5,0-2-7,0 0-4,0-9-1,0-6-1,15-8-16,2-7-22,-2-15-43,2-12-31,-10-7-49,1-3-14,4-15 49,-9-27-73,-3-13-99,0-4 241,-15 9 57,-17 6 75,0 12 153,9 10-30,6 7-9,9 10-31,8-3-53,0 0-13,0 1-27,40-5-56,5-1-9,27 2-5,8 7-5,6 4-43,9 0-91,-1 0-106,-6 0-270</inkml:trace>
  <inkml:trace contextRef="#ctx0" brushRef="#br0" timeOffset="155928.958">26097 10553 28,'0'0'717,"0"0"-669,31-150 3,18 80 8,15 0-24,2 2-20,-2 3-4,-2 13 0,-14 9 6,-22 16 25,-13 7 19,-11 3 13,-2 7 15,0-3-25,-17 2-37,-2 3-17,-7 8-10,7 0 0,11 0-3,8 32-12,0 15 4,10 16 0,33 8-3,6 6 10,-11-5 3,3-13-3,-23-10-9,-13-18 2,-5-7 4,0-5 7,-30-8 0,-17-1 7,-1-10 4,2 0-11,1 0-36,12-8-110,8-25-74,21-11-435</inkml:trace>
  <inkml:trace contextRef="#ctx0" brushRef="#br0" timeOffset="156904.8769">27545 10157 512,'0'0'442,"0"0"-391,-134-36 40,76 36 18,4 0-63,4 3-34,13 25-12,11 7-2,12 9-14,14-1-71,9 1-19,43-14 12,19-13-53,13-17-26,1 0 43,-16-15-41,-12-19 171,-27-13 83,-18 5 77,-12-2 45,0 8-43,0 9-59,-5 5 9,-7 16-5,9 6-42,-2 0-31,-4 0-33,-4 28-1,-6 20-1,1 11-3,6 5 3,12 0-1,0-10-13,0-6-26,15-11-22,4-15 20,1-12-7,-3-10 1,6 0 39,10-5 10,11-27 5,4-16 0,4-6-3,-7-6 18,-6 1 4,-9 13 14,-8 19 28,-17 16 13,2 10-19,-7 1-15,0 0-16,0 0-23,3 12-6,9 26-6,6 10 6,15 11 3,11-7-1,11 2-2,15-11-16,7-11-17,4-12-16,-3-13-2,1-7-3,-11-18 15,4-28 10,-6-20 16,-9-19 13,-11-6 1,-12 1-1,-19 16 5,-13 15 41,-2 21 18,-2 11-7,-25 12-14,-1 9 8,-7 6-17,-12 0-16,7 21-14,-9 28-1,22 14-3,11 18 3,16 5 1,23-1-3,30 4-1,28-19-26,9-11-31,4-15-3,-1-17-36,-7-12-9,-9-8-43,-12-7-24,-6 0-93,-18-23-202</inkml:trace>
  <inkml:trace contextRef="#ctx0" brushRef="#br0" timeOffset="158050.1879">23554 11290 990,'0'0'93,"0"0"-5,0 0 42,0 0-69,0 0-40,0 0-21,-15 12-7,-2 39 7,2 25 14,-2 9 28,4 1-24,1 0-14,-1-8-3,-2-2 1,7-12-2,-14-5-3,13-11-3,-9-1-16,5-9-49,4-17-59,4-4-45,-5-17-58,5-10-106</inkml:trace>
  <inkml:trace contextRef="#ctx0" brushRef="#br0" timeOffset="158315.02">22917 11627 172,'0'0'649,"0"0"-617,0 0-6,0 0 45,0 0-49,0 0-19,164-22-3,-79 22 14,9 0-14,-1 0 4,-1 0-4,2 0-2,-5 0-35,-9 0-104,-13 4-69,-15-4-176</inkml:trace>
  <inkml:trace contextRef="#ctx0" brushRef="#br0" timeOffset="158988.0082">23934 11627 674,'0'0'70,"0"0"-42,0 0 44,0 0-5,0 0-11,0 0-11,77 128-18,-51-92-18,-7 7-7,-6-5-2,-8-6-2,-5-5-7,0 0-10,0-10 3,-8-8-1,-7-9 10,1 0 1,6-5 6,5-30 3,3-5-3,0-14-3,10 7 3,28 4 1,4 9-1,15 4-6,13 8-18,9 10-62,4 2-32,6 5-34,12 5-33,-13 0-26,1 0 121,-16 0 0,-12 0 90,-23 5 36,-19 1 85,-14-2-21,-5 3 84,0 3-52,-37 7-15,-10 8 13,-10 3 5,-3-1-64,8 0-5,17 0-9,6-7-39,19 7-17,9-5-1,1 0-11,11-2-24,33-9-21,4-11-16,6 0-7,1-11-53,-1-21 32,-18-5 57,-4-5 43,-13 3 35,-8 12 62,-6 12 11,-5 6-4,0 5 2,0 4-31,0 0-19,0 0-36,0 17-17,-5 17 3,-10 14 18,-6 11-7,2-1-8,4 1-5,3 0-4,4-12-6,0-5-49,1-14-50,4-13-40,3-6-63,0-9-94,0-24-59</inkml:trace>
  <inkml:trace contextRef="#ctx0" brushRef="#br0" timeOffset="159378.2424">25058 11791 17,'0'0'647,"0"0"-544,0 0-17,0 0 33,0 0-61,0 0-34,102-19-17,-74 65 27,-1 8 24,-10 10-23,-5-1-23,-6-4-3,-4-5-8,-2-7-1,0-13-2,0-13-31,0-12-54,0-7-14,0-2-16,5-15 57,10-29 36,13-15-95,3-5 84,4 11 35,1 11 43,5 15 44,-8 5-10,1 16 24,-9 0-47,6 6 0,8 0-12,1 22-7,-3 17-5,1 8-1,-18 6-6,-1 1-9,-11 5-2,-5-6-7,-3-6-5,0-3-11,0-7-36,-10-5-74,5-16-54,5-5-122,0-11-216</inkml:trace>
  <inkml:trace contextRef="#ctx0" brushRef="#br0" timeOffset="159724.5067">26241 11834 686,'0'0'106,"0"0"-58,0 0 101,0 0-36,0 0-47,0 0-32,-76-58-19,39 58-2,6 20-6,-1 7-1,12 5-3,8 0-6,12 10 2,0 0-1,13 7-14,23 1 16,0-3-3,3 2 2,-11-5 1,-4-13-1,-11-11 1,-1-3 0,-12-8 0,0-3 8,0-6-8,-5 0 12,-27 0-9,0 0-3,-8-11-54,2-16-62,11-14-82,12-7-149</inkml:trace>
  <inkml:trace contextRef="#ctx0" brushRef="#br0" timeOffset="160316.2199">26443 11958 580,'0'0'135,"0"0"-116,0 0 75,0 0 26,0 0-63,115 132 13,-106-88-19,-8-4-16,-1-3-22,0-7-9,0-5-4,-10-9-22,5-5-53,2-6-13,-4-5-14,7-10 15,0-21 17,7-20-81,13-4 143,12 4 8,-2 4 49,-5 16 76,10 12-28,-11 6 26,2 7-61,1 6-9,-10 0 3,8 0-32,-3 27-8,-2 10 3,-9 0 1,0 10-14,-11-5-3,0-2-1,0-3-2,-11-10-16,6-7-37,-6-8-36,7-12-14,4 0-50,0 0 39,20-32 36,17-8-77,2-5 126,8 3 29,-9 2 73,1 8 21,-9 6 59,-4 16-60,-4 5 29,0 5-57,-2 0-20,2 14 8,-2 18-25,-3 11 2,-2 9 2,-5 3 2,-4-1-6,-6 0-9,0-2-16,0-9-3,0-11-12,0-5-36,0-5-48,0-17-64,25 0-10,12-5-13,12-10-175</inkml:trace>
  <inkml:trace contextRef="#ctx0" brushRef="#br0" timeOffset="161818.017">27550 12048 785,'0'0'204,"0"0"-188,0 0-8,0 0 29,0 0-34,0 0-2,0 103 31,4-48 1,-4-4-17,0-10-9,0-2-4,0-2-2,0-10-1,-9-6-4,3-6-53,-1-3-45,7-7-106,0-5-183</inkml:trace>
  <inkml:trace contextRef="#ctx0" brushRef="#br0" timeOffset="162139.596">28193 11764 778,'0'0'153,"0"0"-92,0 0 47,0 0-26,0 0-40,0 0-42,-4 32 5,-19 22-2,3 17 54,1-2-33,6-1-6,5-2-5,8-7-3,-7-12-4,7-11-6,0-4 0,0-10 0,0 0-17,0-5-43,12-2-28,6-10-35,9-5 7,10 0-44,-6-10-60,13-27-57,-16-8 78</inkml:trace>
  <inkml:trace contextRef="#ctx0" brushRef="#br0" timeOffset="162409.0911">28439 11958 167,'0'0'192,"0"0"5,61-130-43,-47 105-30,-6 9 1,-6 10-20,3 1-8,-5 5-31,0 0-27,0 0-39,0 15 0,0 28 0,0 10 18,-12 21 17,-1 3-10,1-3 6,-8 1-10,7-11-7,1-10 0,0-7-9,9 0-3,-4-13-2,7-4 2,0-7-5,0-2-8,0-5-39,15-1-54,29-8 4,11-7-44,19 0-73,-1-22-134</inkml:trace>
  <inkml:trace contextRef="#ctx0" brushRef="#br0" timeOffset="162671.0404">28119 12048 788,'0'0'138,"0"0"-100,0 0 44,0 0-12,0 0-46,171-69-19,-91 66-5,5 3 0,11 0 0,-1 0-2,4 8-50,-4 11-53,-11 0-133,-16 2-275</inkml:trace>
  <inkml:trace contextRef="#ctx0" brushRef="#br0" timeOffset="163419.9049">28773 12314 639,'0'0'163,"0"0"-160,0 0 20,0 0 62,0 0-85,151 0-7,-68-4-24,1-2 6,-9-5-16,-11 0 26,-17 2 6,-12 2 7,-18-4 2,-17 2 3,0 1 38,0-2 13,-27-4-29,-7 2-4,-4 1 19,-9 7 1,4 0 13,-6 4-4,2 0 4,10 4 4,1 11-17,9 6-25,3 2-4,11 4-11,3 5 1,10 0-2,0 0-19,42 5-24,18-10 1,24 3-34,4-12-35,16-9-29,6-8-18,-4-1 13,-1 0-15,-11-15 72,-17-12 88,-22 6 88,-23-1 55,-19 2 24,-13 8 26,0 0-52,-18-4-42,-26 1-23,-8-2-9,-3 8-11,10 9-9,15 0-42,18 0-5,12 5-16,0 16-43,9 0-29,29 1 25,14-6-10,5-10 20,-7-6 19,-3-2 30,-5-25 4,-11-20 6,1-1 56,-5-22 4,-4 2 31,-11 4 2,0 14-4,-7 20-10,-5 15-1,0 11-10,0 4-50,0 19-24,-32 44-23,-8 35 23,-9 24 4,4 18 0,15 1-4,10 3-15,2-5-54,-7-15-62,1-11-79,-19-34-109,8-36-589</inkml:trace>
  <inkml:trace contextRef="#ctx0" brushRef="#br0" timeOffset="164477.7235">23723 12866 615,'0'0'212,"0"0"-88,0 0-6,0 0-20,0 0-26,-217-6-21,113 33 0,7 10-3,18 0-11,26 6-25,12-5-12,21-1-2,17-10-8,3 0-27,3-7-23,39-10 8,15-10 6,18 0 14,-1-10 2,0-21 4,-8-1 14,-17 5 12,-19 6 6,-18 11 43,-11 3 39,-1 7 0,0 0-16,0 0-26,0 0-21,-16 30-21,-6 10-2,-3 11 2,12 4-1,13 2-3,0-8-8,30-11-29,5-6-26,23-11-6,-1-16-16,0-5 23,2-19-5,-1-25 0,-1-21 40,0-19 16,-4-12 10,6-12 1,-24 13 13,2 3 13,-20 18 45,-2 20 11,-2 7-6,-5 16-21,-1 9 17,-3 12-13,-4 3-7,0 7-18,0 0-23,0 0-11,0 39-3,-11 24 3,-12 16 14,-2 9-1,5-10-2,5-2-9,3-3-1,2-14-2,10-1-1,0-15-25,0-9-40,15-9-54,19-10-29,-1-15-16,12 0-40,-10-15-142,-6-27-149</inkml:trace>
  <inkml:trace contextRef="#ctx0" brushRef="#br0" timeOffset="164638.4689">24213 12966 184,'0'0'485,"0"0"-379,-139-70 38,118 61 18,17 5-45,4 4-41,0 0-71,32 0-5,32 0-31,28 0 2,28 0-29,15 13-72,6-2-58,-7 0-123,-10-10-204</inkml:trace>
  <inkml:trace contextRef="#ctx0" brushRef="#br0" timeOffset="165519.7675">25287 12663 697,'0'0'103,"0"0"-21,0 0 63,0 0-3,0 0-63,0 0-56,-30-11-23,30 70-3,0 27 3,-10 13 34,-2 3-17,-3-5-1,-2-11-7,-1-5-9,-10-18 4,7-11-4,-5-8 0,-6-17-1,12-12-4,3-8 3,0-7-12,6 0 10,11-28-5,0-16-29,0-9-42,28 6 32,9 3 10,21 12-11,6 5-8,5 1 33,-7-1 12,-6 7 9,0-7 2,-16 4 1,-5-7 8,-8 3 25,1-5 8,-8 9 10,-5 2 13,-5 6-33,2 10 4,-5 5 17,-2 0-34,-5 5-18,8 31-12,-1 19 12,-7 16 20,0 2-7,0-4-4,0-3-9,0-15 0,-12-7-1,12-12-35,0-17-31,0-9-20,0-6-16,0 0 55,20-21 39,17-17 2,5-9-3,3 5 8,-12 2 2,-4 14 26,-9 16 26,-8 5 39,-12 5-20,0 0-8,0 0-31,0 9-23,0 27-5,3 8 31,9 11-2,3 3-14,6-3-10,11-8-6,10-7-3,10-10-21,6-11-29,9-13-20,7-6 6,-5 0-19,-1-15 9,-9-22 37,-7-13 26,-9-7 11,-20 7 1,-13 4 21,-10 14 64,-1 9 8,-28 6-6,-7 2-14,0 11 6,-4 0-7,10 4-38,7 0-24,-2 8-8,10 20-3,10 4-6,5 6-5,5 9-31,38 0-37,21-4-58,11-4-6,2-8-52,8-9-150</inkml:trace>
  <inkml:trace contextRef="#ctx0" brushRef="#br0" timeOffset="165948.7657">27621 13119 692,'0'0'54,"0"0"-48,-148-56 88,103 44 20,-3 8-62,-1-1-18,7 5 9,2 0-1,8 0-16,11 21-22,6 3-4,8 11-1,7 7 1,7 7-6,29 15 6,11 4 0,8 3 1,6-7 4,-9-2 0,-17-13-4,-9-16-1,-12-6 1,-11-12-4,-3 2 6,-3-8 3,-41-5 28,-14-4 31,-7 0-11,-1 0-44,9-23-4,4-11-6,16-4-42,19-3-81,18 1-21,11 13-93,50 4-92</inkml:trace>
  <inkml:trace contextRef="#ctx0" brushRef="#br0" timeOffset="167096.9827">28174 13387 554,'0'0'240,"0"0"-156,0 0 44,0 0-47,0 0-38,-139 11 17,61 12 36,1 9-27,13 0-40,19 0-16,15-1-13,22 1-1,1-5-10,7-1-31,22-8-10,18-3-6,23-8 19,6-7-12,5 0-12,-6-28 34,-11-5 22,-12-4 7,-10-1 11,-10 2 41,-13 13 16,-7 8 22,-5 9-11,0 6-5,0 0-24,0 0-22,0 0-28,0 13 0,-8 22-10,-11 8 10,-2 10 5,2-3-5,-6-3 2,7 0-2,6-13-26,-1-3-63,6-9-42,7-17 0,0-1-14,0-4-33,20-14 69,12-26 10,10-2-17,1-11 101,-3 10 15,-3 1 65,-3 10 61,-4 9-22,-4 8-15,-9 3 23,-2 4-34,-10 8-2,-5 0-19,0 0-33,0 0-16,0 20-6,0 23 3,0 6 17,0 5-7,0-5-11,0-9-4,0-3-8,0-14-22,7-8-59,6-5-9,14-10 28,5 0-16,11-21 43,1-15 28,1-4 15,2 0 2,-15 12 40,-2 9 48,-8 2-32,-16 12 20,-6 5 13,0 0-42,0 0 3,0 0-29,0 0-22,0 10-1,0 17 0,0 13 3,0 0 0,0-4-3,0-4-7,0-9-25,0-8-21,10-3-5,20-12 14,11 0 25,10-2 12,0-28 0,-1-9 5,0 3 2,-13-3 18,1 7 33,-14 7 6,-11 15 8,-10 3 14,-3 7-10,0 0-31,0 0-38,0 15-4,0 24 4,0 9 1,0 16 4,0 0-3,27-5-2,13-7-2,19-9-21,6-16-14,14-12-1,-7-15-5,6 0 0,-9-42 28,-11-13 13,-7-17 2,-6-4 5,-25 8 4,-12 21 25,-8 20 17,0 10 19,0 12 0,0 5-29,-8 0-22,-12 9-19,-5 31-1,5 11 1,16 20-1,4 10-7,17 6-11,35-5-40,15-8-49,11-14-60,11-19-92,1-18-325</inkml:trace>
  <inkml:trace contextRef="#ctx0" brushRef="#br0" timeOffset="167688.6638">24673 13847 900,'0'0'110,"0"0"-15,0 0-2,0 0-4,0 0-47,0 0-12,0 96-4,-22-10 57,-4 6-38,2-3-18,-8-4-19,9-7-7,-5-10 2,2 0-3,3-13-18,1-11-45,1-13-46,4-11-68,2-20-46,-4 0-86,-12-23-156</inkml:trace>
  <inkml:trace contextRef="#ctx0" brushRef="#br0" timeOffset="168025.5171">24041 14373 711,'0'0'126,"0"0"-25,0 0-27,0 0-35,0 0-33,0 0-3,211-12 20,-84 17-16,5 2-7,-8-3 0,-7 1-1,-17-1-7,-16-4 8,-14 0-1,-15 0 2,-23 0-1,-4-9 6,-13 5 58,-11 0 9,1 4 14,-5 0-25,0 0-10,0 0-15,0 4-12,0 20-8,0 15 26,0 13 4,-5 1-32,1 2-6,-2-3-9,-3-5 0,9-2-8,-6-5-56,6-8-74,0-9-56,0-11-49,0-12-133,10 0-94</inkml:trace>
  <inkml:trace contextRef="#ctx0" brushRef="#br0" timeOffset="168904.1136">25391 14500 487,'0'0'337,"0"0"-226,0 0-4,0 0 31,0 0-66,0 0-21,85-40-23,-67 74 28,-2 9-10,-8 9-20,-8-2-13,0 2-9,0-8-4,0-3-18,0-18-70,0-10-44,0-9-27,0-4-3,7 0-46,16-32 94,17-8-62,-3-2 94,3-5 82,-1 13 138,-4 4-16,-2 8 30,-6 10-5,-7 2-35,-3 10-5,-2 0-24,2 0-37,-2 7 2,-5 12 8,0 9-25,0-1-12,-9 4-4,-1-4-13,0-1-2,0-9-8,0-6-42,4-7-33,1-4 17,11 0 9,11 0 11,5-26 35,10-6 6,11-6 3,-13 7 2,7 3 8,-12 8 26,-6 5 8,-14 8 13,-13 7-2,-2 0-6,0 0-9,0 0-27,0 17 0,0 15 10,0 8 3,0 0-8,5-8-14,5-5-2,1-5-13,9-7-34,12 1-15,0-12-2,8-4 16,9 0 13,-6-4 5,-3-17 20,-1 3 10,-4-8 0,-3 11 22,-12-2 16,-3 12 34,-11 5-8,-6 0-13,0 0-12,0 0-17,0 32-18,0 10 8,9 10 10,7 3-14,13-7-6,16-5-2,12-9-16,11-15-17,11-11-11,0-8 2,-4-12 9,-3-20 15,-12-13 18,-15-2 3,-18-5 5,-17 5 18,-10 3 24,0 7 9,-23 14 0,2 14 13,6 6-7,7 3-48,1 0-17,7 27-13,0 22-3,32 16-2,47 9-35,36 1-90,17-10-109,6-22-214</inkml:trace>
  <inkml:trace contextRef="#ctx0" brushRef="#br0" timeOffset="172099.4045">22191 15552 693,'0'0'140,"0"0"-138,0 0 72,0 0 15,0 0-23,0 0-30,-20-23-14,20 23-9,0 0-3,0 0 3,0 0 16,0 0 1,0 0 3,0 0-1,0 0-10,0 0-5,0 0-6,0 0-6,0 0 1,0 0-3,0 0-2,0 0 0,0 0-1,0 0 4,0 0-4,0 0-1,0 0-3,0 0-10,0 0-27,0 0-26,0 0-39,-15 2-57,0 7-192</inkml:trace>
  <inkml:trace contextRef="#ctx0" brushRef="#br0" timeOffset="172718.6606">22572 15611 396,'0'0'376,"0"0"-368,0 0 22,0 0 96,-150-44-67,89 44-17,-6 12 1,-8 20-3,12 9-2,6 3-18,15-1-2,10 0-18,22-6-2,3-5 2,7-5-11,7-14-23,16-5 1,23-8-1,5 0 0,13-21 0,-2-28 7,2-10 13,-3-11 14,3-10 0,-9 0 4,-5 5 3,-8 6 5,-10 14 18,-5 10 15,-7 11 9,-8 14-13,-2 5-15,-5 6 39,-5 9-8,0 0-14,0 0-23,0 0-13,0 36-7,-27 15 0,-3 20 0,-12 14 11,2 1 2,11 10-1,-1-7-3,2-2-4,8-7-5,-2-7 0,-2-14 0,6-9-10,11-9-21,-1-10-44,8-3-33,0-7-52,3-15-21,29-6-56,20 0-21,12-15-18</inkml:trace>
  <inkml:trace contextRef="#ctx0" brushRef="#br0" timeOffset="173314.0193">22950 15840 432,'0'0'130,"0"0"46,0 0 11,42-125-74,-42 122 10,0 3-21,0 0-27,0 0-37,0 0-12,-12 11-23,-11 21-3,-4 9-5,10 3 2,1-6-31,12-6-37,4-2-9,0-12-14,0-9 1,0-4 40,9-5 33,6 0 20,0-22 7,0-1 1,0-5 28,-12 5 28,-3 8 18,0 9 33,0 6-38,0 0-45,0 0-15,0 5-17,0 18-3,0 9 3,5 8 0,10 0 0,7-3-9,5-6-16,10-13-22,4-13-8,6-5 14,5-7 3,3-35-25,-1-17 28,-6-20 15,1-18 20,-12-5-3,-1 1 3,-12 19 14,-11 18 40,-9 17 14,-4 10 20,0 17-23,0 8-2,0 7-18,0 5 4,0 0-22,0 0-27,0 17 0,-14 24-18,-13 18 18,-3 12 8,4 8-2,9 5-2,7-7-4,10-8 0,0-7-6,0-18-25,7-6-34,13-6-36,3-6-15,5-9-57,1-11-12,-4-6-120,-10-5-126</inkml:trace>
  <inkml:trace contextRef="#ctx0" brushRef="#br0" timeOffset="173779.2718">23367 15764 470,'0'0'134,"0"0"6,0 0 13,0 0-64,0 0-45,0 0-44,-72-64 0,120 64-21,23 0-4,12 0 2,1 0 9,-2 0-39,-7 0 32,-11 0 20,-16 0 0,-13 0 1,-16 0 18,-13 0 34,-6 0-6,0 0 26,0 5-6,-6 13-24,-19 6-3,1 11 25,-6 6-28,12-4-30,18-2-6,0 1-25,0-9-32,33-3-6,16-11-21,11-13 14,-3 0 35,3-22 28,-15-9 7,-8-8 0,-12 7 47,-18 5 52,-2 6 26,-5 12 20,0 8-20,0 1-48,0 0-35,-5 1-28,-10 36-11,-12 11 2,-5 25 0,10 3-5,7 6-6,4-5-39,11-2-42,0-1-78,0-10-72,16-19-142</inkml:trace>
  <inkml:trace contextRef="#ctx0" brushRef="#br0" timeOffset="175706.505">25200 15675 12,'0'0'891,"0"0"-780,0 0-28,0 0 2,0 0-24,0 0-50,-32 64-1,4 10 33,-2 4 0,-7 4-16,17-7-14,-9-12 2,4-8 4,9-4-11,-4-16-4,-1-5 5,8-13-7,3-7 4,2-5-3,3-3-3,5-2 0,-7 0-2,7-23 1,0-25-2,0-16-28,0-21 15,15-12 12,17-3 4,15-2-13,1 17 8,4 16 0,12 14-4,4 19-2,9 9-4,3 6 11,-6 10-2,-4 6-2,-15 5-1,-23 0 1,-3 16-1,-26 11 4,-3 14-12,0 12 17,-40-3 3,-7 3-3,-13-11-1,-4-10 1,9-11 0,12-10 2,2-1-2,15-8 3,1-2-3,13 0 0,3 0 2,9 0 8,0 0-3,0 0 6,0 0 3,0 0-12,0 0 2,0 0 1,0 0-6,0 15 0,0 19 2,12 11 3,0 10 25,10 4-16,-7 0-2,0-6-9,5-6-4,8-3 0,-3-8-12,14-8-28,-4-1-36,17-10-17,0-9-54,10-8 20,-1 0-49,-5 0 32,-1-20 83,-10-12 58,-3 0 3,-7-6 28,-7-5 52,-2 5 38,-15-6-20,3 4 9,-9 8-25,-5 9 30,0 14 19,0 3-47,0 0-22,-9 6-27,-6 0-18,-5 0-17,-12 21-2,4 11-2,10 1-5,-6 1-13,14 2-22,3-4-34,7-5-32,0-12-1,2-3 32,20-7 47,-2-5 20,0 0 12,2-6 1,-4-10 19,-15 6 47,2 2 24,-5 4 33,0 4-40,0 0-17,0 0-26,0 0-29,0 0-12,0 11-7,0 10-9,0 16 10,0 2-9,21 5-46,9-13-20,13-7-2,6-16 16,6-8-18,3-1 15,3-42 29,-10-10 18,-2-16 14,-2-18 9,-12-13 9,-3-8 8,-11 9 18,-2 10 28,-9 25 31,0 24 33,-10 17-44,0 14-33,0 9 5,0 0-13,0 0-28,0 0-14,0 30-17,-20 25 13,-4 30 4,4 5 10,-3 2-1,13-8-5,3-13-2,7-4-2,0-6-2,0-8-20,17-6-45,10-9-55,4-11-30,3-10-85,-1-17-255</inkml:trace>
  <inkml:trace contextRef="#ctx0" brushRef="#br0" timeOffset="175887.0375">26333 16032 945,'0'0'105,"0"0"-100,0 0 43,0 0-34,0 0-14,133-43-52,-46 43-15,14 0-68,6 0-121,-15 0-175</inkml:trace>
  <inkml:trace contextRef="#ctx0" brushRef="#br0" timeOffset="176252.0509">26853 16150 651,'0'0'133,"0"0"-42,0 0 16,0 0-55,0 0-35,0 0-17,63 8-7,8-8-9,1-8-22,-11-8-14,-9-7 10,-7-2 26,-21-3 16,-7 7 16,-12 6 35,-5 9 23,-7-5 1,-23 11-10,-22 0-26,-12 0 27,4 17 20,-10 15-5,13 4-30,12 8-28,20-1-16,11-3-7,14 9 0,0-6-1,32 4-1,28-7-10,16-3-37,17-18-34,19-6-40,11-13-36,15 0-34,3-22-136</inkml:trace>
  <inkml:trace contextRef="#ctx0" brushRef="#br0" timeOffset="176493.7624">27786 16193 800,'0'0'116,"0"0"-37,0 0 86,0 0-22,0 0-64,0 0-44,0 0-35,-60-23-24,127 23-10,28 0-13,12 0-44,-3 0-16,-14 7 6,-11 1 36,-22 5-30,-14-4-51,-18 1-73,-25 7-80</inkml:trace>
  <inkml:trace contextRef="#ctx0" brushRef="#br0" timeOffset="176696.6509">27935 16469 216,'0'0'313,"-150"72"-118,98-45-51,13-7-18,22-4-59,17-12-32,0 3 12,0-7-10,7 4-14,35 0-13,15 4 27,15-3-15,8-5-17,12 0-5,7 0-4,-1 0-25,15 0-27,0-8-65,8-1-64,3-6-254</inkml:trace>
  <inkml:trace contextRef="#ctx0" brushRef="#br0" timeOffset="177377.6882">29218 16075 769,'0'0'85,"0"0"-49,0 0 75,0 0-43,0 0-35,0 0-32,-20-27-2,52 27-2,3 0-2,24 0 5,-3 0 20,-5 0 2,-3 10 4,-8 13-5,-20 7-13,-15 4-8,-5 14 0,-16 4 6,-38 9 5,-10-11 0,-2-1-2,-3-12 16,12-10 5,5-4 0,19-8-8,13-3-10,10-3-11,10-4-1,0 3-5,0-5 0,0 9-5,20 4 10,18 8 13,-3-5 9,9 6-9,13-2-10,-2 3-2,10-5-1,9 1-49,-6-6-87,1-5-98,-7-11-161</inkml:trace>
  <inkml:trace contextRef="#ctx0" brushRef="#br0" timeOffset="177619.6339">29857 16299 898,'0'0'81,"0"0"7,0 0 12,0 0-58,0 0-17,0 0-24,7 30 4,26 19 17,2 6 25,9 4-17,-9-7-19,-3-8-11,3-9 0,-2-3-1,4-4-36,10-6-49,-2-7-97,0-8-83,-15-7-336</inkml:trace>
  <inkml:trace contextRef="#ctx0" brushRef="#br0" timeOffset="177844.6547">30270 16177 836,'0'0'90,"0"0"-11,0 0 12,-179 47-33,104 11 9,1 21 12,4 3-26,12 3-12,-3-5-13,10-10 5,5 0-29,11-15 2,5-8-6,3-11-15,14-9-67,5-5-66,8-6-74,0-16-215</inkml:trace>
  <inkml:trace contextRef="#ctx0" brushRef="#br0" timeOffset="178436.4235">30737 16257 927,'0'0'121,"0"0"-63,0 0 26,0 0-37,0 0-47,0 0 1,-90 170 30,43-80 15,10-3-25,2-2-4,6-15-4,1-6-5,6-21-7,6-11-1,11-17-2,-2-4-14,7-11-29,0 0 6,7-17 5,13-27 6,11-16-23,6-21 36,5-1 15,-5-2 3,5 14 10,-11 4 17,0 24 1,0 10 1,-7 11-7,-3 5-12,3 6 6,-9 10-9,2 0-8,4 15-2,0 27-8,-1 18 5,-5 21 3,-4 3 8,-6-2-5,2-3 1,-7-10-2,0 0-1,0-19-1,0-8-31,0-4-54,0-14-87,-12-12-123,2-12-295</inkml:trace>
  <inkml:trace contextRef="#ctx0" brushRef="#br0" timeOffset="178908.8308">30627 16640 794,'0'0'252,"0"0"-234,0 0 51,0 0-17,0 0-42,0 0-10,187-36-17,-82 36-25,9 0-75,-2 0 26,0 0-39,-3 0 1,-2 0 18,-12-16 49,-16 0 54,-24-5 8,-25 3 65,-16-2 60,-14 4 10,0-6-6,-30 7-51,-24-3-42,-21 4 27,-9 6 7,4 8 3,13 0 2,20 8-37,10 16-35,16 4 1,6 9-4,15 2-2,0 4-3,15 13-2,16-1 4,13 4 5,-9-2-4,-3-2 2,-10-12-4,-14-10 3,-6-8 0,-2-9-1,0-8 2,-27 0 6,-13-3 9,-4-5-15,-3 0-13,16-21-64,4-15-74,17-19-162,10-4-452</inkml:trace>
  <inkml:trace contextRef="#ctx0" brushRef="#br0" timeOffset="179171.6707">31950 16245 233,'0'0'694,"0"0"-670,0 0 15,0 0 30,0 0-34,0 0 13,-22 143 25,4-51-13,-11-4-19,9-10-11,0-2-4,-8-7-12,13-10 1,-2-11-12,7-7-5,-5-14 2,8-6-38,7-14-80,0-3-61,0-4-74,29-16-61,14-27-131</inkml:trace>
  <inkml:trace contextRef="#ctx0" brushRef="#br0" timeOffset="179409.9621">32182 16623 541,'0'0'283,"0"0"-151,0 0 28,0 0-38,0 0-70,0 0-45,-144 8-3,81 24 11,13 0-12,10 5 4,18-2-7,10 1 0,12 4-5,19 3 5,46 10 8,28 6-1,31 0-6,10-6 4,-5-10-4,-5-6-1,-7-3-6,-22-4-63,2-3-14,-12 1-113,-18-2-151</inkml:trace>
  <inkml:trace contextRef="#ctx0" brushRef="#br0" timeOffset="185215.9798">22358 14668 715,'0'0'121,"0"0"-117,0 0-1,0 0 75,0 0-33,0 0-33,0 0 4,-25 0-15,25 3 0,0 11 5,-3 4-1,-1 19 3,-4 7 24,-1 7 11,-6 13 5,-6 12-16,-4 10 6,-7 20-15,-2 12-2,-7 19 4,0 13-15,-2 6-5,1-1-5,5-11 0,5-13-1,16-17 1,-4-13-6,3-14-14,7-23-6,3-16-2,6-16-20,-1-17-39,2-11-3,0-4-67,0-19-89,8-41-226</inkml:trace>
  <inkml:trace contextRef="#ctx0" brushRef="#br0" timeOffset="186896.2563">22104 14906 544,'0'0'179,"0"0"-179,0 0 0,0 0 2,43-114 38,-8 98-3,22 5-23,13 3 9,11 8-7,17 0-6,18 0 5,11 0-4,24 3-9,11 9-2,32 8-1,18 0 1,22 3 2,31 9 4,14-5 13,26 5-1,9 10-15,24-3 4,-5-4-1,-9 10 1,-4-8-6,-22-5 15,-14 7-16,-10-7 1,-8-1-1,-11-4 0,-18 0 0,-11-7-1,-22-8-2,-17-7 6,-9-5-6,-21 0 7,-8 0-3,-4-5 0,-1-7-1,-2 2 0,-1 0 2,-4 3-2,-10 3-5,-18-1 0,-10-1 4,-12 1 1,-4-7 3,-1 6-3,-3-3 0,1 1-1,9 0 1,1 8 4,2 0-4,-1 0-3,1 3 3,-16 14 0,-15-6 0,-14 1 1,-19-3 5,-10-2 14,-14-7 20,1 4 7,-4-4 2,9 7-20,6-2-14,7 10-6,7 2-3,5-2 2,9 2-5,8 4-2,6-6 0,7-2 1,12 2-4,7-3-1,11 3 2,-6-7-8,5 5 3,3-4-8,5-3-6,3-2 1,0 1-7,1-2-1,-8-3 19,-7 0 3,-8 0 5,-9 0 0,1-8-1,-3 0 1,-10-8 0,-2 5-1,-6-1 1,-7 8 2,-15 0 0,-9 4 5,0 0-4,-18 0 3,-5 0 0,0 0 8,0 15-12,0 25 4,-5 32 39,-26 24-9,0 20-19,1 15 0,0 6 6,10 12-4,5 3 11,0 7 3,12 6-11,3-6-10,0-9 4,0-10-1,0-9-6,0-11-9,0-14 4,0-15 0,-12-10-1,-1-24 2,3-15 0,-5-14-1,1-7 4,4-15-5,2 1-1,-1-7 2,-6 3-4,-8-3 3,-11 0-1,-7 0-2,-13 0-1,-9 7 1,-9 2 0,-14-3-1,-6 4 1,-10-3 3,-5-2-3,-12-5 0,-1 0 4,-21 0-4,-7 0 1,-15-12-1,-6-20 1,-13-5 2,-15-10-3,-12-6 0,-11-1-2,1 0 1,-7 7 1,1 3 0,-15 6 1,0-9-1,-11 5-2,-12-8-4,-10-7 0,-13-2-9,-8 4 9,-1-3 6,6 3-2,6 8 2,16-1-2,2 7 1,9 6 1,6 3-1,-8-5 1,-11 2 0,6-4 2,-5-3-2,12 0 0,14-3-1,14 5 1,19 2 0,19 0 0,12 6 1,6 1 2,8-1-3,10 0-4,9 0 3,9-2 1,6 4-3,-3 3 2,6 0 1,9 6 1,5 5-1,3 5-2,11 6 1,7 3 0,9 2-4,11 0 0,2 0-3,8 0 3,8 0 2,14 0 2,-4 0-8,24 0-6,9 0 1,7 0 0,4 0-25,0 0-17,0 0 3,0 0 4,0 0 10,0 0-11,0 2-19,0 14-21,0 8-27,15-7-90,9-11-185</inkml:trace>
  <inkml:trace contextRef="#ctx0" brushRef="#br0" timeOffset="193609.2339">2303 8811 568,'0'0'139,"0"0"-58,0 0-39,0 0 5,0 0-19,0 0-28,0 0 0,0 0 15,-7 181 48,-1-100 0,1 3-29,-1-2-9,-2-6 23,1-2-27,-2-6-13,2 6-1,-1-8-6,-2-8 0,-6 1-1,-2-7-15,5-14-75,-10-2-34,-9-19-69,6-17-101</inkml:trace>
  <inkml:trace contextRef="#ctx0" brushRef="#br0" timeOffset="194044.673">1712 8908 635,'0'0'16,"137"-97"-14,-33 61 59,8 8 23,5 10-30,4 17-5,6 1-15,-13 14-7,3 28-4,-19 27 0,-11 17-11,-11 20 2,-24 12-4,-17 10-3,-29 1-6,-6 5 0,-45-11 1,-30-11-2,-12-12 11,-27-18-8,-10-14 6,-16-15 9,-12-21 5,-1-20 19,3-12-13,1-31-8,15-35 1,17-21 5,18-25 0,26-24-8,31-18 2,22-18 0,20-4-16,27 15-5,30 24-3,11 34 0,14 34-38,22 42-28,18 27-77,22 6-18,6 47-134,-6 20-196</inkml:trace>
  <inkml:trace contextRef="#ctx0" brushRef="#br0" timeOffset="194576.6978">2100 11694 837,'0'0'14,"0"0"21,0 0 12,64-133 11,-22 113-37,6 9-13,4 6-6,12 5-2,-2 5-2,-14 30-4,-14 11 2,-19 7-3,-15 11 7,-7 4-12,-47 1 6,-13-5 5,-13-14 1,2-7 2,6-7-1,16-14-1,18-5 5,21-12 5,17-5-3,0 5-7,0 4-7,35 2 7,29 5 4,20-8 4,18-4 8,3-4 0,-11 0-12,-17 0-2,-19 0-2,-24-11-8,-23 6-58,-11-2-76,-55-8-95,-34 0-362</inkml:trace>
  <inkml:trace contextRef="#ctx0" brushRef="#br0" timeOffset="194950.8632">1446 11514 634,'0'0'102,"2"-152"-55,52 85-2,34 3-21,26 9 6,31 9 7,18 15 11,16 27-12,-10 8-9,-7 58-14,-20 33-6,-15 28-6,-28 23 5,-30 15-2,-34 14-4,-35-5 1,-24 1 4,-56-14-5,-35-25 6,-29-14-5,-19-19-1,-14-18 9,-4-23 1,-11-30 8,10-28 17,6-15-11,14-56-5,20-34-5,23-34 0,34-20 5,34-16-12,46 7 13,25 19-12,64 27-7,30 29-2,21 28-1,24 30-12,7 35-78,6 5-125,-16 48-267</inkml:trace>
  <inkml:trace contextRef="#ctx0" brushRef="#br0" timeOffset="195910.5504">2077 14131 513,'0'0'316,"0"0"-316,166-160 5,-73 112 39,-4 16 15,-12 21-56,-17 11-1,-25 6-4,-20 31-11,-15 11 8,-15 11-5,-45 3 10,-9-7 1,-9-17 3,14-6 24,16-11 10,24-12-6,13-8-16,11 8-16,5 4-6,35 8 1,20 12 5,10 9 17,0 5 13,-9 0-14,-25-2-3,-15-3-8,-21-4 0,-5 5 5,-59 0 12,-23-6 24,-37-5-41,-5-28-5,-9-4-8,-6-41-39,-4-30-35,5-20 10,15-17 19,30-13 45,41-8 8,35-9 5,22 1 2,27 12 1,45 15 5,37 12 1,33 12 2,28 13-2,26 14 38,12 24-3,-1 30-7,-21 13-7,-26 61-14,-34 30-18,-26 32-2,-31 28 0,-33 17 2,-31 8-3,-21 0 0,-58-23 1,-28-13 3,-27-24-8,-21-26 6,-19-26-2,-12-23 1,-5-28 7,-6-21 5,8-42 7,7-42 3,23-40 3,37-30-16,45-29 15,45-24-2,27 8-23,60 24-3,46 31 3,36 43-10,34 34-6,21 36-45,0 31-125,-9 12-265</inkml:trace>
  <inkml:trace contextRef="#ctx0" brushRef="#br0" timeOffset="196570.6548">2191 16090 958,'0'0'100,"0"0"-71,0 0 39,0 0-2,0 0-39,0 0-24,0 0-3,-96 68-3,66 14 3,15-1 5,12-1-1,3-12-4,25-4 0,18-16 0,13-16-29,7-22-16,9-10-27,8-24 19,-1-34 25,-12-18 16,-2-9 12,-21 11 3,-21 8 37,-8 28 55,-15 13 17,5 23 11,-5 2-30,0 0-47,0 0-32,0 10-14,0 30-16,0 33 15,0 25 1,0 19 7,-8 6-7,1-7-25,-1-2-106,-12-9-31,-15-25-118,-6-38-331</inkml:trace>
  <inkml:trace contextRef="#ctx0" brushRef="#br0" timeOffset="196975.8974">1704 15946 1040,'3'-132'0,"76"1"-3,35 5-3,31 14 6,16 25 26,3 25 11,3 39-2,-5 23-16,-1 32-5,-14 48-3,-13 47 1,-15 49-7,-32 23-4,-24 25-1,-31 3 3,-32-9 5,-32 2-8,-62-14 0,-48-18-6,-32-17-9,-28-23 2,-11-34 13,-2-30 0,-6-37 2,5-47 3,10-40 13,21-68 9,26-42 25,38-53-3,46-51-27,55-42-15,32-7-7,75 19-3,50 48-8,35 51 8,36 45-10,6 45-10,23 31-18,-18 32-119,-11 20-214</inkml:trace>
  <inkml:trace contextRef="#ctx0" brushRef="#br0" timeOffset="204264.8139">26371 3508 641,'0'0'89,"0"0"-21,0 0 40,0 0-9,0 0-22,0 0-14,0 0-5,-2-10-1,2 10-16,0 0 4,-5 0-11,5 0 2,0 0-16,0 0-1,0 0 0,0 0-7,-1 0-5,1 0-2,-5 5-5,3 2-5,0 8-5,-8 10-6,-1 24-1,-10 18 17,-4 27 1,-3 13 7,-2 24-8,-4 15 2,9 21 1,-1 19-2,4 5 3,13 11-4,9-2-2,0-8 2,0-9 3,15-14-3,-3-23 0,-7-19 0,-3-19 0,-2-19 0,0-20-2,0-17-8,0-20-9,0-14-6,0-11-6,0-7-5,0 0-2,10 0 14,3-32-8,17-28-104,14-21-179,16-23-351</inkml:trace>
  <inkml:trace contextRef="#ctx0" brushRef="#br0" timeOffset="204886.0452">23656 4859 727,'0'0'28,"0"0"-26,0 0-2,0 0 11,0 0 49,0 0-25,-8 0-23,44 5-6,35 12 21,37 0 31,55-1 10,48 4-20,46-5-4,43 6-16,36-3 0,12 7-6,16 2-15,18 0-3,-4 0-3,-5 3 4,-17-5-2,-25 4-2,-29-6-2,-42-6 2,-37-1 2,-39-12-1,-49 4 2,-36-8 9,-44 0 12,-31 0 7,-24 0 18,0 0-11,0 0-18,0 0-18,0 0-3,0 0-21,0 0-7,-9 0-38,-19 0-85,-7 0-48,-10 0-41,0-3-262</inkml:trace>
  <inkml:trace contextRef="#ctx0" brushRef="#br0" timeOffset="205786.8338">27880 5097 414,'0'0'261,"0"0"-261,0 0 44,0 0 66,0 0-15,0 0-55,0-31-17,0 31 14,0 0-13,0 0-7,0 0-1,0 0-15,0 0-1,-14 0-6,-11 13-2,-6 15 5,-23 11 3,2 3 10,10 3-4,6-8-5,19 5-1,7-5-1,10-3 1,0-3 3,0-3-3,15-2-1,12-6 1,9-8 4,8-7-3,-7-5 4,6 0-1,-8-5 5,2-22 5,-7-6-1,-3-6 14,-9 1-4,-9 0 25,-9 5-8,0 3-7,0 1-12,-5 3-6,-12 6-4,0 3-9,4 7-2,3 3-6,-5 3-19,-9 4-61,-1 0-75,-5 0-55,-2 7-103</inkml:trace>
  <inkml:trace contextRef="#ctx0" brushRef="#br0" timeOffset="206950.6752">26291 3765 130,'0'0'40,"0"0"6,0 0 93,0 0-66,0 0-14,0 0-20,0 0-10,0 0 3,0 0-9,0 0 9,0 0 10,0 0-4,0 0 5,0 0-6,0 0-1,0 0 26,0 0-8,0 0-10,0 0 1,0 0-7,0 0-8,0 0-10,0 0-5,0 0-7,0 0 1,-10 0-7,-5 0 4,-7 0-6,-7 0 0,-1 14-2,2 4 2,-1 3-2,9 3-3,9 1 3,7-1 2,4-1-5,0-1 5,4-2 0,12-1-1,8-8 3,1-2-2,-7-6 2,2-3 2,2 0-4,0 0 6,-2-16 3,3-5-2,-3-1 3,-8-3 9,-7 2 16,-1-1 0,-4-1-14,0 6 7,0-7-24,0 9-4,-9 2-1,2 3-5,2 7-41,2 4-31,-7 1-62,3 0-113,-8 0-211</inkml:trace>
  <inkml:trace contextRef="#ctx0" brushRef="#br0" timeOffset="207976.0892">24533 4800 135,'0'0'235,"0"0"-179,0 0 23,0 0 18,0 0-5,0 0-21,0-18-17,0 18-7,0 0-11,0 0-18,0 0-6,0 0-5,0 0 8,0 0-10,0 0 2,0 0-1,-12 12-4,-17 11 4,-6 14 17,0-4-6,7 6-11,9-4-2,3-1-1,11-2-3,5 0 0,0-7 1,21 5 4,4-10-4,14-5 2,1-4 4,14-10-2,-9-1-5,8 0 0,-4-13 2,-6-13-1,1-7 2,-12-4-2,-4-2 1,-20 4 2,-8 6-2,0 1 33,-5 1 6,-23-3-23,-7 6 11,0 1-25,3 5-4,5 9-2,9 4-3,4 5-42,6 9-75,6 23-86,2 6-100,10 4-173</inkml:trace>
  <inkml:trace contextRef="#ctx0" brushRef="#br0" timeOffset="209042.6361">26008 5982 585,'0'0'65,"0"0"-27,0 0 61,0 0-18,0 0-39,0 0-40,-54 5-2,34 25 9,-6 7 6,6 4-4,8 0-7,7-4 3,5 0-6,0 3 3,5-10 2,18-6 0,9-6 5,3-2-4,-5-9-5,-3-3 7,-4-4-9,-4 0 2,-2-1 1,3-20 10,-9-11-7,4-4 3,-6 4-5,-9 5 3,0 4 27,0 4 5,-24 3-14,-7 10-15,-13 6 17,-11 0-10,3 2 3,-3 23-18,13 2 3,15 3-5,19 2-2,8 0 2,0 2-1,13-4-2,24-2-4,2-8-2,12-8 1,-7-7-8,-4-5-4,-10 0 11,-10-15 9,0-24 1,-11-6 6,-9-10-2,0 6 11,0 7 7,-32 0 10,0 8-6,-15 5 9,7 3-3,7 11 8,14 2-15,8 9-26,9 4-1,2 0-3,0 4-101,0 27-88,17 8-26,26-8-270</inkml:trace>
  <inkml:trace contextRef="#ctx0" brushRef="#br0" timeOffset="212476.5053">26403 3911 125,'0'0'63,"0"0"-31,0 0 8,0 0 57,0 0-41,0 0-42,0 0 4,0-52 13,0 47 22,0 1-19,-7-1-8,7 1 24,-5-3 13,5 2-23,-3 0 16,-4-1-27,7-2-9,-8 5 15,-1-2-4,4 0-16,0 3 0,-5-2-4,5 1-9,-10-5 5,-2 7-7,-9-3 1,4 4 4,-3 0 1,-2 0 5,5 0 10,2 0-7,0 4-6,3 8-4,2 4-3,10 4 0,-1 5 1,6 2-2,0 2 0,0-1 0,11-3 2,13-3-2,9 0 8,-6-12-8,0 7 3,-2-11 0,-13-2 0,-7-4 0,1 0 5,-6 0 4,4 0 6,1 0 22,6-16-5,4-7-31,-3-2 1,-3-2 4,-9 5-1,0 1 18,0-1 0,0 1-9,-4 1-9,-16 4-3,-3 1-5,6 3-2,2 5 1,0 0-2,5 6 0,1 1 3,1 0-20,-7 0-33,0 4-51,0 19-15,0 15-72,15-2-95,0-1-146</inkml:trace>
  <inkml:trace contextRef="#ctx0" brushRef="#br0" timeOffset="213183.5324">25983 5871 141,'0'0'500,"0"0"-500,0 0-3,-127 39-5,108-21 7,16 2-1,3 2 2,0 5 0,34-5-2,11-4-6,8-4 0,11-9 1,-12-5 2,-9 0 4,-11 0 0,-24 0 2,-3-7 19,-5-6 63,0-4-6,-8-1-18,-29 0-31,-6 4-13,-9 0 12,0 2 16,13 11-9,8-3-2,21 4-15,3 0-16,7 0-1,0 0-22,0 0-68,12 17-58,24-3-73,8-1-294</inkml:trace>
  <inkml:trace contextRef="#ctx0" brushRef="#br0" timeOffset="215583.1789">25223 4248 336,'0'0'204,"0"0"-204,0 0-14,0 0 14,0 0 35,0 0-20,9-72-1,-6 63 11,-3 0 38,5 2-19,-5-1 9,4-3-14,-4 0 0,0 2-13,0 1 22,0 0-2,0 1-5,0-2-21,0-1-3,-16 2-17,-9-5 7,-18-4-7,-19 0-3,-22 2 2,-19-6 1,-29-2 3,-21 2 1,-4-6 7,-12-7 1,-12 2 16,4-7-4,-17-1-4,0-8-7,-2-5 7,-3-2-7,10-8-9,14-5-1,-8-5 7,16-8-10,16 2 14,13 1-1,14 0-1,22-3 3,25 1 13,7-1-11,23 9-1,15 3 2,12 7 2,15 6-20,5 1 3,0 5-1,5-2 2,22 2-1,14-4-2,1 4-1,17 1-6,3 9 6,11 3 0,11 5-1,6 5-3,-13 5 4,-7 5-1,-18 9 0,-8 1 1,-7 2-1,-14 5 0,-1 0-1,-11 0 0,0 0-2,-6 0 0,1 0-1,-6 0-7,0 0 3,0 0-3,0 0 1,0 0-6,0 0-1,0 7-1,0-2-22,0 3-6,0 3-17,0-1 8,0-1-6,0 0 3,0-4-15,0-5 11,0 0 38,0 0 25,0 0 4,0 0 9,0-6 17,0-8-5,0 2 11,0 0 16,0 1-4,0 5 7,0 3-2,0 0 12,0 3-19,-6 0-24,-10 0-21,-22 0 2,-26 10-1,-23 10 7,-23 5 7,-2 2 9,13-3-8,21-1 0,9-5-16,21 1-1,7-6-1,16-4 1,12-4 0,10-5-18,3 0-12,0 0 11,0 0 19,0-3 3,0-21-1,0-8-2,0-6-3,3-3 2,2 9 2,3 4-1,-1 8 2,1-2 6,2 0 8,0 4 0,6 1 6,-5 3-8,4 3 4,-1 7-4,14 4-4,16 0-10,22 0 0,32 22 0,15 10 4,14 7-3,9 4 0,6 3 1,0 4-1,-8 0-2,-5 3-11,-22-2-65,-3 3-29,-17-3-31,-2-8-66,-6-19-102</inkml:trace>
  <inkml:trace contextRef="#ctx0" brushRef="#br0" timeOffset="219883.2329">22445 7400 620,'0'0'43,"0"0"-43,0 0-1,0 0 1,0 0 3,167-128 29,-112 103 2,2 2-15,14-3 19,-1-1-15,12 3 10,5 1 12,-4 0-23,11 3-2,5 5-13,8-1 4,3 5-8,2 4 2,-3 1-1,13 2 2,5 4-1,4 0-4,8 0 1,3 0 4,2 4 0,3 2 1,-5 4-6,5-3 0,-11 1-1,3 4 10,-4 4-10,1 0 0,6 3-4,2 5 4,1-1 0,2 7 1,-1-3-1,6 1 1,-5-3-1,-4 2 0,-5-3 0,-7 3 1,-7 4-1,-1-2 1,-9 1 0,13 5-1,0-1 0,-11 4-2,-1 4 2,-16-1-3,0 3 2,1-1 1,-10 1 1,-9-2-1,-6 1 0,-11-1 0,-4-1 0,-13 2 0,-7-4 0,-5 1 1,-7 4-1,-11 2 0,-4 8 0,-6 8 1,-2 11-1,-5 3 1,0 3-1,-18-3 1,-9 0-1,-22-4 2,-2 4 4,-20-1-6,-6 5 4,-10 0-3,-5-2 2,-6 0-1,1-11 0,-4-8-1,3-9 5,-13-7-4,-13-6 0,-14-10 0,-10-8-2,-4-8 4,-10-11 0,-5 0 0,-9 0-2,-1-10-2,-2-7 1,0-8 0,-4 3-1,-7 0 0,-4-1 1,5 1 1,-7-1-2,2-4-1,10 3-1,-10-6 2,5 9 1,-7-5 0,5-1-1,-4 4 0,-16 2 0,0 1 2,-3-1-2,-2 3-4,5-1 4,16 2 0,17-5 0,28 6 0,18-5 1,21-1-1,21 2 3,16-1-6,6-1 6,2-5-3,-4-5 1,7 0-1,9-10 4,16-6-3,8-8 2,19-11-3,11-10-2,0-6 1,11-4 1,10 8 3,11-1-1,-4 4-2,4 2 1,-8 4 2,-3 5 1,1 2-4,5-5 1,-7 2-2,12 2 1,3 1 0,10 2 0,5-2 0,19-4 0,26-4-3,16 7 3,9 5 0,14 6 0,16 11 0,8 8-1,11 10 1,-4 1 0,9 11 1,0 3-1,5-2 0,7 6-4,-5 2 5,-2-1-2,5 0 2,0 4-1,-4 0 0,-8 0 0,-9 0 1,-9 8-1,-16 7 1,-4 1-2,-13 2 2,-6 5-2,-11 2 1,-7 3-4,-8 4 3,6 1 0,4 2-1,-1-2 1,-2 6 1,-3-7 0,4 3 0,-10-1-2,-1-2 0,2 4 0,-4-4 2,-10 2 2,-1-7-2,-6 4-1,-3-4 0,-4-2-1,3-3 0,-7 6-1,11-7 3,-2 2 0,3-5 1,3-2-1,-8-1 0,-3 2-4,4-4 2,-7 3 1,0 2 1,3 1 0,4-3-1,-8-1 1,-2 2 0,1-2 0,-6 0 0,-3-4 0,-2 2 0,-6-5 0,1 0 0,-12 3-3,4-5-1,-9 1-4,0 0-6,-4 0 12,-4-3-7,-1 2 1,-6-1 3,-2-5-3,0 5 2,2-5 4,-6 0 0,1 0 0,3 4 2,2 0 2,-4 0-2,10-4-1,-4 4 1,-3-4 0,3 6 0,-1-1 0,-1-1-1,1-4 2,-4 5-1,-1-2 0,-3-3-2,2 1 2,-2-1 0,0 0 0,0 0-6,0 0-7,0 0-1,0 0-4,0 0-4,0 0-7,0 0-10,0 0 4,0 3-35,0 8-52,-5 3 15,-14-2-156</inkml:trace>
  <inkml:trace contextRef="#ctx0" brushRef="#br0" timeOffset="265312.6552">23072 9651 200,'0'0'30,"0"0"-29,0 0 4,0 0 77,0 0-10,0 0-28,0 0-9,0 0-18,7-6-2,-7 6 8,0 0 4,0 0-8,0 0-8,0-2 2,0-1 7,2-2 4,4-2 2,-1 1-19,7-3 3,-7 1 1,-2 0-2,9 1 2,-4-2-9,3 1 0,2 0 8,4 3-6,1-1-4,2-5 0,4 6 0,1-2 2,-2 2-2,0-3 0,9 1-2,-2 2 2,4-2 0,-2-1 0,-1 1 0,1 1 2,0-3-1,0 7-1,-7-2 1,2-7-1,-1 6 0,-4 0 2,0-5-1,3 3 7,-2-2-6,1 3 8,8-4-6,-4 2-4,12 0 0,5 2 2,9-2-2,-2 0-1,8 6-4,-7-3 5,1 1 1,-11-1 3,1 5-4,-4 0 0,-5 0-1,9 0 1,-1 0-1,7 0 1,4 0 1,-2 0-1,6 0 0,6 0-1,-1 5 2,1-3-1,0 5 0,-4-5-1,-2 6 1,-1 0-4,-8-3 5,-11 4-2,2-3 2,-10 5-2,11-5 3,-5-1-2,11 11 0,3-10-1,2 4 1,9 2 0,-5-2 0,8 0-2,-5 5 2,2-4 1,1 1-1,-3 4 0,1 0-1,-6-5 1,-1 5 0,2 0 0,-8-1 0,2-3 0,3 3 1,-6-3-1,8-3 0,1 8 0,-5-7 0,2 2 0,-7-2 0,-5 0 0,-1 5 0,-7-4 0,6-3-3,-14 5 2,7-3 1,1 3 0,0-2 0,5 2 3,-5 1-3,-1-1 0,-2 1 0,-1 7 0,-6-1 2,6 7-4,-6 3 2,2-1-2,-6 6 1,-6-1-1,-2-2 2,-5 1 3,1-1-3,-6 8 0,0 0 3,0 2-3,0 5 4,0-3-3,-5 5-1,-5-1 7,-3-5 3,0-2-8,-2 1 5,-6 0 4,5-2-8,-4 7-3,-2-3 0,0-3 10,5-8-10,-1 1 1,3-7 0,-10-3 5,1-1-5,4-2 3,-8 5-1,1-5-3,4 1 4,-2 3-2,1-2 1,4-4-2,-8 0 1,-2-3 1,3 0-1,-5 0 6,7-1 4,-13 2-1,7-3-5,-4-1-3,9-3 6,-3 0 8,2 0-10,4-3 1,1-2 0,-16-1 1,6 0-5,-10 0-2,0 0-2,-10 0 6,-1-2-4,-4 1-2,-7-3 3,1 0 0,-1 0-2,7 0 3,-1 0-2,11 0 6,-10 0-5,5 0-2,-1-3 4,-1-3 4,-8 2-8,7-4 4,2-1-4,-8 2 2,3-3-3,-6 0 0,2-1 0,-6 0-2,1 1 2,-2 0 0,2 3 4,2 1-5,-2-3 1,4 3 0,-1-5 1,6 2-1,6-2 0,-5 4 0,3-4 1,7 2-1,-1 1 1,-4 0 0,12 1-1,-12 3 3,9-7-7,-1 6 8,4-2-2,1-2-2,-2 5 0,-1-8 0,-7 2 0,2-2 1,7-3-1,-5 3 3,0-3 4,-2-2 1,0 2 5,4-2 0,-4-3 6,5 4 19,4-6-33,-1 7 12,-1-2-9,5 2-1,2 3-6,7 2 0,1 4-1,-1-5 2,9 5 3,-3-3-4,1 4-1,4-7 1,0 6-1,0-3 1,0 4-1,-5-6 1,3 0 2,-3 2-2,-1-5 2,2-3-1,-1-1-1,5-4 2,-3 0-2,-1 2 0,4-2 3,0 0-4,3 0 4,4 2-4,-4-3 1,4-2 3,5-2-3,1 0-1,2 0 0,0-1 0,0-3 1,0-1 1,8-4-2,9 2 0,-2 3-4,-2-1 4,-1 5-4,12 0 4,-11-4 1,2 4-1,2 1-3,4-1 3,5-5 0,-5 5-2,-4 4-2,5-3 6,-7 3-4,3-1 1,-4 3-1,2-1 0,3-5 1,1 7 0,2-7-4,-1 5 4,11-4-3,-7 3-5,7 3 7,-7 2-7,-3-3 8,5 6-4,-2-1 2,-2 4 1,2-3 1,-3 5 0,-4 3 1,-1-3-2,0 4 2,-5-3-1,3 7 1,-10-8-1,10 5 1,-4 4 0,-1-8 0,2 4 0,-4 5 0,2-1 0,4-3-4,1 2-39,10 2-18,5 0-3,19 0-56,11 7 9,12 7-55,3-8-215</inkml:trace>
  <inkml:trace contextRef="#ctx0" brushRef="#br0" timeOffset="267708.8492">29984 9635 178,'0'0'15,"0"0"0,0 0 65,0 0-25,0 0-43,0 0 3,0 0 3,0 0 3,0 0-2,0 0 13,0 0 1,0 0-8,0 0 9,0 0 1,0 0-5,0 0 15,0 0-5,0 0-11,0 0-2,0 0-8,0 0-9,0 0-1,0 0-2,0 0-4,0 0-1,0 0-1,0 0-1,0 0 0,0 0 2,0 0-1,0 0-1,10 0 1,15 0-1,16 0 1,5 0 1,16 10-2,9-1 3,7 2-1,1-4 3,-4 3-1,-10-5 3,-6 0-5,-11-5 3,-23 0 1,-3 0 3,-8 0 6,-13 0 18,4 0 6,-5 0-15,0 0-1,0 0-8,0 0-9,0 0-5,0 0 0,0 0-1,0 0-18,0 0-50,0 12-93,0 3-72,0 2 35</inkml:trace>
  <inkml:trace contextRef="#ctx0" brushRef="#br0" timeOffset="268273.5454">30055 10227 181,'0'0'243,"0"0"-219,0 0 7,0 0 38,0 0-22,0 0-27,5 0 3,13 0-12,15 0 14,3 0-4,4 0 8,-2 0-16,2 0 2,-5 0-3,-3 0 7,2 0-8,-1 0-2,1 0-3,-3 0-2,4 0-1,-8 0 2,-3 0-5,1 0 4,-5 0-1,-3 0-3,-2 0 0,1 0 0,-7 0 0,2 0 0,3 0 0,3 0 0,11 0-1,0 0-2,8 0-20,0 0-48,4 0-64,-1-8-151</inkml:trace>
  <inkml:trace contextRef="#ctx0" brushRef="#br0" timeOffset="269209.0097">31294 9628 432,'0'0'129,"0"0"-109,0 0 17,0 0 12,0 0-19,0 0-13,80-38-17,-48 34 4,2 4 3,11 0-3,7 0 5,-7 0 7,3 0 3,-9 0-7,-4 0 1,-7 0 6,-4 9-12,-9-7-5,-5 6 1,2 5-3,-7-3-2,3 7-1,-1 5 3,-7 9 0,0 0-2,0 6 2,0 1-3,-10 5 8,-15 0-5,-14 1 4,-8-2 4,-5 1 1,-1-6-6,-4-1 3,-5-7 10,-2-3-12,4-1 4,5-10 0,12-1-1,-1-9-6,21 0 4,-7 2-2,16-6 2,9-1 2,-2 3-7,7-3 1,0 0 4,0 0-1,0 0 4,0 0-5,15 0-3,11 0 0,4 0 6,12 0-5,-1 0 0,13 5-2,8 6 0,-4 5 1,9-1 0,-3 2 0,-6-3 3,1-2-4,-14-6 1,-3-1 0,-7 0-1,-2-1-2,-2-4-1,2 0-11,-10 0-38,1 0-16,3 0-55,-6-16-114</inkml:trace>
  <inkml:trace contextRef="#ctx0" brushRef="#br0" timeOffset="269868.1611">32448 9163 139,'0'0'277,"0"0"-208,0 0-25,0 0-11,0 0-22,0 0-5,-18 39-5,-16-7 44,4 0 47,2 0-40,6 0-4,5-5-17,9-1 9,0-7-27,-6-1-5,13-6-4,-1-7-1,2 0-2,0-5 0,0 5-1,0-5 8,0 0-4,0 0 8,0 0 0,0-10 3,25-12-5,5-9-10,15 2 0,-5-1 0,4 3 0,1 5-1,-1 7-2,-6 3 2,-8 2 0,-5 5 0,-1 3-1,-9 2 1,-5 0-2,3 0-3,-1 16 0,10 15 2,-7 13 2,1 6 2,-1-3 1,-3 2 8,-5-4-3,-5-5-3,-2 1-3,0-8 2,0-1-2,0-5 0,0 5 0,-7 2-12,-7-3-93,6-2-98,5-11-135</inkml:trace>
  <inkml:trace contextRef="#ctx0" brushRef="#br0" timeOffset="271243.1771">29308 9563 579,'0'0'95,"0"0"-66,0 0 47,0 0-36,0 0-40,0 0-2,4 42 2,-14-2 1,-12 7 21,-3 2 22,8 5-6,-3-6-23,7-1-12,8 0-3,3-8 7,2-4-7,0-7 1,0-2 1,8-9-2,9-7 1,5-5 0,8-5 0,3-4 0,4-27 3,-2-12 4,-5-5-6,1-1 5,-16 7-4,-5 10 6,0 5 46,0 14-1,-9 9-22,3 4-7,-4 0-8,0 0-17,0 0-8,0 27-12,5 27 9,7 13 11,-1 16 9,-6 2 11,-5-1-13,0-10-1,0-2-2,0-4-1,0-2-2,0-9 1,-16 4-2,4-10-7,2 2-13,-2-5-48,9-1-10,3-6-33,0-15-175,15-17-264</inkml:trace>
  <inkml:trace contextRef="#ctx0" brushRef="#br0" timeOffset="272945.2821">29770 11087 14,'0'0'617,"0"0"-600,0 0-12,0 0 17,-50 133 7,35-95 19,0 2-37,6-5-9,3-10 1,1-9 0,5-5-3,0-11 0,0 5 0,0-5 0,0 0 7,0 0 3,27-25 3,14-7-10,3-6-2,6 6-2,-13 5 2,0 5 2,-7 11-3,-15 7 3,-2-1 13,-13 5-1,0 0-6,0 5-9,0 22 2,0 10 20,0 11 30,0-1-22,-12 2-15,2-2-6,-3-3-4,1-1-4,7-5-2,-6-6 1,11-2-40,0-7-98,0-13-73,0-10-199</inkml:trace>
  <inkml:trace contextRef="#ctx0" brushRef="#br0" timeOffset="273146.9187">30157 11376 623,'0'0'180,"0"0"-97,0 0 11,0 0-37,0 0-29,0 0-28,95-74-1,-21 70-2,12 4 1,-2 0-9,0 0-33,-4 4-22,-3 11-76,-15 1-59,-15-5-144</inkml:trace>
  <inkml:trace contextRef="#ctx0" brushRef="#br0" timeOffset="273336.5522">30274 11588 525,'0'0'69,"0"0"19,0 0 5,0 0-58,0 0-26,0 0-9,28 12 2,51-7 1,11-1-3,7-2-2,-3-2-67,-6 0-98,-2 0-155</inkml:trace>
  <inkml:trace contextRef="#ctx0" brushRef="#br0" timeOffset="273686.9929">31164 11412 709,'0'0'101,"0"0"15,0 0-10,0 0-54,0 0-50,0 0-2,-69 11-5,69 20 5,0 8-5,0 5-2,10-8-30,18-4-12,3-10 9,-1-17-58,-5-5 72,2 0 26,-6-12 2,1-11 2,-9-6 16,-1 7 54,-5 6-15,-2 6 6,-5 8 24,0 2-37,0 0-27,0 0-20,0 2-5,0 24-7,0 10 7,-12 14 0,-5 9 1,9 8-1,0 9-36,4-1-96,4 0-56,0-24-172</inkml:trace>
  <inkml:trace contextRef="#ctx0" brushRef="#br0" timeOffset="274789.5402">31159 11486 480,'0'0'157,"0"0"-60,0 0 15,0 0-17,0 0-46,0 0-30,20-52-2,-10 47-10,10 3-7,13-1 2,-1 2-2,15 1 4,-10 0-1,3 0 7,-15 6-5,-3 9 3,-6 7-8,-9 10 0,-7 7 2,-7 12-1,-31 8 7,-19-1 0,-8-3 10,-6-2-9,5-11 1,0 0-8,3-10 0,11-9 5,17-7 5,3-5-11,20 0 0,9-6-2,3-5 5,0 0-6,0 4 4,12-4-2,36 0 11,24 0 15,15 0-2,18 0-1,4 0-2,5 0-11,-2-6-4,-5 1-2,-12-4-4,-23 5-1,-15-3 0,-18 7 2,-13 0-1,-10-5 1,-6 5 5,-10 0 1,0 0 2,0 0-4,0 0-3,0 0-2,0 0-6,0 0-28,0 0-45,0 0-87,0 0-127,-5 0-210</inkml:trace>
  <inkml:trace contextRef="#ctx0" brushRef="#br0" timeOffset="275465.792">31046 11402 468,'0'0'125,"0"0"-98,0 0 69,0 0-25,0 0-45,0 0-9,84-26-3,-79 26 7,5 0-2,4 0-15,6 4 17,-4 18-6,6 3 8,3 4-4,-10 6-5,0 4-2,-6-1 4,-8 8-8,-1-1 1,0 1-6,0-2 7,-16-2-5,-8 1-1,-9-10 3,3-1-1,-9-7 8,11-8 2,4 0 1,3-7 7,11-2-15,5-5-5,5-3-4,0 0 1,0 0 3,0 0 3,31 0 0,21 5 10,25-5 27,13 4-20,6-2 0,-3-2-8,-2 3-13,-6-3 3,-13 0-5,-8 0-1,-18 0 4,-15 0-4,-15 0 2,-2 0-2,-14 0 1,0 0 3,0 0-3,0 0-1,0 2-3,0-2-19,0 0-43,0 4-46,0 3-39,0-2-192,-7-5-93</inkml:trace>
  <inkml:trace contextRef="#ctx0" brushRef="#br0" timeOffset="277249.2901">29633 9554 359,'0'0'90,"0"0"-13,0 0 47,0 0-19,0 0-26,0 0-15,65-58-9,-65 58-6,0 0-7,0 0-5,0 0-16,0 0-12,0 0-9,0 0 0,-1 0 0,-21 22 0,-12 6 2,-11 12 1,-8 9 10,-11 8 2,1 0-3,-1-2 7,14 3-4,-2-3-12,8-1-2,9 3 5,4-10-4,4-7-1,5-8 1,7-10-1,7-7 1,-1-8-2,8-3 0,1 0 1,0-4-1,0 0 0,0 0 7,0 0-7,0 0 11,0 0-11,0 0 6,13 0-3,7 0-3,10 0 7,15 0-5,2 2-2,10 3 2,10-5-2,5 5 1,6-1-1,-1-1 2,-3-2-1,-10 2 0,-16-3-1,-23 0 0,-5 0 0,-15 0 1,-5 0 1,0 0 4,0 0 2,0 0 3,0 0-9,0 0 0,0 0-4,0 0 2,0 0-8,0 0-10,0 0 7,0 0 1,5-3 8,4-10-19,-6-9 3,-3 2 9,0-7 6,0-1 1,0-3 0,0 3 2,0-3 0,-13 10 5,6 3 4,0 7 15,2 3-6,5 1 4,-1 7-9,1 0-7,-2 0-6,2 0-10,-7 7-7,2 20-1,0 20 9,-7 16 9,2 11 6,-6 5 3,6-2 13,-2-1-5,-1-3-8,8-9-5,-1 2 0,0-8-1,1-7-3,1-6 2,-6-13-2,7-5 0,3-10-4,0-2-12,0-7-20,0-4-12,0-4-52,0 0-6,0-12-33,28-25-213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41:36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17567 14772 142,'0'0'58,"0"0"17,0 0-4,0 0 16,0 0-26,0 0-40,0 0 5,0 0 9,70-39 9,-63 39 5,-7 0-22,0-4-7,0 4-17,0 0 20,0 0 0,0 0-7,0 0-5,0 0 8,0 0-6,0 0-7,0 0 6,0 0-8,0 0 7,0 0-5,0-6-5,-7 6 0,-3-5-1,4 5 3,-9-1-3,5 1 0,1 0 0,-8 0-2,1 0 2,1 0 0,-5 0-1,-7 0 0,-2 6 1,-6 6 2,-7 3 2,1 7 3,4-2-5,-5 0-1,5 3-1,2 4 6,2 1 8,2-3-4,1 7-8,12-4 4,-2 8-4,-4-5-1,16 4 2,0 2 2,8-1-5,0-4 0,0 0 0,13-1 0,14 1 4,8-4-4,7-5 5,3-2-5,9-11-5,9-5 5,-4-5-14,6 0-6,-15 0-7,-3-11 1,-15-10 14,-11 11 3,-9-7 9,-12 6 4,0-1-3,0-1 20,-28-2 8,-4-2-12,-20 7-13,-3-3 6,-9 9-2,1 4-2,14 0-1,7 0-2,9 0-3,13 0 0,5 0-1,11 0 0,-2 0-36,6 0-53,0 4-98,22-4-140</inkml:trace>
  <inkml:trace contextRef="#ctx0" brushRef="#br0" timeOffset="646.9099">18117 14757 407,'0'0'93,"0"0"-66,0 0 28,0 0-5,0 0-34,0 0-9,-11 47-7,-4-4 87,3 4-5,4 2-36,6-7-15,2 0-15,0-3-3,0-3-8,5-4-4,17-10 3,4 0 1,-5-12-5,7-10-8,-5 0 2,-1 0-12,0 0 16,-2-27 2,7-10 0,-9 0 2,6-8 1,-3 14 10,-6 4 5,-11 13 5,-3 12 13,3 2-13,-4 0-23,0 0 0,0 17-14,0 21 14,0 16 11,0 3 20,0 7-23,0-4 5,0-6-11,0-2-1,0-3 2,0-9-2,0-5-1,0 2-3,0-5-62,-9-5-41,-6-12-95,0-15-249</inkml:trace>
  <inkml:trace contextRef="#ctx0" brushRef="#br0" timeOffset="1642.7376">19389 14824 110,'0'0'182,"0"0"-128,0 0 53,0 0-6,0 0-27,0 0-16,-106-25-15,65 25 6,-15 0 7,-6 10 11,2 12-19,0 5-8,-4 5-9,1 8 6,-1 5-22,7 3-5,16 3-3,7-2-3,14 1-1,10-3-2,10 2 0,0-1 2,18-7-2,23-8-1,2-7 1,21-13-1,6-5-2,10-8-4,4 0-3,8-21 2,0-15-5,-2-8 6,-8-3 5,-13-1 0,-9 1-1,-22 2 2,-9 4-3,-17 9 2,-9 5 0,-3 4 1,0-2-5,-18-2 5,-23-1 0,-9 2-1,-3 4 1,1 6 2,-3 0 0,14 7-1,10 9 5,14 0-3,-1 0 2,6 0-5,-3 0-5,-2 21 2,0 6 3,2 10 0,0-1 0,7 8 1,8 3-1,0 1 1,0 7-1,3 2 2,24-2-2,-2 4 0,7 3 1,-5-7 6,-12 4-7,-10-12 0,-5 2 0,0-7-2,0-4 2,-17-6 0,-17-8 0,-6-10 0,-10-1 4,2-13-1,1 0-3,10-9-8,9-29-62,19-19-138,9-7-285</inkml:trace>
  <inkml:trace contextRef="#ctx0" brushRef="#br0" timeOffset="2311.6443">20128 14964 434,'0'0'159,"0"0"-107,0 0-37,0 0 11,0 0-26,0 0 0,-8 86 18,-16-27 18,3-1-4,-10 2 1,-2-2-2,3 1-4,-9-7-6,9-3-12,0-14 7,5-3-9,12-9 1,3-11-5,5-2-2,1-10 1,4 0 1,0 0 9,0-13 15,0-27 17,0-15-44,15-19 0,5-11 0,12 5-1,0-1-4,5 18 3,-2 8 0,5 12-3,-10 5-2,-6 19 4,6-2 3,-15 14-2,0 3 0,-7 4 1,7 0 1,4 0-11,7 27 11,5 10 2,2 15 0,-3 8 9,-3 8 0,-2 4 1,-8 0-7,-6-2 8,-1-1-12,-3-5 0,2-3 3,-3 1-1,3-7 0,2-7-3,-2-5 0,-1-7 0,5-4 0,-1-11-19,3-9-34,7-6-58,-5-6-62,-1-6-188</inkml:trace>
  <inkml:trace contextRef="#ctx0" brushRef="#br0" timeOffset="2574.0894">19961 15422 408,'0'0'58,"0"0"-57,0 0 32,0 0 8,159-5-30,-109 5-9,14 0-2,-1 0-7,4 6-4,2-6-27,6 0-70,-3 0-83</inkml:trace>
  <inkml:trace contextRef="#ctx0" brushRef="#br0" timeOffset="3413.329">21028 15082 553,'0'0'184,"0"0"-174,0 0-4,0 0-12,0 0 13,0 0-7,-12 155 39,9-96-23,-2 3 0,-7-12 6,4-9 12,1-2-13,-6-10 6,5-6-14,-4-6-2,2-7-3,1 1-3,9-11-2,0 0 1,0 0 1,0 0 7,0-16 10,0-21 9,15-16-24,9-11-6,3 5-1,-1 6 1,-1 11 7,-8 8 0,5 9 5,5 1-11,-9 8 8,7 7-10,-11 4 1,1 5-5,0 0-2,1 32-8,8 15 13,-9 10-4,-12 3 3,2-6 2,-5-7-3,0-13 3,0-2 0,0-16 0,0-1-1,0-10-4,0-1-36,0-4-23,0 0 6,0-19 20,22-26-4,20-12-46,11-13 77,4 7 11,10 3 30,-3 17 17,-16 11-1,-8 11 33,-4 16-31,-16 5-13,-2 0-10,0 26-15,-3 24-3,-3 18 2,-12 17 11,0 6 2,0 4-13,-15-2-4,-3-10-5,3-7 2,0-12-3,3-16 1,9-10-23,-2-11-83,5-10-96,0-17-311</inkml:trace>
  <inkml:trace contextRef="#ctx0" brushRef="#br0" timeOffset="5995.573">22535 15578 43,'0'0'277,"0"0"-183,0 0-38,0 0 19,0 0-17,0 0 10,0 0-23,0-16 4,0 16-19,0 0 8,0 0 17,0 0-5,0 0-20,0 0-3,0 0 3,-6 0-11,6 0-5,0 0 0,0 0-2,0 0-10,0 0-2,0 0 0,0 0-1,0 0 1,0 0-2,0 0-3,15 0 3,8 0 2,17 10 12,9 6-2,14 1 6,13-11-9,1 3 9,8-9-7,2 0-6,5 0 0,0 0-3,8 0 1,-6-4-1,-10-1 0,-11-1 0,-13 0 1,-20 6-2,-3 0 1,-22 0-1,-6 0 0,-9 0-1,0 0 1,0 0 1,0 0 0,0 0 1,0 0-1,0 0-2,0 0 2,0 0-1,0 0-11,0 0 0,0 0-17,0 0-24,0 0-39,-17 0-88,-22 0-52,3 0-274</inkml:trace>
  <inkml:trace contextRef="#ctx0" brushRef="#br0" timeOffset="6564.5053">23328 15227 362,'0'0'130,"0"0"-86,0 0 7,0 0 24,0 0-26,0 0-12,-5 0-12,5 0-3,0 0-6,0 0-3,0 0 9,0 0-14,12 0-2,20 10 25,18 11 16,10 3-6,2-1-22,-2 0-4,2-2-6,0-1-3,-10 2-6,-2 0 2,-5-2-2,-11 4-1,-1-4-4,-16 0 5,-2 0 0,-3 3 0,-9 9-3,-3 7 3,0 8 1,-30 15 6,-15-3 2,-6 8-2,-5-5 1,-8-12 0,4-3 0,10-4-4,13-16-3,10-6-1,17 1 0,10-6-5,0 3-67,0-6-85,25-13-91,20 0-247</inkml:trace>
  <inkml:trace contextRef="#ctx0" brushRef="#br0" timeOffset="14064.984">25239 15332 31,'0'0'158,"0"0"-147,0 0-3,0 0 40,0 0 16,0 0-29,0 0 16,18-27 11,-18 27-16,0-4 2,0 4-6,0-5 17,0 5-30,0-2-3,0 2 5,0-4-17,0-1-6,0-3 2,-13 4-4,-3 0-1,3 2-4,-2-3 0,-10 5 7,3 0-4,-1 0-1,-4 0 0,0 0 1,4 0-4,-6 11 1,9-2 0,-1 3-1,1 3 0,-2-2 0,3-3 0,11 2 0,0 2-1,8-8 1,-7 11 0,7-7-3,0 7 3,0-3 0,7 2 2,14-1 7,10 2 3,5 1 3,11-4 5,0-4-1,5 7-1,-7-2-8,-5 2 6,4 0-14,-18-7-2,-2 1 2,-7 6-5,-6-7 4,-2 1-2,-9 0 0,0-1-1,0 7 1,-5 0-1,-22 3 2,-10 5 8,-15-2 3,2-4-10,-10-2 3,1 0 3,2-11-5,4-2 2,3 1-3,6-5-1,12 0-1,4 0-10,13 0-24,8 0-57,7-21-65,0-7-232</inkml:trace>
  <inkml:trace contextRef="#ctx0" brushRef="#br0" timeOffset="14627.7328">25483 15449 211,'0'0'359,"0"0"-327,0 0-28,0 0 29,0 0 1,0 0 29,0 71 2,0-39-40,0-5-15,0-1 1,11 0-1,5-9-5,2-7-1,4-3 0,4-7-3,0 0 1,2 0 6,-1-24-3,-11-6-5,1 3 5,-3-5 2,-4 9 2,-10 2 12,0 1 7,0 9 6,0 6-3,6-2-17,-6 7-6,0 0-7,0 0-1,0 0-4,4 0-6,1 32-2,5 6 6,-5 21 6,-5 15 5,0 5 4,0 2-2,-15-10-2,-5-7-2,-9-17-3,6-3 5,-11-8-5,4-13 1,3-6 3,6-9-3,16-8 3,-7 0 1,9-32-5,3-25-72,0-14-55,5-4-21,31 0-25,6 2-25,7 18 22</inkml:trace>
  <inkml:trace contextRef="#ctx0" brushRef="#br0" timeOffset="15196.674">25966 15480 172,'0'0'101,"0"0"45,0 0-50,0 0-39,0 0-25,0 0 10,127 77 31,-127-23-12,0 3-29,0 3-11,0-13-12,-11-3-6,2-12 3,1-12-5,3-8 1,0-8 0,5-4-4,0 0 0,0-9-13,0-35-8,0-3-33,18-8 43,11 6 13,-3 9 12,3 8-5,-1 9 17,-1 7-1,2 6 4,-9 10-6,3 0-2,0 5-6,-2 22-7,-5 16 5,-1 3 14,-5 3-18,-5-2-5,-5-3 2,0-12-4,0-9 0,0-6 0,0-13-28,0-4-51,7-4 46,0-40 22,11-20-67,2-8-2,14 0 71,-4 13 9,10 10 39,-5 18 9,-5 7-10,-3 16 6,-12 8-5,0 0-10,0 0-6,4 8-5,-4 24 15,1 8-1,3 7-8,-9 6-4,-2 2-8,-1-2-12,-7-6 4,0-8-4,0-9 0,0-11-57,0-11-75,0-8-102,0-4-338</inkml:trace>
  <inkml:trace contextRef="#ctx0" brushRef="#br0" timeOffset="15698.4469">27059 15242 756,'0'0'64,"0"0"-44,0 0 14,0 0-28,0 0-3,0 0-3,20 154 22,-14-89-10,-6-1-3,0-1-7,0-8 6,0-6-6,-3-9-1,0-12 5,-2-13-4,1-8 0,4-7 2,0 0-3,0 0 14,0-16-6,4-18-9,16-15-16,13 7 13,-6 0-2,6 15 9,13 7-8,-5 3 1,6 13-1,7 4 3,-9 0-5,2 9 3,-7 13-4,-15 15 4,3 5 1,-9 0 2,-8 7 8,-11-2 6,0-7-1,-5 1-6,-23-14 9,-7 4 9,-14 1-2,-6-9-8,5-6-11,3-8-2,10-9-4,4 0-22,15 0-50,2-21-48,16-7-71,0-4-163</inkml:trace>
  <inkml:trace contextRef="#ctx0" brushRef="#br0" timeOffset="16050.4663">27873 15520 260,'0'0'357,"0"0"-303,0 0-47,0 0 92,0 0 8,-88 160-43,67-103-35,10-7-22,11 3 3,0-6-1,23-7-7,21-4 2,2-10-1,6-14-2,5-8-1,-5-4-26,-12-6 8,4-21 6,-24-10 12,-7-11 3,-13-10 4,0-1 28,-30 1-6,-18-2 2,2 13-10,-2 3-5,11 8-14,17 8-4,20 1-31,0-3-91,42 3-183,21-5-173</inkml:trace>
  <inkml:trace contextRef="#ctx0" brushRef="#br0" timeOffset="16306.3295">28562 15027 664,'0'0'109,"0"0"-31,0 0 14,0 0-56,0 0-36,0 0 2,-11 160 32,-1-70 22,10 14-20,2 8 1,0-6-12,0 2-2,2-8-17,10-4-6,-7-21 1,1-5 2,-2-15-3,-4-13-2,5-2-72,-5-12-120,1-17-249</inkml:trace>
  <inkml:trace contextRef="#ctx0" brushRef="#br0" timeOffset="17441.2419">28720 15665 203,'0'0'247,"0"0"-176,0 0-19,0 0 4,0 0-1,0 0-18,0 0-4,-2-7 4,2 7 0,0 0-14,0 0 8,0 0-4,0 0-8,7 0-11,13 0-2,17-2 12,8-6 1,15 3-8,8-7-5,-1 6-4,2-3 2,-10 2-4,-9-3 7,-10 5-3,-12 4-4,-3-4 0,-16 5 0,-3-4 0,-6 4 2,0 0-1,0 0-1,0 0-1,0-5-22,0 5-40,0-7-63,4 2-80,-4-5-197</inkml:trace>
  <inkml:trace contextRef="#ctx0" brushRef="#br0" timeOffset="17777.1438">29166 15385 138,'0'0'265,"0"0"-154,0 0-19,0 0 12,0 0-28,0 0-41,-37-16-8,37 16 0,0 0-6,0 0-11,17 12-7,15 20 19,23 12 32,5 7-4,-1 3-17,-4 0-2,-18 5-14,-17-2-17,-10-2 1,-10-2-4,-15-6 2,-35-3 1,-14-3 4,-4-12 4,-3-8-3,11-11-3,5-5-2,6-5-75,14 0-49,27-21-127,8-17-414</inkml:trace>
  <inkml:trace contextRef="#ctx0" brushRef="#br0" timeOffset="23291.418">23373 15683 181,'0'0'246,"0"0"-145,0 0-44,0 0 25,0 0-27,0 0-24,2-15-7,-2 15-20,0 0 2,0 0-4,0 12 0,5 15 3,-3 18 32,-2 17 20,0 11-10,0 12-15,0 1 2,0 6-9,-7 9-10,-1 1-2,-1 5 3,1 1-14,-4-8 0,2-9 4,2-11-2,-6-7-1,9-14-3,-1-11 1,2-14-1,3-9 0,-3-14 0,4-7 0,0 3 5,0-7-5,0 0 11,0 0 2,0 0-7,0 0 6,0 0-3,0 0 2,9-7-7,24-2 0,9-6 0,17-3-3,9 1 2,4 2-3,12-2 0,1 4 1,4 3-1,11-3 2,-6 2-4,-4-4 2,-6 5 0,-17 4 2,-7-5-1,-18 10-1,-16-4 3,-11 5-3,-10 0 0,-5-4-3,0 4 3,0 0-2,0 0 1,0 0 0,0 0-14,0 0-9,4 0-37,-4 0-20,2-5-27,-2 5-18,0-8-39,0-7-62</inkml:trace>
  <inkml:trace contextRef="#ctx0" brushRef="#br0" timeOffset="23687.431">24029 16541 502,'0'0'119,"0"0"-81,0 0 49,0 0 5,0 0-22,0 0-28,-3-22-10,3 22-7,0 0-17,3 0-6,34 22 10,16 1 27,24 4 4,5 5-14,10 0-13,-8 8-12,-12 1-4,-9 7 1,-21-6-1,-18 12-9,-14-4 9,-10 2 0,-30 0 1,-29-2 1,-13-1 3,-16-7-2,-6 0-1,0-10 0,-3-4-1,22-9-1,25-6-8,25-4-36,21-9-26,4 0-26,40-9-125,24-14-143</inkml:trace>
  <inkml:trace contextRef="#ctx0" brushRef="#br0" timeOffset="24461.0586">25439 16736 611,'0'0'56,"0"0"-54,0 0 38,0 0 1,0 0-4,-167 82 16,120-34 0,15-1-18,11-5-20,6-3-6,15-4-3,0-7-6,3-7 0,25-6 0,12-8-10,9-7-32,5-7-20,-3-25 16,1-10-5,-8-15 18,-9-15 29,-7-2 4,-8-5 0,-5 14 9,-10 8 40,-5 10 1,0 12 30,0 9-30,0 5-6,0 10 4,0 5-12,0 6-16,0 0-7,0 0-13,0 0-10,0 18-9,0 23 9,-8 19 10,-4 7 9,-4 5 6,1 0 4,3 0-1,4-8-10,-8 3 0,5-8-4,-3 1-3,1-6 1,0 0-1,4-14-1,1 0-1,-4-13-3,12-12-31,0-4-45,0-7-38,0-4-70,34-4-14,12-30-170</inkml:trace>
  <inkml:trace contextRef="#ctx0" brushRef="#br0" timeOffset="25216.7669">26147 16831 624,'0'0'73,"0"0"-31,0 0 41,0 0-43,0 0-30,0 0-9,-10-15 1,-14 33 9,-19 14 22,-4 9 10,-1 3-13,4-1 16,11-8-17,6-3-16,12-9-6,10-1-6,5-12-1,0 1-4,17-5-42,21-6-17,16 0-20,9-27-12,-4-18-33,-9 3 20,-12 2 76,-14 0 32,-11 14 60,-11 11 53,-2 7 24,0 4-2,0 4-63,0 0-11,0 0-16,0 0-29,0 11-13,0 5-2,0 16 0,0-5 3,0 7 0,3-2 0,19-9-3,0 0-1,1-7 0,5-10-25,6-6-25,-4 0-9,5-5 11,-3-22 8,-4-13 11,-3 0-7,2-14 11,-7-5 25,2-4 0,-7-3 0,0 3 14,2 2 10,-10 9 5,-4 10 1,2 21 2,-5 5 5,0 11-11,0 5 2,0 0-8,0 0-7,0 0-13,0 9-12,0 31 8,-20 18 4,-2 11 32,2-1-10,3-5-2,12-8-2,2-2-9,3-5-1,0-5-3,0-3-1,3-4-4,12-9 0,0-1-16,5-6-61,6-14-43,-1-6-56,3 0-102,2-22-271</inkml:trace>
  <inkml:trace contextRef="#ctx0" brushRef="#br0" timeOffset="25765.145">26510 16854 192,'0'0'442,"0"0"-352,0 0-41,0 0 29,0 0-59,0 0-16,-35-11-3,65 11-7,15 5 7,12-5 0,5 0 0,6 0-3,6 0-7,-7-14 3,-5 3 7,-12-5 0,-13 3 0,-5 10 1,-17-4-1,-10 2 26,-5 5 23,0 0-10,0 0-8,-5 7-15,-27 30 0,-3 6 36,-10 9 1,9 1-24,11-10-18,14-4-8,11-3-3,0 2 1,3-12-1,35-9-19,6-7-45,6-10 1,4 0 3,1-32-7,-8-6 6,-7-3 47,-12 6 14,-11 3 15,-9 17 61,-1 7-6,-7 8 8,0 0-9,0 0-31,0 0-13,-13 10-18,-4 20-6,0 4 4,0 2 5,6 6-7,6-8-1,5 6-1,0-8-2,0 0-85,16-5-85,8-10-109,1-17-395</inkml:trace>
  <inkml:trace contextRef="#ctx0" brushRef="#br0" timeOffset="26807.319">28059 16646 416,'0'0'470,"0"0"-402,0 0-30,0 0-4,0 0-34,0 0-1,-7 76 1,0-7 19,4 11 4,-12 0-3,2-2-14,1-1 12,4-13-6,-2-5-1,1-19-3,6-5-6,-5-15-1,8-3 0,-7-13-1,7-4 0,-5 0 4,5 0 4,-4 0 2,-11-26 7,2-21-17,1-11-9,4-18-4,8 7 7,0 2 3,0 4 1,23 4-1,11 2-3,11 1-10,12 9 4,3-1-13,10 12-8,-3-1 18,2 14-2,-11 7 11,-9 12 6,-9 4 0,-20 0-11,-8 12 10,-9 19-12,-3 6 10,0 5 2,-35 2 1,-12 1 1,-3-5 0,-3-8-1,-1-5 0,10-12 1,13 1-1,16-15 0,11-1 2,4 0 1,0 0-3,0 0-7,0 0 6,0 0 1,0 5 0,0-5 0,4 9 4,7 3 7,-1 9 4,10 6 9,1 15-12,0 1 0,-1 6-5,5-2-1,6 2-3,-11-6 0,10-7-3,2-8-5,1-1-50,7-13-33,2-8-82,6-6-78,1 0-150</inkml:trace>
  <inkml:trace contextRef="#ctx0" brushRef="#br0" timeOffset="27467.4473">28999 17084 342,'0'0'427,"0"0"-362,0 0 48,0 0-1,0 0-40,0 0-37,-95-112-23,66 112-2,4 0-10,-2 17 1,2 4-2,9 3 1,7-5-1,2 2-32,7-2-50,0-6-6,11-4-25,14-9 26,5 0 9,3 0 20,-11-14 24,-5 2 35,-11 1 62,4 2 69,-10 6-1,0 3-29,0 0-20,0 0-42,0 0-28,0 8-4,-16 19-6,1 10 13,3-1 10,9 4-15,3-13-1,0-4-7,16-1 1,18-4-4,13-9-18,1-9-46,4 0-33,-2-25-9,-1-26-46,-1-16-52,-6-20 14,-5-17 72,-10 5 119,-4 3 1,2 12 84,-17 20 50,4 11-15,-12 14 11,0 8-41,0 5 17,0 9-33,0 12-8,0 0 1,0 5-22,0 0-24,0 0-11,0 0-9,0 20-9,0 24 9,-12 20 1,4 10 21,-10 0 0,11-3-15,0 2 4,1-8 1,1-8-4,5 2-7,0-14-1,0-3 6,0-4-6,16-10-42,16-9-91,1-15-59,13-4-136</inkml:trace>
  <inkml:trace contextRef="#ctx0" brushRef="#br0" timeOffset="27664.4503">29324 16875 749,'0'0'141,"0"0"-124,0 0 26,0 0-2,0 0-38,0 0-3,21-9-25,56 6-13,20-6-60,2 3-23,0-8-77,-16-2-149</inkml:trace>
  <inkml:trace contextRef="#ctx0" brushRef="#br0" timeOffset="28075.1135">29804 16994 721,'0'0'173,"0"0"-164,0 0 7,0 0 22,0 0-38,0 0 0,187-32-10,-118 9 4,-3 2-6,-19 1 3,-10 3 9,-20 2 2,-7 7 1,-10 0 32,0 6 14,-15-7-6,-20 4-14,-21 5-10,-15 0 18,2 0 3,-5 14 17,14 9-6,8 4-1,15 5-27,12 0-10,15 4-13,10 0 3,5 8-1,39-6 1,23 5 4,20-16-3,32-8-4,-1-7-13,19-12-36,6 0-20,-6 0-48,-5 0-48,-15 0-141</inkml:trace>
  <inkml:trace contextRef="#ctx0" brushRef="#br0" timeOffset="29978.7282">23728 17057 75,'0'0'358,"0"0"-269,0 0-59,0 0 13,0 0 3,0 0-18,0 0-15,0 0 7,0 32 38,0 12 42,-2 13-3,-13 7-49,0 10 4,-2 8-18,6 7 1,2 9-6,-2 4-10,2-1-1,-6-4-3,-1-3-10,0-7 12,0-8-14,-6 2 4,0-11-6,7-6 1,4-16-1,2-16-1,2-17 1,7-5-4,-5-8 6,5-2-1,0 0 0,0 0 13,0 0-1,0 0-7,0 0 6,0 0-4,0 0-4,21-6-5,19-15-2,6-1 2,15 4-6,9-2 4,9-5 0,6 6 4,9-4-1,6 4-1,-8-2 0,-3 6-1,-6-2 0,-14 6-1,-11 1 2,-12 4-7,-23 1 2,-10 5-6,-9 0 2,-4 0 0,0 0 2,0-4-7,0 4-20,0 0-28,0 0-38,0 0-50,-4 0-53,-9 4-92</inkml:trace>
  <inkml:trace contextRef="#ctx0" brushRef="#br0" timeOffset="30355.6444">24267 17820 385,'0'0'348,"0"0"-288,0 0-10,0 0 73,0 0-69,0 0-23,-20-26-16,20 26 9,0 0-15,0 0 4,16 27-11,28 11 12,19 9 28,14 6-21,9 2-4,-9 2-9,-4-7-3,-19-3-5,-18-3 0,-14-3-4,-20 4-1,-2-10 1,-34 8 2,-29-7-2,-11-9 1,4-4-11,3-8-5,20-8-20,4-7-30,23 0-35,16-22-126,4-11-291</inkml:trace>
  <inkml:trace contextRef="#ctx0" brushRef="#br0" timeOffset="32913.6929">25755 17806 203,'0'0'258,"0"0"-220,0 0 23,0 0 18,0 0-15,0 0-21,0 0 11,-11-40-29,7 36 2,3 4 26,-9-6-22,1 6-5,-7 0 1,-6 0-7,-3 0 1,-15 6-6,-1 21 6,-7 12 10,-2 8-2,6 5-12,1 3 0,14-2-11,8-6 3,11 1 4,10-5-11,0 1 1,5-8-3,15 0 0,6-9 3,11-5-3,5-12-7,7-2-22,2-8-27,11 0-28,2-16-34,-6-16-111,1-12-244</inkml:trace>
  <inkml:trace contextRef="#ctx0" brushRef="#br0" timeOffset="33287.2999">26015 17859 544,'0'0'42,"0"0"-34,0 0 16,0 0 48,0 0-40,125-31 3,-80 31 6,-6 15-3,-4 12 9,-7 5-19,-8 4 1,-8 3-16,-12 2 3,0 4-7,-15-3 19,-28-2-15,-6-8-3,7-5-5,-10-5 3,16-16-7,0 0 6,5-6-3,2-12 3,13-25 0,6-7-7,4-7-17,6 7 4,0 2-7,27 3-5,7 8-18,4 7-47,6 5 3,-1-1-49,2-2-55,-1 12-89</inkml:trace>
  <inkml:trace contextRef="#ctx0" brushRef="#br0" timeOffset="33693.6826">26455 17821 197,'0'0'63,"0"0"56,0 0 18,0 0-31,0 0-2,75 124-11,-75-83-28,0 2-12,0-1-21,0-8-17,0-7-2,0-2-4,-12-14-7,6-2-1,4-6 0,2-3-1,0 0-8,0-3-10,0-29 4,0-3-50,8-9 13,9 7 46,6 9 2,-1 9 3,12-4 6,-3 6 13,16 9 1,-8 1 7,9 2-4,-8 5-9,0 0-4,-8 7 9,0 18-3,-15 7 2,-4 0 3,-11 5-10,-2-2-1,0-4-1,0-7-1,-14-1-6,-1-2-2,5-6-2,2-2-26,-7-9-107,12-4-151,3-9-289</inkml:trace>
  <inkml:trace contextRef="#ctx0" brushRef="#br0" timeOffset="34058.7665">27380 17719 742,'0'0'46,"0"0"-38,0 0 48,0 0-14,-137 32-14,111-4 1,-2-1-12,13 3-6,10-7-7,5 9-3,0-5 1,5 5 1,27 0 4,5 0 1,4 0 0,-4 0 6,-5-5-11,-10 0 2,-14-2-1,-8 3-4,0-2 3,-15-5 0,-25 0 21,1-4-12,-1-6-11,8-11-2,1 0 1,14-17-51,12-21-105,5-15-226</inkml:trace>
  <inkml:trace contextRef="#ctx0" brushRef="#br0" timeOffset="34338.1511">27816 17635 771,'0'0'53,"0"0"-11,0 0 43,0 0-58,0 0-26,0 0 4,-15 139 31,-8-70 1,9-2-14,3-3-2,6-9 11,5-6-12,0-10-5,0-7-12,0-4 2,0-1 5,20-5-10,5-10 0,17-1-20,11-11-86,-1 0-93,2-11-188</inkml:trace>
  <inkml:trace contextRef="#ctx0" brushRef="#br0" timeOffset="34517.4186">27672 17986 865,'0'0'167,"0"0"-155,0 0 42,0 0 11,0 0-65,0 0-9,153-48-10,-51 39-52,1 2-95,-14 7-234</inkml:trace>
  <inkml:trace contextRef="#ctx0" brushRef="#br0" timeOffset="34675.1751">28370 18056 511,'0'0'540,"0"0"-487,0 0 12,0 0 8,0 0-71,0 0-2,-48-32-113,56 16-159</inkml:trace>
  <inkml:trace contextRef="#ctx0" brushRef="#br0" timeOffset="35673.1312">29211 17969 719,'0'0'72,"0"0"-38,0 0 84,-177-15-44,107 35-29,-4 14 9,7 4-10,17 6-34,7-4 0,26-6-6,17 2-4,0-4-3,27-6-34,26-14-43,14-8 0,8-4-57,-3-16-4,-3-30 3,-5-9 43,-6-20 90,-3-15 5,-6 0 68,-19-6 6,-10 14 99,-7 18-44,-6 16-16,-2 16-25,-2 11-33,-3 15 10,0 1-8,0 5-31,0 0-4,0 0-12,0 0-10,0 6-14,0 37-13,-3 20 27,-20 16 13,6 10 7,-2-15-2,9 1-4,4-6-2,1-5-12,5-6 2,0-5 2,0-4-4,32-11-11,19-8-57,18-16-50,10-10-44,13-4-21,-7-18-41,-10-22-5,-16-9 34,-16-6 187,-11 2 8,-17 6 157,-12 3 52,-3 12-31,0 5-26,0 10-15,0 8-24,-3 3-37,1 6 14,-1 0-50,3 0-26,0 0-14,0 0-8,-3 10-9,-2 22 11,1 8 5,-2 1 1,6 3-1,0-8 1,0 2 0,0 0-2,10-6-11,16-4-72,16-13-62,17-12-26,4-3-135</inkml:trace>
  <inkml:trace contextRef="#ctx0" brushRef="#br0" timeOffset="36114.7608">30496 18063 198,'0'0'606,"0"0"-557,0 0 36,0 0 9,0 0-35,0 0-22,-112-72-11,85 72-2,-10 0-14,6 10-7,7 12-3,-2 5 0,14-4 0,12 2-4,0 3-18,18-9-44,27-2-14,14-6-8,4-11-37,3 0-17,-9-16 13,-9-11 63,-11 0 66,-10-3 86,-16 7 81,-11 2-17,0 10 10,0 2-38,0 8-34,0 1-5,0 0-43,-6 0-33,-3 1-7,-9 25-1,3 2 0,0 7 0,10-1 1,5 2 0,0-4-1,10-5-3,33-1-49,11-9-46,21-11-44,10-6-25,11 0-124,-16-17-161</inkml:trace>
  <inkml:trace contextRef="#ctx0" brushRef="#br0" timeOffset="36647.2836">31225 18073 553,'0'0'250,"0"0"-150,0 0 9,-147-82 12,89 73-35,6 1-37,7 8-19,21 0-15,11 0-15,6 8-2,7 2-10,0 12-13,20-1-44,22-6-6,5 1-3,5-9 13,3-7 15,-20 0 9,-1 0 26,-16 0 15,-3 0 15,-10 0 40,-3 0-15,-2 0-25,0 25-14,0 34 9,0 22 37,-25 19 6,-16 1-10,-2 3-26,-12-4-1,0-7-10,-6-15 1,6-19-1,-3-10 8,9-24-8,17-10 5,7-15-3,14 0 5,11-30 1,3-35-14,50-35-80,36-29-14,30-16-1,11 0-20,1 23 13,-9 26 67,-20 32 35,-8 21 11,-22 17 19,-22 3 40,-22 10 29,-16 6-37,-12 3-8,0 4-4,0 0-23,0 0-12,-12 0-15,-10 0-1,-8 11 1,10 2 0,2-1-6,4 3-89,1-7-119,-2-3-269</inkml:trace>
  <inkml:trace contextRef="#ctx0" brushRef="#br0" timeOffset="36828.5194">31662 18372 1287,'0'0'103,"0"0"-88,0 0-10,0 0-5,0 0-219,0 0-323</inkml:trace>
  <inkml:trace contextRef="#ctx0" brushRef="#br0" timeOffset="43009.8211">16702 14835 199,'0'0'134,"0"0"-120,0 0-2,0 0 36,0 0-5,0 0-37,0 0 13,0 0 21,0 0 4,0 0-10,0-4 37,0 4-32,0-5-18,0 5-3,0-2 2,0-6-5,0 4-4,0-4-11,0 3 6,7-2-2,-4-1 15,2 0 7,2-1 1,-7 2-1,3 7 3,-3-3-13,0 3-14,0 0 3,0 0-1,0 0-2,2-7 2,1 6 0,-1-4-2,10-4 1,-1-3 3,4-3-5,1-2 0,0 6-1,4-5 2,-5 5-1,-3-3 2,-7 7-2,-2 3-1,-3-1 2,0 3-1,5-2 0,-5 4-1,11-9 0,-3 2 0,2-5 0,5 4 0,-3-4-2,3-3 2,0 2 0,2-2 0,3 3-1,0-2-1,-5 2-2,1 1 8,-4 2-5,0 1 1,-7 4 0,3-1 0,-1-1 0,8 2 0,-5-8 0,13 3 1,-4-2-2,9-1 1,4 3 0,-3-2-2,6 0-1,-12 1 5,-3 4-2,-11 6 0,-3 0-2,-4 0 1,3 0 1,2 0-2,-2 0 0,10-4 0,11 4 3,8-7-1,-1 6 0,6-3 0,3-1 0,-6 0 1,0 0-2,-10 5 1,3-7-1,-11 7 1,2 0 1,-1-1-1,2 1 0,-1-5 1,-1 5-1,11 0 0,-7-4 0,6 4-1,1 0 3,5 0-2,10-5 0,-3-1 3,10 6-3,-4-6 0,1 6 0,-11 0 0,8 0 0,-11 0-1,-2 0 2,1 0-1,-3 6 0,1 0 0,0-1 0,-4 5 0,1 0 0,-4-3-2,5 6 0,-7-1 2,1 0 0,1 4-2,2-1 4,-4 1-2,6 4 0,-9-2 0,3 4 3,-3-7-4,0 6 2,0 0-2,-5-4 2,5 0-2,-6 0 1,-4-2 0,5 6 0,-8 1-1,3 3 0,3 6 1,-10 7 0,2-4 0,2 3 1,-7-6-1,3 1 1,-3 0-1,0-5 0,0 5 0,5 2 1,2-7-1,-7 4 0,3-4 0,2 5 0,-5-1 0,0-4 0,7 4-1,-7 1 1,0 0 0,0 0 1,2 2-1,-2 2 2,3-4-2,1 2 0,-4-7 0,1 4 0,3 1-1,-4-5 1,3 10 0,-3-5-3,0 0 3,0 0 3,0 0-3,0-5 1,0 4-4,0 1 6,0-5-6,-3-1 4,-6-3-1,-3 2 6,4 3-3,-14-1-2,1 4 0,-6-4 10,-2 5-9,-6-5 5,0 1-2,-3-1 0,-2-4 6,-2 9-6,-13-4-5,4 10 11,-6-7-6,-11 3-1,-2-2 3,-2 0-3,-9 0 3,8-1-3,-1 1 11,1-6-1,1-3-9,3 2 4,2-6-6,4 1 5,1-4 0,-2-1-4,4-3 1,-4 2-4,9-13 1,3 4 1,-3-5 1,3 0 8,5 0-5,-6-5-6,1-10 7,2-1-7,1-8 5,1 5-1,6-9 9,5 1-5,2-4 14,-5-7-10,5 0 5,1-7-7,1 1-1,-7-5-8,5 2 1,1-3-2,11-3 0,-4-5 3,2-1-4,8-4 0,2-1 1,0-7-1,8-4 1,7-1-1,0-1-7,0 6 6,15 3-8,12 3-11,7-5-16,-1 2-44,12 2-7,5 1-47,17-2-75,9 3-233</inkml:trace>
  <inkml:trace contextRef="#ctx0" brushRef="#br0" timeOffset="45541.694">28982 11733 116,'0'0'70,"0"0"68,-174 107-39,101-66-17,-1-1-38,-1-9-7,8 1-2,13-10-5,9-2-1,18-8-17,6-2 6,16-5-18,0 0 4,5 0-3,0-5-1,0 6 0,5-5 4,31 9 23,20 0 38,22 0 6,16-3-25,-5-2-26,-1 0-5,-6-5-11,-13 7-3,-9-4 4,-21 2-5,-11-3-5,-11 3 4,-12-5-15,0 4-79,-5 0-11,0 0-83,0-4-158</inkml:trace>
  <inkml:trace contextRef="#ctx0" brushRef="#br0" timeOffset="46209.732">28256 11588 271,'0'0'132,"0"0"-48,0 0-10,0 0-3,0 0-1,0 0-5,147-9-32,-95 9 4,7 0-10,-2 0 14,-2 0-10,-15 0-10,7 0-5,-15 0 0,0 0 5,-4 0-12,-5 0-2,6 9-5,-4 8-2,3 3 0,1 2-2,-1 10 2,4 2 2,-10 6 1,-4-6 3,-3-3-2,2 0 0,-12-8-3,-5-1-1,0-4 0,0 1 0,-5 2 1,-17 2 0,-5 1 1,4-3 1,-9-3-3,4 2-1,-4 2-1,0-2 2,2-3-16,-3 0-55,14-4-89,8-13-155</inkml:trace>
  <inkml:trace contextRef="#ctx0" brushRef="#br0" timeOffset="46704.5986">29554 11669 488,'0'0'257,"0"0"-200,0 0-13,0 0 52,0 0-54,0 0-29,-3-10-6,36 3-5,21 2-1,13 0-2,8 5 2,-6 0 4,-6 0-5,-23 0 1,-6-1-5,-14 1 3,-10 0-24,-3 0-45,-4 0-45,-3 0-58,0 0-116,-10 0 14</inkml:trace>
  <inkml:trace contextRef="#ctx0" brushRef="#br0" timeOffset="47115.0337">29702 11642 216,'0'0'98,"0"0"11,0 0 8,0 0-19,0 0 22,-89 122-35,67-78-8,-13-2-13,3 2-35,-11-2-2,3-3-10,-6-8-8,3-2-6,8-11-1,3-8 6,17-3-8,8-2-1,6-5-15,1 0 5,0 0-8,18 0-3,15-17-7,26 2 10,-4 3 19,12 7 1,2 5 0,-4 0 8,-6 0-4,-13 26 3,-11 2 2,-13 8 2,-7 3-10,-6 2 6,-9 4 2,0-4 3,-30 2-10,-16-6 6,-17-5 6,-9-4-7,-7-9 5,11-6-12,6-9-1,17-4 0,21 0-50,17-12-92,7-17-150</inkml:trace>
  <inkml:trace contextRef="#ctx0" brushRef="#br0" timeOffset="47522.1563">30531 11760 534,'0'0'130,"0"0"-60,0 0 51,0 0-30,0 0-73,0 0-18,-53 40 6,-4 15 43,-7 14 14,11-3-48,19-4-10,9-7-4,22 2-1,3-7 1,10-7 0,25-7-2,10-9 1,2-10-21,2-12 2,-13-5 5,-1 0-2,-14-5 16,-11-22 4,-10-5 8,0 0-1,-31 0 0,-20 1-4,-18 7 8,-5 4-13,6 8 3,9 9-4,23 3-1,17 0-6,12 10-83,7 11-82,24 3-64,41-5-116</inkml:trace>
  <inkml:trace contextRef="#ctx0" brushRef="#br0" timeOffset="48585.41">31488 11659 178,'0'0'433,"0"0"-325,0 0-23,0 0 1,0 0-24,-167-17-50,97 44 22,-2 13 16,-2 9-26,15 6-3,11 4-8,20 5-8,16-1-2,12-4 3,25-5-3,32-5 0,18-12-3,12-7-24,5-12-20,3-9 23,-8-9-15,-6 0 1,-14-25 30,-17-12 5,-17-12 6,-11-5 5,-20-5 13,-2-4 1,-17 3-10,-27 7 3,-2 11-17,-8 10 16,4 11-6,13 10-3,10 6-8,7 5-2,7 0 1,-1 32-4,9 15 4,0 17 1,5 10-1,0 0 2,10-2 5,11 0 4,-3 0 0,2-3-7,-12 10-2,-1-9 3,-7 1-1,0-7-6,-27-7 1,-16-19 2,-9-6-1,-8-6 0,1-14 1,-4-12-2,4 0 0,17-17-54,21-19-69,21-17-171</inkml:trace>
  <inkml:trace contextRef="#ctx0" brushRef="#br0" timeOffset="49073.7656">32144 12075 563,'0'0'224,"0"0"-222,0 0-2,0 0 38,-69 127 66,34-57-33,3-5-30,6-8-24,4-10-1,3-7-5,4-13-7,7-7 3,0-8-4,1-7-1,0-5 4,6 0-2,1 0 12,0-11 0,0-27-1,8-14-15,17-13-3,7 0 3,6 2 1,4 5 1,-2 8-2,-1 9 0,-2 8 1,-2 2 9,5 15 3,-5 0-6,0 13-6,-6 3 1,-4 0-2,-9 28-7,-1 21-2,-1 22 8,-9 8 1,-5-4 9,0-2-7,0-14-2,-9-5 5,-6-5-3,0-7-2,-3 1-1,3-5 1,0-3-59,10-7-71,-5-6-71,6-18-95</inkml:trace>
  <inkml:trace contextRef="#ctx0" brushRef="#br0" timeOffset="49726.1853">32017 12458 395,'0'0'232,"0"0"-114,0 0-4,0 0-23,0 0-80,0 0-11,127-106-43,-28 105-56,13-3-3,-4-1-32,-4 0-10,-12-1-2,-17-6 77,-23-3 69,-17-7 100,-15 6 70,-8 1 8,-9 2-21,-3 5-16,0 6-59,0 2-29,0 0-29,0 0-24,-3 23-25,-17 14 16,-10 12 9,-2 4 21,4 1-7,3-8-10,1-8-2,9-1-1,7-15-1,1-7-4,7-13-33,0 3-19,0-5 18,0 0 32,24-22 3,9-11 4,9-8-1,1 9 3,-8 5 17,-8 10 5,-5 6 12,-15 7-9,-2 4 7,-5 0-28,0 0-7,0 0-2,5 6-13,6 15 12,4-1 3,5 2 0,-3 0-8,3-12-41,9-10 4,11 0 25,8 0 17,3-22-3,0-6 6,-2 4 0,-17 8 3,-16 9 12,-12 7 31,-4 0-11,0 0-17,0 20-16,0 20 10,-4 14 23,-4 10 7,3 4-26,-2 3-8,-1 6-6,0-5-2,-7-3-79,1-11-105,2-22-210</inkml:trace>
  <inkml:trace contextRef="#ctx0" brushRef="#br0" timeOffset="52689.9083">28514 11689 185,'0'0'97,"0"0"-61,0 0-10,0 0 47,0 0 5,0 0-31,0 0-16,-5 0 19,5 0 26,0 0-15,0 0-2,0 0-9,0 0 8,0 0-27,0 0-2,0 0-4,0 0-5,0 0-1,0 0-8,0 0 11,0 0-1,0-3-4,0 3-5,0-7-3,8-3-9,9 3-3,11-3 3,-8-1-1,11 2-2,-3 8 4,7-3-2,2 4 2,10 0-3,-5 0 2,1 0-3,-11 5 3,-2 5 4,-2 0-4,-13-3-7,-4 3 7,-1-5-4,-7 7 0,-1-4 4,1 4-6,0 8 5,-3 3 1,0 4-5,0 5 3,0 9 4,-11-3-2,-16 11 2,-7 5-2,-7-1 2,-8-6 0,-5-5 2,-9-8-3,1-2 4,-2-5-3,1-11 2,4 0-1,19-7 8,0-2-8,17-7 5,11 5-2,9-5 2,3 0 0,0 0-4,0 0 2,0 0-6,0 0 10,0 0-8,0 0 3,0 0-1,0 0 1,0 0 6,10 0-7,20 0 2,23 0-1,17 4 17,17 2-9,10-6-6,7 5 1,-5 0 1,-4 1-6,-1-5 5,-9 4-7,-16-1-1,-14 2 1,-11-1-1,-26-5 2,-11 0-2,-7 0 1,0 6 1,0-6 8,0 0-6,0 0-2,0 0 1,0 0-3,0 0-1,0 0-1,0 1 0,0 2-37,0-1-46,6 3-23,11-1-59,6 2-55,9-6 28,10 0-178</inkml:trace>
  <inkml:trace contextRef="#ctx0" brushRef="#br0" timeOffset="53679.3641">28089 11686 526,'0'0'6,"0"0"0,0 0 32,-47-125 79,47 94-87,10-1 5,19 0-21,4 0 7,-1 0 11,11 4 0,-8-2 22,17 3-26,12 0-8,-1 0-9,18 4 5,6-3 4,20 6-11,8 3-7,12 2 3,-13 3 2,-2 12-7,-10 0 3,10 0-2,7 7 6,8 13-4,0 6-3,-6 2 0,-6 4 0,-6 3 0,-14 0 3,-14 2-3,-16 0-1,-15 0 1,-7 2 1,-14 1-1,-2 5-1,1 2 1,-8 2-3,5 10 3,-3-1 9,0 1-7,3 5 1,-5-5 1,2 0 0,-1-1 0,-4 1-4,-3-5 0,-8 4 0,-6 5 0,0 1 2,-16 7-2,-20 2-1,-4-1 1,2 2 0,-1-11 0,4-5-1,0-8 3,0-2-3,-9-1 2,-11 2-1,-8-7 0,-21 7 8,-13-9 3,-17-1-1,-20-6-2,-14-6 0,-15-5 8,1-14-5,-5-8 3,6 0-4,4-5 4,-5-20-3,-7-8 7,0-16-6,-4-13 3,4-14-7,7-3-2,5-15 5,21-5 8,14-1-4,34 1 6,29 3 3,27 1-7,24-6 6,8-12-16,23 2-2,41-1-5,26 3 0,19 2-1,18 8 1,5 6-8,9 9 8,-9 15-4,-7 11-6,-9 14-24,-16 7-26,-8 10-13,-5 10-9,-3 11-17,-5 3-6,-1 3-65,6 0-36,-6 3-146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04:42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6714 6923 120,'0'0'19,"0"0"-8,0 0 17,0 0-13,0 0 3,0 0 28,0 0 6,109-42-31,-106 39-7,-3 3 11,0 0-16,0 0-6,0 0 3,0 0 4,0 0-5,0 0 9,0 0-2,0 0 9,0-4-3,0 3-6,0-4-6,0 3 0,0-2-4,0 1 6,0 2-6,0-6 2,0 7-2,0-1 3,0-2-4,0 3 0,0 0 3,-3-1 1,-1-4-2,-1 5 7,-6-5 4,7 0-1,-7-2 1,1 6 0,-6-4 0,3 5-13,-12 0-1,-5 0-4,-4 6 2,-11 20-3,3 9 5,-4 12-3,2 10 2,11-2 0,13 4 1,10-4-2,10 1 1,6-8-1,31 1 2,13-1 0,4-7 0,9-8-2,1-1-25,-1-6-46,1-10-31,-9-9-48,4-7-34</inkml:trace>
  <inkml:trace contextRef="#ctx0" brushRef="#br0" timeOffset="1162.0651">7037 7162 85,'0'0'156,"0"0"-115,0 0 23,0 0 10,0 0-20,0 0-15,-7-27-13,7 22-6,0-1-10,0 2-6,0 0 6,0 1 11,7-1-11,8-2-8,12 1-2,9 0-1,0-2-1,12 6 0,2-2 2,5 3-1,-3 0 1,-2 0 0,-4 0 0,-10 0 0,-9 4-1,-8 11-1,-8-3-3,-11 8-2,0 5 2,0 5 5,-15 6 2,-25 2-2,-13 6 2,-13-3 0,3-9 4,11-5 9,5-4-9,15-7-1,12-4-5,5-4 3,3-3-3,12-5 1,0 0-1,0 0 3,12 0 0,27-10 9,21-17 1,12-6-13,-2-6 2,-13-1 0,-9-2 2,-12-2-4,-6-3 1,-5 3-1,-17 1 2,4-1 2,-9 6-4,2-1 6,-5 12 4,0 4-3,0 3 11,0 15 9,0 0-2,0 5-25,0 0 0,-8 17-17,-19 25 4,-11 11 10,4 6 6,4 0-2,15-11-1,5-6-1,10-6 0,0-3 0,0-1 1,25-5 0,9 0 3,12-5-1,11-1-4,17-7-4,14-4-48,4-2-63,-11-8-89,-13 0-66</inkml:trace>
  <inkml:trace contextRef="#ctx0" brushRef="#br0" timeOffset="1479.9561">8039 7376 91,'0'0'307,"0"0"-288,0 0-15,0 0 41,0 0-5,0 0-26,-64 83 4,64-66-1,-3-2-5,3-2-5,0-3-5,0 3-1,0-1-1,0 1 0,0-3-46,0-4-87,0-6-130</inkml:trace>
  <inkml:trace contextRef="#ctx0" brushRef="#br0" timeOffset="2625.5042">8500 7361 68,'0'0'406,"0"0"-338,0 0-54,0 0 13,0 0 20,0 0-47,0 25-3,0-5-3,-8 6 6,-4 1 0,4 1 0,-4-3 3,4-6-2,0 2-1,3 0 2,-2-5-2,-1 4 1,-8-1-1,-2 5-17,-4-8-46,7-5-88,7-11-99</inkml:trace>
  <inkml:trace contextRef="#ctx0" brushRef="#br0" timeOffset="3218.9171">8982 6759 392,'0'0'166,"0"0"-97,0 0-30,0 0-35,0 0-4,0 0-27,0 38 21,0 6 6,0 0 1,0-4 0,14-1 2,11-9-3,0-5 0,-7-9 0,2-7 3,-10-3 7,2-6 5,-4 0-3,4-23 15,-5-9-13,0-4-4,-7 2 11,0 7 8,0 7 8,0 10-12,0 8 0,0 2-25,0 0 0,0 0-14,3 2-3,2 30 8,10 12 7,-8 15 3,-2 9-2,-5 5 2,0-2-1,0 3 0,-12-2 1,-11-6 0,-8-6 1,6-8-1,-1-9 1,-5-8-1,5-16 0,-1-2 1,-10-12 3,4-5 0,-6-5 4,-6-30-9,7-12-58,16-15-130,22-9-281</inkml:trace>
  <inkml:trace contextRef="#ctx0" brushRef="#br0" timeOffset="3459.8719">9472 7230 627,'0'0'42,"0"0"-42,0 0-16,0 0-3,0 0 19,-23 131 11,11-86 25,9-2-24,3-5-9,0-2-2,0-5-1,0 1 0,0-1-20,0-12-104,0-19-171</inkml:trace>
  <inkml:trace contextRef="#ctx0" brushRef="#br0" timeOffset="3765.1826">10036 6584 478,'0'0'24,"0"0"-5,129-54-16,-69 58 11,-3 51 3,-3 26-4,-14 26-1,-17 21 10,-16 9-1,-7-1 25,-14-3-26,-27-15-7,-13-12-1,-13-11-3,-16-13-7,-1-13-1,-10-12-1,4-14-11,0-21-72,11-22-159</inkml:trace>
  <inkml:trace contextRef="#ctx0" brushRef="#br0" timeOffset="18209.0152">6803 11609 62,'0'0'25,"0"0"1,0 0 5,0 0 11,0 0-21,0 0 2,0 0 4,0 0 15,33-25-5,-28 23 3,-5 2 12,0 0-24,0 0-8,0 0 3,0 0 6,0 0-12,0 0-10,0 0-1,0-3 1,0 3 4,0 0 1,0-1 7,0 1 9,0-5-7,0 0 1,0 5-3,0 0-7,0 0 2,0-3-4,0 3-6,0-4-3,0 4 2,0 0-2,0 0-1,0 0 2,0 0-2,0 0 0,0 0 1,0 0-2,0 0-2,0 0 0,0 0 3,0 0 0,0-4 6,0 4-5,0-5 0,0-1 1,0 1 5,0-3-5,0 5 2,0-2-3,0 0 4,0 3 9,0-2-3,0 4 3,0 0-3,0 0-1,0 0-1,0 0-9,0 0 0,0 0-1,0 0-5,0 0 5,0 0-3,0 0-3,0 0 2,0 0 3,0 0 0,0 0 2,0 0 0,0 6 0,-5-1-2,5 0 2,0 2-1,0-3 0,0 1 0,0-1 1,0-2 0,0 3-1,-3 3 2,-4 6 1,4 2-1,-6 3 2,-2-1-2,1 2 3,5 1 0,-5-3-3,1 4-1,2-2 0,-1 2 0,3-1 0,-2-1 0,2-3 0,4 0 0,-6 2 0,7-3-2,-5-4 2,5-2 1,0 2-1,0-3 0,0-3 1,0 1-1,0-4 0,0 2 1,0-3 0,0-2-1,0 0 1,0 0-1,-3 0-1,3 0 0,0 0-3,0 0-14,0 5-17,0-1-7,0 4-21,-7 5-13,-1-6-99,8-7-75</inkml:trace>
  <inkml:trace contextRef="#ctx0" brushRef="#br0" timeOffset="18928.6884">6610 11772 212,'0'0'81,"0"0"-62,0 0 7,0 0 49,0 0-8,0 0-6,0 0-7,0 0 6,0 0-20,0 0-12,0 0-6,0 0-19,0 0-3,0 0-9,-3 15 3,3 6 6,-7 6 0,7 5 1,0 0-1,0 0 0,0 5 0,0-6 0,0 1 2,15 6 1,-5-10-3,5-8 2,-10 2-2,7-10 0,-9-8-3,1 0 3,-3-4 0,4 0 6,-3 0 4,5 0 19,15-15 16,6-18-14,15-15-21,4-4 11,-3 4 1,4 11-10,-13 5-6,-1 10-6,-16 5 1,-6 11-1,-4 3-2,-1 1-6,-2 2-33,2 0-28,1 0-26,-1 0-47,0 2-75,-7 2-56</inkml:trace>
  <inkml:trace contextRef="#ctx0" brushRef="#br0" timeOffset="29789.1242">1896 13245 109,'0'0'98,"0"0"-60,0 0 2,0 0-4,0 0-20,0 0-13,0 0 8,-1 0-4,1 0-3,0 0 23,0 0 11,0 0 3,0 0-4,0 0-15,0 0-2,0 0-12,0 0 2,0 0-6,0 0 8,0 0-1,0 0 4,0 0 17,0 0 6,0-2-13,0-3-11,0 5-1,0-3-3,-5-4-2,5 6 1,-2-4-7,2 1 5,0-1 0,0 5 4,0 0-3,0 0-5,0 0 0,0-2 1,0 2-4,0 0 1,0 0-1,0 0 1,0 0-1,0 0 3,0-4 0,0 4 5,0-6-3,2 1-5,6 0 2,4 0-5,-4 0 3,7-2 0,0 2-1,0 4 1,0-3 0,-6 3 0,6-3 0,0 4 0,0-5 0,-2 5 0,1 0 0,-1 0 0,0 0-3,2 0 3,0 0 0,0 0-1,-1 0-1,1 0 1,-3 0 0,-9 0 0,5 0-1,-1 0-2,-5 5 3,-1-5-1,4 9 0,2-3 2,-5 1 0,-1 3 0,-1 0-5,0 7 5,0 0-1,0-2-1,0 5 2,-3-5-1,-15 9 1,-9-3 0,-2 5 2,-9-5-1,-7 6 0,-5 0 0,1-1 1,11-5 0,3-10-2,6 1 1,14-1-1,2-6 0,4-2 5,1-3-5,8 0 4,0 0 3,0 0-4,0 0-2,0 0 2,0 0 1,0 0 1,0 0-4,0 0 2,0 0-3,0 0 0,0 0-2,5 0 1,10 0 1,10 0 1,10 5 6,2-5 4,8 3-7,-6-3 5,6 5-6,0-5-1,-3 4 0,-5 1-3,-11-3 4,-4-2-6,-14 4 3,-1-4 0,-7 4 0,0-4 0,0 0 1,0 0 5,0 0 1,0 0-7,0 0-3,5 0 2,-1 0-3,11 0-43,5 8-7,5 1-53,-2-3-85,4-1-129</inkml:trace>
  <inkml:trace contextRef="#ctx0" brushRef="#br0" timeOffset="30321.956">2606 13497 448,'0'0'267,"0"0"-227,0 0 5,0 0 12,0 0-14,0 0-33,-21-27-10,21 27-1,0 0-10,0 0-7,0 0 9,0 0 8,0 0 0,0 0-2,0 0-3,0 0 0,0 0-17,0 0-25,0 0-53,0 0-69,0 0-134</inkml:trace>
  <inkml:trace contextRef="#ctx0" brushRef="#br0" timeOffset="31845.1887">3263 13196 194,'0'0'58,"0"0"-44,0 0 31,0 0 14,0 0-27,0 0-14,-13-10 5,13 10-5,-2-5 15,0 5-3,-6-1 1,0-5-4,-8 1-12,1 0 8,5 4 19,-5-3-17,4 4-2,-4 0-11,-6 0-8,0 0-4,1 0 3,-9 0-2,-1 5 3,-3 12 3,4-2-2,-1 7 7,-3 3-3,6-2 9,5 9-11,0-5-3,2 5-4,12 0 1,-2 0 3,7-5-4,3-2 1,0-1 0,0-4-1,0-4 2,0-5 3,6-3-3,6 0-1,-4-3 5,2 1-5,5-6-1,5 3 13,6-3-7,4 0 5,3-3 0,6-16-8,-1 4 1,2-5-2,-1 4-1,-4-5 2,-2-2-3,-3 2 0,-4 6 0,-3-3 0,-1 2 0,1 0 0,-5 2-1,3 2 5,-6 1-3,0-1-1,6-1 0,-2 6-3,-4-1 3,0-1-2,-2 1 1,1 1 1,-4 3 2,6 4-2,3-4-5,1 0 4,5 0-3,-10 4 4,0 0 0,0 0 2,-3 0-5,-2 0-1,5 0 1,2 4 3,-9 8-6,12 3 2,-11 2 2,-1 2 1,-5 0 0,-3 9-3,0-2 5,0 6-2,0 4 1,-10-1 0,-13 5 0,-9-2 6,0-1-6,-10 0 0,7-5 1,-7-8-1,2-1 0,2-4 3,4-15-1,8 0 7,11-4-9,-1 0 22,10-27 18,-3-13-19,9-14-14,0-5 1,0 4 2,9 8 1,6 4-6,3 2 13,1 8-15,11-2-3,0 8-1,3-1-4,2 7 3,-1 4 2,4 11-54,3 2-34,-11 4 2,-7 0-131,-8 10-210</inkml:trace>
  <inkml:trace contextRef="#ctx0" brushRef="#br0" timeOffset="32481.4509">3606 13804 305,'0'0'169,"0"0"-127,0 0 18,0 0-30,0 0-21,0 0-7,144-123 8,-91 91 11,7 1 4,-6 0 1,5 1 8,-9 1 1,-7 2-12,-4-1-1,-4-3-10,-5 5 14,-2-1-11,-8 6-11,-4-2-3,-8 12 0,-1-1 2,-4 3 2,-3 5-8,0 4 7,0 0-5,0 0 5,0 0 1,0 0-5,0 0-5,5 0 1,2 0-5,1 0-3,10 0 0,4 21 12,-2 6 3,-1 5-3,-6 5-3,-8 0 3,-5 5-5,0-3 5,0-3 0,-33-4 1,-6-5 1,-21-5 0,-7-10 6,-13-12 2,1 0 2,7-7-12,12-14 3,25-6-3,31 0-40,4-4-62,54 8-287</inkml:trace>
  <inkml:trace contextRef="#ctx0" brushRef="#br0" timeOffset="33225.4968">4952 13235 147,'0'0'101,"0"0"-15,0 0 30,0 0-7,0 0-3,0 0-34,34-39-15,-34 39-25,0 0-13,0 0-5,-15 0-7,-22 22-2,-18 10 16,-10 16 30,8-1-27,-3 6-7,14-5-4,8-5 0,9 1 2,9-3-11,17-3 5,3 6-6,0-8 2,0 4 6,13-12-11,8-5 1,9-2-1,6-10 0,15 1-16,12-7-22,12-5-38,9 0-47,-5-13-106,-7-19-200</inkml:trace>
  <inkml:trace contextRef="#ctx0" brushRef="#br0" timeOffset="33779.7238">5326 13334 526,'0'0'82,"0"0"28,0 0-11,0 0-27,0 0-55,0 0-17,3-17-9,-3 25-7,0 19 6,0 10 10,-8 4 8,-6-1 2,2-5-1,9 2-6,3-8-3,0-3 0,0-5-12,3-10-25,9-1 10,3-10-9,4 0 8,-4 0 28,8-17 1,4-13 2,-5 3 15,-7-1 1,0 3 14,-10 10 42,1 3-25,-6 12 5,0 0-19,0 0-27,2 0-9,-2 4-12,5 19-4,7 9 15,6 15 1,12-9 0,4-1 10,1-7-10,5-11 2,-5-2 1,2-17-1,-2 0 1,9-17 4,-4-25 2,0-9-3,-7-14 4,-3 1-7,-15 2 2,-15 15-5,0 8-5,0 15 1,-6 5-7,-16 19-59,-10 0-120,14 0-174</inkml:trace>
  <inkml:trace contextRef="#ctx0" brushRef="#br0" timeOffset="34191.7825">6333 13557 406,'0'0'108,"0"0"-40,0 0 45,0 0-54,0 0-38,0 0 5,-81-5-13,44 5 15,-8 5 4,0 13 19,10 4-40,7 3 6,4 4-14,12-3 5,4 2-8,8-5 4,0 0-4,8 5 3,34-7 3,15 5 1,22-10 1,14-4-8,9-2-44,9-10-94,-6 0-138</inkml:trace>
  <inkml:trace contextRef="#ctx0" brushRef="#br0" timeOffset="34582.0559">7191 13368 417,'0'0'197,"0"0"-104,0 0-6,0 0-29,0 0-37,0 0-21,-10-6-5,6 6-4,-7 10-3,2 21 12,-6-3 8,-3 14 36,-9 2-7,9-1-9,-2 3 0,4-1-11,3-4-2,8 3 1,5-8-6,0-4-4,0-9-2,0 4-3,8-7 6,11 2-5,16-2 1,8-5 3,19-7-6,15-8-33,7 0-65,0-4-101,-17-19-339</inkml:trace>
  <inkml:trace contextRef="#ctx0" brushRef="#br0" timeOffset="34791.3953">6965 13601 224,'0'0'455,"0"0"-415,0 0-25,0 0 11,0 0-26,196-21-2,-88 21 0,-1 17-2,-1 4-34,-16-1 11,-11 3-50,-11-1-73,-23 0-171</inkml:trace>
  <inkml:trace contextRef="#ctx0" brushRef="#br0" timeOffset="35368.8357">8017 13254 538,'0'0'156,"0"0"-154,126 40 17,-63 18 39,1 16-26,-16 20-18,-18 15 6,-15 9 13,-15-1-5,-3-10-18,-44-11 8,-20-20-3,-23-9-6,-22-13 11,-14-16-2,-2-6-3,-11-16-15,3-12-7,4-4-101,8-32-164</inkml:trace>
  <inkml:trace contextRef="#ctx0" brushRef="#br0" timeOffset="52402.3937">5812 11072 228,'0'0'34,"0"0"19,0 0-35,0 0 17,0 0 0,0 0-4,4-22-5,-4 22-10,0 0 3,0 0-7,0 0 9,0 0-2,0 0-5,0 0-10,0 0-1,0 0-1,0 0-2,0 0 0,0 0-1,0 0 1,0 0 5,0 0-5,0 0-4,0 0 3,0 0 1,0 0-17,0 0-63,0 0-167,0-2 22</inkml:trace>
  <inkml:trace contextRef="#ctx0" brushRef="#br0" timeOffset="53565.2683">5707 11150 100,'0'0'10,"0"0"-6,0 0-4,0 0 0,0 0-1,0 0 0,30 0-14,-30 0-28,7 0-11</inkml:trace>
  <inkml:trace contextRef="#ctx0" brushRef="#br0" timeOffset="53691.9735">5707 11150 74,'37'-4'86,"-37"4"-22,0-2 31,0-1-17,0 1-9,0-2-26,0 4-8,0 0-24,0 0-11,0 0-6,0 0-24,0 0-74,0 0-99,0 0-9</inkml:trace>
  <inkml:trace contextRef="#ctx0" brushRef="#br0" timeOffset="55027.8316">5737 11032 130,'0'0'212,"0"0"-175,0 0-16,0 0-15,0 0-6,0 0-3,0 12 0,-8-1 0,-7 6-3,0-2 6,-16 6 0,8 1 32,-5 5-19,-8 2 24,6-1-36,-3-1 20,-1 7 9,-2-7-30,-3 1 16,-6 3 5,-9-7-8,3 3 4,-6-5-2,3 0-9,9-4-3,-3 1 10,6-2-7,0-4-5,-2 1 0,4-5 0,-8 2 0,-1 0 5,-4-6 7,-8 6-1,-2-7 6,4 5-6,2-1 5,1-2-16,2-2 2,2 6 0,-1-3-3,-4 2 2,5 2-3,5 1 1,4-2 0,1 5 0,0-3-1,4 0 1,4 1 0,-6-3 6,0 3-6,-4 2 1,7-3 0,-4 3 4,2-3-4,1 3 2,-2 1 4,-11 0 0,3 1 11,-4 3-11,-5 2 6,4 0-4,1 3-7,2-2 10,1-3-12,1 3 1,1-2-1,3 5 0,6-10-5,-7 6 5,11 3 2,-1-6-2,7 1 2,-3 2-2,1-1-2,2-1 2,-1 1 0,9-3 0,-1-3 0,2 2 0,4-2 0,0 0 0,0-4 0,2 2 0,-1 2 0,-1-3 0,4 3 0,2-2-1,-3 6 1,-1-3 3,1-1-3,-6 2 1,10-7-5,-7 7 9,1-2-10,-3 2 5,-1-2 0,3 0 1,0-4-1,3-5 0,-1 6 0,4-2 0,-2-5 5,7 2-5,4-7 0,0 4-1,0-4-13,-5 0 1,5 0-15,-6 4 1,1 3-22,1 1 26,-9 5-7,0-2-12,-6 4-16,4-9-2,0 4-23,2-1-77,8-9-4</inkml:trace>
  <inkml:trace contextRef="#ctx0" brushRef="#br0" timeOffset="55469.9945">2570 12273 426,'0'0'83,"0"0"-41,0 0-20,0 0-8,0 0 6,0 0-11,36-54-9,-36 54-1,0 9-13,0 14 14,0 8 1,-5 7 22,-19 4 42,-9-3-3,3 4-33,-11-1 0,11-5-8,-3 5-17,9-5-2,4-10-1,9-4-1,4-9 0,0-4 4,6-3-4,1-6 0,0 4 0,0-5-5,0 4 10,26-2-5,26-2 3,22 0-2,14 0 3,11 0-4,-3 0 3,-18 0-3,-9 0-9,-17 0-38,-4 3-55,-18 3-48,-15-6-182</inkml:trace>
  <inkml:trace contextRef="#ctx0" brushRef="#br0" timeOffset="72364.6625">10660 5735 42,'0'0'133,"0"0"-105,0 0-21,0 0-1,0 0 25,0 0 22,0 0-4,0 0-10,-5-10-12,5 10-3,0 0-3,0 0-19,0 0 1,0 0 1,0 0-4,0 0 0,0 0-1,0 0-4,0 0 4,0 0 1,0 0-1,0 0 1,0 0 0,0 0-1,0 0 1,0 0 0,0 0 2,0 0 1,0 0-3,0 0 1,0 0-1,0 0 6,0 0 3,0 0-3,0 0 2,0 0-1,0 0 6,0 0-3,0 0 3,0 0 1,0-2 3,0 2-5,0 0 4,0 0-2,0 0-1,0 0 2,0 0-10,0 0-5,0 0 0,0 0 0,0 0-1,0 0 2,0 0-1,0 0 0,0 0 0,0 0 0,0 0 0,0 0-2,0 0 2,27 0 4,0 0-4,13 2 2,-2 8-2,-3 2 0,-1-2 0,-4-1 3,-3 3-3,-11-6-2,4 4 1,-8-7 1,-3 2-2,1-1 2,1 4 0,8-3 2,4 3-2,2 2 1,5-1-1,0-2 0,-3 1 0,0 2-1,-4-3 1,-1 3 2,-3-5-2,-1 3 0,2-3 0,-2 0 0,7 3-5,-8 0 5,2 0 4,-1-1-4,2-1 0,-5 1-1,7-2-3,5 1 3,-2-2 1,0 1 3,3 2-3,-8-6 0,-5 1 2,0 0-2,-1 3 0,-2 0 0,-4-4 0,2 2 1,2-2-1,-4-1 0,4 3-3,1 1 3,2-4 3,5 4-3,4-2-1,4 0-2,7 0 6,-1 1-3,1-1 1,0-2-1,-12 5 0,4-4 0,-8-1-3,-4 2 6,3-2-2,-6 0 2,8 4-3,-3-3 0,8 2-3,11 2 2,-2-1 1,4 1 0,7-3 0,-1 2-1,-1-1 1,-2 1 0,-3-2-2,-4 1 2,-8-3 0,-2 0 0,1 0 2,-7 0-2,2 0 0,9 5 0,3-3 0,4 2-2,6 0 2,0 4 0,8-4 0,5 1 7,-3 1-14,8 2 11,-6-3-5,6 2 1,-3-1 0,3 0 7,1-2-5,-5 8-2,8-2 0,-4-1 2,-13 0-2,-2 0 0,-5-3 0,-10 1 0,1-5 2,-5 8-2,4-3 1,4-1 2,8 1 2,0 3 1,3-1 7,15-1-7,-3 0-3,1 3 4,-6-2-5,0 0-4,-8 1 5,-9-2-3,-7 0 1,-8-4 1,0 0 1,2-3-3,5-1 0,3 6 2,10-3 2,3 2-6,6-4 2,-7 4 0,10 1-1,1-5 1,2 6 0,-4-3 1,-3 0 1,-6-4-2,-5 5 2,-5-5-2,4 0 0,-6 0 0,4 0 1,-1 0 1,6 0-2,3 0 0,6 0 0,1 0 0,9 0 0,1 0-1,4 0 2,-2 0-1,-18 0 0,1 0 4,-13 0-4,1 0-3,-7 0 2,4 0-1,-3 6 2,-2-2 0,4-2-1,2 3 3,-1-4-1,8-1-1,-7 0 0,-4 0 1,5 0 6,-5 0 3,6 0-4,3 0 2,-1 0-8,8 0 2,6-1-2,1 1-2,4 0 0,7 0 4,-3 0-4,-3 0 4,-2 0-2,-16 0 3,5 0-3,-13 0-1,-1 0 1,-4-5 0,6 5 1,2-5-1,1 1-3,15-4 3,1 3 0,4 0 0,7-1 0,1 0 5,-5 1-7,-3 0 2,-5 1-1,2 3 1,-14-4-2,8 5 4,-13 0-2,9 0 0,-7 0 0,3 0 0,5-1 2,3-3-2,6 1 0,-2 2 0,1-2-1,-3-2 1,4 5-4,-7 0 5,8 0-1,-7 0 0,6 0 3,1 0-4,-5 0 1,2 0 0,3 0 0,-1 0 0,1 8-2,-2-4 4,1 1-2,-1 5 0,3-5 0,2 2 0,1-3 0,1-3-4,-2-1 4,3 0 4,-10 5-4,6-3 1,-3-2-1,1 4 0,2 0-3,11 7 2,1 0 0,10-1 2,4 1-2,-3 0 2,4-6-1,-10-2 3,3-3-3,-9 0 0,-6 0 1,-5 0 0,-7-7-1,-10-1-1,2 0 1,-2-8 0,-5 8 1,4-2-1,-8 1 2,6 3-2,0-4 0,-7 3 0,7 1 0,-2-3 0,3 1 1,3-1-1,-1 1 0,3 1 2,7-2-2,-6 2-2,9 2 2,-2-1 2,-8 1-2,2 1 1,-1-2-1,-6 5 1,-3-4 2,2 3-3,-4-1-1,1 3 1,-1 0 0,2 0 1,1 0-1,7 0 0,-3 0 0,9 0 1,-1 0-1,4 0-1,1 0 0,3 0-1,0 0 2,-2 5 2,-2 0-2,-5-5 0,1 0 0,-8 1 0,9-1 0,-9 0 2,-2 0-2,-3 0 0,6 0 0,4 0 2,-5 0-2,7 0 0,-5 0 1,-1 0 1,1 0-2,0 0 0,-10 0 1,9 0 5,-5-1 0,2 1-2,6 0-4,1 0 0,-4 0-1,6 0 2,2 0-2,1 7 0,3-3 1,-1 3 2,5-5-1,3 3-1,-4-3 0,12 2 1,4 0-1,-7-1 1,4-1-1,-11 1 0,1 2 0,1-3 2,-1-2-2,-9 0 1,3 0 0,-8 0-1,7 0 0,-2 0-1,-9 0 2,0 0-3,-1 0 3,6 0-1,-3 0 0,11 0 0,1 0 0,8 0 2,8 0-2,6 2 0,1 4 0,1 2 0,-11-4-2,-8 0-1,-8-3 6,-2-1 0,2 0 4,2 5-2,3-4-5,3 3 8,-5 1-5,14 6-3,3-3-1,1 0 1,1 3 0,4-5 3,-4 0-3,6-2 2,-8 0-2,-5-4 3,2 0-2,-6 0 1,4 0 3,2-4-5,-4-6 2,-2-7 6,3 7-8,2-7 1,1 7-1,-12-4 0,-6-2 0,6 1 0,-15-2 0,2-1 4,-8 2-4,1-5-1,-12 2 1,5 1 3,2 1-3,-5-2 0,6 1-2,6-4 2,-8 4 0,8-1-2,-7-4 2,-1 1 0,3-1-1,-7-1 0,-1-3-2,-4-3-2,-9-2 5,4 4-2,-9-6 1,3 2 1,-6 4-3,0-6 2,0 2 1,0 5 0,0-5 0,0-1-1,0-4 1,-6 2-1,-9-9 0,-6 2 0,-4-3 1,0-4 0,-14 4-1,9 4 1,-9 1 0,14 7-3,-13-2 4,8 4-5,0-1 3,-5 0 1,6-3 0,-11 3 0,1-6-2,-16-6 2,-12-6-3,-5-4 3,-8-4 0,-15 2-2,-1 3-1,3 6 3,7 3 1,9 8-1,16 4 0,0 1 0,11 4 1,-5-2 2,-7-3-3,-6-3 0,-1-2-1,0 5 0,4 0 1,-3 4 0,-3 0 0,3 2-2,-4 3 3,-12-1-1,-1 8 0,4-3 0,8 4 2,8 2-2,1-4-4,-4 0 1,-8 7 1,-2-7 2,-16 0 0,-8-3-1,8 5 1,6-1 3,1 4-3,0-2 1,1 2-1,4-5 0,-1 2 0,-1-6 0,-6 2 0,-2-3 0,3-1 0,2 5 2,2-3-2,1 8 1,-3-2-1,-10 5 0,3-4 0,6 2-3,-3-3 3,8-1 0,-13-4 0,8 1 0,-3-1 0,-2 4-3,9-3 3,2 0 0,5 4-1,5 2 4,9-1-3,-4 1 0,3 0 0,-4-1 0,-8 2 0,-2 2 1,6-4-1,-3 3 0,6-2 0,5-4 3,-3 7-3,1-1 0,-11 0-3,-7-1 2,-5 2 1,-3-4-1,-16-2 1,-1 1 2,-8 0-2,-2-2-5,7 7 5,13-2 0,11 7 3,14 1-3,7 4-1,-8 0 1,6 0 0,-4 0 0,1-3 0,-9-2 0,3 4 0,6-1 1,-7 2-2,4-3 3,3 3-2,-18-2 0,-1 0 0,-14 2-1,3-2 1,-7 2-2,10-3 1,-6-2 1,0 2-3,-2 2 3,-5-2-1,6 3 2,4 0-2,15 0 6,-3 0-6,11 0 2,1 0-2,1 0 3,1 0-2,3 0 0,-1 0 0,-4 0 0,-6-1 0,-11-9 0,-9 0 0,-13-2-1,1-2-3,-4 1 2,1-2-8,0-2-1,16 6 5,6-1-7,8 3 9,5 4 2,7 0 2,-1 2-3,2 2 3,13-2-3,-1 2 3,14 1 0,2 0-3,6 0 2,-10 0 1,3 0 0,-7 5 0,-1 2-1,3-1 1,-3-1 0,-3 5 0,-4 2 0,-1-2 0,-2 5-1,-1 1 1,-8 0-1,5-1 1,-5 4-4,3-2 2,-1-4-1,0 1 3,-3-1 0,-8 2 0,-5 0 0,0 1-2,-2 2 2,6 0 2,3 2 2,4 2-4,7 0 0,-3 4-2,3 1 1,3 0 2,6 0 3,-1-2-4,9-4 0,11 0-2,4-4 3,2 1-3,-7-1 4,6-2-1,-1 2-1,2-3 2,-11 2-2,-5 3 0,-6-4-2,0 5 0,-9-1 1,6-3 0,4 0 1,11-5 2,4 1-1,4-7-2,5 7-2,2-2 2,-3-2 1,0 5 0,-10-2-2,1 0 2,-3 5 0,-2 2 2,6 0-2,-6 5 0,1 0 0,-4 5-2,3-1 2,1 2 0,12-1 4,1-3-8,2-1 4,11-2 0,3-2 5,-2-2-5,0 0 0,5 6-2,-1-1-2,3 4 4,-15 5 5,5-5-5,0 10 0,-4-3 0,6 0 1,-2-5-2,10-2-3,0-1 3,10-5-3,1-2 2,-7-4-1,7 9 2,-7 0 1,4 7 0,-5 2-5,-3 1 5,5 0-3,2-2 0,3-2 2,-2-5-1,2-6 2,5-3-2,0 1-3,0 1 4,0 2 1,0 1 0,0 0 2,0 7-4,5-9-2,7 5 4,-4-5 0,2-6 0,2 2 0,-4-7 4,6 0-3,-3 1 0,-2 1 4,1-5-1,-5 2 5,10-4-7,0 2 8,3-1 6,4 2-5,1 1-9,11 1 1,1 4 0,8 3-6,6 2-1,13 3-9,5 0 9,16-3-7,1-2 8,-5-3 0,-16-7 3,-9 4-1,-14-8 1,-17-1 0,-3 0-1,-13 0 1,-4 0 2,-3 0 11,0 0 18,0 0 0,5 0-8,9 0-4,6 0-15,17 0-4,11 0 0,-6 5-1,3 17 1,4 0-5,-14 4 3,5 3-2,-5-4 3,-13 0-3,-2-3-1,-10-5 5,2-3-14,-12-5 4,3-2-6,-3 0-8,0-2-6,0 0-10,0 5-28,5-3-32,2-7-99,14-17-112</inkml:trace>
  <inkml:trace contextRef="#ctx0" brushRef="#br0" timeOffset="92513.4399">18547 6729 16,'0'0'68,"0"0"-18,0 0 8,0 0-6,0 0 30,0 0-53,0 0-25,0 0-4,0 0 1,0 0-2,0 0 0,0 0 1,0 0-6,0 0 3,0 0 3,0 0 0,0 0 0,0 0 0,0 0 0,0 0-2,-3 0 2,3 0 0,0 0 6,-7 0 3,1 0-8,4 0 10,2 0 10,-2 0 5,2 0 13,0 0-18,0 0 10,0-2 2,0-1-8,0-1-14,0 2-5,0-3-6,0 5-4,4-3 4,9-1 0,-5 1-3,7-3 3,7 4-4,5-3 4,15 3-3,6-4 3,9-2 2,2-1-1,6 3-1,-5-5 3,-3 6-3,-12 0 1,0 0 0,-3 0 0,0 1-1,-5-4 3,5 7 0,-6-3-2,8-6 3,8 5 2,0-3-1,-1-1 5,11-1-2,-1-2-7,-5 12 3,-5 0-1,-3 0-1,-4 0-2,-1 8-1,9 6 1,-3-4 0,6 2-3,7-1 6,-2-7-4,7 4 2,1-8-2,11 0 3,5 0-3,9 0 4,3-8 1,1-2-4,-14 0 0,-4-3 0,-7 2 0,-4 1-1,-4 4 1,-7-1 4,0 0-4,1 6-2,2-3 2,2 0 3,0-4-3,9 0 0,-3-2 2,-1-3 2,-10 6-2,-2 3 6,-10-1-3,4 5-1,-14 0 1,7 0-5,1 5-3,1 4 3,11 1 0,5 3 2,-1-3-3,6 2 4,-2-7-6,4 6 3,-3-7 0,6 7 1,-6-7-1,-11 3 0,-2-6 3,0 3-2,-5 1-2,4 2 0,8-2-1,-4 6 2,1-7 1,4 4 1,-8-4-4,-7-1 2,-4-1 0,-1-2 1,-3 6-1,-4-2 0,3 1 0,-5 2-1,4-3 3,1 0-4,5-2 2,-11 7 0,11-5 0,-17 0 2,4 0-6,1-2 7,-4 0-4,-3 3 2,6-3 0,3-2-1,2 5-2,0-4 2,3 5 1,-2-5-1,-6 2 0,-7 2 0,2-1 0,-7-4 5,2 2-2,1 1 4,7-1-3,-6-2-3,7 4-1,-4 0 1,5-1 5,-7-3-9,2 2 6,5 1-3,-12-3 2,5 7 2,1-3-4,1 0-2,2 1-1,1 2 2,5 3 1,-5 0 0,7 2 0,-4 2 0,4-1 2,-9-3-1,4-1-2,-5 0 1,0 0-1,-1 4 1,1 4-1,3-5-3,-6 5 3,-4 0-5,1 1 5,-2 0-3,1 5 0,-7 1 3,4 2 0,-4 3 0,2-2-1,-3 4 0,5-4 1,-1 3 1,-7-3-1,-4-4-1,0 2-3,0 3 7,0 0-2,-9-1 0,-29 9-3,-2 0 3,-9-3 0,-11-1 3,1-1-2,4-8-1,-3-1 3,1-5-1,3-8-1,-3 0 1,-6-7 7,-1-2 11,-4 0-5,-4 0-9,-7 0 2,-4 0-8,-11 0 1,-7 0 1,6 0-2,-4 0 0,-1 0-3,10 0 0,-1 0 3,8 0 6,-1-11-6,12 3-2,2 0 2,-4 1 2,7-2-2,-8 5-2,7 0 2,-11 2 4,0 2-4,-4 0 0,-6 0 1,10 0-2,12 0 0,4 6 1,8-2 3,-2 5-3,-7-7 0,-3 3 1,-8-1-1,-5-1-1,-4-2 1,1 2-2,1-3 2,1 5-1,14-5 1,-1 0 0,4 0 0,2 0 1,4 0 2,1 0-3,-7 0-5,1-5 5,-2 1 0,-1-8 3,3 10 0,-1-7-3,1 5 2,-1-3-2,7-3 2,7 0-2,1 3 1,6 2 0,11 0 0,9 3-1,-2-1 0,10 1 0,-5-1 6,-12-4-4,-3 2-1,-14 0-1,2-2 0,10 0 2,7-1-2,5 3 0,10 0 0,0-1 5,-8-5 2,-6-2-2,4-1 4,-12 3-3,4-3-4,-2 3-2,-9 1 0,-4 6-1,-2 2 0,1-2 1,4 4 0,6 0-3,9 0 1,4 0 2,4 0 1,2 0-1,-2-7 0,-5 2 1,4 0-1,-11 0 0,-7-7 0,7 8 0,-1-2-2,-9-4 2,6 5 0,-7-7 0,10 2 0,3-3 0,0-1 1,12 5-1,7 0 3,3-5 6,5 6-6,1-7 19,-2-6-5,6-3-8,0-7 1,0 0-2,0-1-2,0-2-1,0 2-1,0 2 0,0 0-3,0 3-1,0 0 0,0 0 2,0 0-2,0 0 0,0 3 0,0-2-1,10 4-3,1-1 4,-6 12-9,-1 3-14,-3 8-31,-1 0-89,0 19-228,-1-6 134</inkml:trace>
  <inkml:trace contextRef="#ctx0" brushRef="#br0" timeOffset="97786.0721">12174 7321 43,'0'0'46,"0"0"-16,0 0-6,0 0 18,0 0-13,0 0 1,-57-44 3,57 44 9,0 0-23,0 0-8,0 0 3,-5 0-2,3 0 13,2-3-15,-11 3-6,-4-2-4,-15 0-6,-4 2-2,-4 0 8,4 0-4,-3 0 4,11 0 0,11-1 0,3-6 1,8 7 9,4 0 50,0-1-12,0 1-5,0 0-29,0-4 0,0 4-8,0 0-6,0 0 1,0 0-1,-5 0-3,5 0 2,0 0-2,-6 0-1,6 0 3,0 0 1,-5 0 0,1 0-1,-11 0 1,2 0 0,-7 0 0,5 4-7,0-3 6,-4 7-15,8-4-4,1-1 13,10-1 0,-5-2 6,5 0 1,0 0 0,0 0 0,0 0 1,0 0 2,0 0 7,-4 0 27,4 0-10,-5 0-22,5 0-3,0 0-2,-6 0 16,6 0-2,0 0-14,0 0-1,0 0 0,0 0 1,0 0-2,0 0 2,0 0-5,0 0 2,0 0 1,0 0 1,0 0-3,0 0-5,0 0 8,15 0-3,0 0 4,-2 0 0,4 5 0,-14-4-3,-3 2 3,5-2 0,2-1 0,-4 3-1,2 1 1,5-4 0,2 4-5,-4-3 5,6 2 0,-9-1 0,5-2 1,1 0-1,-6 0 0,-1 0 0,1 0 2,-5 0-2,0 0 3,7 0-6,-7 0 1,0 0 2,3 0 2,12 0 2,3 0-3,2 0 8,5 0 9,6-2-12,-13-1-6,-1 2-1,-2 1 1,-2 0-2,-4 0 2,2 0 0,4 0 0,-6 0 0,6 0 0,10-4 0,-2 4 2,9-4-2,6 4 0,-2-3 0,-3 3 0,-10 0 3,3 0-3,-8 0-5,-3 0 5,5 0 0,5 0 0,-5 0 0,4 0 0,-3 0 0,6 0 0,-2 0 0,-5 3 2,5-3-2,-4 4 0,-6-4-2,-7 0 4,5 0-2,-1 4 0,-9-4 0,2 0 1,-5 0-2,10 0 1,2 0 0,8 0 0,2 0 0,8 0 1,0 0-1,9 0 0,4 0 0,-8 0 0,5 0 0,-11 0 0,-7 0 0,-1 0 0,-6 0 0,0 0 0,6 0 0,-6 0 0,3 0 0,4 0 0,-2 0-1,0 0 1,17 0 0,0 0-2,4 0 4,8 0-2,1 0 1,5 6-1,-6-1-4,1 1 4,-13-2 0,-2 3 0,-10-7 0,-10 4 0,0-4 0,-7 0 1,-3 0 2,5 0-3,1 0 0,9 0 0,10 0 2,6 0-1,5 0 2,-1-4-3,-7 4 0,-3 0-2,-11 0 2,-4 0-2,2 0-1,-6 0 1,6 0 2,-2 0 2,-2 0-2,2 0 0,6 5 0,-1-2 0,3-3 0,5 2 1,-1-2-1,2 0 0,-1 0 0,-1 0 0,-9 0 1,12 0 0,-6 0 0,11 0-1,8 0 3,3 0-3,-1 0 0,8 0 1,-1 0 3,5-5 1,-3 4 2,-11-3 7,1 4-5,-16-7 3,-8 7-10,-5 0-2,-3 0-1,-4 0 1,6 0 0,1 0 0,5 0 0,-5 0 0,10 0 1,5 0-1,-7 0 0,11 0 2,-4 0-2,-8 0-1,4 7 1,1-7 0,-8 0 3,4 0-3,-8 4-3,7-4 3,0 1 0,9-1 0,-1 3 3,4-3-2,-1 0-1,1 2-5,-2-2 5,-7 0 6,1 0-6,-5 0 0,0 0-1,-12 0 1,4 5 0,2-5 1,-3 4-1,1-3 1,-3-1 0,9 3-1,-8-3 0,4 0 1,4 4 1,-2-4 0,4 0 0,1 0 0,-2 0-2,2 0-1,5 4 1,-4-4 0,5 0 5,3 2-4,0-2-1,1 3-2,0-2 2,-4-1 0,1 5 4,-2-5-2,4 0-4,1 5 1,-3-5 0,-6 0 0,4 0 2,-6 0 3,0 0-4,4 1-2,5-1 0,5 0 1,2 0 2,-2 0 3,5 0-4,-5 0 1,-5 0 2,-3 0 4,-5 0 5,-7 0-10,2 0-2,3 0 1,6 0-2,-1 0 2,12 0-2,7 3 2,-9 0-1,8-2 0,-3 2 0,-4-3 0,-8 0 2,-3 0 2,-6 0 1,-8 0 8,4 0 14,0 0 2,5 0-11,9-7-15,6-2-3,2 7 0,5-1 0,-1 2 0,8-2-1,-7 3 2,-5-2-2,-11 2 5,-2-4-4,-13 4 0,-5 0 0,2 0 0,-8 0 0,5 0 0,-2 0-5,9 0 4,6-4 1,9 4 0,0 0 0,0 0 1,-7 0-1,3 0 0,-9 0-2,-4 0 2,-5 0-1,1 0 1,-6 0 0,4 0 0,-3 0-1,4 0 1,4 0 0,6 4 0,-12 0 0,9-2 1,-4 1-1,-1-2 0,1-1 1,-8 3 0,7-3 0,-7 0-1,0 0 4,0 0-3,0 2 0,0-2-1,0 0 3,0 0-3,2 0 0,1 0 2,14 0-2,-2 0 0,5 0 0,0 0 0,0 0 0,0 0 0,-2 5-3,-3-5 2,4 1 0,-4 2 1,0 1 2,5-1-1,-5-3-1,3 5-4,-6-5 4,-3 2 4,-3 0-4,-6-2 1,0 2 0,0 1-1,4-3 0,-4 0 2,0 0-2,5 0-2,-5 0 1,6 0 2,-1 0 1,9 0-1,1 0-1,-7 0 0,-1 0 0,-4 0 0,2 0 0,-5 0 1,0 0-1,0 0 0,0 0 0,0 0-6,0 0 5,0 0 0,0 0 1,0 0 0,0 0 0,0 0 0,0 0 0,0 0 0,0 0 2,10 0-1,2 0-1,-7 0 1,-2 0-1,-1 0 0,-2 0 0,0 0-4,0 0 1,0 0 0,0 0-1,0 0 1,0 0 2,0 0-10,0 0 4,0 0 4,0 0 3,0 0 0,0 0 2,-8 0-2,-9 0 4,-13 0-3,-10 0-1,-4-7 0,-4-3 4,2 6-4,6-5 0,2 4-1,3 1 1,3-2 0,12-1 1,-7 2-2,-5 0 1,0-1 0,-8-5 0,-6 6-1,-15-5 2,-2 4-3,-1 2 2,-3-3-1,15 6 1,4-2-1,4 3-1,14 0 4,5 0-5,-3 0 6,4 0-6,-7 0 2,2 0 1,-1 0-2,-3 3 2,2 5 1,-2-4-1,10 2-5,-8-1 4,1 3 0,-3 1 1,-12-4-7,0 0 7,-9 4-1,-3-5 1,-5 0 0,4 0 0,6 1 6,-2-1-6,9 3-2,5-3 2,5 3 2,-4-2-2,6 1 0,-7-1-1,-12 3 1,-3-3-4,-9 5 4,1-3 6,-3 2-6,8-1 0,8-7 0,-7 8-1,-7-3 1,1 2-1,-6-1-3,5 0 4,-11-3 0,3 2-2,-6 1 1,-3-4 0,-12 2-9,-6-5-1,-1 0 9,1 0-3,4 0 5,13 0 0,1 0-1,14 0 1,-1 0 0,8 0 4,-4 0-4,5 0 2,4-5 0,3 2-2,-3-4-1,3 1 1,6 2 4,4-3-4,-3 4 0,-1-1 0,5-4 1,-5 7-1,1-6 0,0 0-1,-3 2 3,6-2-2,-3 2 1,4-1 4,13-3-5,-4 6 2,4-1-1,3-1-1,-2 1 1,-3-1-1,-2 3 0,-5 0 1,-5 2-1,-1 0 0,-6 0-3,-1 0 3,-3 0 0,1 0 0,-2 0 0,-3 0-1,9 0 1,-4 0 1,5 0 0,4 0 0,8 0-1,6 0 17,4 0-5,10-7 4,0 3-2,8-3 20,-4 2-13,7 3-8,-8-1-6,2 2-4,2-2 0,1 1-1,2 2-2,5-4 0,-3 4 2,3 0-2,-5 0 0,5 0-4,0 0-60,0 0-110,0 0-115</inkml:trace>
  <inkml:trace contextRef="#ctx0" brushRef="#br0" timeOffset="98707.8449">2974 14060 92,'0'0'0,"0"0"-11,0 0-70</inkml:trace>
  <inkml:trace contextRef="#ctx0" brushRef="#br0" timeOffset="102322.4664">1247 13747 95,'0'0'49,"0"0"-5,0 0-9,0 0 38,0 0-60,0 0 42,-15-123 23,15 105-45,0 4 11,0-3-29,-5 7 13,0 2-9,0-5-10,5 6 15,-3-2-9,1-2-10,-8 4 2,10-6 15,-3 5-14,-4-3 8,7-4-9,0 5 2,0-7-5,0 2-4,0-2 1,0 7 16,0-7-15,0 6 0,0-6-2,7-2 11,-4-2-6,12-3-1,-5 1-4,-1-1 8,2-1-1,-2 3-3,1 0-4,5 2 0,3-2 1,-5 5 1,1 2-4,1-1 4,-7 0 0,4 4 4,-4-4-5,2 6 11,-5 0 1,-1 3-5,6-3-1,-5-1-2,5 2 0,2-3-2,-4 2-3,4-7 2,4 6-1,4-10-1,1 6-2,4-2 2,-2 2 1,-1 2 0,-4 5-1,-3-3 0,-6 7-1,-3 0 1,-2 0 0,1 4 0,-5 0-1,0 0 2,0 0 0,0 0 0,6 0-1,9-4-2,5-3 2,9-1-1,-1-5 1,12 4-1,-9 3 1,5-5 1,-4 5 0,-2 2-1,-8-1-2,-7 4 2,0-5 0,-10 6 1,5 0-6,-10 0 4,4 0 0,4 0 1,0 0 0,6 0-2,6-5 2,6 5 1,3 0 0,-1 0-1,2-5-1,-1 5 1,4-1 0,-6 1 0,-7-4 1,-1 4-1,-8 0 1,-4 0 0,-2 0 0,2-5-1,1 5 0,-1-5 0,8 2 9,3-6-4,-1 8 1,0-4 3,-6 1-9,-2 4-4,2-5 3,-4 5-1,0 0 2,-2 0 0,5 0 0,-2 0-1,4 0-2,6 0 3,6 0 0,1 0 0,2 0 2,-4 5-2,-5-1 1,-2-2-1,-5-2 0,-7 0 0,1 0-4,-5 3 3,6-2 1,-2-1-2,1 5 1,5 2 1,-5 3-3,5 0 2,-2 2 1,7-3 0,-5 2 1,9 6-1,-6-7 0,0 5 2,7-4-2,-11 1 0,6-1-2,-2 1 6,-4-3-8,-3 0 3,-1-3 0,2 6 1,-7 3-1,3 1 0,2-6-4,2 7 5,-7-6 3,3-1-3,2 2-4,5 2 4,-6-2 4,4-1-4,-3 6-1,2-2 1,0 5 0,-4-1 1,2-1-1,-5 0 0,7-3-1,-4 7 2,2-1-2,-5-5 1,7 6 0,-7-5 0,5-2-3,-5 1 3,0 0 1,3-4-1,-3 3-1,0 6 1,0-6 4,3 8-4,-3-2 0,0 5-5,0-5 5,0 6 4,0-1-4,0 2 0,0-3-2,-6-7 1,1 2 1,-2-3 0,7-2 0,-5 2-1,2-1 1,-4 0 0,2 0 0,2-1 0,-4 1 0,4 0 0,-2 7 0,-6-2-1,6 5 1,-10-5 2,5 0-2,2-3 0,1-3 0,-1 0 0,5-3 0,-6 4-1,3-1 1,-9 1 0,3 7 0,-3 1 1,-5 4-1,5-2 0,-4-3 3,1-6-2,3 2-1,0-3 0,0-4 0,5-7 0,1 6 0,-2-5-1,-5 3 1,3-1 1,-2 0 0,-5-1-1,5 6 1,-5-1 2,-2-1-3,0 6-3,-1-7 3,-4 7 0,-6-2 0,-2 2 1,-2-3-1,2-1 1,1 1-1,-1-2 1,10-6 5,0 4-6,1-3 1,-1-3 0,-3 1 0,1 1-1,-1-1 0,8 3-3,-5-4 8,-2 4-5,-3-1 0,-4-3 1,-1 5-1,5-6 0,-3 6 0,-8-3 0,3-1 0,-7 7 0,0-3 0,6-3-1,6 5-1,3-7 2,6-2 5,-3-2-5,11 0 3,-4 0 2,4 0 18,1 0-6,-5 0-13,-5 0-1,7 0-3,-12-2 0,0-2 0,-9-2 0,6 6-1,-9-5 1,0-1 0,9-3 5,-4 1-4,17-1 10,1-1 4,3-2-2,-1-4-2,-3 0-8,6-4-1,-1 4-2,4-3 3,2 1-2,-2 0-1,7-3 1,-7 0 1,7-5 0,-2-2-2,-3-4 1,6-10-1,-4 0-3,2-2 3,3-3 3,1-1 0,1 1-3,-2 3 1,2-5 0,0 2-1,0 3-2,0 3 1,0-3 1,0 11-1,3-2 0,9 1 1,2 9 0,1-2 0,0-1 0,0 7-3,0-6 3,-2 2 2,2-2 1,2 0-2,0-1-1,-2 3-3,-4-2 3,-2-1 2,2 7-2,-7 6-8,11-2-11,0 7-23,8 0-55,-1 3-72,0-8-259</inkml:trace>
  <inkml:trace contextRef="#ctx0" brushRef="#br0" timeOffset="104258.0139">5807 11150 200,'0'0'49,"0"0"7,0 0-16,0 0 5,0 0 19,0 0-24,9-58-14,-9 53-4,0-2 1,0-1-1,0 1-2,0 2-10,0 0-2,0-6 5,0 7 15,0-4-4,-4-1-20,-1 7-2,5-3 2,-6 2-3,6 3 5,0-7 1,0 7-3,0 0-1,0 0 6,0-1 1,0-3 4,0 4-5,0-1 1,0 1 0,0 0-8,0 0-2,0 0-5,0 0 5,0 0-7,0 0 1,0 0 6,0 0-13,-5 0 3,-5 5 10,1 11-3,-9-1-2,-4-1 9,2-1-4,-2 0 1,-8-7-1,-5 7 0,-10-5 3,11-3 0,1-5-1,3 0 3,13 0-2,4 0 3,9 0 19,4-5-5,0-6-11,0-1-1,0-5-8,0-2-4,17-2 4,3 3 0,-5-1-4,0 6 5,5-1-1,-1 2 4,6 3-4,0 3 3,3 1-7,-1 2 5,3 3-2,-8 0 0,-7 0-3,0 0 0,-3 8 1,-4 7-6,-5 2 4,-3 8 5,0 2 0,0 1 0,0-7 0,0 1 0,-6 0 0,-6-5-1,-3-8 2,7 2 0,-7 0 0,0-6 2,0 4-3,11-7 5,-8-2 1,12 0-3,-3 0 4,-9-2 7,9-14 1,-2-4-9,-2-3-1,7 2-3,0 2 1,0-3 0,0 4-1,15-1-1,12 2-2,0 0-1,-2 12-1,-5 4-6,-8 1 4,-4 0 0,-1 1-3,-5 16-4,-1 8 5,-1-1-2,0-1 8,-5 1-5,-25-3 6,-3-6 0,-8-3 0,1-6 4,9-3-2,4-3 4,8 0 0,11-14 11,1-2 5,7-11-6,0 3-1,12 1-15,5 1 0,-2 5-1,-3 7 1,-7 10-1,-5 0-9,0 9-59,0 24-136,0-1-29</inkml:trace>
  <inkml:trace contextRef="#ctx0" brushRef="#br0" timeOffset="106199.3064">5533 12048 59,'0'0'113,"0"0"-53,0 0 53,0 0-5,0 0-54,0 0-7,0 0-2,-27-80-13,24 70 23,-4 0-35,2-2 7,2 2-16,-2-2 0,-5 2 12,6-1-3,-2-1-8,1 3 3,5 2-3,0-3-7,0-1 3,0-5-1,0 1-5,0-7 2,0 3 3,0 0 2,5-6-7,10 10-2,-2-2 2,7 0-2,2 7-4,5-1 3,-2 0 0,8 10-1,-1-4 1,-2 5 1,4 0-3,-4 0 2,-4 0-1,-4 0-5,-7 0 6,-6 6-4,2 5 1,-7 0 1,7-1 3,-7 5-2,1 4-1,0-4 3,-5 10-3,0 3 3,0 4 0,0 5-1,0 0 0,0-3 1,-10-3 0,-5-4 1,-4 0-1,-1-2 0,-5 7 1,-5-5 4,-3 0-4,-6 3 0,-6-3 0,0-3-1,-4 6 3,7-7-3,-8-1 3,8-2-1,-1 1-2,4 0 1,9-5-1,9 0-1,1-5 1,13-3 0,3-4-4,-1 0 4,5-4 1,0 0 0,0 0 1,0 0 3,0 0-5,0 0 2,0 0-2,0 0 0,0 0 6,0 0-12,0 0 9,0 0-3,0 0 0,0 0-2,0 0-1,0 0 3,0 0 0,0 0 0,0 0 4,0 0-1,0 0 2,0 0-4,0 2 2,0-2-2,0 0 1,0 0-1,0 0-1,0 3-1,0-3 1,0 0 1,0 0-1,0 0 0,0 0 7,0 0-6,0 0 4,0 0 6,0 0-6,0 0 1,0 0-1,0 0 1,0 0-6,5 0 0,12 0-1,10 0 0,11-3 1,11-3-1,11-5-2,5 1 3,4 0 3,-4-2-3,-3 2 0,-10 8-2,-5-1 2,-14 3 2,-14 0 0,-1 0-2,-6 0-4,-12 0 1,3 0 3,-3 0 0,5 0 7,2 0-7,1-1 2,17-5-1,14-5 0,11 2-1,5-3 8,-3 1-6,-5 2 4,-10 2-5,-17-2 6,-5 9 2,-8 0-5,-7 0 1,0 0 0,0 0 0,0 0-1,0 0-4,0 0 0,0 0-1,0 0-3,0 0-47,-16 25-106,-14-14-44</inkml:trace>
  <inkml:trace contextRef="#ctx0" brushRef="#br0" timeOffset="114743.8354">1409 15262 200,'0'0'58,"0"0"-41,0 0 25,0 0 15,0 0-28,0 0-2,0 0 4,0 0-6,0 0 3,0 0 11,0 0-15,0 0-4,0 0-9,0-4 5,0 4 23,0 0-6,0 0-2,0 0-8,0 0-1,0 0-10,0 0-3,0 0-6,0 0 4,0 0-5,0 0 1,0 0-3,0 0 3,0 0-3,0 0 0,0 0-1,0 0 1,0 0 0,24-4 6,9-5-3,23 1 6,-3-2 0,7-3-7,4 2 4,-2-4-3,-5 5-1,-9 3-1,-14 3 3,-16-2-2,-3 1 2,-10 5-4,-5 0 2,0 0 5,0 0-4,0 0 4,0 0-6,0 0-1,0 0-3,0 0-3,0 0-4,-5 0-55,-5 22-55,-10-5-52,0-7-285</inkml:trace>
  <inkml:trace contextRef="#ctx0" brushRef="#br0" timeOffset="115153.0864">1488 15611 206,'0'0'259,"0"0"-185,0 0-19,0 0 24,0 0-2,0 0-33,57-6-24,-3-11-14,16 1 10,-2-4 9,-4 3-13,-4 7-11,-11 2 4,-6-1-3,-9 5 0,-9 2-2,-9 2 0,-16 0-4,0 0 0,0 0-1,0 0-22,0 0-18,-5 2-8,-10 19-26,-6-6-69,14 2-172</inkml:trace>
  <inkml:trace contextRef="#ctx0" brushRef="#br0" timeOffset="115875.0485">2529 15328 512,'0'0'98,"0"0"-12,0 0-21,0 0-6,0 0-26,0 0-17,56-123-6,-25 105-5,-1-2 2,3-1 5,2 4 0,-1 6-9,8 2-1,-9 2 2,4 7-4,-7 0-2,2 0 2,-2 0-6,-8 21 2,4 2 4,-11 4-7,-8 10 4,-7 7-2,0 3 4,-22 1-1,-19-1 2,-8 2 5,0-6-5,4-6 2,7-5-2,8-10 0,10-2 1,11-10 0,3-3 1,6-3-2,0-4 4,0 0-3,0 0 7,0 0 11,0 0-6,0-4 17,15-7-1,5-1-5,15-3-16,13-1-5,8 6 8,7 2-10,-6 4 0,-12-1 1,0 5-2,-15 0 0,-6 0-3,-4 0 2,-2 0-6,-8 0-43,5 9-36,-3-1-62,-8-8-179</inkml:trace>
  <inkml:trace contextRef="#ctx0" brushRef="#br0" timeOffset="117152.1002">3852 15220 239,'0'0'106,"0"0"-41,0 0 23,0 0-19,0 0-11,0 0 23,-34-33-31,26 28 3,-4 1-26,-3 4 1,0 0 14,-13 0-11,-2 0-22,-4 4 1,-1 19-10,2 2 0,2 7-2,11 2 2,5 7-4,7 7 4,3 0 2,5-4-2,0 4-1,5-6 1,15 0 1,-2-10 0,13-5 4,-8-12-4,12-6 3,9-9 1,16 0 0,-2-19 1,6-23-4,6-5 0,-13-6 2,-7-1 1,-6 0-2,-6 12-2,-1 2 0,-4 4 0,-4 4 2,1 4-6,3 1 6,-2 4-10,2 6 8,-3 6-4,4 5 0,-4 6-1,3 0 3,2 17-4,0 19-2,-6 8-1,-9 10 6,-10 3 0,-10 4 1,0 2 0,-33-4 1,-16 0-1,-11-5 3,6-19 3,1-12-5,4-14 4,7-9 2,6 0 9,0-36 27,3-29-4,3-14-25,8-8 2,10 7 1,12 4-2,0 12-8,0 14-5,9 10-1,6 14-3,-2 11-30,7 15-61,5 0-79,-5 20-183</inkml:trace>
  <inkml:trace contextRef="#ctx0" brushRef="#br0" timeOffset="117615.1455">4625 15732 616,'0'0'44,"0"0"26,0 0 10,0 0-8,-27-138-27,27 111-13,0 4-25,0-1-3,0-3-2,0-1 0,15 1-2,-3 2 1,3-3 1,3 2-2,0 4 0,9 2 2,0 4-2,-5 5-2,-9 6 0,-6 5-1,-4 0 1,2 0-9,5 9 4,5 19 2,4 3-1,11 12 6,0 6 0,0-6 7,3 4 5,-9-3-3,-9-7-7,-3-10 0,-12-2-2,0-10 0,-15 9 4,-41-8 1,-5-2 3,-30-14-8,-8-9-88,21-44-254</inkml:trace>
  <inkml:trace contextRef="#ctx0" brushRef="#br0" timeOffset="118298.6065">6132 15161 442,'0'0'134,"0"0"-67,0 0 45,0 0-10,0 0-23,0 0-47,-136-59-14,103 66-15,-2 30 0,-9 15 1,6 4 3,8 7-1,15 1 2,10 4-5,5-5 3,5 3-3,30-7-1,8-13 5,17-1-5,6-13-1,9-13-1,4-6-8,14-13-65,-4 0-62,-4-22-165</inkml:trace>
  <inkml:trace contextRef="#ctx0" brushRef="#br0" timeOffset="118862.2708">6558 15220 615,'0'0'158,"0"0"-68,0 0 19,0 0-62,0 0-47,0 0 0,0 22-12,4 21 12,1 16 0,10 5 5,0 0-5,3-1 0,7-10 1,9-10-1,-2-16-4,-1-12-26,1-15-1,2 0 16,4-36 6,-8-7-10,4-11 19,-8 7 2,-11-1 6,-6 11 28,-9 14 25,0 14-13,0 8 25,0 1-35,0 0-32,0 0-6,0 1-11,10 19-4,5 14 15,3-3-1,9 1 1,0-13 1,0-2-1,-4-11 0,-8-6-8,-2 0 7,-1-6 1,-3-30 11,-3-17-2,-6-6-7,0-5-2,0 5-4,-11 15 0,-5 12-15,10 17-56,-6 4-94,-3 5-307</inkml:trace>
  <inkml:trace contextRef="#ctx0" brushRef="#br0" timeOffset="119139.8665">7587 15245 472,'0'0'159,"0"0"-154,0 0-5,0 0 0,0 0 2,0 0 17,-99 151-12,81-102 43,8-6-11,2-2-5,8-8-12,0-7-9,0-3-8,0-8 1,33 0-4,16-13 0,24-2-2,21 0-49,3-23-201</inkml:trace>
  <inkml:trace contextRef="#ctx0" brushRef="#br0" timeOffset="119439.776">8176 15059 606,'0'0'143,"0"0"-68,0 0 20,0 0-16,0 0-56,0 0-23,-8-25-5,8 57-6,0 11 11,0 15 12,-4 10 13,3-2 5,-4-3 5,3 3-8,2-3-13,0-4-6,0-6-2,0-6-4,0-16-1,12 1-1,6-8 0,9-8-72,15-16-47,8 0-91,8-48-390</inkml:trace>
  <inkml:trace contextRef="#ctx0" brushRef="#br0" timeOffset="119673.6547">8127 15359 489,'0'0'128,"0"0"-114,0 0 21,0 0-35,0 0 0,169-63-22,-90 49 19,6 1-22,-1-2 12,-5 3-4,-11 5-31,-23-1-215</inkml:trace>
  <inkml:trace contextRef="#ctx0" brushRef="#br0" timeOffset="120092.2235">8733 15440 391,'0'0'107,"0"0"-51,0 0 41,0 0-12,0 0-42,0 0 2,151 0-6,-61-17-10,12 7 0,15-1-15,0 0-7,4 1-6,-21 4-1,-11 0 0,-11 6-1,-14 0-35,-11 0-46,-11 0-52,-13 0-139</inkml:trace>
  <inkml:trace contextRef="#ctx0" brushRef="#br0" timeOffset="120405.5975">9140 15150 631,'0'0'182,"0"0"-97,0 0 1,0 0-20,0 0-36,0 0-30,-26-32-10,26 55-2,7 18 5,12 14 7,-4 9 25,0 4-5,-7-4 12,4 0-15,-12 1-10,0-2-1,0-8-3,0-7-3,0-1 1,-7-8-1,-1-7-51,-4-10-73,12-19-155</inkml:trace>
  <inkml:trace contextRef="#ctx0" brushRef="#br0" timeOffset="120855.6318">10262 15118 620,'0'0'174,"0"0"-157,0 0 7,0 0 5,0 0-25,0 0 8,-37 144 66,22-74-49,8 0-20,7 5 13,0 0-13,27-7-3,10-5 4,20-9-10,6-21 3,9-7 5,4-20 2,-8-6-7,-4 0-1,-16-27 0,-14-33 9,-18-18 2,-16-24-12,-5 0 0,-51 6 16,-11 13-4,-14 16 3,-2 9 10,16 11-2,12 15-21,16 16-2,21 5-1,11 11-43,7 0-105,0 4-188,37 8-108</inkml:trace>
  <inkml:trace contextRef="#ctx0" brushRef="#br0" timeOffset="121185.2835">11048 14765 732,'0'0'40,"0"0"-33,154 87 16,-87-1 11,7 23-6,-4 22 26,-18 19-9,-5 7-15,-26-11 8,-21-2-13,-3-20-6,-51-13 4,-36-3-22,-27-18 6,-29 0 3,-36-19-10,-29-24-108,-21-36-206</inkml:trace>
  <inkml:trace contextRef="#ctx0" brushRef="#br0" timeOffset="123941.6079">10170 15927 362,'0'0'113,"0"0"-35,0 0-20,0 0-24,0 0 22,0 0-23,0 0-23,0-76 10,0 76-3,-5 0 16,5 0-18,-3 0-5,-9 0-1,-7 0 0,-12 9-4,-18 18-5,-9 13 2,-6 5 2,2 5 6,5 3 5,9 6-9,4 5 1,16 4 0,-2 4-5,5 2-1,5 1 3,1 6 2,2-4-4,9-2 8,3-4-9,5-8 0,0-4 0,0-1 1,0-3-2,0-7 2,13-1-5,-1-3 6,2-12-3,1 0 1,0 0-1,13-12 4,-1 3-3,15-3 6,8-8-1,8 2 4,8-13 7,12 4-12,6-5 2,10 0-3,11 0-2,9-11 1,10-6 0,-4-2-2,9-2-1,-2 2 0,10-5 5,0-4-4,10-3 3,-6-7-4,-9 5-1,-5-8 1,-1-4 0,-13 10 5,-9-4 3,-20 8-3,-12 4 4,-12 1-2,-15 9 2,-8 2-1,-10 2 0,-7 10 1,-12-2-4,2 5 0,-10 0-5,0 0 3,0 0-3,0 0 0,0 0-3,0 0 1,0 0-3,0 0 4,0 0-5,0 0-19,0 0-7,0 0-25,0 0-38,0-2-30,0-15-248</inkml:trace>
  <inkml:trace contextRef="#ctx0" brushRef="#br0" timeOffset="124361.0524">11662 16486 620,'0'0'163,"0"0"-135,0 0-10,0 0 25,0 0-40,0 0-3,13 11-6,34-6 6,17 12 8,13 5 23,8-3-2,-1 9-4,-6 3-16,-9 1 12,-5 12-21,-8-2 5,-15 12-4,-8-2 2,-16 8 0,-17 3-3,0 0 0,-32-3 0,-20-2 0,-23-13 8,-4-4 5,-4-10-4,11-3 2,16-11-11,26-7-2,25-10-37,5 0-90,45-10-107,29-22-347</inkml:trace>
  <inkml:trace contextRef="#ctx0" brushRef="#br0" timeOffset="124977.6171">13173 16225 764,'0'0'72,"0"0"-55,0 0 43,-169 91-27,124-34-19,-1 12-4,16 2 7,10-1-10,15 2 5,5-7-5,25-1-1,30-9 3,17-8-5,22-9 4,10-17 4,-1-11 3,0-10-7,-15 0-1,-9-16-6,-16-16 3,-14-21 4,-22-7 8,-24-7 2,-3-5-8,-25 5 18,-32 7-11,-23 1 5,-14 6-15,-3 10-6,13 11-1,21 5-1,28 6-47,25 10-100,10-4-181</inkml:trace>
  <inkml:trace contextRef="#ctx0" brushRef="#br0" timeOffset="125322.0885">13621 15688 623,'0'0'148,"0"0"-143,0 0 4,-109 199 94,51-85-16,-8 15-35,-2 8 1,-1 12 4,2-5-27,4-4-3,9-17 0,12-11-14,9-5-8,15-16 0,-3-10-4,6-14 2,2-7 0,-2-12-3,10-5-21,-2-11-73,7-20-76,0-12-178</inkml:trace>
  <inkml:trace contextRef="#ctx0" brushRef="#br0" timeOffset="125839.97">14228 16507 797,'0'0'67,"0"0"-47,0 0 56,0 0-34,0 0-39,0 0-2,15 0-2,34 0 2,19 0-1,16 0 13,16-6 2,-8-3-12,0-3 5,-3 1-5,-10 2-1,-11 1-2,-4 4-23,-7-1-45,-24 5-120,-18-1-276</inkml:trace>
  <inkml:trace contextRef="#ctx0" brushRef="#br0" timeOffset="126072.8592">14282 16913 594,'0'0'233,"0"0"-186,0 0-33,0 0 55,0 0-36,0 0-8,128-6 21,-30-11-12,0 2-13,8-2-11,-6 2-7,-1 6-3,-1 1-4,6 8-75,-5-8-105,-7-7-287</inkml:trace>
  <inkml:trace contextRef="#ctx0" brushRef="#br0" timeOffset="126426.8835">15657 16207 892,'0'0'91,"0"0"-68,0 0 17,0 0-40,0 0-13,0 124 13,11-35 19,4 8 3,-4-1-3,-3-9 10,-5-8-15,-3-4 8,0-5-8,0-12-9,0-2 10,-3-10-13,-10-14 2,7-6-2,6-15-2,0-5 0,0-6 3,0 0 1,-6 0 8,6-6-12,0-26 0,0-20-116,-5-19-88,5-9-105</inkml:trace>
  <inkml:trace contextRef="#ctx0" brushRef="#br0" timeOffset="126733.8593">15824 16111 62,'0'0'517,"0"0"-419,0 0 16,0 0-51,0 0-28,104-122-19,-61 115-13,16 7-2,1 0 1,4 13-2,-14 24 0,-2 17 0,-18 5 1,-11 13-1,-19-7 0,0 1 6,-34-9 0,-24-10 19,-9-7 9,-13-13-5,-1-5 4,3-14 0,11-6-25,20-2-3,22 0-5,25-27-34,3-11-99,61-11-277</inkml:trace>
  <inkml:trace contextRef="#ctx0" brushRef="#br0" timeOffset="127220.3331">16408 15871 528,'0'0'234,"0"0"-132,0 0-19,0 0-47,0 0-36,0 0-13,30 60 13,3 8 23,3 8-6,-8 2 15,-8 3-12,2-6 7,-17-11-20,0-4 8,0-13-3,-5-10-10,0-10-1,0-15 3,0-4-3,0-4 1,0-4 2,7-12 5,-2-31-9,10-18-32,-5-7-2,10 5 28,5 4 4,-2 10 1,4 6 1,0 11 1,3 12 13,0 5-2,-2 7-4,-8 8 2,4 0-8,-2 16-2,1 23-2,2 19 2,-1 6 5,-3 5 9,-6 0-6,-1-10-8,-6-9 4,4-1-3,-4-9-2,4-8 0,3 0-63,8-15-72,21-17-179</inkml:trace>
  <inkml:trace contextRef="#ctx0" brushRef="#br0" timeOffset="127656.0254">17596 16257 257,'0'0'565,"0"0"-448,-133-135-31,98 109 17,7 11-55,8 13-28,11 2-16,-12 7-4,-6 29-11,0 19 10,12 8-5,12 3-4,3-3-10,0-12-14,30-2-3,12-16-4,3-7 4,3-13 15,-4-13 14,-4 0 6,-8-13 4,-1-23 3,-4-8 19,-12-8 8,-3-3 15,-5 3 5,-7 8 0,0 16 5,0 13 3,0 6-12,0 9-19,0 0-21,0 0-8,0 0-16,0 24-1,0 16 6,0 9 11,0 1 0,8 4 0,7-4 0,0-3-48,14-5-57,11-10-46,23-14-27,11-18-68,15 0-265</inkml:trace>
  <inkml:trace contextRef="#ctx0" brushRef="#br0" timeOffset="128217.5609">18432 16158 621,'0'0'159,"0"0"-61,-119-127 22,59 97-47,-4 11-30,1 4-7,11 11-13,20 4-9,14 0-14,11 0-3,7 26-6,0 12 0,30 16 4,34 10 5,26 4 3,2 8 0,5-9-1,-12 5-2,-29-8 0,-13-7-1,-28-10 1,-15-3 0,-7-7-2,-38-10 2,-23-4 9,-1-8 3,11-9 10,16-6-9,15 0 1,24-11 10,3-16-20,18-15-4,42-7-90,19-2 29,10 0 9,11 9 21,-6-5 17,-11-1 13,-7-1 1,-13-4 5,-11-8 30,-12 10 0,-15-2-4,-10 15 4,-15 5-3,0 8 5,-17 9-25,-19 10-1,-13 6-8,-11 0 0,11 22 3,1 19-3,16 7-6,12 7 6,20 1-3,3 9 0,54-6 4,24-12 7,24-2-5,10-19 2,13-16-8,-1-10-50,-14 0-37,-2 0-56,-23-17-115,-22-2-362</inkml:trace>
  <inkml:trace contextRef="#ctx0" brushRef="#br0" timeOffset="133293.8006">19814 16234 355,'0'0'300,"0"0"-253,0 0-3,0 0 34,0 0-21,0 0-8,0 0-11,0 6 6,0-6 11,0 0 4,0 0-3,0 0-4,0 0-9,0 0-24,0 5-11,0-5-3,0 0 0,5 0-1,31 0 1,18 0 2,18 0-4,7 0-3,4 0 2,4 0-3,3 0 2,8-5 1,0 5-2,-6-5 1,-11 4-1,-13 1-2,-14-4-52,-16 4-19,-18 0-33,-20 0-57,0 21-198,-27 0-89</inkml:trace>
  <inkml:trace contextRef="#ctx0" brushRef="#br0" timeOffset="133572.4806">19958 16668 51,'0'0'538,"0"0"-465,0 0 25,0 0 5,0 0-8,0 0-52,-69 10-18,69-10-13,15 0-3,20 5 2,17 1 14,28-6 3,14 6-16,16-1-7,7-1-6,17 2 1,10 0-6,-8 5-61,-4-6-58,-18-5-74,-19 0-210</inkml:trace>
  <inkml:trace contextRef="#ctx0" brushRef="#br0" timeOffset="133918.4207">21627 16325 563,'0'0'133,"0"0"1,0 0 5,0 0-49,0 0-17,0 0-57,-94-19-10,34 66-3,-4 12 14,13-1-2,31 5-14,20 0 3,8 4-3,50-8 3,31-2 0,18-18-1,-3-14 3,1-20-6,-13-5-14,-20-25 12,-20-29 2,-20-15 13,-32-23-1,-9-3-3,-61-6 22,-30 3-3,-19 8-20,-25 9-4,2 19-4,18 23-65,37 28-126,52 11-164</inkml:trace>
  <inkml:trace contextRef="#ctx0" brushRef="#br0" timeOffset="135322.6484">22938 16373 576,'0'0'180,"0"0"-102,0 0 28,0 0-18,0 0-22,0 0-22,0 0-9,-6 0-13,6 0-9,0 0 3,0 0 5,0 0-7,5 0-9,28 0-1,22-8-4,7-4 2,17 5-1,10-1-1,9 8 0,-1-7-2,2 7-39,-4 0-35,-13 0-11,-6 0-41,-20 7-55,-20 3-227</inkml:trace>
  <inkml:trace contextRef="#ctx0" brushRef="#br0" timeOffset="135555.0234">23228 16767 704,'0'0'159,"0"0"-111,0 0 30,0 0-11,0 0-23,139-15-24,-52 0 7,5 10-11,-10-5-13,-2 8-3,2 2-4,7 0-63,4 0-66,4-16-121</inkml:trace>
  <inkml:trace contextRef="#ctx0" brushRef="#br0" timeOffset="135966.3449">24688 16022 814,'0'0'124,"0"0"-59,0 0 8,0 0-30,0 0-43,0 0-7,-5 20-11,17 24 18,10 15 2,4 9 8,-6 1-3,1-5 0,-3-9-6,0-4 0,-3-2 6,-5-9-7,-5-5-2,4-3-2,-3-4-59,3-9-69,-6-11-106,-3-8-244</inkml:trace>
  <inkml:trace contextRef="#ctx0" brushRef="#br0" timeOffset="136214.9594">24416 16079 674,'0'0'114,"0"0"-73,0 0 2,0 0-22,142-80-18,-52 71-2,5 9 2,4 0-3,-15 0 0,-11 11-1,-6 10 1,-18 5-63,-11 1-71,-14 1-168</inkml:trace>
  <inkml:trace contextRef="#ctx0" brushRef="#br0" timeOffset="136447.062">24549 16693 688,'0'0'155,"0"0"-112,0 0 60,0 0-28,0 0-43,0 0-32,218-47 0,-120 37 0,0 10-1,-3 0 1,-13 0-49,-2 0-60,-13 0-80,-7 0-273</inkml:trace>
  <inkml:trace contextRef="#ctx0" brushRef="#br0" timeOffset="136852.345">25576 16384 905,'0'0'111,"0"0"-34,0 0-23,0 0-37,0 0-17,0 0-14,36 76 13,-18-19 1,-6-2 2,-9 1 3,-3-12-5,0-11 7,5-2-7,-5-19 0,7-6-41,-4-6-15,12-2 21,14-34 33,7-17-5,13-6 1,-11-1 6,3 8 25,-10 8-5,4 12 22,-9 4 20,-1 13-36,-2 7 19,2 8-24,-3 0-21,10 15-2,-2 21-6,2 8 5,4 13-1,-9-2 4,2 4 5,-9-7-5,3 1-11,0-5-103,-2-21-75,0-20-260</inkml:trace>
  <inkml:trace contextRef="#ctx0" brushRef="#br0" timeOffset="137443.7155">26811 16225 814,'0'0'113,"0"0"-48,0 0-3,0 0-35,0 0-27,0 0-16,0 104 16,22-28 7,-7 5 3,-4 1 3,5-5-4,-11-6 5,5-8-7,-7-8-1,-1-8-6,-2-10 2,0-10-2,0-10 5,0-13-4,0-4-1,0 0 12,0 0 0,0-4 14,0-28 19,0-17-33,-4-6-12,-2-8 0,1-5 6,3-4-4,2-2 0,0-5-1,0 10 0,0-7 0,13 13-1,12-1-3,12 11-9,5 11-2,13 8-12,5 13 10,16 10-10,2 11 18,6 0 3,-12 11 4,-2 22-1,-15 16-9,-10 19 3,-24 6 1,-10 2 1,-11 3 5,-11-14-5,-25-13 10,-17-5-6,-17-15 2,-2-9 0,-9-6 12,15-12 2,10-5-14,21 0 0,20-17-14,15-19-92,0-19-237</inkml:trace>
  <inkml:trace contextRef="#ctx0" brushRef="#br0" timeOffset="137916.7416">27684 15878 733,'0'0'131,"0"0"-31,0 0 1,0 0-32,0 0-26,0 0-27,0-99-16,9 134-21,7 19 15,13 20 5,-9 11 2,-2 1 1,-8-1 2,-5-1 1,-3-10-5,-2-10 1,0-9 1,0-13-2,0-10-4,-5-17-4,3-7-59,2-8-2,0 0 58,0-31 7,19-18 4,16-15-27,5-3 27,-2 12 0,8 1 17,-13 15 13,5 7 11,-11 12 6,-12 4-7,-3 14 8,-7 2-18,0 0-30,7 7-5,3 28-9,8 20 7,11 14 7,-9 0 4,-4-4-3,3-6-1,-4-1 3,-2-10-3,13-5-23,-1-11-86,18-5-56,11-17-66,14-10-246</inkml:trace>
  <inkml:trace contextRef="#ctx0" brushRef="#br0" timeOffset="138330.3095">28897 16437 628,'0'0'166,"0"0"-34,-15-144-15,-2 102 16,2 4-67,-7 6-2,11 17-33,2 10-7,-1 2-24,5 3-6,-6 3-15,-5 29-4,0 10-5,7 16-32,9 2 0,0-1 7,14-6-13,19-11 18,-9-8-5,-3-19 16,-4-7 22,-10-8 17,1 0 12,4-13 78,8-19-59,7-7 12,-6 1-2,5-3 3,-5 5-5,-1 12 15,-13 8 3,-5 12-21,-2 4-23,0 0-13,0 0-10,0 0-16,0 10 2,0 24 5,0 2 19,0 11 3,0-3-3,0-2-3,1 5-6,26-9-50,10-2-68,11-13-28,14-12-132</inkml:trace>
  <inkml:trace contextRef="#ctx0" brushRef="#br0" timeOffset="138914.867">29817 16190 725,'0'0'117,"0"0"-43,0 0 23,0 0-53,-130-121-19,96 121-7,4 0-11,10 6-7,-9 30-4,18 6-4,11 18 7,10 9-6,43 5 7,23 7 1,4-5 2,-8-6 2,-12-7-5,-17-9 0,-16-12-2,-18-5-1,-9-13 0,0-4 3,-14-9 6,-28-2 2,2-2 21,-13-7-5,-1 0-9,17-19-4,11-5-4,21-7-7,5-8-10,36 2-39,23-8-16,16 5 22,9-3 16,0-1 2,-11 3 25,4-3 1,-8-3 16,-16-1 47,-11-2-9,-12 3 6,-6 9 3,-24 6 0,0 12-25,0 4-7,-10 9-11,-16 7-21,-7 0-16,0 28 6,1 19 1,12 18 4,20 3-1,0 2 6,41 0 1,33 0-1,36-11-3,18-6-8,5-17-19,0-18-11,-10-4-20,-19-14 11,-5 0-53,-9 0-54,-25-4-123</inkml:trace>
  <inkml:trace contextRef="#ctx0" brushRef="#br0" timeOffset="158660.9157">5796 11204 211,'0'0'0,"0"0"-7,0 0 7,0 0 14,0 0 13,0 0-18,0 0-1,0 0 3,0-11 37,0 0-3,0 6-5,0 1-3,0-2-2,0 6 5,0 0-5,0-5 1,5 5-17,-5-5-14,0-2-2,0 3-2,0-1 2,0-1 6,6 1-3,-6-6 1,5 6 4,-1-6-7,-4 7 2,0-3 5,5 2-5,-5 5-4,0-5 2,0 5-1,0 0 1,0 0-4,0 0 3,0 0-3,0 0 0,0 0 1,0-2 2,0-2-1,0 0-1,0-3 2,6 7-1,-6-2-1,4-1 0,-4 3 0,5-5 2,-5 5-1,0 0-2,0 0 0,0 0-2,0 0 0,0 0-1,0 0 2,0 0-8,0 0 0,0 0 6,0 0-5,0 0-7,0 0 14,0 0 0,0 8 1,0 1 0,0-5 0,0 2 1,-5-6 1,1 0 6,4 0-4,-6 0 8,-3 0-2,-2 0-5,2 0-1,-1 0-2,0-10-1,2-2-1,3 5 4,-2-2 4,7 1-1,0 4-1,0-5 0,0 4-6,0 0 2,0-3 2,0-1-4,0-2-1,15 0 1,4-4-2,7 3 2,-2 3-5,9-2 5,-8 6-2,5 5-2,-15 0 2,0 0-1,1 0-2,-8 0 3,4 10-2,-9-1-5,0 1 1,-1 3 4,-2-3 3,0 7-2,0-2 3,0 7 1,-5-6 4,-13 5-5,-14 1 2,3-1 0,-6-6 2,2-3-3,-6-1 2,9-7-3,-3-4 7,6 0-3,5 0-2,0 0 6,7-6-8,2-8 12,6 7-12,2-7 6,5-3 1,0 1-3,0-5-4,12-1-3,1 5 1,9-3 4,-7 3-6,-6 7 7,1 5-3,-10 5 8,0 0-6,0 0-2,0 0-3,0 0 2,3 0 0,2 0-11,10 0 4,7 9 8,5 7 0,3 0 0,0 2 0,-12 3 0,-3-5-1,-3 0-16,-9-5-11,2-3 17,-5 0 3,0-3 6,0-5 4,0 0-1,0 0 2,0 0 12,0 0 14,0-5-10,-5-16-19,5 2-10,-3-4-93,3-1-175</inkml:trace>
  <inkml:trace contextRef="#ctx0" brushRef="#br0" timeOffset="171643.1712">13524 18041 219,'0'0'144,"0"0"-105,0 0-6,0 0 47,0 0 0,0 0-59,0 0 67,0 0-74,-7-87 35,-1 75-5,-4-3 2,-3-2 13,-10 2-16,2 7 5,-13-4-20,-12 7-4,-16 5-12,-8 0-10,-18 17 1,3 18 4,-3 8 0,18 10-2,2 7-2,21 3-1,14 0-2,13 3 0,17-3-2,5-4 2,15 1 5,24-3-5,13-15 0,4-10 3,6-9 7,9-18-7,12-5-3,1-5 7,11-26-4,-11-20 1,-9-6 3,-18-2-2,-15-4-2,-27-1-1,-15 4-2,0 7-1,-22 11-5,-13 6-25,-7 2-48,-5 24-35,16 3-67,11-3-214</inkml:trace>
  <inkml:trace contextRef="#ctx0" brushRef="#br0" timeOffset="171934.7044">13870 17580 526,'0'0'90,"0"0"-34,0 0-38,0 0-5,0 0 40,-162 144 34,75-62-40,-10 14 3,-2 3-11,1-2-5,-6-6-12,10-6 0,17-11-7,14-2-12,2-15-2,23-14 1,4-3-2,8-17 0,11 0-46,5-6-46,10-13-90,0-4-223</inkml:trace>
  <inkml:trace contextRef="#ctx0" brushRef="#br0" timeOffset="172198.4788">13890 18264 642,'0'0'133,"0"0"-82,0 0-23,0 0 23,176-79-14,-126 71-11,10 4-13,4 4-3,3 0-8,8 0 7,2 0-9,8 0-4,2 4-9,-3 8-78,-15 3-126,-21-8-292</inkml:trace>
  <inkml:trace contextRef="#ctx0" brushRef="#br0" timeOffset="172466.0718">14063 18446 763,'0'0'101,"0"0"-84,0 0 31,0 0 4,0 0-28,0 0-16,33 10-5,21-5 1,16 1-4,-2 0 1,4 0 2,-3-1 0,3 4-3,0-9-1,-2 8-16,-13-8-39,-4 0-51,-12 0-25,-8 0-208</inkml:trace>
  <inkml:trace contextRef="#ctx0" brushRef="#br0" timeOffset="174259.1677">15653 17906 747,'0'0'100,"0"0"-28,0 0 0,0 0-30,0 0-27,0 0-9,9-55-6,-9 55-8,0 0 0,6 36-1,-6 19 5,0 32 4,-11 14 15,-19 7-1,-4-1-6,-1-13 3,2-5-6,2-11 8,-2-10-9,15-13-2,-2-13-1,4-14 0,10-17-1,6-7 3,0-4-3,0 0 7,0-4 16,0-39-7,6-27-16,18-16-2,6-14-1,3 1 2,-6 12-3,-7 11 2,2 7 4,0 10-1,1 1-1,2 9-5,10 0 4,7 6 0,12 8-3,13 7-7,11 7 3,1 19-10,8 2 16,-15 7-3,-12 30 0,-11 21 5,-21 13-7,-21 10-4,-7 2 10,-20-7-2,-29-12 4,-16-16-1,-9-17 0,2-15 0,-3-12 1,18-4 6,12 0 3,27 0-3,6-15-2,12-17-2,27-8-3,25-11-45,23 3 14,8 2 7,1 7 10,-2 3 8,-7-3-2,-6-3 7,-17 4-1,-4-6 2,-1-3 9,-13-10-7,-1-7 2,1 5-2,-8 4 10,-6 13 14,-11 15-7,1 12 8,-9 10-14,8 5-4,-9 0-9,0 0-11,0 37-6,0 26 15,-14 23 2,-6 10 20,-6 5-5,-3-9-5,9-8 8,-5-10-18,5-4 5,1-15 3,4-19-8,7-9-3,-4-11 3,9-12 2,3-4-2,0 0-13,0-4 5,23-24 8,23-14-40,2-7 31,1 2 9,-1 9 2,-1 7-1,-10 11 5,-7 4 3,-10 9 17,-7 7-13,-8 0-9,2 0-4,-7 2-8,3 28 8,-3 8 1,5 15 14,-5 0-13,0-7 1,0-1-2,12-3-1,3-8-18,7-6-57,13-13-45,20-11-21,9-4-58,1 0-170</inkml:trace>
  <inkml:trace contextRef="#ctx0" brushRef="#br0" timeOffset="174679.2915">17338 18397 75,'0'0'352,"0"0"-155,42-138-43,-42 91-24,0 3-17,0 6-23,0 11-26,-4 6-19,4 10 5,0 6-20,0 5-17,0 0-13,-5 0-10,-1 0-12,-3 12-4,-19 23 8,8 16 13,-10 6-2,1 3-22,18-12-16,2-5 7,9-12 0,0-10 2,0-6 10,0-8 3,9-7 4,14 0 12,12 0 7,2-26 3,16-14 1,-6-7 8,-7-5 17,-6-2 9,-7 16-1,-19 6 8,-3 20-7,-5 4-11,0 8 7,0 0-21,0 0-13,0 0-13,0 0 7,-8 8 1,-12 15 2,-2-2 1,0 1-3,17-1-52,5-4-25,0-7-18,37 5-43,23-15-60,9 0-181</inkml:trace>
  <inkml:trace contextRef="#ctx0" brushRef="#br0" timeOffset="175145.5065">18005 18130 572,'0'0'155,"0"0"-54,0 0 23,0 0-55,0 0-32,0 0-37,2-48 0,8 71-10,0 17 10,2 26 2,-9 4 9,-3 5-7,0-1-1,-18-10-3,-22-10 0,-1-11 1,-7-19 1,-1-7-1,16-15 7,1-2-3,15 0-5,17-16-10,0-23-19,49-12-85,23-10-17,12 6 63,9 4 57,-7 6 11,-10 10 2,-12 3 29,-19 4 51,-11 1 8,-19 6-11,-7 1-15,-8 4-14,0 0-13,0 8 22,-22 5-45,-4 3 0,-13 3-10,-6 29-4,-4 12-1,14 9-1,9 3 2,19-6 0,7 5 3,0-6 0,25 0-1,10-14-2,7-3 0,11-9-41,18-8-51,9-10-54,4-5-199</inkml:trace>
  <inkml:trace contextRef="#ctx0" brushRef="#br0" timeOffset="175393.9917">18925 18361 336,'0'0'71,"0"0"-70,0 0 52,0 0 42,158-45-55,-98 42-20,8-9 13,11 9-2,-7-4-3,7 1-15,-11 6-12,-1 0-1,-8 0-11,-1 0-52,-23 4-49,-13 8-204</inkml:trace>
  <inkml:trace contextRef="#ctx0" brushRef="#br0" timeOffset="175603.403">18900 18674 739,'0'0'120,"0"0"-42,0 0-3,0 0-28,0 0-35,139-9-7,-20 8-3,0 1 2,1 0-4,-15 0-3,-7 6-41,-20 5-60,-6-1-103,-8-10-303</inkml:trace>
  <inkml:trace contextRef="#ctx0" brushRef="#br0" timeOffset="176074.7482">19551 17836 719,'0'0'116,"0"0"-35,0 0 28,0 0-22,0 0-38,0 0-8,-27-53 7,27 53-46,0 0-2,0 0-4,0 6-7,7 26 1,21 22 9,28 25 1,22 8 4,6 13 1,-1-3 1,-4-10-4,-22-9-2,-30-2-3,-21-7 1,-6-6 2,-56-9 0,-40-5 2,-19-12 4,-24-12-2,-2-18-2,4-7-2,34 0-15,24 0-60,42 0-71,37-7-95,40-10-473</inkml:trace>
  <inkml:trace contextRef="#ctx0" brushRef="#br0" timeOffset="176420.3267">20859 17918 893,'0'0'55,"0"0"-55,0 0 0,0 0-3,0 0 7,-53 145 30,33-71 2,-4 0-10,4-11-4,0-8-9,2-8-6,1-11 4,3-2-8,4-7-5,2-12 2,-4 6-12,4-6-82,8-7-126,0-8-320</inkml:trace>
  <inkml:trace contextRef="#ctx0" brushRef="#br0" timeOffset="176809.3461">20433 17954 700,'0'0'91,"0"0"-64,0 0-1,0 0-23,153-52-5,-49 52 2,12 0-1,-6 25-5,-5-7 5,-14 2 2,-19-11-1,-14-1 8,-23-8 21,-6 0 46,-12 0-5,-2 0 14,-7-5-28,0-3-9,-4 4 1,1 4-8,-5 0-35,0 0-5,0 21-19,0 28-3,0 26 22,-7 9 9,-18 3 1,0-7 3,-7-6-3,5-16-5,2-3-4,3-16 3,6-3-3,1-9-2,1-3-22,-6-7-77,8-17-124,11-17-187</inkml:trace>
  <inkml:trace contextRef="#ctx0" brushRef="#br0" timeOffset="177109.6438">22249 18001 723,'0'0'70,"0"0"-69,0 0-1,-63 120 79,9-41-9,-9 6-20,-13-3-6,13-2-3,-1-7-18,12-10-5,12-8 0,7-6-13,6-17-5,12-7 1,12-10-1,-2-7-43,5-8-49,8 0-63,24-40-27</inkml:trace>
  <inkml:trace contextRef="#ctx0" brushRef="#br0" timeOffset="177439.4545">22273 18298 433,'0'0'204,"0"0"-140,154-45-3,-106 45 29,-3 0-31,-13 5-12,-12 13-11,-8 12-22,-12 4-14,-7 6 0,-41 4 7,-9-1 12,-2-6 17,19-5-18,5-8-15,23-9 0,12 6-3,0-6 2,35 6-1,39 2 21,35 3 30,18-10-30,5 1-7,-13-8 6,-16-5 1,-24 5-11,-29-9 8,-16 0-16,-16 0-2,-16 0-1,1 0-11,-3 0-76,0 0-99,-23 0-315</inkml:trace>
  <inkml:trace contextRef="#ctx0" brushRef="#br0" timeOffset="182923.8601">25331 3491 179,'0'0'219,"0"0"-167,0 0-3,0 0 33,0 0-24,0 0-22,0 0-22,-2 19 4,2-17 2,0-1 0,0 3 2,0-3 13,0-1-10,0 3-6,0-3 2,0 0 3,0 0 3,0 0-6,0 0-8,0 0 1,0 4-1,0-4-11,7 0 4,13 0-2,15 0-4,13 0 0,1 0 0,3 3-1,1 2 1,-1-3-2,5 3-1,-4-4 3,-4 2 0,-9-3 2,-8 0 0,-10 0 2,-14 0 6,-1 0 6,-7 0 4,0 0-19,0 0 0,0 0-2,0 0-62,0 18-137,-7-3-144,-11 2 75</inkml:trace>
  <inkml:trace contextRef="#ctx0" brushRef="#br0" timeOffset="183311.4859">25244 3950 359,'0'0'78,"0"0"-78,0 0 16,0 0 94,0 0-39,0 0-13,0 9 17,0-9-14,0 2-25,3-2 0,19 3-7,1-3-18,7 2-6,10-2-1,-1 2 4,9 1-6,6 1-1,4 0-1,-2 3 0,2 2-2,2 2 2,-6-2-21,-1 13-32,4-1-27,4 1-25,9-2-80,-3-8-130</inkml:trace>
  <inkml:trace contextRef="#ctx0" brushRef="#br0" timeOffset="184324.9984">26637 3845 376,'0'0'104,"0"0"-28,0 0-23,0 0 45,0 0-49,0 0-4,-5-113-10,2 97 0,3 5-10,0-5-2,0 8-4,0-2 1,0 5-3,0-5 0,0 3-16,0 0 11,3 0-3,4-2 2,3 2-8,5-1-3,-2 4-1,7 0 0,4 0-1,9-1 0,-1 5 0,10 0 0,1 0-2,2 0 3,-3 0-2,-5 0 2,-10 10-1,-7 1 1,-3 0-2,-6 2 2,-2 6-12,-9 4 9,0 2 4,0 7-5,-37 1-2,-10 10 7,-17-1-4,-4 3 3,-2-3 2,-1-3 2,13 1-3,1-7 1,8-1-1,8 0 0,-1-7-1,10-2 1,9-5 0,6-4 0,5-5 0,12-4-3,0-4 3,0 2 1,0-2 0,0-1 3,0 0 2,0 0 3,0 0 8,5 0 13,25 0-6,19 0-15,6-5-9,0-2 0,9 0 0,-7-1 1,-2 3 0,-15 0 0,3 0-1,-16 0 0,3 1 0,-5 1-1,2 3 0,7 0-5,1 0-31,13 6-24,-3 10-46,9 11-29,3-10-53,6-2-208</inkml:trace>
  <inkml:trace contextRef="#ctx0" brushRef="#br0" timeOffset="185306.3096">27669 3776 232,'0'0'128,"0"0"-32,0 0 8,0 0-39,0 0-2,0 0-15,8-47-19,-8 47-29,0 0 0,0 0-3,0 0-2,-8 3 3,-14 12 2,-9 9 2,5 2 5,-7 4 0,6 4 3,7-3-5,10 6-4,-2 2 1,12-2 1,0 0-2,0-3 9,22-3-9,-2-6 13,7-4-5,6-4 7,-2-9 5,5-1-1,0-7-4,9 0 0,-12 0-2,12-15 3,-13-12-3,0-7-6,-7 1 2,0-5-5,-3 5 8,-7 3-7,-3 5 3,3 3-6,0 3 2,3 2-3,-3 4-3,0 4 1,2 0 0,3 9 3,5 0-3,0 0-4,9 0-1,1 0 0,8 16 4,-3 4-5,4 3 5,-9 0 1,-2 2-1,-11 2-3,-12 4-1,-3-4-3,-7 5 2,0-5 5,-12 5-3,-8 0 4,-13-2 1,-4-1-1,-10-2 1,5-5 2,-5-9 3,12-7-4,-2-1 15,14-5-2,8 0-6,15 0 4,-5 0 5,5-3 13,-8-18-2,4-7-18,4-10-8,0 1-2,0-1-1,0-1-16,0 5-14,0 6 18,0 9-30,7 6-2,15 8-52,8 5-39,27 0-272</inkml:trace>
  <inkml:trace contextRef="#ctx0" brushRef="#br0" timeOffset="185825.1698">28467 4370 494,'0'0'105,"0"0"-72,0 0 38,0 0-18,0 0-25,115-118-24,-66 92 6,-14-9-10,2-3 14,-10-6 11,-9-1 0,-6-4 1,-12 7-20,0 1 28,0 3-15,0 5-10,0 10 8,6 3 4,5 5-12,0 9 0,-1 1-2,19 5-7,9 0-5,9 0 3,12 11-4,4 15 6,2 15-4,2 7 3,-10 7 1,-15 2-6,-5-2 4,-21-1-1,-9-7-1,-7-3-1,-8-7 3,-29-7 2,-20-12 2,-20-4 0,-16-8 0,-5-2 6,8-3-4,22 6-4,26 4-47,17 8-72,25-8-135,26-6-122</inkml:trace>
  <inkml:trace contextRef="#ctx0" brushRef="#br0" timeOffset="187276.6673">29869 3724 486,'0'0'32,"0"0"-32,0 0 16,0 0 36,0 0-49,0 0-2,0 0-1,-136 51 5,110-19 9,6 6 16,-1 8-7,-7-1-7,10 2-2,1 2 30,-7-4-35,14 4-4,4-5-2,6-1 2,0 0 1,28-6 5,19-1-5,13-9-6,17-4-18,15-9-55,5-13-98,-1-1-143</inkml:trace>
  <inkml:trace contextRef="#ctx0" brushRef="#br0" timeOffset="187953.5057">30222 3859 180,'0'0'493,"0"0"-366,0 0-48,0 0-16,0 0-53,0 0-10,-17 14-32,7 14 17,-8 14 13,3 6 2,0 3 0,1-2 2,12-1 4,2-5-6,0 0 0,0-12-25,16-7-8,10-7-7,6-9-8,2-8 28,1 0 4,-7-15 11,1-13 5,-8-4 3,-9 1 11,-9 3 41,-3 8-6,0 5 19,0 10-1,0 1-34,0 4-9,0 0-24,0 0-7,0 0-8,0 4 3,5 14 7,7 7 5,5 0 0,10-3-9,3-2 4,8-3 5,-4-8-9,-9-4-3,-5-5 12,-12 0 0,0-16 14,1-19-9,-2-10 6,-7-10-2,0-2-6,0 3 5,-7 3-7,2 10-1,5 14-9,0 6-67,15 3-128,35 1-401</inkml:trace>
  <inkml:trace contextRef="#ctx0" brushRef="#br0" timeOffset="188237.242">31105 3968 566,'0'0'113,"0"0"-113,0 0 1,0 0-3,0 0-14,0 0 12,-85 74 4,56-40 16,3-1 13,2 2-7,2-3-5,4 0-11,3-5-4,7 0 1,-1-1-2,2-2-1,7-1-6,0 0-82,11-11-64,35-11-149</inkml:trace>
  <inkml:trace contextRef="#ctx0" brushRef="#br0" timeOffset="188567.3173">31692 4000 611,'0'0'144,"0"0"-65,0 0 22,0 0-20,0 0-65,0 0-16,7-34-1,-7 34-18,0 7 2,-15 15 12,-10 9 5,1 5 0,-2-2 0,-1 6 0,0 0 3,9-2-2,-7 0 3,6 3-4,9-3 0,3 10 0,4 6 0,3 0-1,0-3-70,39 0-60,21-16-85,12-18-363</inkml:trace>
  <inkml:trace contextRef="#ctx0" brushRef="#br0" timeOffset="188808.9159">31473 4265 473,'0'0'39,"0"0"-38,129-13-1,-61 13 13,6 0-7,-9 0-6,-4 6-1,-3 8-1,-4-2-41,-4-2-219</inkml:trace>
  <inkml:trace contextRef="#ctx0" brushRef="#br0" timeOffset="189102.0419">32065 4409 260,'0'0'293,"0"0"-269,0 0-7,0 0-7,0 0-10,171-16 0,-114 16-5,5 6 5,-4 8 0,-3-1 0,-4-1-2,-8-2-89,-4-6-202</inkml:trace>
  <inkml:trace contextRef="#ctx0" brushRef="#br0" timeOffset="189385.6411">32355 4267 741,'0'0'114,"0"0"-47,0 0 17,0 0-84,0 0 0,0 0-13,-19 32-6,11 0 18,-12 14 2,3-3-1,-5-2 0,2 5 0,-5-3 1,3-1 2,-4 5-3,6-2 0,3-1-16,7 1-69,10-10-104,0-16-103</inkml:trace>
  <inkml:trace contextRef="#ctx0" brushRef="#br0" timeOffset="189731.8485">33176 4335 437,'0'0'199,"0"0"-199,0 0-7,0 0-6,0 0 13,0 0 16,-107 101 14,82-64-7,0-3 15,5-3-22,1 1-9,4-5-6,0 0 6,2 0 3,4-2-10,3-1 0,2-2-72,4-13-79,0-9-210</inkml:trace>
  <inkml:trace contextRef="#ctx0" brushRef="#br0" timeOffset="190151.4923">32790 4326 249,'0'0'11,"138"0"-10,-54 5 32,5 18-8,-14-6-25,-20 1 0,-15-5 0,-20-6 1,-16-7-1,-4 0 106,0 0 55,0 0-29,0 0-27,0 0-43,0 0-7,0 0-33,0 0-18,0 0-4,0 0-3,0 7-1,-2 6-4,-8 2 8,2 11 9,-4 4 2,-3 4 4,5-3-1,-2 12-10,0-5 6,-1 0-7,3 0 3,-15-2-5,-4 2 2,-1-2 1,-16 11-4,-10-7-59,4-6-101,1-17-134</inkml:trace>
  <inkml:trace contextRef="#ctx0" brushRef="#br0" timeOffset="190452.5192">32156 5003 544,'0'0'86,"0"0"-75,0 0 10,143 0-5,-56 17 14,10 6-13,5-5 7,-8-2-2,-10-3-7,-9-4 4,-15 3-14,-16-2-4,-11-5-2,-4 6-51,-13-2-99,-4-6-200</inkml:trace>
  <inkml:trace contextRef="#ctx0" brushRef="#br0" timeOffset="190810.9514">32480 5248 172,'0'0'542,"0"0"-432,0 0-17,0 0 3,0 0-71,0 0-25,-12 12-1,22 6-9,4 6 7,3 10-8,-14 4 10,-3 1-7,-10-2-11,-30-4-3,-9-3 19,2-8 3,9-3 1,11-2 4,17-9-7,5-1 2,5-2-2,0-4-2,0 5-1,28-5 4,19 7 1,12-2 21,23 0-13,12 4 3,4 0-8,3 0-3,-4-1-3,-5 1-60,-12-10-129,-8 0-266</inkml:trace>
  <inkml:trace contextRef="#ctx0" brushRef="#br0" timeOffset="192633.7522">33176 4497 119,'0'0'80,"0"0"-56,0 0 117,0 0-19,0 0-46,0 0-22,0 0 12,0-21-2,0 21-18,0 0-13,0-1 13,0 1 4,0-2-2,0 2-14,0 0-6,0 0-9,0 0-8,0 0-8,0 0 2,0 0-5,0 0-2,0 0 1,0 14-3,0 10 4,3 7-1,9 1 1,-2 2-3,5-1 3,4 2 3,1-1-3,0-7-2,-5-1 2,-5-9 2,-2-7-2,-6-6 4,-2-4-2,0 0 3,0 0-5,0 0 1,3 0 1,-3 0 1,0 0 1,0 0 0,0 0 1,0 0-2,0 0-1,2 0-2,-2 0 0,0 0-1,0 0 0,0 0-2,0 0-6,0 0-7,0 0-5,0 0-3,-9 0-27,-14 0-89,3 2-93,12 2-152</inkml:trace>
  <inkml:trace contextRef="#ctx0" brushRef="#br0" timeOffset="193097.1465">33589 4812 352,'0'0'179,"0"0"-122,0 0 1,0 0 33,0 0-64,0 0-27,0-4-1,-2 13-15,-1 21 16,3 14 9,-5 14 26,-7 12-12,-6 10 15,-10 12-7,-3 9 11,-5 2-22,1-3-11,-1-1 9,6 0-10,4-8-7,5-6 1,5-16-1,-4-9 2,-2-18-1,0-13-1,-5-11-2,-6-10 3,-16-8 2,-14 0 19,-7-18-4,-7-19-4,8 2-15,16 4-11,12 0-124,36-1-196</inkml:trace>
  <inkml:trace contextRef="#ctx0" brushRef="#br0" timeOffset="206071.7418">25692 7554 29,'0'0'257,"0"0"-199,0 0-30,0 0 82,0 0-25,0 0-27,0 0-41,-42-30-6,42 29 36,-5-2-17,5 2-13,0 1 7,0 0 2,0 0-4,0 0-5,0 0 1,0 0-8,0 0-8,0 0 4,0 0 5,0 0-11,0 0 10,0 0-5,0 0 0,0 0-2,0 0 2,0 0-5,0 0 2,0 0-8,0 0 6,5 0-1,22 0-2,10 0-1,9 5 4,1 6 0,2-5 1,-2 5 0,-4-1-1,-4-4 4,-1-1-3,-11-5-1,-7 0 3,-8 0 1,-1 0-4,-7 0 2,7 0-4,-6 0-6,-1 0-38,-3 0-37,-1 0-75,0 5-224</inkml:trace>
  <inkml:trace contextRef="#ctx0" brushRef="#br0" timeOffset="206419.172">25439 7797 333,'0'0'173,"0"0"-145,0 0-26,0 0 21,0 0 39,0 0-26,7 9-24,41-2 5,16 4 19,20 3-12,-6-3-22,1-4 5,-10 7-1,-14-8 0,-3-1-5,-12-5 7,-17 0 25,-13 0-11,-10 0 18,0 0 1,0 0-13,0 0-19,0 0-9,-18-5-24,-21-1-72,2-1-69,6 0-70</inkml:trace>
  <inkml:trace contextRef="#ctx0" brushRef="#br0" timeOffset="207498.1331">26654 7673 342,'0'0'41,"0"0"-11,0 0 10,0 0 33,0 0-5,0 0-33,-5-32-8,5 27 19,0 5-9,0-4 11,0 0-16,0 2-16,0-3 2,0 1 1,0 1-5,0 0-7,0-3 13,0 4-4,0-7-6,0 4-3,8-2-4,4-2 0,11-2 4,-3 1-7,12-1-1,3 1 1,9 2-6,-3 4 6,11-1-2,-5 5 1,0 0 1,-2 0-1,-13 0 0,-2 5 0,-10 7-5,-3-2 4,-2 3-7,0 4-1,-10 1-6,2 10 7,-2 0-1,-5 0 1,0 7 5,0 1-1,-12 1 3,-8 2 2,-12-3 0,-5-4-1,-4-2 1,-11-5 7,3-6-6,2-2 0,4 0-1,8-7 2,13 0 4,4-4-6,9 0 11,9-6-5,0 0 0,0 0-2,0 0 4,0 0-4,0 0 1,0 0-4,0 0 3,0 0 3,7 0-2,16 4-4,7-4-1,2 6 4,3-1 0,-5-1-3,4-4-1,-7 5 2,-2-2 2,7-2-4,-2 2 1,8 2 0,1-1 0,1-4 0,-5 0-2,-8 0 1,-6 0-10,-11 0 2,-5 0-12,-5 0-13,0 0-51,0 0-110,0 0-198</inkml:trace>
  <inkml:trace contextRef="#ctx0" brushRef="#br0" timeOffset="208487.7623">28066 7789 236,'0'0'53,"0"0"16,0 0 45,0 0-20,0 0-59,0 0-14,45-35 17,-45 28 13,3 0-21,-3-1-8,0 3 7,0 1-11,0-2 2,0 6-5,0-5-7,0 1 1,0-4-7,0 3-2,-8 2 0,-9-4-1,2 1 1,-8-5-2,2 7 1,-5-2-4,2 1 4,1 5 1,-7-1 0,3 1 1,0 0-2,5 0 1,4 0-8,1 0 8,6 0-2,-3 0 1,8 1 0,-1 10-5,2 1 5,3 2 0,2-4 1,0 7-6,0 6 6,12 3 2,21 1-2,7 4 9,16 1-4,4 5 5,3-10-5,-4 5-5,-10-7-3,-9-2 3,-10 1 0,-7-5 0,-13 6-2,-3-7 0,-7 1 2,0-1-2,-7-3-4,-30 7 6,-6-12 18,-9 2 2,-5-7-1,-6-5 9,2 0-1,11 0-27,13 0 10,7 0-8,7 0-1,6 0 1,5-2 0,4-5 4,5-3-5,3 2-1,0-3-26,0-5-46,0 0-58,0-10-208</inkml:trace>
  <inkml:trace contextRef="#ctx0" brushRef="#br0" timeOffset="208839.8557">28440 7911 334,'0'0'212,"0"0"-209,0 0-3,0 0-4,0 0 4,0 0 11,0 81 32,0-45 1,0 0-12,-1 0 2,-6 2 1,-1 6-3,-1-1-12,-3-1 3,2 0-7,-1 2-12,1-7 2,5-5-4,-2-2 3,4-3-4,3-4-1,0-3-3,0-4-37,0-10-78,0-6-91</inkml:trace>
  <inkml:trace contextRef="#ctx0" brushRef="#br0" timeOffset="209410.1752">28678 7952 211,'0'0'318,"0"0"-307,0 0-11,0 0 0,0 0 12,0 0-6,47 127 10,-47-73-2,0 5 11,0-5 0,0 3-13,-12-7 12,2-13-2,2-5-10,-6-10-1,9-8 0,0-5-5,3-6-5,2-3 1,0 0 5,0 0 11,0-21-1,15-17-9,14-15-8,-2-6-8,10 4 0,-6 3 7,11 10-6,-5 9 6,0 7 1,-2 5 0,10 10 3,0 8 3,5 3 12,6 8-18,-5 30 0,6 13 3,-7 8 6,-9 7-6,-3 2 12,-20 1-1,-2-8 10,-11-8-9,-5-7 5,0-6-15,0-13 4,-19 0-6,4-9 3,3-3-6,4-1-4,8-1-44,0 1-42,0-11-68,35-3-123</inkml:trace>
  <inkml:trace contextRef="#ctx0" brushRef="#br0" timeOffset="210708.003">30148 8032 99,'0'0'161,"0"0"-90,0 0-64,0 0 138,0 0-65,0 0-23,47-35-15,-40 27 36,-4 1-32,-3 2 16,5 1-18,-5 4 17,0 0-21,0 0-12,0 0-21,0 0-7,0 0-7,-5 4-8,-23 19 7,-9 14 4,-5 5 3,4 9 1,6 4-1,5 1 1,5 2 0,7 7 6,-5-7-6,8 1 0,4-6 0,1-11-1,7 0-1,0-8 1,0-7 1,0-4 0,0-5-35,7-1-33,13-8-3,12-9-41,3 0-44,14-9-258</inkml:trace>
  <inkml:trace contextRef="#ctx0" brushRef="#br0" timeOffset="211262.1634">30331 8182 501,'0'0'71,"0"0"34,0 0-20,0 0-7,0 0-32,0 0-46,26-36-12,-19 60 1,1 20 5,4 4 5,0 9 2,-4-8-1,9-2 0,-5-8 0,-1-7 0,3-5 4,6-6-3,1-6-1,0-4-10,2-10-7,9-1 1,-12 0 0,0-1 16,2-21-2,-7-3 4,-4-7 7,3 9 17,-9 0 1,2 10 9,-7 6 26,0 5-40,0 2-17,0 0-5,0 0-9,0 17-11,0 19 9,0 6 11,1-1 1,13 3-1,4-12-4,2-7-2,3-10 4,3-7 1,-3-8 1,4 0 4,10-18 8,4-22-6,5-15-2,-1-12 1,-3-6-4,-6-6 2,-19 14 3,-10 6-5,-7 12-1,-7 15-26,-31 15-91,-4 2-166,17 15-207</inkml:trace>
  <inkml:trace contextRef="#ctx0" brushRef="#br0" timeOffset="211561.9054">31473 8435 344,'0'0'163,"0"0"-161,0 0 5,0 0 76,-152 0-32,113 12-5,9 7-9,8 5-26,2-1 3,7 7-7,11 2 0,2 0-3,4 3 0,43-4 4,16 1 6,21-8 2,6-1-10,-3-6-6,-2-11-53,-6-6-103,-7 0-249</inkml:trace>
  <inkml:trace contextRef="#ctx0" brushRef="#br0" timeOffset="211907.7093">32075 8102 491,'0'0'72,"0"0"-8,0 0 1,0 0-26,0 0-39,0 0-9,-15 19-20,2 20 29,-6 11 31,-1 7 22,4 2 14,-8 0-28,11-5-12,-2-7-11,1 1-4,6-6 8,3 0-20,5-5 0,0-3 6,0-3-2,5-4 0,7-1 3,14-3-6,10 2 2,10-3-3,18 0-59,10-10-100,1-12-127</inkml:trace>
  <inkml:trace contextRef="#ctx0" brushRef="#br0" timeOffset="212109.7828">31880 8454 130,'0'0'162,"0"0"-162,148-26 1,-69 26-1,16 0 0,1 0-4,-4 7-42,-5 1 0,-15-7-151</inkml:trace>
  <inkml:trace contextRef="#ctx0" brushRef="#br0" timeOffset="212410.7127">32691 8005 257,'0'0'277,"0"0"-277,0 0 5,0 0 33,147 182 12,-110-87-12,-7 13 8,-7-4 20,-1-5-46,-19-10 17,-3-12-24,0-8-3,-3-7-6,-29-7 1,-1-13-3,-19 2-2,-8-7-22,-4-15-108,14-17-188</inkml:trace>
  <inkml:trace contextRef="#ctx0" brushRef="#br0" timeOffset="222938.3663">26087 6948 85,'0'0'112,"0"0"-95,0 0 16,0 0 76,0 0 4,0 0-27,0 0-27,0 0 5,0 16-19,0-16-3,0 0-3,0 0-3,0 0-12,0-7 1,0-2 15,0 2-28,0-4-5,6-6-7,3-1 1,2-3 2,8-2-2,11-4 3,3 6-4,13-6-3,0 1 0,6 3 2,-3 2 2,-2 3-1,4 0 1,-2-4-1,-2 2 0,5-2 1,0 5 3,-2 0-1,7 1-1,3-3-2,10 3 0,9-3 0,1 2 0,7 3 0,-7-2 4,-1 1-4,-7 5 2,1 4-4,-4-5 0,-2 6 2,1 1 0,3-2-2,-9 4 3,8 2-1,-12 0 1,13 0-1,1 0-1,6 7-1,4 3 1,2 1 2,-6-5-1,3 3 1,-14-5 1,8 0 0,-3 0-1,3-4 0,-3 0-2,3 4 0,-8-2 1,0 8 0,0-2-2,-2 2 1,4 3 1,5-1 0,-3-1 0,10 2 4,1 2-3,-4-2-2,-1 4 2,-6 0-2,-6 2 1,-2-1-7,4 5 13,4-1-8,-15 2 2,10-4-6,-4 0 6,-6-2 2,6 4 0,-1-7-1,-6 2-2,8 0 2,1-7 4,4 8-5,6-3 0,-7 0-2,2-4-1,1 2 2,-8-3 2,-2-1 0,-3 3-1,-5-3 0,-17 0 0,2 1 2,-7-3-2,3 1 0,4 0 0,10 7-4,0 1 4,11 2 4,6-3-4,4 11-2,1-3 2,-1-1 0,1-1-1,-15 4-2,-4-3 1,2 2 2,-9-1 0,-3-6 1,-1 9-1,-2-8 0,-2 8 0,8-7 0,-1 5 0,3 1-3,4-2 3,-2-1 6,4-2-6,0 6-1,-1-3 1,3-1 2,-3 0-2,-4-2-3,2 1 3,-3-3-1,-3 1 1,3-2-2,-8-2 2,2 2-4,-8-2-4,3 2 1,-9-4 5,0-1-4,-2 0 2,-3 0 3,1-2 2,2 1-2,-5 4-2,-1-4 2,3 10 0,4-6 0,-4 3-1,-2-2 1,-1-1 0,0 2-2,-4-2-1,-5 2 3,2-2-1,2 5-5,-5-2 1,4 6-2,-6 4 6,4-1 2,-6 5-3,2 0-1,-5 2 3,0 1 1,0 4-1,0 4-1,0 3 1,-8 2 0,-11-1-3,-2-1 2,1 1 1,1-4 1,-9 4-3,4-8 3,1 1 1,-9-5-1,9 2 0,-9 0 0,2 0 0,-5 1-1,-2 0 1,-10 3 0,0 3 0,-8-3 0,-5 2 0,-4 4 2,-8 2-1,5-4-1,12-3-2,2-6 2,9-8 0,12-1 4,2-5-4,3-1 0,2-1 0,-6-3 0,-1 4 0,0-6 8,-1 3 0,-6-3-2,-4 7-4,-9-1-1,-2-2 8,-6 5-7,0 1-1,1-2 1,2-1 0,-1 3-1,-2-4-1,3-3 0,5-3 2,7-4 5,8 0 5,0-6 9,-6 6-11,-8-6 0,-17 6-7,-23 5-2,-19-2 0,0-1 3,-1 2-3,6-3-1,8 3 1,12-10 0,-1 10-1,1-8-1,8 2 1,2-1 0,8-4 3,2-4 4,1 0-3,-3 0 5,-2 0-2,-6 0 0,-3-11-1,-8 1 2,-4 0-8,1-2 0,6 2 3,-1 0-5,5 2 2,-8-6-2,2 2 2,-5-3 0,-6 2 1,6 3-1,1 1-1,2 0 1,5-3 2,-1 1-1,4 3-1,6-5 0,2 6 7,4-3-3,4 0 4,6 5-5,5-7 4,-8 2-6,5-1 1,-6-6-1,5 3-1,-6-2-1,-9-3 1,3 0 0,1-2 1,7 6 1,6-9 2,1-1-3,-1-7-1,1 5 0,6-5 0,-5 0 0,0 5 2,5-5-2,-8 1-1,10-3 1,1 9 2,8-3-2,-1 2 0,-2-1 4,9 1-7,0-1 7,-7-5-3,6 0 1,-6-5-2,-5-6 0,2 0 0,3 0 1,-7-1-1,4 2-2,5 9 2,-2-2 0,7 6 1,14 2 0,-5 2 4,8 3-5,3 2 0,2-2 1,4 0-1,-4-5 1,0-4 2,1 3 0,-1-3-3,1-1 0,-3 0 1,1-5-1,4 5-1,-3-4 1,6 2-1,-3 2 3,4-5-2,-4 5 0,1 5-4,-1-5 4,2 6 1,3-1-1,-7 0 5,2 1-5,5-2 0,0 1-6,0 3 5,0-4 1,0-3 1,0-3 0,0-3-2,12-4-2,-4 0 3,4 0 3,3-3 2,7-2-5,0 1 0,6-8-5,12 1 5,0-2 0,7 1 0,8 4 0,-11 9-1,-1 6-1,-8 8 1,-1 5-2,-11 10 0,-11 6-11,-2-2-14,5 7-33,9 0-58,7 23-43,16 3-24,8-10-200</inkml:trace>
  <inkml:trace contextRef="#ctx0" brushRef="#br0" timeOffset="239148.8385">32703 5531 163,'0'0'23,"0"0"-1,0 0 3,0 0 35,0 0 13,0 0-55,0-130 18,0 116 9,0 1-16,0-4 1,0 4 15,0-2-19,0 5-6,0-7-8,0 7 18,0-7 7,0-3-13,0-2 6,0-4 16,0-1-4,0-5-16,0 0-9,0 0-3,0 0 10,0-1-14,0-2-6,-7-3 4,5 3-6,-1 0 15,0 2 2,3 0-13,0 5-6,0-1 9,0 4-9,15-4-1,3-1 1,0-7 7,6-6-7,1-4 0,5-2 0,-10 0 0,7 4 3,-2 7-3,3-1 0,4 1 0,-8 6 0,6-2 0,-2 6 0,1-3 0,-6 3 1,5 2-1,-4 1-4,3 7 4,3-2-2,3 1-1,6 2 3,4 2-1,7-1-1,2 0 2,-7 3 0,0 2-1,-6-1 1,3 3 0,-2 3 0,2-1 0,0 3-5,3 1 3,0 3 1,0 0-6,-11 0 7,-11 0-1,5 7-3,-6 12-8,7 9-15,1 2 14,0 7 2,-7 6 3,4-1-4,-9 2 10,1-3-4,-4 0 2,-5-2-2,-7 4 3,-3 1 2,0 6-1,0 8 1,0 0-3,-13 11 4,-6-4 0,-1-1 0,-6-2 0,-8-3-1,1-2 2,-11-2 1,4-1-2,-8 0 0,-4-2 0,5 0 1,-15-2-1,-3 1 0,-9-1 4,0-3-4,-7-1-1,0 0 0,1-7 1,-10 2 1,4-1 0,-7-4-1,2-3 0,11-1 2,5-4-2,23-8 2,17-8-2,3-4 0,12-1 2,8-6 3,-3-1 26,-3 0 17,-9 0-17,-10-8-19,-11-9-7,-6-13-4,-6-5 0,10-1-1,1-2 3,4-2 0,12-7 4,6-4-6,0-4 0,12-4-1,3-4 0,12-5 2,0 0-1,0-4 3,17 6-4,10 5-4,0 3 4,3 6 0,1-3-2,0 8 2,7 1 0,-1-2 1,5-3-2,1 2 1,7 1 0,4 2 0,-4 1 0,7 3-1,-2 3 1,-1-2 0,-1 3 0,2 0 5,4 1-11,6 2 5,-5 5 1,-1 3 0,-4 3-4,-3 8-1,-14 0-6,3 5-4,-13 2-11,4 9-27,1 0-11,7 0-63,-1 14-27,-4-3-100</inkml:trace>
  <inkml:trace contextRef="#ctx0" brushRef="#br0" timeOffset="242392.8412">18643 9592 30,'0'0'31,"0"0"-14,0 0 0,0 0-14,0 0-3,0 0 0,0 0-34,0 0-16,-12-6 36</inkml:trace>
  <inkml:trace contextRef="#ctx0" brushRef="#br0" timeOffset="245887.2178">18137 9469 36,'0'0'95,"0"0"-47,0 0-15,0 0 4,0 0-3,0 0-13,0-18-20,0 14 18,0 4 14,0-5 26,-6 5-21,6-5 16,0 0-8,0-2-24,-5 2-4,5 1 1,-4-2 6,-1 5-21,5-6 26,-6 3-25,6-1-3,-5 1 1,5-1 1,-4 4 10,4-7-4,0 2 3,-6-1-4,6-2 5,0-1-11,0-3 9,0 6-9,0-5 5,0 4-8,0-4 0,10 2-1,-5 0-2,10-1-2,2-5 4,6 1-7,0 2 8,7-6-1,4 2 5,6-5 1,4 4-3,-3 0 10,-4-1-12,-2 6 3,-1-1-6,-2 6 2,-1-4 1,4 1 0,-1-3 0,8 2 0,0 2 3,3-1-2,3-5-1,1 1-2,-4-1 2,0 5-1,-1-1 1,-4 3 0,-5-2 1,-3 7-1,-2-2 0,0 5-1,-7-4-2,4 3 3,6-3 0,1 1 0,11-4-2,-1 1 2,14-1 5,2-7-4,9 5-1,-2-2 1,8-3-1,2 0 3,-3-1 1,-6 0-4,1 3 4,-6-1-2,-4 2 2,-4 3-4,4 0 6,-6 0-5,-1 0 1,5-2-1,3 1 4,2 4-5,8-3 6,9-1-5,-2 2 4,13-2-5,-3-2 5,0 3-3,-1 3 3,-1 0 1,0 0-6,-6 0 0,-1 1 6,-9 1-5,1-2 2,-11 0-3,1-4 6,7 6 3,2-7-8,6 4 1,7-2 2,3-2-3,10 6 1,1 1 3,1 1-8,-2 3 6,2 0 0,2 0-2,0 0-2,-2 3 2,-4 6-1,-6 0 2,-6-3-2,-10 1 0,0-2 3,-8 0 0,6-1-3,-2-2 1,-4 1 0,-6-2 2,0 4-6,3 7 1,-3-3 2,2 2 0,4 1 0,-1 2-1,7-1 1,3-2 0,-4 4 0,8-4 1,-9 1-1,1-2 0,-4 0 0,-6 3 0,-3-1 0,1-1 0,-13 1 0,6-2 0,-9 2 1,0 2-3,7 3 4,0 3-2,4 3 0,-2-1-2,-4 0 2,0-2 1,-10-3-1,-1 1 0,-4 1-3,3-3 3,-9-1 3,-1 2-3,2-2 0,-3 2-2,-12-3 2,5-1-2,2 1-2,-5 4 3,-4 3-2,-1 3-2,-4 7 3,-3 0-3,0 4 5,0-1 0,0-2 1,0 0 1,0-5 0,0-1-1,0-7 0,-3-1-2,-9 4 0,4 3 1,-12-1 1,-9 7 2,-11 7-1,-5 3 0,-4 3 3,6-7-3,-6 0-2,9-3 2,5-7-1,12-7-1,-6-7 0,2-1 0,-4-1 5,-1 1 2,-15-2 0,-5 0 0,-11 0-2,-9-2-2,-12 1-1,-20 3-2,-3-2 2,-10 2-2,2-2 2,13 0-2,18 2 6,14-4-8,11-1 2,7-2-4,4 2 1,13-3 3,-10-4 3,6 4-3,-4 1-4,-18-3 4,-1 6 0,-4 0-5,-3 8 2,-10 0 1,7 4 1,-6 6 1,-8-8 0,11 4 1,8-3-1,4-1 0,11-5 0,-3 1 0,11-4 0,-11-2 0,1 0 0,-9 3 0,-9 1 0,-12-3-1,-6 6 0,-4 2 1,-6-2-3,5 2 3,-4 3-1,-5-3 3,-3 0-5,-2-2 6,4-3-8,6-2 5,4-5-2,5 2 2,-1-3 0,-2 5 2,6-7-2,-4 3 0,6 2-1,3-6 2,5-1 1,0 0-2,4 0-1,-6 0-5,4-8 6,-9-8-1,0 0-1,6 1 2,-1-2 3,5 0-3,11 2 0,-1 5 0,9 3-2,2-3 0,4 3 2,-8-3 3,0 4-3,-6-3-3,1-1 3,2-3 0,-4-4 0,2-1 0,10 3 0,4 1 2,6 1-1,12 5 4,8-1 7,0 7-4,6-6-7,-3 1 0,-2 2-1,4 0 0,3 0 7,3-7 2,-4 6 2,-2-3-8,2-1 5,-5-3-7,6 3 1,-4-6-1,3 1-1,-3-1 0,3 5 0,-1-2 0,5 5 2,-4 1-2,10-1 0,-4 1 1,4 2 3,-1-5 0,2-2 1,-1-3 3,-3-2-5,-4 2 5,9-6-2,-9-2-5,2 3-2,-7-2 1,7 1 0,-5 2 1,4 1 0,1 1 5,1 5-6,4-3 0,-3 5 0,6-1 1,0-1-1,1-2 4,-6 2-3,2-3-1,5-2 3,-3 2 0,-2 3-6,-2-3 7,4-2-3,3 6-1,0-6-2,0 2 2,0-5 5,0-3-4,0-3-1,0 5-4,0-5 4,0 0 1,0 4 5,0 3-9,0 4 4,0-2-1,0 2 0,0 0 0,0 0-1,0-2 1,0 2 0,0-2 0,0 2 0,0-6 0,0-2 0,3 4-5,4 0 5,1 0-1,-3 6-1,-2 5 1,1 4 1,-4 4-3,0 0-13,0 0-26,0 0-33,0 0-13,5 0-82,3 0-209</inkml:trace>
  <inkml:trace contextRef="#ctx0" brushRef="#br0" timeOffset="258840.6371">2348 7130 106,'0'0'53,"0"0"-34,0 0-5,0 0-7,0 0-3,0 0-1,0 0 3,0 0 25,-8 5-10,8-5-17,-4 6-4,-11 1 0,5 3-2,2-1 2,-4-5 0,12 1 0,0-3-3,0-2 3,0 2-8,0 1-6,0-3 6,0 0 6,-3 7-5,-7 1 2,1 4 3,-2 3-20,1 1-43,5-5-4</inkml:trace>
  <inkml:trace contextRef="#ctx0" brushRef="#br0" timeOffset="260295.2166">2129 7338 26,'0'0'119,"0"0"-53,0 0-14,0 0 38,0 0-48,0 0 6,-29 0-32,24 0 10,5 0-13,-3-2 14,3-1 10,-7 2-20,7-3 5,-5-3-8,5 5 0,-3 0 10,-2 1 27,5-4-38,-7 0 1,2 0 3,5 0 3,0 5-4,0-4-15,0 1 5,0-1-3,0 4 1,0-1-4,0 1 0,0 0 0,0 0 0,0 0-4,0 0 2,0 0-1,12 0-6,11-5 9,11 5 0,-7 0 6,-1 0-12,-9 0 6,-4 0-3,2 0 3,-3 0-8,-8 0 3,1 0 4,-5 5-8,6 0 4,-6 7 4,0-2 1,0 11 1,0-6 0,0-1-2,0 0 0,0-3 0,0 0 2,-6 2-1,-8-5 4,-8 7-3,-4-3 3,-1-7 8,9 0-8,2-3-4,1-2 11,5 0-11,2 0 12,-4 0 1,9-8-11,-2-3 13,-2 2-13,7 5 0,0-3 4,0 4-2,0-2-4,0-3-3,12-8-1,11 5 4,6-3-3,1 4-1,-3 2 4,-7 8-5,-7 0 2,2 0 2,-10 0-7,-1 4-4,1 10 7,-5 0 5,0-3-3,0 5-1,0 0 4,0-2 1,-9-1-1,-6 1 1,-10-3 1,0-4 11,-5-2-5,0 0-2,-4-5-4,11 0 2,-6 0 2,13-10 13,1-2-9,5-3-1,6 3-4,4 3 6,0-2-11,0 6 4,0-6-8,4 0 3,21-4 1,6 0-2,-2 2 2,-16 8-2,-3 5-10,-5 0 4,-5 0-1,0 0-28,0 18 13,0 7 14,0 2 6,-15-7-4,7 2 8,-9-12 0,7-2 10,2-5-5,-6-3 8,3 0 16,6 0-8,-5 0 8,5-11 2,1-4-6,-2-3-13,6-3-7,0 1 1,0-1 0,0 6-6,0 7-7,0 4 7,0 4-3,0 0-1,0 0-14,0 0-18,0 0 16,0 0-9,0 0-5,0 0-16,0 0-17,0 0 14,6 0 44,-6 0 6,0 0-1,0 4-1,0-4 5,0 0 1,0 0 4,0 0 1,4 0-5,-4 0 0,0 0-1,0 0 1,5 0-1,-5 0 4,0 0-1,0 0 6,0 0 0,0 0 23,0 0-1,0 0 15,0 0-7,0 0-12,-5 0-23,-9 0-4,-1 0-4,0 0-50,7 0-44,8 0-98,0-9-204</inkml:trace>
  <inkml:trace contextRef="#ctx0" brushRef="#br0" timeOffset="262718.3584">1791 7418 228,'0'0'54,"0"0"-24,0 0 23,0 0 62,0 0-42,0 0-22,0 0-7,-39 7 5,14-7-10,5 0-14,-1 0 23,-10 0 0,-4 0-36,-13 0-12,-12 0 9,-9 0-7,-13 0 0,-8 0 6,-2 0-5,0-23 1,0-9 32,13-10 2,7-24-5,14-8-10,14-21 3,4-18-13,10-9 2,10-9-3,16 0-9,4 9-1,0 2 1,0 10-1,9 7 1,12-2-3,-2 4 1,-1 3 3,2 9-1,2 2-2,2 3 1,6 4 4,0 5-4,3 2-1,1 6 1,11 8-2,-7 5 1,7 6 1,-3 6-4,-2 3 1,1 2 0,2 4-1,17-2-4,4-1 5,19 1 0,10 3-2,15 10 2,9 2 1,2 7 0,-12 3-6,-1 6 3,-21-1 1,-17 5-1,-7 0 3,-16-5 5,-15 5-5,-12 0-1,-3 0-1,-6 0 3,-4 0-1,-5 0 2,0 0 1,0 0 3,0 0-4,0 0-2,0 0-18,0 0-46,0 0-54,-20 0-96,-7 0-157</inkml:trace>
  <inkml:trace contextRef="#ctx0" brushRef="#br0" timeOffset="263133.7673">1890 4597 321,'0'0'54,"0"0"-20,0 0 16,-141-79 65,126 69-10,3 2-27,9 4-2,-4-1-30,2 5-10,5 0-20,0 0-8,0 0-8,0 0-3,12 0-13,25 0 3,28 11 12,29 5 1,14 9 1,3 2 0,-2 5-1,-1 3 0,-16 6 0,-6 3 0,-18 3 0,-4 1 0,-19-1 0,-12-5-1,-13-10-3,-16-9 4,-4-6-2,0 7 0,-37 1 2,-28 14 16,-24 4-9,-3 2-7,-2-3-10,14-8-73,30-10-125,28-23-143</inkml:trace>
  <inkml:trace contextRef="#ctx0" brushRef="#br0" timeOffset="264048.4697">2952 4550 541,'0'0'31,"0"0"-8,0 0 54,0 0 11,0 0-24,0 0-23,-47-82-3,47 74-2,0 1-19,0 2 1,0 1-1,0 3-12,0-4-5,0 1 0,35-9 0,10 3-6,22-7 2,13 7 0,-8 0 4,4 6 0,-13 4-1,-13 0-3,-6 0 2,-16 14 1,-3 7-2,-6 7-2,-14 4-1,-5 11 3,0 14 0,-29 7 3,-19 15-4,-16-2 6,1-3-2,-6-4 2,2-15 6,9-10-8,-1-12-2,17-5 2,1-7 1,12-8 0,14-4-1,7-5 6,8-4-6,0 0 0,0 0 2,0 0 3,0 0-3,0 0 2,8 0-4,15 0 0,18 0 0,17-4 1,11-5 4,6 1-2,4-1-3,-7 1 1,3 3-5,-12 4 4,-6 1 0,-12 0 0,-6 0 0,-12 0 0,-19 0-1,2 0-3,0 0-19,-8 0-39,1 1-48,2 4-59,0-5-117</inkml:trace>
  <inkml:trace contextRef="#ctx0" brushRef="#br0" timeOffset="265036.3503">4399 4456 120,'0'0'226,"0"0"-163,0 0 24,0 0 11,0 0-48,0 0-15,-12-63 5,-3 54-20,2-1 9,-2-2 1,-11 8-15,-5 0-1,-16 4-11,-10 0-3,-7 0-2,-11 17-1,7 6 2,-1 4 1,7 1 0,5-1 0,15-1-2,16 6 2,7-5 2,8 1-2,7-3-7,4 5 4,0-3 3,30 2-3,19 2 3,14-9 10,18 5-2,9-7-8,4 2 5,1-4-3,-8 1-2,-13 3 7,-21 3-14,-8-2 6,-21-6 1,-9 0 0,-9-2-5,-6 2 3,-6 3 2,-33 5 7,-29 2 47,-18 3 3,-11-6-33,-1-8-4,14-4-9,15-5-5,11-3 0,18-3-2,11-1-8,9 0 4,5 0-44,15-5-26,0-17-49,40-13-105,19-5-273</inkml:trace>
  <inkml:trace contextRef="#ctx0" brushRef="#br0" timeOffset="265388.4739">4760 4577 576,'0'0'59,"0"0"-59,0 0-6,0 0-5,0 0-1,0 0 10,5 75 2,2-22 35,-7 11 16,0-1 12,0-1-27,0-7 14,0-9-34,0-6-8,0-8-7,0 0 4,0-2-2,-7-5 3,2-1-4,-3-6-2,-4-7-15,-3 0-54,-7-11-41,7 0-23,3-34-278</inkml:trace>
  <inkml:trace contextRef="#ctx0" brushRef="#br0" timeOffset="265869.9127">5039 4673 542,'0'0'76,"0"0"-71,0 0 2,0 0-7,0 0 5,0 0 2,91 105 20,-73-57 34,6-2-43,-13-7 1,-1-7 1,-6-8-11,-4-3 0,0-1-2,0-8-2,0-3-4,0-7 3,0-2-4,0 0 0,0-11 6,0-25 2,11-22-8,9-13-8,11 6 6,-5 6 4,-1 14-2,-1 15 9,-9 13 4,0 7 12,-8 10 2,1 0-27,10 7-8,8 26 2,5 20-9,3 7 14,-4 7 1,0-5 8,-12-10-8,-3-12 2,-6 3 2,-2-7-4,-7-2 4,0 3-4,-16 1-31,-20-1-74,-6-17-107</inkml:trace>
  <inkml:trace contextRef="#ctx0" brushRef="#br0" timeOffset="266335.5115">6249 4346 575,'0'0'73,"0"0"-73,0 0 36,0 0 12,0 0-38,-147 31-10,98 28 13,4 7 34,12 14-29,12-3-12,6-4 4,9-5-3,6-9 6,0-7-7,0-7 1,15-8-3,7-5-4,6-5 4,12-4 1,9-5-5,8-12-20,8-6-74,-2 0-116,-7-20-281</inkml:trace>
  <inkml:trace contextRef="#ctx0" brushRef="#br0" timeOffset="266897.3506">6518 4648 561,'0'0'123,"0"0"-91,0 0 14,0-130 32,0 120-34,0 4 3,0 6-10,0 0-37,0 0-1,0 0-17,0 32 4,14 16 7,6 16 6,-5 6-5,10 6 5,-2-5 1,7-8 4,4-11-4,8-10-6,-6-10-31,0-10 2,-3-17 10,-3-5 17,-3 0 8,-9-27 7,1-12-5,-4-11 12,-10-11 44,-5-4-10,0 1-23,0 13 22,0 12-10,-5 12-6,1 19 1,4 4-3,0 4-24,0 0-5,0 0-8,0 0-11,0 27-22,0 10 17,15 4 16,7 0-1,5-9-16,-4-10 17,4-3-1,-5-10 5,-2-5 4,-5-4 0,0 0 1,-5-4 15,-2-31 0,-1-12 17,-7-21-19,0-3 4,-7-3 8,-16 11-25,-17 13 7,1 12-8,1 17-8,-2 13-54,10 8-5,10 2-80,6 23-119,14 0-99</inkml:trace>
  <inkml:trace contextRef="#ctx0" brushRef="#br0" timeOffset="267214.0567">7594 4767 575,'0'0'111,"0"0"-72,0 0 62,-142-18-45,110 33-40,3 15-16,9 3-2,10 4-1,5 7 2,5-3 0,0-2 1,27-7 2,10-2 3,10-6-3,10-9 11,21-11-13,6-4-4,20 0-61,-6-27-75,-14-19-147</inkml:trace>
  <inkml:trace contextRef="#ctx0" brushRef="#br0" timeOffset="267535.5574">8281 4252 502,'0'0'75,"0"0"-2,0 0 45,0 0-22,0 0-17,0 0-36,-31-109-40,31 109-3,0 0-18,-4 20-3,-2 23 12,-6 13 9,0 8 2,-3 7 2,5 5 20,5 1-17,5-3-1,0-3 2,5-8-7,20-9 0,9-3 6,1-6 0,5-8-5,3-6-4,13-8-5,-5-7-48,10-12-77,-18-4-136</inkml:trace>
  <inkml:trace contextRef="#ctx0" brushRef="#br0" timeOffset="267707.2771">8191 4683 641,'0'0'99,"0"0"-39,0 0-48,-69-124 6,74 103-18,59 6 0,26-8-98,31 6-19,14-2-51,-9-4-179</inkml:trace>
  <inkml:trace contextRef="#ctx0" brushRef="#br0" timeOffset="267932.3456">9061 4070 558,'0'0'131,"0"0"-59,0 0 3,0 0-15,0 0-60,0 0-17,23 89 15,19 8 2,-5 8 20,-7-1 3,-12 1-5,-18-6-5,0-5-1,-28-10 4,-41-5 1,-33-2-11,-50 10-6,-50-7-24,-39-27-153,-27-38-470</inkml:trace>
  <inkml:trace contextRef="#ctx0" brushRef="#br0" timeOffset="274118.6793">6709 7808 522,'0'0'61,"0"0"-59,0 0 2,0 0-4,0 0 27,0 0-19,0 0-2,-151 63 19,106-14 39,0 8-3,7 4-15,4 7-29,7 8-3,6 4-1,9 4-5,12 2-6,0-5-2,0-3 0,20-17 11,8-8-10,3-11 1,4-5 2,10-10-4,3-1 0,6-13-47,9-13-82,1-13-98</inkml:trace>
  <inkml:trace contextRef="#ctx0" brushRef="#br0" timeOffset="274509.4435">6968 8200 376,'0'0'24,"0"0"2,0 0-25,129-109 47,-60 86-15,-1 2 14,-4 15-29,-6 3-10,-8 3 1,-16 5-9,-14 25-3,-20 18-2,0 16 5,-54 18 0,-24 7 13,-16-10-2,6-12-7,24-26 11,29-23 19,25-9 18,10-8-38,0-1 0,0 0-11,0 0 1,10 0 0,25 0 1,18 0 13,21-5 6,6-12-17,-1 8-7,-2 3-6,-3 0-73,-11-5-100,-3 1-310</inkml:trace>
  <inkml:trace contextRef="#ctx0" brushRef="#br0" timeOffset="274719.4086">7945 8399 771,'0'0'90,"0"0"-90,0 0-7,0 0 3,0 0-9,0 0 13,-68 135 3,49-76 1,4-4-3,0-10-1,5-6 6,-3 4-5,-2 0-1,-11-1-44,11-12-148,15-28-206</inkml:trace>
  <inkml:trace contextRef="#ctx0" brushRef="#br0" timeOffset="275065.2545">8246 8246 569,'0'0'59,"0"0"-59,0 0 2,0 0 61,0 0-17,0 0-37,151-46 1,-121 58-8,-5 8 9,-5 6 2,-12-2-6,-1 3-5,-7 4 5,0-3 5,-12 4-2,-4 0 11,1-4-14,3-7-7,12-5 0,0-6 5,0-6-4,0 2-1,27-6 0,9 0 9,25 0 0,11-4-3,11-15-6,3 0 0,-3-7-30,-4-1-97,-17-7-174</inkml:trace>
  <inkml:trace contextRef="#ctx0" brushRef="#br0" timeOffset="275289.2047">9449 7829 784,'0'0'10,"0"0"-10,0 0-34,38 150 34,-38-43 16,0 26 39,-15 16-22,-33 5-3,-22-3-8,-37-6 11,-19-3-12,-36-7-19,-37-1-2,-35-17-37,-42-43-175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10:28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18527 9741 113,'0'0'73,"0"0"-49,0 0 4,0 0 13,0 0 8,0 0-31,0 0-5,0 0 11,-13-12-3,13 12-5,0-3-2,0 3 6,0 0 4,0 0-4,0-7 3,0 7 4,0 0-13,0 0-3,0 0-11,0 0 0,0 0 0,0 0 0,0 0-3,0 0 3,0 0-1,-3 0 0,3 0 1,0 0 0,0 0-1,0 0 1,0 0 0,0 0-1,0 0 1,0 0 0,0 0-1,0 0 2,0 0-2,0 0 1,0 0 0,0 0 0,0 0 2,0 0 0,0 0 4,0 0 7,0 0-2,0 0-2,0-1-3,3-8-4,20-8-2,7 2-3,9-7 3,6 2 0,-1-2-2,-3 1 5,1-2 0,-7 0-3,0-1 1,-6 3-1,-7 3-1,-1 2 1,-1 0 0,7 1 0,5-1 0,0 1 0,10-1-1,-6 2 1,1 1 0,-5 6-3,-15 3 3,3-1-2,-15 5 0,1 0 2,-2 0-2,-4 0 1,0 0-8,0 0-19,0 0-29,0 0-33,0 0-34,0 5 57,0-1-25</inkml:trace>
  <inkml:trace contextRef="#ctx0" brushRef="#br0" timeOffset="368.2261">18900 9296 315,'0'0'92,"0"0"-59,0 0-5,0 0-2,0 0-11,0 0-6,-11-21-9,32 17-5,9-3 4,1 3 1,2 4 2,-3 0-2,-8 0-2,1 4 2,-4 13-3,-8 5-3,-7 5 4,-4 3 1,0 3 1,0-1 6,0 0 1,-4-5-6,-11 0 9,0-5 15,0-1-22,5 2-1,7-5-2,3-1-46,5-16-105,42-1-13</inkml:trace>
  <inkml:trace contextRef="#ctx0" brushRef="#br0" timeOffset="848.3248">19947 8826 258,'0'0'126,"0"0"-94,0 0-24,0 0 48,0 0-38,0 0-18,-38 7-15,26 25 15,-3 11 3,-7 9-2,6 2 11,1 8 2,5-7-7,5-6-5,5-12-2,0 0 0,5-3-1,16-11 1,-1 1 3,12-8-1,8-7-2,16-9-2,7 0-24,14-14-65,2-25-96</inkml:trace>
  <inkml:trace contextRef="#ctx0" brushRef="#br0" timeOffset="1221.7673">20670 8752 301,'0'0'82,"0"0"-48,0 0 30,0 0-1,0 0-28,-132-47-4,120 47-31,-3 9 0,-3 20-8,-11 7 8,9 6-1,5-3 1,10 5 0,5-8-4,0-4 1,14 0-1,9-10-5,9-8 3,-2-8-1,-5-6 7,2 0-1,-2 0 1,-7-17 2,4-14 4,-14-12-2,2 2 14,-10 0 9,0 1-7,0 3 24,-3 5-42,-4 11 2,2 6-4,5 3-72,30 1-134</inkml:trace>
  <inkml:trace contextRef="#ctx0" brushRef="#br0" timeOffset="1492.6324">21220 8711 178,'0'0'380,"0"0"-370,0 0-10,0 0-8,0 0 8,0 0 0,-21 100-2,21-70 2,0-1 0,0 1 1,0-6-2,0 7-1,0-4 2,0 0 7,0 4-7,0-3 0,0-1-5,0-2-21,-5-12-149,5-13-52</inkml:trace>
  <inkml:trace contextRef="#ctx0" brushRef="#br0" timeOffset="1899.0644">21841 8383 569,'0'0'35,"0"0"-18,0 0 43,0 0-27,0 0-33,0 0-3,-48 13-18,38 45 17,1 5 3,-3 7 1,12-15-4,0-8 2,0-7 2,16-12 0,4-6-6,3-10 6,2-9 0,2-3 6,6-10 0,6-27 9,4-14-5,-3-22-6,1-12 11,-16 1 17,-4 3-5,-11 17 1,-10 17 8,0 16 13,0 10-37,0 7-12,-5 11-6,5 3-64,-6 0-152,1 11-193</inkml:trace>
  <inkml:trace contextRef="#ctx0" brushRef="#br0" timeOffset="2146.5269">22450 7945 586,'0'0'30,"0"0"-16,0 0-13,189-11 6,-117 66 0,-9 29-6,-14 25 3,-24 18-4,-8 13 5,-17-2-4,0-20-1,-32-12 0,-27-9 0,-22-11 14,-23-7-14,-25-3-17,-17-18-70,-1-31-312</inkml:trace>
  <inkml:trace contextRef="#ctx0" brushRef="#br0" timeOffset="4800.4979">18808 11493 137,'0'0'108,"0"0"-17,0 0 23,0 0-3,0 0-51,0 0-8,5-91-22,2 86-10,3-7-14,8 3-6,3-2 0,-1 7 3,8-4-8,-5 8 3,-1 0 0,0 5 2,-2 16-6,-8 12-1,-4 9 3,-8 10 1,0 7 3,-28 1 3,-6-7-1,-3-10-2,4-15 1,10-5 1,7-10 4,11-11-6,5 2 0,0-4 0,0 0 8,0-6 6,9-30 3,21-19-17,8-12-7,-1-3 7,-3 11 3,-11 5-1,-8 16-1,-8 12-1,-7 11 5,0 8 19,0 7 10,0 0-18,0 0-16,-10 7-7,-10 34-4,-12 14 7,3 7 2,11-1 3,6-8-2,12-11-3,0-4 3,0-2 1,20-8 0,4-1 0,8-1-9,8-10-37,22-11-63,21-5-40,11-32-257</inkml:trace>
  <inkml:trace contextRef="#ctx0" brushRef="#br0" timeOffset="5012.0428">19397 11461 494,'0'0'89,"0"0"-71,0 0 59,0 0-47,0 0-30,0 0 0,166-65 0,-58 43 0,-9 9 0,-9 5 0,-16 4-67,-12 4-9,-19 0-56,-16 0-90,-22 21 11</inkml:trace>
  <inkml:trace contextRef="#ctx0" brushRef="#br0" timeOffset="5182.701">19615 11764 374,'0'0'171,"0"0"-135,0 0-3,0 0 1,0 0-19,140-47-15,-55 19 0,2 3-6,5 3-2,-8 5-48,0-3-101,-9-6-100</inkml:trace>
  <inkml:trace contextRef="#ctx0" brushRef="#br0" timeOffset="5453.2111">20508 11379 319,'0'0'253,"0"0"-132,0 0-43,0 0-5,0 0-58,0 0-15,-70 18-8,76 24 3,36 2 2,28-13-4,9-12 2,5-15 0,-1-4 3,-16 0-2,-17-23-2,-16-8 6,-19-14 5,-15-8 4,0-6 5,-39 4 17,-24-2-25,-6 14-3,-6 13-3,8 24-11,22 6-79,26 11-123,19 10-318</inkml:trace>
  <inkml:trace contextRef="#ctx0" brushRef="#br0" timeOffset="6106.3269">18884 13015 597,'0'0'72,"0"0"38,0 0-25,0 0-4,0 0-43,0 0-36,-31-43-2,31 43-7,0 6-4,34 14 2,14 1 9,13-8-2,-1-10-9,3-3 3,-4 0-13,-22-12 6,-7-13 15,-10-1 0,-12 0 10,-6-2-1,-2 2 1,0 5 19,0 10-1,0 6-3,0 5-5,0 0-20,0 0-5,0 16-12,0 20 4,0 17 13,0 10-1,-8 4 1,1-3-2,-8-7 2,0-6 0,-4-4 1,-2-7-1,-3-6 0,1-13 0,-6-4 0,9-7-16,-10-10-70,2 0-63,16-42-142</inkml:trace>
  <inkml:trace contextRef="#ctx0" brushRef="#br0" timeOffset="6279.2129">19608 12816 602,'0'0'98,"0"0"-59,0 0-15,127-144 10,-68 108-27,2 9-6,11 12-1,4-2-19,-4 12-73,-4 3-75,-13 2-124</inkml:trace>
  <inkml:trace contextRef="#ctx0" brushRef="#br0" timeOffset="6467.1849">19981 12966 349,'0'0'156,"0"0"-54,0 0 31,-137 38-23,137-38-59,0 0-44,11 0-7,43-6-5,33-20 4,32-7 1,11 1-43,-6 0-31,0 8-76,-17-3-51,-13 0-45</inkml:trace>
  <inkml:trace contextRef="#ctx0" brushRef="#br0" timeOffset="6742.0543">20976 12614 397,'0'0'162,"0"0"-15,0 0-24,0 0-25,0 0-30,0 0-25,-43-59-39,39 59-4,4 22-17,0 10 12,9 11-8,36-6-33,25-5 0,22-22-9,10-10 29,-3 0-15,-25-6 6,-26-21 15,-23-3 20,-25-7 24,-8-7 23,-56 2 15,-31-2-8,-26 7-29,-7 10-6,11 12-8,31 7-10,39 8-2,41 17-69,6 6-253</inkml:trace>
  <inkml:trace contextRef="#ctx0" brushRef="#br0" timeOffset="7920.6834">23382 11417 282,'0'0'249,"0"0"-208,0 0-19,0 0 74,0 0-22,0 0-36,-9 0-26,9 0-2,0 0-4,12 0-1,20 0 8,11-11 3,11-5-3,8-4-2,-5 3-6,11-3-5,2-2 5,9 1-4,-2-1 1,2 5-2,-16 1-3,-6 2-23,-10 2-28,-17 12-25,-5 0-59,-25 0-170</inkml:trace>
  <inkml:trace contextRef="#ctx0" brushRef="#br0" timeOffset="8190.9457">23549 11800 521,'0'0'108,"0"0"-31,0 0-44,0 0 16,0 0-19,0 0-26,30-9 0,35-6-3,17-8 1,10-2 2,-1 3-2,6 2-2,-4-2 0,3 5-2,-8 1-5,4-4-67,-10-3-44,-6-4-69,-20-1-181</inkml:trace>
  <inkml:trace contextRef="#ctx0" brushRef="#br0" timeOffset="8762.1436">25155 11103 502,'0'0'143,"0"0"-61,0 0-9,0 0-9,0 0-17,0 0-37,-142 16-10,122 22-2,5 9-4,15 7 5,0-1 1,5 1-1,31-7-1,6-3 4,7-9-1,-4-12 4,0-7-3,-17-5-4,-6-11 2,-8 0 0,-6 0 4,-3-21 15,5-23 0,-5-15-9,-5-9 3,0-2-1,-5 0-1,-10 18 4,-7 7 18,7 15-21,8 11-5,4 11-7,3 8-11,0 0-97,3 8-268,26 1-127</inkml:trace>
  <inkml:trace contextRef="#ctx0" brushRef="#br0" timeOffset="9001.2424">25720 11349 722,'0'0'86,"0"0"-54,0 0 79,0 0-48,0 0-40,0 0-23,-6 0-5,6 0-26,-5 0-97,-2 0-127,0 0-235</inkml:trace>
  <inkml:trace contextRef="#ctx0" brushRef="#br0" timeOffset="10552.3351">26580 10906 232,'0'0'110,"0"0"-44,0 0 6,0 0-3,0 0-30,0 0-10,-7-64-1,1 59 15,-3-2-1,4 7-14,-5-1 18,2 1-23,-7 0-4,-2 0-18,-5 23-1,-9 9-7,-1 16 7,10-1-2,0 10 1,12-2 1,10 0-1,0-7 0,7-1-1,18-9 2,2-6 0,10-5 1,-7-7 3,10-8-2,-5-6 0,2-6 3,-7 0 0,3-14 3,-1-18 2,-8-10 9,-1-10 9,-3-7-16,-5 1 4,-3 2-8,3 6-8,7 5 5,3 4-5,2 9 0,16 1-5,-8 4 4,9 3 0,-6 8-5,1 7 4,-9 9 1,3 0-4,-6 9-3,0 24-1,3 16 2,-7 4 2,-4 6 4,-3 0 1,-4-6 0,-12-10 0,0-3-1,0-12-3,0-7 5,-12-8-1,-9-3 8,-16-5 3,-8-5 13,-9 0-7,-3-15-11,9-13 5,6-6-8,10-2 4,15 5-1,12 7-6,5-6-3,29 9-26,34 0-105,14 4-46,2 7-51,-10 5-170</inkml:trace>
  <inkml:trace contextRef="#ctx0" brushRef="#br0" timeOffset="10950.8177">27437 11263 203,'0'0'377,"0"0"-329,0 0-25,45-149 12,20 79-34,10-5-1,-4 6 0,-11 6 0,-12 8 5,-24 12 0,-13 10 40,-11 1 27,0 2-9,-11-2-9,-21 11-28,0 5-11,12 9 4,5 7-7,15 0-12,0 0-9,0 26-7,7 13 6,29 8 8,20 8 0,7-7 2,13-6-4,-13-3 7,-16-8-6,-10-2 6,-22-6-6,-15-2 3,-7 0 0,-46-4 3,-19 5 6,-22-6-1,10-5-7,6-11-1,17 0-83,38-15-162,23-34-359</inkml:trace>
  <inkml:trace contextRef="#ctx0" brushRef="#br0" timeOffset="11421.7056">28377 10535 631,'0'0'131,"0"0"-88,0 0-2,0 0-16,0 0-25,0 0-18,16 50 12,-1 3 6,2 6 1,10-2-1,0-8 0,1-5-26,-1-12-32,1-7 16,-13-14-11,-10-4 9,0-7 33,2 0 11,-3-11 11,4-21 12,0 0 30,-3-5 7,-5 9 9,7 2-13,-7 14 17,0 7-31,0 5-23,0 0-19,5 0-11,5 5-4,12 17 5,13 9 10,7 1 0,0-4 0,-7-8-13,-7-13-5,-13 0-6,-6-7 24,-9-12 17,0-26 7,0-20-12,-9-9-4,-19 0-3,-2 8-2,5 10-3,8 21-6,13 18-47,4 5-100,32 5-322</inkml:trace>
  <inkml:trace contextRef="#ctx0" brushRef="#br0" timeOffset="11648.5414">29400 10526 561,'0'0'133,"0"0"-69,0 0 15,-135-26-8,103 30-44,0 28-27,9 10 0,11 2-5,12 8 2,0-3-5,25-2 8,29-4 0,14-9-17,26-13-25,10-15-20,6-6-92,-4-27-178</inkml:trace>
  <inkml:trace contextRef="#ctx0" brushRef="#br0" timeOffset="11895.0106">29901 10233 511,'0'0'106,"0"0"16,0 0-13,0 0-32,0 0-29,0 0-34,-41-91-14,41 91-8,0 27-18,0 15 21,0 10 4,12 8 1,0-1 1,10-5 1,1 4 5,7-4-5,7 0 0,15-7 3,6 1-5,9-7-92,2-14-81,-6-21-166</inkml:trace>
  <inkml:trace contextRef="#ctx0" brushRef="#br0" timeOffset="12061.4219">29969 10486 684,'0'0'152,"0"0"-78,0 0-14,0 0-49,116-143-11,4 106-3,12 9-3,4 13-46,-9 6-97,-22 6-83,-35 2-268</inkml:trace>
  <inkml:trace contextRef="#ctx0" brushRef="#br0" timeOffset="13929.1871">24262 11226 150,'0'0'123,"0"0"-21,0 0 28,0 0-60,0 0 25,-141-82-5,131 68-20,-2 3-1,9 4-10,-4-2-25,2 9-6,5 0-16,0 0-6,0 0-6,0 0-6,0 0 1,0 0-8,0 0 4,0 20 1,15 7 7,17 5 1,10 6 0,13-5 1,12-3 3,2-2-3,6-6-1,-8-2 2,-15 3 1,-9-7-3,-24-2-3,-14-8 2,-5 6-1,0 8-4,-39 12 6,-26 12 6,-14 4 9,1-1-3,14-10-2,17-3-6,22 3-4,-3 4-2,16 13-16,9 10-75,3-2-113,0-11-161</inkml:trace>
  <inkml:trace contextRef="#ctx0" brushRef="#br0" timeOffset="14783.0413">21363 11392 233,'0'0'131,"0"0"-82,0 0-30,0 0 52,0 0-4,138-107-47,-111 101-20,-3 6 3,2 0-1,11 0 13,3 0-9,16 16-5,0 6 7,15 8 18,1 3-4,3 4-8,-12 7-5,-11 1-4,-1 1-5,-15-3 0,8-1 2,-2-1 1,4-6-2,13-7 6,5-5-4,-1-6 24,4-7-19,-2-5 12,1-1-8,0-4 4,0 0 0,1 0-10,1-13 9,2-2-8,-6-8 6,-10 2 1,-6 6 6,-16-7-4,-4 5 13,-14 5 3,-4 2-8,-9 4-12,6-3-9,-4 3-2,-3-5-2,2 0-25,-2-3-66,0-3-117,0-4-241</inkml:trace>
  <inkml:trace contextRef="#ctx0" brushRef="#br0" timeOffset="15037.9265">22965 11380 558,'0'0'126,"0"0"-14,0 0-29,0 0-34,0 0-49,0 0-9,-15-1-3,50 29 4,9 9 8,11 10 4,0-1-1,-13 1 1,-15 1-4,-12-2 1,-15-1 1,-4 4-2,-27-4 0,-18 3-5,-3 8-17,9-9-78,18-12-144</inkml:trace>
  <inkml:trace contextRef="#ctx0" brushRef="#br0" timeOffset="15510.7631">23937 12924 761,'0'0'67,"0"0"-34,0 0 49,0 0-31,0 0-38,0 0-13,-10-6-1,52-10-2,26-3 3,33-13 0,13-3 0,4-1 3,-4 4-1,-3 5 0,-11 1-4,-13 7 1,-7 6-45,-20 7-88,-19 6-132</inkml:trace>
  <inkml:trace contextRef="#ctx0" brushRef="#br0" timeOffset="15729.6668">24006 13245 630,'0'0'170,"0"0"-119,0 0-47,0 0 16,0 0 31,0 0-36,237-77 12,-110 46-18,-18 16-9,-2 3 0,-10 12-13,0 0-57,0 0-75,-6-4-82,-13-12-253</inkml:trace>
  <inkml:trace contextRef="#ctx0" brushRef="#br0" timeOffset="16049.9833">25602 12683 731,'0'0'82,"0"0"2,0 0 15,0 0-41,-154-22-51,117 65-7,8 16-5,18 12 0,11-3-5,26-4 1,31-7-9,14-17-4,1-13-10,-4-22 14,-4-5 16,-18 0 2,-5-32 7,-20-16-3,-16-11 27,-5-22-4,-18-4-12,-22 11 9,-15 7-3,3 20-16,17 22-5,6 25-22,14 0-160,15 10-456</inkml:trace>
  <inkml:trace contextRef="#ctx0" brushRef="#br0" timeOffset="16201.7">26256 12824 893,'0'0'111,"0"0"-70,0 0-31,0 0-10,0 0-10,-138-129-167,138 102-600</inkml:trace>
  <inkml:trace contextRef="#ctx0" brushRef="#br0" timeOffset="16978.7556">27201 12347 446,'0'0'41,"0"0"-4,0 0 63,0 0-23,-164-37-24,129 37 12,8 0-11,10 0 3,5 0-38,12 0-19,0 4-9,0 19 4,12 9-5,32 8-5,4 5 15,12-8 0,2 6 1,0-12 6,-12 8-7,-8-7 0,-15-2 0,-5-3-1,-17-4 1,-5 3-1,0-5-2,0 5 1,-12-8 2,-25 3 6,-5-2 1,-14-6-2,-8-2-4,-5-7-1,9-4-27,27 0-123,21-28-234</inkml:trace>
  <inkml:trace contextRef="#ctx0" brushRef="#br0" timeOffset="17205.4234">27738 12428 839,'0'0'77,"0"0"-36,0 0-4,0 0-2,0 0-35,0 0-8,0-6-5,0 33 12,0 14-3,0 3 4,3 3-5,-3 3-9,7-2-63,-2-1-42,10-15-69,2-17-187</inkml:trace>
  <inkml:trace contextRef="#ctx0" brushRef="#br0" timeOffset="17624.2547">28134 12310 658,'0'0'185,"0"0"-122,0 0-29,0 0-6,0 0-13,0 0-15,22-32-5,-4 59 0,1 10 5,-4 0 4,1 6-4,1-5-2,-2-2 0,-3-9 0,-4-5-8,1-5-53,-4-14-7,-2-3-28,10 0 61,18-31 33,-1-22 4,11-6 0,-9-1 0,0 12 21,-12 12 72,-10 19-62,-3 7 40,-2 10-5,-5 0-32,2 0-23,4 0-11,6 10-11,16 17 11,-4 10 3,9 5-1,-1 4 1,3-1-3,-1-7 2,-4 6-2,2-7-11,-6-5-119,-7-16-129,4-16-227</inkml:trace>
  <inkml:trace contextRef="#ctx0" brushRef="#br0" timeOffset="18111.7887">29049 12228 699,'0'0'68,"0"0"-5,0 0-4,0 0 37,0 0-42,0 0-49,4-81-5,11 93-13,3 20 8,10 11 3,8 11 2,-1 4 0,10-3 0,5-7-11,2-11-25,1-10-14,-12-12-13,-8-9 32,-13-6 20,-5-11 11,-1-21 7,-3-5 19,-11-8 47,0 5-21,0 6 10,0 9-11,0 19-4,0 6-15,0 0-26,0 0-6,0 0-11,15 15-13,20 17 15,19 3 9,13 1-27,8-9-5,-11-13-2,-21-13 19,-9-1 10,-19 0 5,-7-31 17,-8-20 19,0-21-29,-5-19 26,-38-4-16,-9 2 3,-9 25-5,13 19-11,15 29-4,2 20-32,13 15-120,8 24-196,10-3-146</inkml:trace>
  <inkml:trace contextRef="#ctx0" brushRef="#br0" timeOffset="18358.7539">30357 12070 693,'0'0'74,"0"0"10,0 0 29,0 0-55,0 0-34,0 0-24,-92-22 0,72 71-9,14 5 6,6 1 2,6-6-6,36-11 0,13-6-8,21-11-6,5-16-12,15-5-37,3-16-8,-2-37-82,-15-18-82,-7-16-29</inkml:trace>
  <inkml:trace contextRef="#ctx0" brushRef="#br0" timeOffset="18584.9771">31052 11705 231,'0'0'156,"0"0"-1,0 0-55,-32-137 22,28 126-22,-2 4-35,6 7-12,-7 0-31,7 0-22,-2 0-11,2 18-2,0 14 5,0 20 6,0 5 2,19 6 15,1 0-10,10 6-2,10-2-2,9 0-1,4 2 0,16-15-23,6-13-83,5-15-43,-4-26-117</inkml:trace>
  <inkml:trace contextRef="#ctx0" brushRef="#br0" timeOffset="18749.9197">31159 11828 555,'0'0'179,"0"0"-53,0 0-44,0 0-78,0 0-4,0 0-14,138-79 11,5 66-6,9-2-38,-7 0-29,-19-5-62,-33-7-139</inkml:trace>
  <inkml:trace contextRef="#ctx0" brushRef="#br0" timeOffset="19109.8078">31878 11182 347,'0'0'229,"0"0"-229,179 124-2,-107-45 2,-10 12 7,-10 1 4,-12-8-8,-24-3-6,-14-11 6,-2-1-2,-18 0-1,-43-11-13,-7-19-181</inkml:trace>
  <inkml:trace contextRef="#ctx0" brushRef="#br0" timeOffset="22672.2211">24526 11258 300,'0'0'101,"0"0"-30,0 0-14,0 0 34,0 0-21,0 0-27,0-117-7,0 95 8,7 2-24,-2-3 9,-2 2 0,2-2 6,2-3 11,-4 6-12,2-2-22,-3 5 0,4 2-5,-2 7 1,12-5-7,11-3-1,8-5-3,17-1 0,12-5 3,-1 5 0,3 2 0,-13 3 2,4 2-1,3 3-1,-5 6 0,-1-3 1,6 4-1,5-2 1,2 3-1,5-1-1,-8-1 0,6 6 1,-13 0 0,0 0 2,-5 0-2,-2 0 0,-3 0 0,3 9 0,3 4-2,-1 6 0,3 4 1,-4 4-1,-8 3 2,2 4-3,-8-2 3,-3-1-1,-6 8 0,0-4 0,-7-1 0,-5 6 1,4 0 0,-8 1 0,-5-3-1,-4 6-3,-3-2 4,0 5 0,0 3 0,-18-3 3,-1 2-3,-2 0 0,-5-2 0,-10 5 0,-6 1 1,-10-2 0,-12-4 2,1-4 0,-1 3 0,-1-8-2,5 1 1,-9-4-2,-3-6 5,-3-3 2,-12 1 14,-5-12-11,-3-4 1,-4-11 10,-1 0-1,1-31-9,-6-8 11,-1-8-20,1-8 14,-1-7-9,4-1 0,10-8 2,10-5-4,14-3 12,21 3 6,19-2-12,24 1 1,4-2-6,19 0-6,41-2-1,3 1-7,-2 11 5,5 10-2,0 11-33,4 16-32,5 9-30,4 14-32,-4 9-67,-11 0-197</inkml:trace>
  <inkml:trace contextRef="#ctx0" brushRef="#br0" timeOffset="24089.9649">31140 10157 210,'0'0'303,"0"0"-260,0 0 5,0 0 40,0 0 5,0 0-54,169-122-12,-114 95 11,11 7-29,9 1-8,-5 2-1,2 9-1,-8 8-47,-9 0-103,-12 0-179</inkml:trace>
  <inkml:trace contextRef="#ctx0" brushRef="#br0" timeOffset="24293.678">31242 10575 593,'0'0'96,"0"0"-89,0 0 13,0 0 70,0 0-76,214-22-14,-83 0-1,6 4-2,5-1-1,0-9-89,-6-8-71,-16-7-207</inkml:trace>
  <inkml:trace contextRef="#ctx0" brushRef="#br0" timeOffset="24584.9944">32664 9840 525,'0'0'162,"0"0"-44,0 0-15,0 0-39,0 0-55,0 0-9,-109-4-11,88 69 8,16 10 3,5 0-5,18-2 1,27-14 4,5-15 1,-4-12 7,-11-17-4,-14-11-1,-6-4 4,-5-4 15,-1-34 49,-1-26-44,-4-25-10,-4-6-7,0 9-5,-19 15-5,-24 33-6,-29 21-43,-37 17-90,-18 8-137,-2 24-246</inkml:trace>
  <inkml:trace contextRef="#ctx0" brushRef="#br0" timeOffset="25455.994">25446 13399 157,'0'0'78,"0"0"-78,0 0-3,0 0 3,0 0-1,0 0 1,0 0-6,0 0 7,5 0-2,13 0-6,11 0-39</inkml:trace>
  <inkml:trace contextRef="#ctx0" brushRef="#br0" timeOffset="31627.5709">32681 11412 479,'0'0'50,"0"0"-3,0 0 50,0 0 10,0 0-30,0 0-9,0 0-20,-15-15-8,15 15-2,0 0 6,0 0-6,0 0-4,0 0-25,0-1 0,6-5 1,21-8-8,22-4-2,21-7 0,14 3 0,-6 6-1,-6 4-3,-8 4-14,-4 1-30,-13 7-32,-12 0-19,-23 3-129,-12 14-228</inkml:trace>
  <inkml:trace contextRef="#ctx0" brushRef="#br0" timeOffset="32063.1617">32656 11627 486,'0'0'235,"0"0"-203,0 0-30,0 0 29,0 0-11,162-43-13,-60 27-9,7 0 2,-17 5-15,-12-5-58,-18 1 20,-17-2 3,-11-2 24,-14 4 26,-10-6 0,-4 0 16,-1 1 66,-5-1-3,0 3-14,0 4 18,0 3-18,-5 11-23,0 0-16,5 0-26,0 0-12,0 5-3,0 18-12,0 6 13,5-2 1,22 0-9,2-10 20,-1-7 2,-1-5 3,0-5 6,-7 0 0,-4-15 28,1-17 1,-2-12-8,-12-8-6,-3-2-24,0-1-1,-30 8-24,-42 16-44,-43 11-113,-32-7-253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11:43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22977 11209 220,'0'0'17,"0"0"32,0 0 30,0 0-22,0 0-39,0 0-9,15 0 22,-13 0 4,-2 0 11,0 0-1,0 0-1,0 0 12,0 0-23,0 0-12,0 0-17,0 0 10,0 0-5,0-1 8,0 1-9,0-4 0,0 4-6,0-1 3,0-3-4,0 4 2,0 0 8,0-5-8,0 5 2,0-1 5,0-6-5,0 3 1,0 4-2,0-5-2,0 5 3,0 0 7,0-1-10,0 1-1,0-5 4,1 1 2,4-1-1,-3 0-6,5-2 2,3 3 6,-4-7 0,3 6-6,1 1 2,2-3 3,-4 0-5,7-2-1,3 5-1,2-3-3,4 2 2,8 0-1,1 5 1,6-6 0,-4 6 1,-5 0 11,3 0-11,-11 0 0,-2 0 0,2 0-2,-7 0 0,0 4 1,5 7-3,0 1 0,3 4 4,-7 0 0,-1 4-2,0 1-4,-12-3 5,-3 8-2,0-5 3,-10 1 0,-23 3 3,-8-2-3,-7-8 2,-11 3-1,-8-1 2,7-8-2,10-3 0,13-2 0,20-4-2,7 0-2,10 0 3,0 0 2,0 0 1,0 0 3,22 5-5,5-5-2,10 5 2,5 1 1,-1 0-2,11 4 1,8 12 1,-4 3-2,4 9 0,-5 3 4,-16 6-3,-14-1 0,-14 7-1,-11-8-4,0-2 4,-31-2 3,-21-5-2,-32-10 20,-18-8-2,-7-14-11,1 0-6,6-15 2,8-28-2,4 1-4,21-1-19,20 6-72,29 5-53,20 9-264</inkml:trace>
  <inkml:trace contextRef="#ctx0" brushRef="#br0" timeOffset="6330.147">18074 10610 153,'0'0'35,"0"0"-4,0 0-14,0 0 33,0 0 16,0 0-26,0 0-18,67 0-1,-65 0-21,1 0 0,-3 0 0,0 0 0,0 0 2,0 0 33,0 0 14,0 0-5,0 0-13,0 0-10,0 0-7,0 0 1,-3 0-3,-3 0-8,0 0-2,-3 0-2,-7 0 0,-4 0-2,3 0 2,-5 0-2,7 0 2,7 0 5,1 0-5,-1 0 2,8 0-6,0 0 8,0 0-4,0 0 3,0 0-3,0 0 1,0 0 0,8 2-1,7 3 0,7 0 1,-2 6 1,12-2 2,-1 2-3,6 1 1,5-1 1,0-2-2,3-2 6,4-2-4,-1-1 0,-8-2 0,0 1-1,-9-1-2,2-2 4,-10 0 21,1 0-11,8 0 1,3 0-5,2 0 5,8 0-5,3 0-9,6 0 4,4 0 1,6 0-2,-4 0 1,4 0 3,-1 0-1,-3 0-5,4 0 3,1 0 2,-1 0-6,-7 0-2,1 0-2,-6 0 2,7 0 1,-2 4-3,-2 3 3,-2 3-1,9-1 1,-2-3 0,11 4 0,-15-3 0,8-3 0,-14 1 0,5-5 1,-13 1 2,0-1-3,-8 0 0,-1 0 2,5 0-2,-2 5 5,12-5-5,-3 7 1,10-2 0,-1 0-1,10 0 0,-3 0 0,8-5-2,-4 7 0,4-7 2,-9 0 5,-3 0-4,0 0 0,-5 0-2,-4 0 1,-1 0-2,5 0 2,-4 0-2,-1 0 2,5 0 0,-3 0 0,-4 0 0,3 0-2,-11 0 2,7 0 0,-8 0 2,0 0-2,2 0-2,2 0 2,-8 0 2,11 0-1,-11 0 0,3 0-2,-3-7 2,2 7 0,-9 0 1,6-2-2,0-1 2,-5 2-2,8-3 3,-11-1-4,-6 5 2,6-2-1,-4 2 0,8 0-1,-1 0 1,9 0 0,6 0-2,-8 0 2,12 0 0,-10 0 0,-3 0 2,0 0-2,-9 0 0,6 0-2,-3 2-1,-5-2 3,10 0 0,-2 0 5,3 0-5,3 0 2,0 0-1,-3 0 2,-1 0 3,-2 0-6,-9 0 0,-10 0-1,3 0 1,-3 0-1,9 0-4,1 0 5,12 5 7,4 0-7,5-2 3,-3-3 6,-11 2 4,1-2-6,-8 0 8,-11 0-8,-9 0 0,0 0 3,0 0 7,0 0-9,0 0 5,0 0-11,0 0 0,-5 0-4,-4 0-2,3 0-32,6 0-23,-5 0-70,1 0-119,-2 0-165</inkml:trace>
  <inkml:trace contextRef="#ctx0" brushRef="#br0" timeOffset="6960.4999">22637 10498 428,'0'0'108,"0"0"-93,0 0 6,0 0 39,0 0-29,0 0 17,0 0 18,-1 0-10,1 0-12,-2 0 21,2 0-23,0 0-16,0 0-21,0 0 5,0 0-9,0 0 2,0 0-3,0 0-4,0 0 1,12 0 2,18 11 2,13 10 2,9 2-1,10 2 3,-2-1-5,-6-4 0,-1 2 0,3-1 0,-3 2 1,-6-3 3,0-4-4,-12-1 0,-2 2 0,-13-3 0,-6-8-3,-8 6 1,-6-7-2,0 5 1,0 2-3,0 3 2,0 12 1,-6 7 3,-16 2 1,-6 5 2,-9-3-2,-5 4 6,-7-3-5,-7-7 9,-5 4-5,1-5-5,-8-3 1,4 6-2,5-7-7,6 0-20,14 1-84,1-9-78,21-15-216</inkml:trace>
  <inkml:trace contextRef="#ctx0" brushRef="#br0" timeOffset="11958.6459">25903 11271 24,'0'0'303,"0"0"-248,0 0-20,0 0 1,0 0-9,0 0-19,0 0 9,0-3-3,0 3 8,0-1 12,0 1 0,0-4 5,0 4-5,-4-5 14,4 3-13,-1-3-14,1 2 4,0-4-7,0 2-14,0 4 3,0-3-4,0-1 7,0 5-9,0 0 7,0 0-4,0-2 1,0 2-2,0 0-2,0-3 1,0 2 4,0-5-1,0 1 1,0 4-3,0-8-2,0 4-1,5-7 1,6 7 0,-2-1-1,7 2-2,-4-1-2,-3 0 4,6 3-1,-4-3-1,1 5 0,-2 0 1,5 0-4,0 0 3,2 0 1,10 0-1,-1 0-1,-2 5 3,6 2 0,-7 2 0,-6-3-1,-2-1 1,-3 2-2,0-2 0,-9 0 1,-3-1-3,5 1 4,-5-4-1,0 10 0,7-5 1,-7 8 0,0-3-2,0 1 2,0 4-1,0-5-2,-7 5 0,-8 4 3,-12-8 0,0 3 0,-4-3 0,4-1 0,-2-7 1,1 1 0,3 0 0,8-5-1,9 0 5,-4 0-7,12 2 4,0-2-4,0 0-4,0 0 3,0 0 0,0 0 0,0 0 3,0 0-2,12 4-7,6-3 9,14 8 0,11 2 1,-2 6-1,7 0-2,-1 2 0,-7 2 1,-5 2 0,-13-4 1,-9 0-2,-9 2-8,-4-6 9,0 2-4,-9 3 5,-21-3 5,-13 0-3,-4-3 9,-12-8 6,-9 1-8,-4-7 1,-4 0-6,8 0-3,11-13 0,27 4 1,5-3-2,21 6-1,4-3-24,5-1-123,32-3-242</inkml:trace>
  <inkml:trace contextRef="#ctx0" brushRef="#br0" timeOffset="12341.5549">26931 11679 730,'0'0'90,"0"0"-42,0 0 40,0 0-29,0 0-42,0 0-10,0 0-3,0 0-4,0 0 3,0-1-3,0 1-2,0 0 1,0 0 1,0 0-33,-20-5-86,-16-6-240</inkml:trace>
  <inkml:trace contextRef="#ctx0" brushRef="#br0" timeOffset="14852.9823">27669 11338 109,'0'0'97,"0"0"-75,0 0-8,0 0 17,0 0-11,0 0 5,3 0 2,-3 0-1,0 0 3,0 0 13,0 0-19,0 0-20,0 0-2,0 0 0,0 0 3,0 0-4,0 0 8,0 0 8,0 0 12,0 0-5,0 0 3,0 0 1,0 0-4,0 0 5,0 0 0,0 0 16,0 0-19,0-5 2,0 5-15,0-3-7,0-1 1,0-5 0,0 3 10,0 1-10,-3-6-1,-4 6-3,2-6 1,2 7-3,-4-3 0,-1 6 6,0 1-6,-1 0 2,-4-4-4,-2 4 0,-12 0-1,2 0-2,-7 0 4,0 16 1,6 0 0,-6 4 0,10 3-4,4 4 3,6 5 2,12 0-4,0 5 7,0 3-1,0-5 0,0 3-1,12-3-2,4-8 1,-2-4 4,4-8-4,-9 0 4,-3-13 1,-2-2 6,-4 5-5,0-5 24,6 0 12,8 0 1,9 0-21,12-10-19,0-3-3,4-1-1,1-3 0,-2 7 0,-6-2-2,7-2 2,-18 0 1,3 1-1,8-3 1,-11 5-1,-1-5 1,9 5-1,-9 1-1,0-4 1,9 1 1,-9 3-1,6-2 0,-1 2 0,-8 5 0,5 0 0,-2-3 0,-3 3-1,-2 1 1,-7-1 4,4 5-4,-2-2-1,-5-1 1,0 3 0,3 0-2,-8 0 2,0 0-1,0 0 0,0 0 0,0 0-6,0 0 3,4 0-1,1 10-1,5 7 6,1 2-3,-1 4 3,0 4 0,6-1 0,-3 6 0,-10-1-1,2-3-1,-5 4 1,0-5 0,0 3 1,-8-1 0,-12-8 4,0 3-3,-4-6 2,-4-1-3,1-2 0,-1-4 5,-7-5-4,-1-1 2,0-5-1,4 0 0,-5 0 2,7-17 7,3-3-9,9-7 17,11 4 2,7-7-6,0-2-7,0 0-1,15 0-2,5 0-5,2 2 0,6 1 0,3 7 2,-11 1-2,6 6-8,-1-2-23,2 7-32,0 1-87,-2 1-196</inkml:trace>
  <inkml:trace contextRef="#ctx0" brushRef="#br0" timeOffset="15468.76">28582 11776 342,'0'0'185,"0"0"-127,0 0 19,0 0-2,0 0 4,64-117-36,-52 89-6,-1-3-27,-1-1-6,6 1 11,-8 4 1,-1 0 12,-4 3-24,2-1 4,-5 8 7,2-3-1,3 8-7,-5 3-6,0 3 3,0 1-4,0 2 3,0 3-3,0 0-4,0 0 1,0 0 0,0 0-5,8 0-13,19 18 13,10 13 5,16 2 3,1 6 0,-3 3 0,-7-2-1,-12 0 1,-12-4-2,-13-3 2,-7-1 0,0-2 2,-31-6-1,-20-3 1,-18-11 1,-21-10 8,-7 0-8,-4-4-2,16-19-1,30 3-9,16 4-2,39 1-26,7 3-82,48-3-217</inkml:trace>
  <inkml:trace contextRef="#ctx0" brushRef="#br0" timeOffset="16164.1192">29569 11317 428,'0'0'203,"0"0"-149,0 0 73,0 0-58,0 0-56,0 0-13,-41-15-13,19 39 5,-8 12 8,-2 4 7,0 1-1,12 2 2,0 1 5,-5 4 0,7-11 9,2 7-15,11-9 3,-1-1-10,6-2 5,0-1-5,0 1 3,10 0-3,10-5-4,8-1-49,12-8-68,9-13-72,-2-5-246</inkml:trace>
  <inkml:trace contextRef="#ctx0" brushRef="#br0" timeOffset="16734.5687">29952 11561 688,'0'0'54,"0"0"18,0 0 13,0 0-16,0 0-54,0 0-14,0-31-1,0 31-5,0 7-16,0 17 3,0 10 16,-10 8 1,-3 0 1,5 5 1,8-1-1,0-5 3,0-4-3,10 0-13,11-10-24,11-10 1,-5-7 1,10-7 8,-7-3 13,3-8 14,-6-19 4,-3-10 14,1-5 18,-7 3 9,-11 8 2,-1 7 22,-2 11-30,-4 7 8,0 6-8,0 0-28,0 0-11,0 0-14,0 16-4,0 15 4,3 13 12,11 3 1,2 2-1,8-5-3,6-8 1,3-9 3,-6-7 0,5-8-3,0-7 4,-1-5 6,4-10-4,-6-22 5,6-16-2,-8-11 2,-7 0 3,-15-5 0,-5 9-5,0-2 2,-15 13-7,-5 8-4,3 13-34,12 19-31,5 4-122,0 0-335</inkml:trace>
  <inkml:trace contextRef="#ctx0" brushRef="#br0" timeOffset="17095.0134">31072 11808 601,'0'0'83,"0"0"-3,0 0 11,0 0-36,-159 0-30,124 20-4,-2 2-21,17 4 3,5 2-3,3 4 1,12 0 0,0 3 2,0 0 5,15-3-1,20 5-5,14-10-2,11 3-1,12-11-25,-2-4-60,2-11-95,-9-4-218</inkml:trace>
  <inkml:trace contextRef="#ctx0" brushRef="#br0" timeOffset="17494.075">31806 11537 317,'0'0'369,"0"0"-270,0 0-36,0 0-29,0 0-20,0 0-14,0-12-3,0 12 2,-3 12-1,-2 16 2,-7 7 7,-2 7 23,4 2 1,-8-4-11,3-2-7,2 6 6,1-6-9,7-2-6,-2 3 3,7-8-6,0-4 2,0-3 0,0-1 0,0-1-3,10 0 3,10-2 0,7 1 4,7 0-7,12-2-19,6 1-81,2-8-179,-1-8-373</inkml:trace>
  <inkml:trace contextRef="#ctx0" brushRef="#br0" timeOffset="17682.5341">31655 11764 641,'0'0'32,"0"0"-12,0 0-20,191-6-8,-96 29-18,4 4-50,0 5-120</inkml:trace>
  <inkml:trace contextRef="#ctx0" brushRef="#br0" timeOffset="18011.316">32780 11471 23,'0'0'615,"0"0"-506,0 0-39,0 0-13,0 0-47,0 0-10,105 62-6,-105 20-1,0 16 6,-10 6 2,-27 0 28,2-3-11,-12-6 5,2-14-8,5-13-5,-4-14 4,2-7-5,1-8-5,-1-8-2,0-8-2,-5-7-34,0-16-114,4 0-219</inkml:trace>
  <inkml:trace contextRef="#ctx0" brushRef="#br0" timeOffset="22009.2595">23954 2998 88,'0'0'69,"0"0"-51,0 0-14,0 0-4,0 0 16,0 0-7,0 0 5,0-5-13,0 5-1,0 0 0,0-4-1,0 1 1,0 2-10,0-1-4,0 2-17,0 0-62</inkml:trace>
  <inkml:trace contextRef="#ctx0" brushRef="#br0" timeOffset="23004.0916">24069 3215 235,'0'0'228,"0"0"-156,0 0-6,0 0 19,0 0 22,0 0-60,0 0-26,0 0-3,0 0-5,0 0 2,0 0-6,0 3 0,0-3 2,0 2-11,0-2 0,0 1 0,0 2-5,0-3 4,0 0-1,0 4-5,0-1 7,0 13-5,-3 10-1,-5 11 6,-1 12 0,-3 13 5,1 3-5,-4 2 0,6-3 4,-2-2-3,4-8-2,4-7 2,3-7 0,0-6-1,0-11 0,0-8 0,0-6 0,3-6-4,4-3 4,4 0 1,8-20 11,9-12-12,7-6 3,-8 3 1,0-1-2,-5 6 1,-9 5 13,-3 8-2,-2 8 4,-4 5 0,-3 2 3,-1 2-13,0 0-8,0 0-5,0 0-5,0 15 0,0 19 3,0 8 7,0 8 0,0 3 1,20-2-1,7 3 3,8-4 0,9-2-1,4-10-2,-4-3 1,-1-12 1,-8-9-2,-9-7 0,-18-7 2,4 0 3,-4-7 6,4-24 20,1-10-11,2-8 5,-15-7 12,0-2-21,0-5 0,-13 5-4,-2 7-6,3 8-2,4 13-4,8 13-2,0 7-2,0 10-59,18 0-78,31 0-221</inkml:trace>
  <inkml:trace contextRef="#ctx0" brushRef="#br0" timeOffset="23350.9907">25215 3856 276,'0'0'127,"0"0"-41,-137 36-5,100-19-22,-5 6-10,6 0-31,0 1 10,8 2 25,0-4-33,16 0-12,3-2-3,6-4-3,3 3 2,0-4-4,12 2 0,25 1 15,3-1-4,22-6-2,13-3-9,9-7-84,6-1-90,4 0-214</inkml:trace>
  <inkml:trace contextRef="#ctx0" brushRef="#br0" timeOffset="23724.7359">26108 3771 217,'0'0'469,"0"0"-315,0 0-89,0 0 11,0 0-20,0 0-23,29-86-20,-29 86-13,0 0-1,0 0-16,0 16 7,-20 12 8,-10 13 2,-11 3-1,3 7 2,-4 0-1,7-1 3,2-3-1,6 2 0,-2-2-2,9-2 0,10-1 0,5-12 1,5 0-2,0-4 3,5-3 2,22 6-2,20-10 2,6 0-4,26-3-14,16-8-19,14-9-74,12-1-59,2 0-188</inkml:trace>
  <inkml:trace contextRef="#ctx0" brushRef="#br0" timeOffset="23981.6673">25861 4015 286,'0'0'320,"0"0"-260,0 0 19,0 0-40,0 0-19,0 0 11,93-56-13,-57 52 0,7 4-3,11 0-7,-1 0-8,17 1 0,24 25-28,8-2-131,4 0-329</inkml:trace>
  <inkml:trace contextRef="#ctx0" brushRef="#br0" timeOffset="24377.7869">26709 4135 601,'0'0'130,"0"0"-47,0 0-4,0 0-14,0 0-40,0 0-17,124-46-4,-46 46-4,18 0 0,-3 0 0,3 2-1,-3 11 1,-2 0-1,-13-3 1,-11 6-26,-13-1-53,-9 1-54,-12-4-95,-13 1-192</inkml:trace>
  <inkml:trace contextRef="#ctx0" brushRef="#br0" timeOffset="24619.343">26859 4525 478,'0'0'192,"0"0"-143,0 0 0,0 0 48,0 0-24,0 0-16,109-7-42,-22 3-13,7-2-2,-2 6 0,10 0 0,-2 0-5,-11 10-78,1 1-86,-11 2-185</inkml:trace>
  <inkml:trace contextRef="#ctx0" brushRef="#br0" timeOffset="25442.9468">28330 4297 593,'0'0'56,"0"0"32,0 0-5,0 0-14,0 0-49,0 0 3,23-68 5,-6 57-18,6 6 9,9 0-12,15 3-7,3 2 1,9 0 6,1 0-6,-3 0-1,-10 0 1,-4 11-1,-18 1 0,0 0-5,-3 5 0,-8 2 3,-1 9 0,-10 7 0,-3 4 1,0 6-1,-16 4-2,-30-4 7,-9 2-3,-20-4 0,-17-7 5,2-7-4,-7-6 1,15-5-2,1-4 0,23-5 1,16 0 0,15-2-1,17-2-1,10-3 1,0 1 6,0-2 0,0-1 5,10 0-1,19 0 8,11 0-9,8 0-8,11-1 5,3 1-2,3 0-4,2 0-1,5 0 1,-2 0 0,-1 10 0,-2 2-12,-11 2-28,6-3-54,-2 1-46,4-10-69,-7-2-273</inkml:trace>
  <inkml:trace contextRef="#ctx0" brushRef="#br0" timeOffset="25854.8849">29613 4411 511,'0'0'211,"0"0"-102,0 0-52,0 0 24,0 0-45,0 0-14,-2-41-12,2 41-10,0 0-5,-5 0-2,-5 18-8,-7 11 12,-3 14-1,0 5 4,-8 8 1,4 3 1,1 1 2,0-6 5,-8 1-3,6-15-5,5 2-1,2-10 0,0-3 3,6-3-3,3-6 2,-6-2-1,2-4-2,-2-2-10,3-6-28,4-3-54,1-3-35,7-5-67</inkml:trace>
  <inkml:trace contextRef="#ctx0" brushRef="#br0" timeOffset="26920.2584">29297 4429 426,'0'0'98,"0"0"-55,0 0 34,0 0-27,0 0 5,0 0-10,-14-18-2,14 18-5,0-2-10,0-1 7,-3 2 1,0-5-19,1 1-10,-3 0 1,3 2-2,-3-2-6,5 3 2,-1 0-2,-1 2 0,2 0 1,0 0 1,0-3-2,0 3 2,0 0 0,0 0 1,0 0 1,0 0-7,0 0 5,0 0-4,0 0-1,10 0 1,28 10 0,19 8 2,19 1 0,7 4-1,-1-2-1,2 1-15,-7-2 5,-7 1-13,-10-4 4,-15-1 8,-11-2 2,-17-7 6,-4 0 5,-11-7 0,-2 0 7,0 0 14,0 0 25,0 0-25,0 0-11,0 0-10,3 0 4,0 0 1,-1 0-4,1 0-1,1 0 0,-4 0 0,0 0 0,3 0 0,-3 0 0,2 0 0,-2 0 0,3 0 0,5 0-2,1 0-2,3 0 0,4 0-5,1 0-5,1 0 5,-6 0 5,-9 0 4,2 0 1,-5 0-1,0 0 4,0 0 4,0 0 4,0 0 2,0 0 0,0 0 3,0 0-6,0 0-1,0 0-1,0 0-4,0 0-5,0 2 0,0-1-3,0-1-4,0 5-1,0 10-3,-15 9 1,-3 11 9,-12 16 0,-9 4 2,-6 0 6,-7 11-6,1-11 4,-1 4-1,-4-5-2,8-4 1,4 0-3,6-5 0,6-6 0,-1-4 0,6-10 0,4-6-1,-3-2 0,10-6 1,1-1 0,3-5 1,9-1-1,-4-4-8,2 0-16,2-2-6,-7-26-84,6-9-196</inkml:trace>
  <inkml:trace contextRef="#ctx0" brushRef="#br0" timeOffset="27602.5667">30528 4919 642,'0'0'153,"0"0"-67,0 0 25,0 0-62,0 0-32,0 0-9,22-45-7,3 29-1,3-2-1,6 0 0,-4-4-2,-3-1 6,-6-11 0,-11 2-2,2 0 4,-10 1-1,-2 4-4,0 2 4,0 4-3,0 7 2,0 3 4,0 6-1,0 3-2,0 2 10,0 0-11,0 0-3,-9 0-4,1 0-9,-20 16 5,-4 17 4,-5 14 1,-5 13 3,5 8 1,4-3 1,4 9 3,-4-2-3,3 2 3,-2-2-5,2 2 2,2-2-1,-1-2 0,6-9-1,9-9 4,-4-8-2,8-9-2,-5-4 0,5-10 0,3-6 0,-3-1-2,2-2-24,-6-6-26,-1-1-66,4-5-111,4-7-232</inkml:trace>
  <inkml:trace contextRef="#ctx0" brushRef="#br0" timeOffset="27822.3889">29947 5188 666,'0'0'101,"0"0"-95,0 0-1,0 0 11,176-7-1,-104 13-14,12 12 1,1 0-2,0 9-11,-4-2-10,-1-3-74,-12 0-161</inkml:trace>
  <inkml:trace contextRef="#ctx0" brushRef="#br0" timeOffset="28121.0734">31050 5278 249,'0'0'128,"0"0"-25,0 0 17,0 0 16,0 0-47,0 0-35,28-35-35,-49 35 1,-20 0-10,-22 0 16,-4 0 1,3 11-10,11 5 1,9 10-17,13-3 2,5 4-3,16-1 0,-1 1 0,11 0 1,0 4 2,0-3 1,20 3 0,23-2-4,7-3-1,19-3-48,10-6-58,1-10-188</inkml:trace>
  <inkml:trace contextRef="#ctx0" brushRef="#br0" timeOffset="28532.035">32047 4844 648,'0'0'115,"0"0"-32,0 0-23,0 0 30,0 0-62,0 0-28,-19-32-4,11 37-13,-9 27 0,-11 17 17,-7 5 4,-2 6 9,-5 2-7,-1 1 12,4 7-12,-6-2-6,3 3 4,-6-3-3,3-4 1,3-5-1,7-2 2,9-11-1,8-5-2,13-3 0,0-10 4,5-9 2,0-3-5,0-4-1,5-4 2,15 2-2,27-3-16,22-5-38,9-2-101,6 0-341</inkml:trace>
  <inkml:trace contextRef="#ctx0" brushRef="#br0" timeOffset="28758.0693">31398 5265 673,'0'0'179,"0"0"-138,0 0-23,132-1-18,-23 34-1,18 12-2,0 2 1,0 1-26,-8-12-125,-20-4-273</inkml:trace>
  <inkml:trace contextRef="#ctx0" brushRef="#br0" timeOffset="29694.8395">23497 2642 644,'0'0'0,"0"0"-27,0 0 27,0 0 1,-139 151 8,104-80 22,-2 18 13,2 18 38,-20 21-35,2 17-13,-9 8-13,0 3 10,-7-10-13,1-11-4,1-9-1,3-11 3,-5-6-10,8-11-3,4-8 5,17-17-5,4-18-3,13-16 0,15-16-8,-4-11-69,9-12-69,3-26-58</inkml:trace>
  <inkml:trace contextRef="#ctx0" brushRef="#br0" timeOffset="31412.5708">23238 2868 638,'0'0'1,"191"-125"2,-89 85-3,0 6 20,-2 19 34,-3 13-29,7 2-22,9 16 7,16 23-10,27 8-5,38 12 5,32 0 0,31 7-1,33-1-2,13 2 3,13 4 9,0-1 25,-7-3-4,-24-3-30,-23-9 0,-9-6 0,-21-4 12,-21 1-12,-8-6-8,-14 4 8,-5 1 0,1-10 4,-2 2-6,-1-5 2,-3 1-2,-7-1 2,-4-2 2,-8-1 2,-18 0-4,-11-1 0,-16-1-1,-9 1 0,-1 3 1,-8-4-5,-10 0 5,-8-1 1,-6-4 3,1 2-4,3-5 1,8 2-1,15 1 1,-1 1 0,10 2-1,0 1-1,-11 1 1,-16-6 0,-11-6-6,-10-3 6,-12-2 8,-7-5-5,-5-1 2,-12 0 12,1 4-8,8-2-9,11 7 0,15 6 0,9 6 0,9 4 0,9 8-1,16 3 0,2-5-1,-6-3 4,-2-2-2,-12-5 0,-10-7-6,-16-4 5,-16-10 1,-13-4 8,-10 0-7,-1 0 5,-4 0-6,-2 0 23,-1 0 0,-9 0-4,-3 0-7,2 0-5,-2 0-2,0 0-1,0 0-4,0 0-3,0 0 0,0 17-5,0 16-5,10 17 13,-8 17 0,-2 6 0,0 14 0,-15 10 2,-31 16 10,-10 7-2,-16 7 10,3-4-6,1-7-7,7-10 0,13-7-1,3-3-5,-2-6 5,-2 0-6,4-4 14,-15 0-7,8 0-4,-2-6 3,9-6 1,2-12-7,11-18 0,14-14 0,1-10-1,5-9 2,9-7 1,1 1 4,-1-5-5,3 0 5,0 0 0,-3 0 1,-6 0 5,-18-5-5,-28-22 7,-25-5-14,-32-18 6,-14-12-3,-21-3-3,-18-11-1,-16-1 0,-22-4 2,-19-9 1,-17-1 4,-17-8-5,-25-4 1,-14 1 2,-11 1-4,-3 4-2,14 8 1,21 7 1,21 9 0,3 2-1,7 7 2,-3-5-1,-8 0 0,18 2 0,10-2 0,19 5 0,29 5 6,23 1-5,21 11 3,20 5 8,11 7-12,7 5 6,-3 4-6,-9 2-2,6-2 2,-15-1 0,-9-3 3,4 0-3,-3 6-1,4-2 1,9 4-1,8 0 1,1 3 0,7 1 3,6-4-3,6 7 0,6-3 1,6 0-1,8 0 1,1 1 0,-1 2-1,5 0-1,3 4 1,-3 2 1,-3 0-1,5 2-2,-1 0 2,4 3-2,-4-5 2,-11 1 1,-1 0-1,-10-2 0,4 0-4,4 0 4,-1-2 0,14 3 2,12-2-5,16 3 6,14 0-4,13 3 2,4 1 2,0-3 11,0 4-4,0 2 7,0-2-10,0 0 3,-6-3-10,-3 4-5,-12-5 5,-3 1-3,-1-1 2,-5 3 1,3 3-4,1 1-22,5 0-37,3 0-49,18 0-193,12 0-331</inkml:trace>
  <inkml:trace contextRef="#ctx0" brushRef="#br0" timeOffset="41617.7171">23564 10340 396,'0'0'150,"0"0"-129,0 0-14,0 0 23,0 0 14,0 0 12,0 0-27,0 0-10,0-22-15,0 22 3,0 0 6,0 0-3,0 0-1,0 0-4,0 0 19,0 0 8,0 0-7,0 0 5,0 0 2,0 0-5,0 0-13,0-2-14,0 2 7,12 0-7,8 0-1,17 0 1,8 16 0,8 2 1,6-3 0,6 2-1,-10-7 1,7 5 0,-5-8 1,-5 5-2,-7-4 0,-3-1 1,-5 6-1,5 1 0,-11-1 4,6 9-4,-2-4 0,-1 9 0,-4 0 0,3 0 0,4 4 2,-3-3-7,-6 3 5,-1 6 0,1-5 5,-9 0-5,1 4 2,-4-1-1,1-4 1,5 6-1,-9 0-2,4-1 6,10-1-4,-6 1-1,5 2 0,5-2 0,-9-4 0,10 0 1,-10 2-1,-1-11 0,-2 1 1,3-2 0,-1-1 2,-1-1-1,0-2 0,9-2-1,1-2-1,7-3 6,6 1-6,9-7 2,0-1 3,0-4-4,1 0 2,-11 0 9,-12 0-1,-10 0 9,-1-4-2,-9-7 15,2-1-18,6-2-4,12-3-11,0 2 0,-5-1-2,7 5 2,-4 3-2,-6 4-3,-3 0 5,-9-1 0,-10 5-1,5 0 0,-5 0 0,0 0-3,0 0 3,0 0 0,0 0-15,0 0-7,0 0-7,0 0 5,0 0-13,0 0-56,-15 0-79,-22 0-146</inkml:trace>
  <inkml:trace contextRef="#ctx0" brushRef="#br0" timeOffset="42012.7072">25284 10951 602,'0'0'82,"0"0"-44,0 0-16,0 0 37,0 0-12,0 0-35,0 0-12,25 18 0,17 4 9,9 10 8,1 0 12,-3 4-14,-12 0 1,-16-1-6,-6 2-1,-15 4-3,0-2 11,0-1 8,-35 7-12,-12-5 3,-21 1 5,-17-8-1,-6 1-3,-2-7-6,2-7-9,-1 5-2,14-7 0,12 2-37,30 1-38,22-4-108,14-11-242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12:38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17161 11103 13,'0'0'192,"0"0"-156,0 0 49,0 0-4,0 0-2,0 0-29,0 0-23,-7 0-9,7 0 0,0 0 3,0 0-2,0 0 11,0 0-19,0 0 16,0 0-12,0 0 5,0 0 0,0 0 3,0 0-11,0 0-3,0 0-2,0 0 2,0 0 7,0 0-1,0 0-3,0 0 7,0 0-4,0 0-5,0 0-4,0 0-1,0 5 2,0-5-5,0 0 2,0 0-2,0 0 0,0 1-2,7 4-1,8 0 1,18 3 1,11 0 11,14 1-1,11-7 7,-6 2-18,-9 3 3,-4-7-2,-15 4 0,-6-3-1,-14-1 3,-7 0-3,-5 5 1,-3-5 3,0 0 3,0 0 5,0 0 9,0 0-7,0 0-8,0 0-1,0 0-5,0 0-1,0 0-10,0 0-39,0 0-63,7 6-88,3-2-234</inkml:trace>
  <inkml:trace contextRef="#ctx0" brushRef="#br0" timeOffset="1096.4596">17984 10991 309,'0'0'146,"0"0"-108,0 0 18,0 0 2,0 0-38,0 0-6,-5-12 3,5 12 9,0 0 6,0 0 6,0-5-4,0 4-8,0-4-7,0-4 7,0 8-13,5-6 11,1 3-1,-1-2-11,9-3-10,1 4 5,3-2-5,2 2-2,9 1-1,6-1 1,5 3-1,-2 2 1,-4 0 0,-2 0-1,-6 0 1,-4 0 1,-3 0-1,-8 0-2,4 0 1,-6 0 1,2 0-1,3 5-2,-6 1 3,-1 1-1,1 3 1,-1-1-2,-2-3 2,-5 6-1,0-3-2,0 2 3,0 1-1,0 3 2,-20 2 0,-10 4 2,0-5 3,0-4-2,1 3-2,16-10-2,3 2-2,5-3 2,5-4 1,0 0 0,0 0 0,0 0-2,0 0 1,0 5-4,0 1-4,5-1 8,10 6 3,3 3 1,12-1-3,0 1 10,4 1-6,-4 2 2,2 0 6,-2-6-13,-5 6 5,-12-2-3,-3-3 3,-3-4-2,-7-1-3,0 5 0,0 1-4,-30 2 8,-15 2 0,-12-6 1,-7-4 10,1-7-8,-3 0 4,18 0-9,-1 0 5,18-3-3,14-6-8,12 9-21,5-4-60,0-1-149,27-1-325</inkml:trace>
  <inkml:trace contextRef="#ctx0" brushRef="#br0" timeOffset="10635.8813">18925 11322 481,'0'0'91,"0"0"-77,0 0-3,0 0 33,0 0-27,0 0-17,0 0 14,-8 0-13,8 0 0,0 0 26,0 0 22,0 0 4,0 0-12,0 0-22,0 0 1,0 0 15,0 0-16,0 0 3,0-5-12,0 5 7,0 0-8,0-2 3,0-2-6,0-1-6,0 1 4,0 4 4,0-4-2,0 4 4,0 0-3,0 0 1,0 0 4,0 0-1,0 0 4,0 0-5,0 0 2,0 0-1,0 0-1,0 0-1,0 0 0,0 0-3,0 0 2,0 0-4,0 0-1,0 0 3,0 0-2,0 0 1,0 0-1,0 0-4,0 0 0,0-3 1,0 3 0,0 0-1,0 0-33,0 0-74,-7-5-137,-3-10-383</inkml:trace>
  <inkml:trace contextRef="#ctx0" brushRef="#br0" timeOffset="12830.6961">19603 10951 331,'0'0'77,"0"0"-52,0 0 22,0 0 13,0 0-31,0 0-12,-3 0 11,3 0-6,-7-4 5,7-1 19,-5 4-8,5-8-12,-4 4 15,4 2 1,-8-6-24,6 9-4,-1-4-1,0-1 5,1 3-1,-1-2-13,-1 4-1,-1-5 4,2 2-3,-4-1-2,2 0-1,2-1 1,-9 3 0,7-1 1,-5 3 0,3 0-3,-3 0-5,0 0 1,-5 3-2,-6 15 6,-3 2-2,6 7 0,-9 5 2,7 0-1,0 2 0,8-2 1,7 5 0,-2-2-1,2-3-1,5-4 1,0-1 1,0-5-1,0-7 0,5-4-1,2 0-5,2-6 6,7-5 1,16 0 0,5 0 3,16 0 2,-4-12-4,-2-8-1,-2-2 1,-7 1-1,-3-5 1,-9 3 3,-5-2-2,1 6 3,-7 0-4,2-2 2,11-1-3,2 5-3,6-3 0,5 5 3,3 3-3,-9 2-2,-8 8 4,-6-1 1,-5 3 0,-1 0 0,-4 0-2,-1 0 0,2 0-3,0 5 2,-4 10-2,-1 7-7,-4 5 11,-3 5-1,0 0 2,0 6 0,0-2 1,-18-3-2,-11-1 2,4-5-1,-5-1 1,-3-11 0,3-3 6,-1-6-5,13-3 1,-2-3 4,8 0 0,-3-14 14,7-17-3,3-8-13,5-4-2,0-6-3,0 5 0,0 4 0,13 13 2,2 3-2,-3 9 0,8 7-25,14 8-78,-1 0-157,5 0-208</inkml:trace>
  <inkml:trace contextRef="#ctx0" brushRef="#br0" timeOffset="13327.1476">20202 11189 453,'0'0'46,"0"0"-36,0 0 8,0 0-4,0 0-10,0 0 2,144-97 20,-129 87 25,-12-7-1,2 7 47,-5-5-41,0-2-25,0 0 12,0 7-10,0-1-7,0 0-10,0 10-7,0-3-7,0 4-1,0 0-1,0 0-6,0 0-8,12 0-16,-4 22 3,16 15 27,1 7-2,1-2 2,6 11 0,-5-6 2,-12-8-2,-7-2 0,2-10-5,-10-1 0,0-7-2,-33-2 1,-22-6 6,-17-5 2,-10-6-2,-4 0-24,1-22-7,13-9-41,12-6-125,40-6-229</inkml:trace>
  <inkml:trace contextRef="#ctx0" brushRef="#br0" timeOffset="16957.5046">21115 11135 292,'0'0'177,"0"0"-117,0 0 13,0 0 9,0 0-28,0 0-29,7-5-1,-7 5-14,0 0-3,0 0-6,0 0-1,0 9-2,0 9 2,0 7 8,0 2-1,-10 12 11,-2 1-1,-3-2-1,7 1-10,-7-2-1,6-5-6,4-5 4,3-12-2,-1 2 0,3-12 1,0-2-4,0-3 4,0 0-2,0 0 7,9 0 2,24-25-1,5-7-2,14-1-1,-13 7-2,-6 6 4,-18 8 4,-3 12 7,-12-4 2,0 4-10,0 0 3,0 0-13,0 0-2,0 4-9,0 22 1,0 6 10,3 0 1,9 1 1,5-3-1,8-6-1,5-2 0,10-6-7,-1-5 2,1-6-3,-15-5 2,3 0 6,-13-6 6,0-22 4,-6-8 13,-3-12-3,-6-1 14,0 2-12,-11-1-5,-8 5-4,-1 12-2,4 9-9,9 10-2,7 12-23,0 0-75,32 0-145,19 0-325</inkml:trace>
  <inkml:trace contextRef="#ctx0" brushRef="#br0" timeOffset="17266.1581">21993 11443 337,'0'0'307,"0"0"-274,0 0-11,0 0 27,0 0-3,0 0-23,-132 77-9,102-51 3,8 1-6,6-7 5,12-8-8,4-2 5,0 0-9,0 2-2,4-2-1,24 7 2,21-3-6,17-6 3,13-5-77,6-3-96,1-10-266</inkml:trace>
  <inkml:trace contextRef="#ctx0" brushRef="#br0" timeOffset="17571.6139">22520 11271 716,'0'0'111,"0"0"-11,0 0-20,0 0-42,0 0-5,0 0-30,0-36-3,0 36-11,0 5 3,-6 18-9,-10 16 17,-7 6 7,-2 4 11,2-2-6,-8-2 8,13-3-16,-9-4 4,9-6-7,3-1 1,10-15-2,1 1-2,4-3 1,0-3-39,4 1-25,29-7-43,17-5-44,14 0-157</inkml:trace>
  <inkml:trace contextRef="#ctx0" brushRef="#br0" timeOffset="17746.4291">22442 11427 722,'0'0'76,"0"0"-43,0 0-33,0 0-4,210-25-93,-96 25-27,-2 0-127</inkml:trace>
  <inkml:trace contextRef="#ctx0" brushRef="#br0" timeOffset="17985.9636">23159 11194 722,'0'0'158,"0"0"-43,0 0 6,0 0-47,0 0-74,0 0-8,0 47 7,17 23 1,-12 4 5,-5 7-5,0-6 5,-23-5 0,-18-12-4,-10-1-1,-21-11-2,-14-5-25,-22 1-41,-6-10-104,12-20-194</inkml:trace>
  <inkml:trace contextRef="#ctx0" brushRef="#br0" timeOffset="22718.4147">21048 10857 325,'0'0'157,"0"0"-95,0 0-3,0 0 8,0 0-8,0 0-32,0 0-8,0 0-2,0 0 0,0 0 7,0 0-2,0 0 4,0 0 4,0 0 1,0 0-7,0 0-5,0 0-8,-5 0-10,-22 11 3,-13 12-4,-7 8 6,2 11-5,-3 7 0,9 10 4,-1-1 0,2 11 0,-3 0-1,6 1-2,0 4-2,7-3 1,13-2-1,10-7 0,5-7 0,0-3-1,31-9-3,18-4-26,6-8-10,32-15-32,12-11 5,15-5-48,13 0-142</inkml:trace>
  <inkml:trace contextRef="#ctx0" brushRef="#br0" timeOffset="33853.1493">26498 9789 157,'0'0'56,"0"0"-31,0 0 42,0 0-9,0 0-20,0 0 9,0 0-20,0 0 3,0-5 6,0 5-5,3 0-11,-3 0-5,0 0 6,0-3 1,0 3 21,0-1-6,0 1-13,0 0-13,0 0 7,0 0-3,0 0-1,0 0-4,0 0 1,0 0-5,0 0-1,0 0-3,0 0 4,2 0-4,-2 0 6,0 0-4,2 0 4,-2 0 1,0 0 15,2 0-6,-2-4 3,3 4-9,-1-3 1,4 3-5,-2-5-6,9 3-1,-5-3 0,2 1-1,-3 4 0,3 0 0,2 0-2,1 0 2,6 0 0,-4 0 0,0 0 0,-2 0 0,12 9 1,-6 1-1,-3 3-2,11-2 2,-7 2 0,0-5-1,-8 2 0,3 2 1,-3-2-1,-2-1-3,1 3 8,4 0-9,-3 7 8,10 5-3,8-4 2,-5 7-1,7 0-1,-10-6 0,-2 5-1,-5-10-1,-10 1-2,8-7 2,-13 0-1,0-3-4,0-2 4,0 1-2,0 3 3,0 3-5,0-2 7,0 2 1,0-2-1,0 7 0,0-4-1,0 2 1,0 2 0,-5-2-2,-5 2 4,0 0-3,-2-2 2,1 1-2,6-4 2,-2 0-1,-1-7 0,1 0 4,2 1-10,-7-3 6,7-2 0,2 4 0,-6 1 5,1-2-4,-4-2 0,-6 3-1,0 0-4,-4 0 4,2 2 0,0-3 2,-2-4-2,2 0 2,10 0-2,-2 0 7,2 0-1,0 0-5,-2 0 6,1 0 5,-4-11-5,1 1 1,-11-1-1,7-4 12,-2-1-11,5-1-2,-9 7-6,14-3 7,-5-1-2,3 6 3,2-1-7,5 3-1,2-3 4,3 6 0,-5-2-2,5 1 7,0 0-8,-8-1 2,6-1 4,0 1-6,1-2 6,-4-2-5,3 2 7,-1-1 1,1 1-9,2-3 0,-2 8-1,2-6-1,0 1 1,0 2 0,0-5 0,0 8 2,-2-8-2,2 5 4,0 1-4,0-2 1,0 1-1,0 0 0,-3-2 2,3 2-1,0 0 0,-3 0-1,3-3-2,-4-1 2,4 5 0,-1-2 0,1 0 0,0-1 0,0 3 0,0 0-3,0-3 3,0-2 1,0 5 1,0-3-4,0 0 5,0 2-3,0-3 1,0 4 0,0-4-1,0 1-1,0-1 1,0 1 0,1 2 0,6 0 0,-2 0-4,-3 3 4,3-2-1,-3 0 4,3-3-3,-4 7 0,1-1 1,8-3 0,-5-6-2,-2 5 1,2-7 0,2 8 3,-4 3-3,2-6-1,2 3 1,-4-2-1,4 0 0,1 1-2,-1-4 3,5 4 0,0-2 0,-9 2-1,2 1-1,2 2 2,-4-2 0,-1 4 0,3 0 0,1-5 0,-2 5-2,1 0 2,1 0 0,-2-3 0,-3 1-1,3 2-1,4 0 2,-3-3 1,-1-1-1,7 4-1,4-4-1,-5 4 0,4 0-2,-4 0 2,-2 0 2,2 0-2,2 0 2,-9 0 0,4 0-1,3 0-2,0 0 0,-2 0-4,11 0 3,-8 4 3,4 5-4,-3-1-3,-3 1 7,2-3 0,-1 5-2,-3-4-2,1 1 5,2 0 4,-3 2-4,3 0-4,5 2 2,-10 3 2,7-10 3,-7 10-3,2-4-4,1 2 2,-1-3-2,-7-1 0,5 3 3,-5-1-2,0 1 0,3 1-1,-1-2 0,-2 6 2,3-7 2,-3 6 0,3-6 0,1 3-4,-4-3 3,0 0-5,0 2 5,0-2-1,0-1-1,0-1-1,0 0 4,0-1-4,0 5 4,0-4 0,0 4 0,0-4 3,0 4-6,0-1 4,-7 1-1,4-1 0,1 2 0,-1 0 0,3-3 0,-5 2-1,-2-2 1,2-1 0,5-1 4,-3 2-6,-4-4 2,2-2-1,0 1 1,-2-5 2,6 6-2,-3-6-3,4 1 2,0 2 1,-3-3 1,-4 0 3,2 0-4,0 2-3,-7-2 3,2 0 0,-5 0 2,-3 0 2,3 5-4,6 0 0,-2-5 0,2 0 0,3 0 4,-4 0-1,1 0-2,1 0 6,-7 0-2,-7 0-1,-11 0-4,3 0 0,1-5-3,-3-2 3,9 4 1,8-4-1,3 7 3,5-5-3,4 5 3,1 0-1,1-1 5,1-2-4,-2-3 5,-5 1 10,2-8-15,-3-6 1,1-3-3,-3-1-1,2-3 3,-5 3-3,8-1 1,-2 3 8,2 4-3,3 2 1,0-2-4,2 7 3,0 0-2,0-2-3,0 2-1,0-7 2,0 2-1,0-3-2,0 1 2,0 4-1,0 2 1,0 0 4,0 1-3,0 0-2,0-2-3,0 2 3,2 4 0,0-5 0,3 10-1,-3-8 2,4 2-2,-2-3 2,9 1-4,-10-2 4,9-1-2,-9 6 2,4-3-3,0 4 2,-1-2-1,3 1-1,-8 1-1,4 1 3,-3-1-2,5 5 2,-2-5-2,-5 2 4,5-1-4,-5 0 3,7 4-1,-7-2 0,3 2 1,-3 0-2,5-3-5,-5 3 5,0 0 1,7-2 0,-7 2 1,0-4-2,3 4 2,-3-5-4,2 5 3,-2 0-1,0 0-5,3 0 5,-3 0 0,0 0-5,0 0 2,0 0-3,0 0-8,0 0-25,0 5-63,-15 17-137,-25-3-75</inkml:trace>
  <inkml:trace contextRef="#ctx0" brushRef="#br0" timeOffset="35841.6915">26271 11194 365,'0'0'19,"0"0"-5,0 0 31,0 0-9,-122 121-15,101-87 8,1-3-19,5 6-5,-5-3 17,2 3 2,9 0 2,-4-1-10,3 3-2,2-2-4,-9 0-2,5 2 0,7-8 4,-5 6-4,10-5-6,0-5 3,0 0 0,0-7-5,14 1 7,16-8-6,-5-5 12,17-8-1,8 0 3,7-8 12,3-26-6,3-3-9,-6-10-4,-5-7-1,-7-1 2,-8-7 1,-5 3 0,-14 6-9,-1-1 14,-4 15-1,-6 8 16,-2 5 2,-3 9-9,-2 11-14,0 2-6,0-1-1,0 0 4,0 2-5,-15-1-1,-14-5-1,-7 7-3,0-2 3,-2 4-1,13 0 1,3 0-9,7 0-44,3 0-54,7 11-96,5 0-108</inkml:trace>
  <inkml:trace contextRef="#ctx0" brushRef="#br0" timeOffset="36749.1313">26714 11013 454,'0'0'75,"0"0"-45,0 0 29,0 0-5,0 0 11,0 0-23,70-54 0,-70 54-30,0 0 2,0 0-14,0 0-4,-8 20-1,-31 19 5,-12 15 13,-18 18 6,-26 8 4,-6 7 3,-1 4-9,-7 0-7,12-11-5,17-1 2,13-10-7,4-5 9,16-5-9,7-4 0,8-6-3,0-4 6,15-12-6,2-6 1,4-5-8,4-13-54,7-9-45,0 0-95,18-32-193</inkml:trace>
  <inkml:trace contextRef="#ctx0" brushRef="#br0" timeOffset="37034.0448">26941 11561 474,'0'0'232,"0"0"-212,0 0 11,0 0 42,133-63-47,-87 58-20,11 3-5,4-1 8,0 3-9,-7 0 0,-11 0 5,-7 0-5,-8 0-4,-6 10-34,-4 2-97,-18 3-65,0-3-180</inkml:trace>
  <inkml:trace contextRef="#ctx0" brushRef="#br0" timeOffset="37269.3978">26722 11881 805,'0'0'49,"0"0"-33,0 0 44,0 0-10,0 0-45,0 0-3,209 0-2,-115 0 0,8 1-13,4 10-49,-4-5-26,10-1-76,-2-5-80,-10 0-97</inkml:trace>
  <inkml:trace contextRef="#ctx0" brushRef="#br0" timeOffset="37552.5973">28009 11867 536,'0'0'168,"0"0"-138,0 0 72,0 0-17,-143-12-33,112 33-41,6 12-10,6 10-1,13 11 0,6 3 0,0-4-25,31-10-23,1-11 15,3-12 13,9-12 4,1-8 10,-3-5 6,1-26 1,-1-25 13,-15-18 27,-9-8 18,-13-8-34,-5 5 4,-6 6-19,-38 8-10,-13 4-2,-21 2-111,-20 5-257</inkml:trace>
  <inkml:trace contextRef="#ctx0" brushRef="#br0" timeOffset="39068.2679">17410 10426 220,'0'0'253,"0"0"-238,0 0 49,-166-8 11,103 8 14,-4 8-16,0 19-26,-15 1-2,-3 12 4,-4 14-9,-13 9-7,-10 11-6,-9 11 5,-11 10-15,-15 9 1,0-1-8,0 6 2,11-6-3,11-2-6,24-7-1,8-5-2,9-10 1,15-4-3,9-6 2,20-5 0,7-2 0,17-11-4,3-15 3,13-14-14,0-5-32,0-12-4,5-5-33,34-22-12,24-32-109,16-24-424</inkml:trace>
  <inkml:trace contextRef="#ctx0" brushRef="#br0" timeOffset="39382.2348">15809 11214 669,'0'0'167,"0"0"-117,0 0 34,0 0-76,0 0-1,0 0-7,-137 213 43,38-107-16,-11-2-15,9-13-6,14-16-4,12-11-4,27-7 3,9-10-4,14-12 3,15-6-1,5-11 0,5-8 1,0-3 0,0 2 0,15-4 4,18-5 1,13 0 4,27 0 21,19 0-9,19-5-21,4-11-4,14-4-64,15-12-82,3-16-215</inkml:trace>
  <inkml:trace contextRef="#ctx0" brushRef="#br0" timeOffset="41362.015">24549 9858 266,'0'0'243,"0"0"-149,0 0 20,0 0-18,0 0-37,0 0-11,7-45 12,-7 36-23,0-6-3,0 2-6,0 3 9,0-3 2,0-4-13,0 0-2,0 2-9,0-3-5,-3-3 2,-4-5 5,-1-8-10,-9-2 6,-3 0-6,-7-3 6,7-8-8,-10-2 6,0-6-5,-7 0-2,-5-11-3,-5 7-2,7 3 1,-8-5-2,6 14 2,0-1 0,-7 1-1,-1 1 0,-5-1 1,0 5-1,-5-7-1,4 2 2,-19-1 0,3-2-3,-13 4 1,0-2 2,11 6 0,-1 2-3,8-1 2,2 8-2,-11-10 3,4 7 0,-6 4-2,-9-2 2,-2 3-4,6 0 0,7 9 4,8 1 0,11 5 0,5 4 1,3 6-1,4 3-2,-2 2-1,-4 1 3,-6 0-2,-4 0 2,-10 1 0,-5 8 1,-1 12 0,-11-3-1,4 2 0,2 11 0,-8-3 1,-2 3-1,-4-2-1,6 5-1,10 1 2,8-3 0,8 6 0,9-6-1,-5-1 0,1-4 1,-4 0 0,-4 0 2,3-1 0,9 0-2,-5-5 2,3 1 0,-3 0-2,6-1 1,-6 2 0,1-3 6,3 5-3,5 3-4,-4-1 1,10 0-1,1 5 2,1-2-2,8-1 1,-2 1 0,-5 2 0,9-3 1,-2 2-1,1 0-1,1-3 0,-7-1 1,11 3-1,-4-3 1,6 1-1,2-1 1,-2 0-1,5 3 0,-3-3-1,5-3 1,3-4-1,-4 2 1,6-4 0,-7-1 0,5 1 0,-1 2-1,3-3-1,-10 5 3,5 0-2,-1-7 1,6 5 0,-1-5-3,4-2 6,4-2-6,-4 2 3,2-5 0,5 1 0,1-7 0,4 6-1,-6 0 1,1-2 0,1 3 1,-6 6-3,4-4 2,-3-5 0,1 5 2,3-5 2,-2-1-7,4-1 3,3-3 0,-5-1 1,5 0 1,0 0 0,0 0 7,0 0-5,0 0-4,0-15-9,0-18-39,15-9-152,-2-1-15,-6 11-48,-7 6-79</inkml:trace>
  <inkml:trace contextRef="#ctx0" brushRef="#br0" timeOffset="41826.0479">19509 9068 345,'0'0'284,"0"0"-219,0 0 41,0 0-6,0 0-30,0 0-39,0-37-28,0 37-3,-22 22-7,-4 18 7,-13 10 10,-6 14 22,-3 4-24,2 3 5,-2 3 11,-1 2-12,9-7-1,3-1 4,1-14-9,10-5-1,10-12-3,4-12-2,9-7 2,-2-4-2,5-8 0,0 5 0,0-10 1,0-1 0,0 0 0,5 0 3,30 0 7,23 0 19,19 0 7,-1 0-22,-3-1-14,-11-6 0,-3 7-1,-6 0-19,4 0-49,7 0-49,4 0-91,4 0-376</inkml:trace>
  <inkml:trace contextRef="#ctx0" brushRef="#br0" timeOffset="42708.2357">21331 6768 842,'0'0'95,"0"0"-79,0 0 43,0 0 0,0 0-42,0 0-17,0 0-4,-14 78 4,-11-29 17,7 18-2,-9 6 18,-5 1-17,11 5 9,-4-6-22,0-6 3,4-9 2,5-6-6,1-3-2,0-9 1,-4 0 0,7-8-1,2-3-9,2-5-74,1-12-55,7-12-150,7-12-335</inkml:trace>
  <inkml:trace contextRef="#ctx0" brushRef="#br0" timeOffset="43254.3406">21973 6737 803,'0'0'139,"0"0"-121,0 0 7,0 0 28,0 0-53,0 0-6,-112 55 5,112 21 1,14 18 6,32 3 4,11 11 21,5-6-5,-8-12-15,-7-7-5,-21-11-6,-14-4 0,-12-14 7,-2 0-7,-50-12-10,-33-8-3,-15-14-18,-14-13-4,7-7 11,15 0 5,32 0 7,30-19 12,30-8 8,11-12-7,53-16-1,20-9 1,14-5 10,14-1 18,-15 2 6,-1 2 25,-18-3 11,-16 10 15,-18-5-16,-18-1-17,-17 1-5,-9 1-16,0-1-8,-35-1-21,-14 2 5,-18 5-8,2 9-6,1 17 4,11 11-3,9 20-26,13 1-46,9 32-80,7 22-5,15 10-32,0-1-188</inkml:trace>
  <inkml:trace contextRef="#ctx0" brushRef="#br0" timeOffset="43614.0836">22703 7180 622,'0'0'250,"0"0"-234,0 0-14,-168 116 80,90-48-28,11 1-34,28 12-15,26-1-3,13-6 1,35 2-3,27-12 2,17-16 4,14-16-3,6-17 0,10-15-3,-11 0 0,-16-32 2,-11-18 4,-13-22 2,-26-9-3,-15-9 42,-17 3-13,-7 2 1,-35 0-6,-21 16-7,-4 0-21,-2 19-2,16 14-9,14 15-67,24 16-68,15 5-119,20 0-359</inkml:trace>
  <inkml:trace contextRef="#ctx0" brushRef="#br0" timeOffset="43960.1788">23974 6841 733,'0'0'155,"0"0"-106,0 0 10,0 0-8,-184 5-27,117 38-11,-8 9 8,23 10-9,20 1-12,29 6 1,3 3 1,15-10-3,33-12 1,12-8-4,11-20-10,-3-12-5,-11-10 12,-3-10 7,-29-35 10,-7-21 0,-18-14 14,0-9 17,-40 3-21,-12 7 3,-3 15-14,12 21-9,9 21-4,12 22-47,22 0-126,9 25-443</inkml:trace>
  <inkml:trace contextRef="#ctx0" brushRef="#br0" timeOffset="44372.8392">24253 7527 727,'0'0'74,"0"0"-65,0 0 29,131-13-23,-36 13-4,21 0-10,-6 0 6,5 0-3,-13 5 0,-15-1-3,-18-3-1,-17 6 0,-14-2-45,-18 0-155,-20-5-309</inkml:trace>
  <inkml:trace contextRef="#ctx0" brushRef="#br0" timeOffset="44582.8188">24205 7989 829,'0'0'122,"0"0"-112,0 0 86,0 0-38,189 0-36,-79-5-13,6 5-6,-4 0-3,1 0-5,-9 0-97,-7 0-114,-7-2-368</inkml:trace>
  <inkml:trace contextRef="#ctx0" brushRef="#br0" timeOffset="44895.8821">25983 7317 893,'0'0'105,"0"0"-98,0 0-14,0 0 7,0 0 0,-17 163 3,2-89 15,-2 4-5,1-2-1,-3-3-2,3-5 3,-6-3 0,-2-10-10,6-2 1,3-7-3,0-3-1,1-4-3,9-2-45,-1-10-99,6-17-234</inkml:trace>
  <inkml:trace contextRef="#ctx0" brushRef="#br0" timeOffset="45392.7343">26518 7520 155,'0'0'116,"0"0"71,0 0-17,0 0 6,0 0-87,0 0-1,0 0-32,89-6-26,-79 6-11,-5 0-10,5 0-3,-3 0-2,3 0 2,1 0-5,-4 0 0,3 0-1,-10 0-1,5 0 1,-5 5 0,0-5 1,0 0-1,0 0 3,0 0-2,0 0 0,4 0 0,-4 0-1,0 0-4,0 0-10,0 0 0,0-10-41,0-2 7,-22 3-97,-20-3-267</inkml:trace>
  <inkml:trace contextRef="#ctx0" brushRef="#br0" timeOffset="46060.8336">25642 7368 577,'0'0'265,"0"0"-244,0 0 103,0 0-15,0 0-44,0 0-44,-54-25-21,54 25 0,0 0 0,5 0-7,14 0-3,26 16 10,22 4 2,30 7 1,16 0-2,3 0-1,-1 0-4,-8-7-13,-21-7 6,-23-2 1,-18-11-4,-25 0 14,-8 0 5,-7 0 3,-3 0-3,-2 0 1,0 0-5,0 0 15,0 0 3,0 0-6,0 0 5,0 0-7,0 0 2,0 0-10,0 0 4,0 0-7,0 0-1,0 0-4,0 0 0,0 0 3,0 0-1,0 4 0,0-4-5,0 4 4,0 8-5,-2 10 4,-15 10 5,-9 16 9,-8 6 4,-1 5 3,-8-1-11,2 6-1,6 6-3,4-4 4,-3 1-5,4-5 2,2-7 0,7-4-2,6-5 1,-1-5 0,6-6 0,-4-9-2,6-5 0,3-6-10,0-6-33,3-7-40,2-2-24,0-7-100,0-37-373</inkml:trace>
  <inkml:trace contextRef="#ctx0" brushRef="#br0" timeOffset="46659.778">25610 7180 264,'0'0'198,"0"0"-122,0 0 9,0 0 36,0 0-25,0 0-38,-37-36 11,37 36-32,0 0-11,0 0-2,0 0-16,0 0 2,0 0-10,0 0-2,0 0 2,0 12 1,25 8 4,27 11 24,18 3 14,26 2 2,19-2-13,7 3-19,10-2 0,7-3-10,-3-2 3,-6-5-6,1-4 1,-8-3 2,-14-4-1,-12-2 0,-27-6 0,-18-6-1,-18 5 6,-19-5 10,-10 0 11,-5 0 11,0 0-24,0 0 8,0 0-17,0 0-6,0 0-6,0 0-21,-5 8-86,-15 0-89,-12 1-249</inkml:trace>
  <inkml:trace contextRef="#ctx0" brushRef="#br0" timeOffset="50359.9543">11834 14121 181,'0'0'313,"0"0"-289,0 0 9,0 0 39,0 0-5,0 0-28,0 0-16,-15 0-13,15 0 12,0 0 10,0 0-6,0 0 0,0 0-1,0 0 22,0 0-6,0 0 3,0 0-2,0 0-3,0 0-17,0-2-16,0 2-1,0-4-5,9-7 0,21 1-5,3-7 5,2 11 0,-5 2-5,4-1 4,1 3-1,5 2-1,-6 0 0,4 0 2,4 0 1,-10 2 0,-7 13 0,-10-3-7,-2 3-2,-6 2 4,-7 5 3,0 1-13,-20 12 12,-20 2-1,-19 4 4,-9-8 4,1 1-3,1-7 0,6-3 0,12-8 1,14-5-1,19 1 0,7-7 0,8-1 0,0-4-1,0 0-13,0 5 0,0-4 0,15 4 2,7 6 9,13-5 2,5 9 0,3 2 2,-2 4 1,-6 7-3,-7 3-5,-8 7 3,-11 3 2,-9 3 0,0 5 1,-14-7-1,-26 2 3,-24-4 8,-4-12 9,-11-2-7,1-11 3,6-14-6,3-1 3,9-1 4,10-30 7,16 0-20,16-3-4,6-2-9,12 0-59,15 2-17,39 7-102,9 6-266</inkml:trace>
  <inkml:trace contextRef="#ctx0" brushRef="#br0" timeOffset="51479.4152">12766 14852 788,'0'0'220,"0"0"-156,0 0 20,0 0 1,0 0-14,0 0-41,0 0-21,0 0-6,0 0-3,0 0-4,0 0-6,0 0-32,0 0-46,0 0-31,0 0-56,5-17-293</inkml:trace>
  <inkml:trace contextRef="#ctx0" brushRef="#br0" timeOffset="52895.6931">13882 14264 217,'0'0'225,"0"0"-199,0 0 7,0 0 25,0 0-14,0 0-12,0-7 28,0 3-6,0 4 1,0 0 2,0-5 7,0 5-26,0 0-18,0 0-9,0-6 3,0 6 2,-7-4-3,-1 4-8,-7 0-4,-14 0-1,-7 0 4,-13 27-4,-13 10 4,7 7 3,-5 7 4,8 8-1,5 0-5,10 7-3,10-3-2,12-4 0,15-2 0,0-8 0,5-2 0,26-9-4,0-11 1,8-10-14,-4-8 9,2-9 2,6 0 4,9-27 2,0-14 1,8-12 0,-1-13 6,16-8-7,0 0 1,6 9-1,-10 12-1,-5 10 1,-3 12 0,-3 4-1,-3 7 1,-10 3-1,5 11 1,-12 6 1,-5 0-1,-1 11-3,-16 21 3,-3 20 2,-10 12-1,-5 12-1,-5-2 5,-20-4 3,-13-7-3,-1-8-2,-9-8 4,-8-3-2,-4-12-5,2-7 3,6-5 2,-3-12-4,11-8 0,11 0 3,11 0 8,7-28 8,10-14 5,5-6-16,15-14-2,33-5-7,14-1-1,2 8 1,3 8 0,-7 3-3,-3 11-5,0 11-47,-9 12-28,-6 4-85,-12 11-152</inkml:trace>
  <inkml:trace contextRef="#ctx0" brushRef="#br0" timeOffset="53308.4654">14680 14899 861,'0'0'22,"0"0"-19,0 0 5,162-142 1,-93 93-7,-1 0 8,-4 7 6,-12-6-7,-11 9 4,-14 9 28,-22 7 13,-5 2-7,0 6 3,0 3-8,-5 3-20,-6 2 2,7 3-2,-2 4-22,6 0-9,0 9 0,0 24-4,0 25 11,0 10 4,21 8-2,1-6 1,-2-1-1,-10-5 0,-10-9-3,0-8 1,-25 2-3,-32-14 4,-26 0 1,-26-10 6,-5-9-6,-1-10 0,16-6-9,24 0-71,33-31-45,42-12-114</inkml:trace>
  <inkml:trace contextRef="#ctx0" brushRef="#br0" timeOffset="53668.8135">16388 14346 697,'0'0'168,"0"0"-158,0 0 31,-196-17 27,117 49-32,-14 20 0,4 8 4,10 8-14,16 3-5,21-3 1,12-4-12,7-4 0,18 3-6,5-9-1,0 0-2,21-6-1,16-10-2,17-2 1,18-9-35,18-10-81,9-17-109,8 0-378</inkml:trace>
  <inkml:trace contextRef="#ctx0" brushRef="#br0" timeOffset="54373.4074">16580 14695 385,'0'0'48,"0"0"-47,0 0 40,0 0 39,144-36-21,-102 32 11,0 4 11,-6 0-30,-9 0-17,-10 0-25,-12 0 4,2 0-13,-7 0-4,0 0 0,0 9 4,-7 12-1,-15 2-5,-10 9 6,-4 8 9,-6-4-9,-7 0 2,2-5-4,11-3 6,-1-9 4,10-2 5,12-11 26,5-1-19,10-5 17,0 0-19,0 0-4,0 0-3,0 0-1,0 0-4,0 0 3,0 0 3,0 0-12,0 0 1,0 0-1,0 0-1,0 0 0,0 0 1,0 0-2,0 0 2,0 0 0,0 0-3,0 0-3,7-5-1,1-5 7,2-3-8,-5 9 5,2-2-1,-7 1 4,0 1-1,3 4 1,-3 0-4,0 0 1,0 0-1,0 0-1,0 0-1,0 0 4,0 0 1,0 0 0,0 0-2,0 0 2,0 0-4,0 0-7,0 0-23,0 0-32,0 0-15,0 0-70,0 0-34,0 0-113</inkml:trace>
  <inkml:trace contextRef="#ctx0" brushRef="#br0" timeOffset="55221.0964">16943 14723 696,'0'0'120,"0"0"-66,0 0 50,0 0-46,0 0-22,0 0-3,7-11-7,-7 11-10,-15 6-2,-15 20-2,-19 14 8,-11 7 15,3 1-20,12-7-14,8-8 0,14 6-1,8-8-1,6-4 0,9-7-16,0-3-55,0-7-24,24-10 26,16 0-8,13-10 38,8-30 22,2-5 7,-14 7 11,-14 4 11,-17 15 47,-11 13 30,-2 0-6,-5 6-18,0 0-24,0 0-26,0 6-14,-12 19 0,2 20 0,2 3 0,8-1 4,0-3-4,8-3 8,26-9-7,11-9-2,15-13-7,7-10-2,1 0-2,8-10 11,-19-22 1,-7-12 0,-10-8 10,-17 4-7,-16-7 8,-7 6 9,-7 7-4,-23 1-16,-8 10-9,-1 7-67,-6 16-91,27 4-285</inkml:trace>
  <inkml:trace contextRef="#ctx0" brushRef="#br0" timeOffset="55498.124">17851 14906 980,'0'0'63,"0"0"-23,0 0 76,0 0-59,0 0-41,0 0-14,-153 0-1,106 41-1,-8 14 4,13 2-3,10-2-1,7 2 0,1-8 1,14 0 0,10-6 0,0-2-2,17-9-11,37-4-47,14-11-39,19-14-69,22-3-372</inkml:trace>
  <inkml:trace contextRef="#ctx0" brushRef="#br0" timeOffset="55813.7047">18763 14776 139,'0'0'812,"0"0"-792,0 0 46,0 0 44,0 0-59,0 0-39,-17-36-12,17 36-7,-1 0-5,-4 27-3,-10 10 12,0 17 3,-17 8 18,5-3-7,2 1-6,-7-6 0,15 3 0,-1-2 0,3 2-5,8-7 0,7 2-2,0-8-12,10-3-48,32-5-34,12-13-62,9-6-181</inkml:trace>
  <inkml:trace contextRef="#ctx0" brushRef="#br0" timeOffset="56025.2309">18447 15077 1009,'0'0'0,"0"0"-5,0 0-68,0 0 72,0 0 1,176-16 5,-63 25-5,13 8 0,-4-2-58,3 6-35,-14-10-159</inkml:trace>
  <inkml:trace contextRef="#ctx0" brushRef="#br0" timeOffset="56323.8795">19492 15198 156,'0'0'833,"0"0"-817,0 0 24,0 0 14,0 0-33,0 0-21,62-16-11,14 16 11,7 6 0,18 4-8,-3-5-9,1-3-10,5 3-4,-12-5-15,-2 0-22,-11 0-34,-11 0-143</inkml:trace>
  <inkml:trace contextRef="#ctx0" brushRef="#br0" timeOffset="56631.4142">20192 14867 996,'0'0'57,"0"0"-48,0 0 3,0 0 21,0 0-29,0 0-3,-102 135 26,67-60-2,-7 3-12,5-6-7,2-5 0,-2-8-5,-2-4 3,8-6-3,7-9-1,-6-2 0,5-1-47,5-4-58,7-13-169</inkml:trace>
  <inkml:trace contextRef="#ctx0" brushRef="#br0" timeOffset="56925.4864">21046 14943 1039,'0'0'26,"0"0"-20,0 0-4,0 0-2,0 0-2,0 0 2,-73 181 13,44-102-11,-4-5-2,3-7 2,-4-3-1,-2-7-1,-1-10 6,5-2-6,2-8 0,7-6-19,4-8-50,7-6-91,12-17-250</inkml:trace>
  <inkml:trace contextRef="#ctx0" brushRef="#br0" timeOffset="57404.9801">20722 14953 975,'0'0'29,"0"0"-23,0 0-1,0 0 6,0 0 6,0 0-17,5-32-10,54 41 10,21 8 0,2 0 0,13-6-3,-3-1-15,0 5-21,4-8 17,-18-7-2,-14 4 22,-11-4-2,-8 0 4,-8 0 0,-10 0 3,-12 0 14,-10 0 28,-5 0 7,0 0 4,0 0-5,0 0-1,0 0-24,0 8-5,0 7-16,0 21-1,0 17 12,-27 22 17,-20 12 2,-11 9 2,-16 0-18,2-6-5,5 1-7,4-10-3,14-13-1,6-14-3,18-12 0,3-14 0,14-13-1,1-3 1,7-12-37,0 0-51,7 0-33,39-40-68,16-32-479</inkml:trace>
  <inkml:trace contextRef="#ctx0" brushRef="#br0" timeOffset="57748.312">22853 14644 869,'0'0'0,"0"0"-18,2 163 18,-17-44 23,-22 25-7,-12 6-1,-14 5 5,-9-5 5,-18-2 0,-17-14 4,-21-10 2,-19-18 10,-33-21-1,-25-14-1,-29-13-19,-32-20-20,-28-18-35,-1-20-195</inkml:trace>
  <inkml:trace contextRef="#ctx0" brushRef="#br0" timeOffset="60539.8775">16864 12257 919,'0'0'61,"0"0"-57,0 0 3,0 0 3,0 0-7,0 0-1,163 15 8,-36 1 20,15 10-20,10-3 2,-4 2-11,-15-1-1,-16-4-3,-20 2-4,-16-4-44,-31 0-51,-13-1-108,-22-2-323</inkml:trace>
  <inkml:trace contextRef="#ctx0" brushRef="#br0" timeOffset="60794.8564">16856 13149 840,'0'0'147,"0"0"-113,0 0 49,0 0-9,0 0-45,142 0-6,9 0-15,28 4-2,5 7-5,-15 5 2,-22-1-3,-15 1-2,-18 1-41,-9 0-42,-4 0-25,-24-9-76,-7-3-151</inkml:trace>
  <inkml:trace contextRef="#ctx0" brushRef="#br0" timeOffset="66686.668">11647 13565 461,'0'0'57,"0"0"-37,196-112 34,-103 80 11,16 0 33,5 9-44,-2 2-10,2 12-3,-14 7 2,4 2-9,-5 0-12,-6 6-9,1 22-11,-2 8 7,13 17-9,1 10 4,-1 14-3,-11 7 3,-22 7-4,-19 17 0,-28 2-1,-16 15 1,-9 2 0,-24 8 6,-39 14 6,-21 1 12,-18 5-19,-17-11 1,5-17-5,-3-11-1,0-17 0,-27-14 3,-13-17 10,-24-13-1,-21-13-3,-7-21-2,-7-21 1,-6-4 3,16-51 13,24-29 9,31-24-1,32-24 20,46-31-19,36-32-3,37-20-28,3-12 3,57 0 0,31 24 5,38 23 3,43 30-9,29 22-4,40 27-4,8 21-11,3 21-144,-7 10-87,-20 2-466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14:12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26413 11209 129,'0'0'69,"0"0"-38,0 0 47,0 0-13,0 0-30,0 0 4,0 0 3,0 0-2,0 0 0,0 0 2,0 0-4,0 0 15,0 0-28,0 0-20,0 0-3,0 0-2,0 0 5,0 0-4,0 0 2,0 0 4,0 0 5,0 0 12,0 0-5,0 0-9,0 0-4,0 0-2,0 0-3,0 0 8,0 0-1,0 0 2,0 0 2,0 0-2,0 0 9,0 0-5,0 0 5,0 0-2,0 0-7,5 0-9,-3-1 9,1-4-1,0 1-7,-1 4-2,-2 0 0,0 0-1,0 0 1,0 0 0,0-5 1,0 5-1,0 0 2,5 0-2,-5 0 0,2 0 0,1-1 0,0-3 0,-1 1-3,5-1 3,-2 4 0,0-5 1,1 4 1,-2-2-2,7-3 1,-6 1-1,0 5 0,-1-1 0,2 1 0,-4 0 6,0 0-5,0-4 1,1 2 3,4-3-2,-4 5 0,12-4 0,-7 4-3,2-2 0,5-1-3,-1 3 2,1-2 1,2 2 0,-9 0 0,2 0 0,2 0 1,-2 0-1,3 0-4,2 0 4,-5 0 0,-5 0 0,4 0 0,-6 2 1,2 1-1,-3-1 0,3 2-5,-4-4 2,4 7 3,-3-3-2,0-3 2,-2 4-3,1 4 3,-1-3-4,4 1 4,-4 3-4,0 0 2,0 2 0,0 2 2,-4 2 0,-6-4 0,2 4 1,-5-5-1,-2 5-1,-2-5 1,2 2 0,-2 1 2,2-5-2,-5 3 0,1-3 1,4-3 0,5-1 2,2 0-3,1-3 0,7-2 0,0 0 0,0 0 2,0 0-1,0 0-1,0 0 4,0 0-3,0 0 0,0 0 3,0 0-2,0 0 3,0 0 0,0 0-1,0 0-4,10 0-3,7 0 3,15 5 1,-2 0 0,7 0-1,0 0 0,-1 7 1,-2-2-3,-2 0 2,4 5 0,-9 0 3,3 4-3,-5-2 0,-5-2-2,2 1 2,-10 4-4,-2-3 4,-5-7-6,-5 7-2,0-7 8,0 6-1,0-1 1,-27 1 0,-10 1 7,-9 0-3,0-4 12,-9-5-2,-2-4-1,-5-4 2,-1 0 1,-4-4-3,7-12 9,11 1-6,14-2-9,13 6 0,9 0-5,5 5-2,8 2-54,0-1-53,0 0-132,0-2-338</inkml:trace>
  <inkml:trace contextRef="#ctx0" brushRef="#br0" timeOffset="1513.0464">17233 11199 217,'0'0'180,"0"0"-104,0 0 6,0 0-14,0 0 33,0 0-40,0 0-16,0-10-2,0 10 5,0 0-33,0 0-9,0 0 0,0 0-3,0 0-3,0 0 0,0 0-1,0 0 0,0 0 0,0 0 0,11 0 0,11 0 1,13 10 10,14-1-6,9-3 3,4 1 1,2-2-1,-11 0-5,-13 0-1,2-1 5,-10-3-3,-10-1 6,-12 7 3,-5-7 1,-5 0 6,0 0 1,0 0-11,0 0-5,0 0-4,0 0-5,0 0-16,0 0-42,0 5-74,0-5-97,0 0-222</inkml:trace>
  <inkml:trace contextRef="#ctx0" brushRef="#br0" timeOffset="2224.5362">18005 11103 454,'0'0'77,"0"0"-1,0 0 40,0 0-53,0 0-21,0 0-16,34-8 0,-31 4 0,9 0-2,3 4-5,12 0-10,8 0-5,5 0-4,5 0 2,4 0-2,-9 8 0,7 5 0,-2-2 0,-7 0 0,-9 3 0,-4-3-1,-10-4 1,-8-2-7,-7 5-6,0 2-2,-16 7 14,-27-1 1,-4-3 1,-10 2 16,-3-4 2,15-5-14,18 3 0,12-3-5,8 5-1,7-2-1,0 5 2,10 7 0,19-4 1,3 3 4,-4 0-4,-3-2-1,-6-3 0,-8-2 1,-2 2-1,-9 4-2,0-5-2,0 4 2,-15-2 2,-9-2 0,-14 0 8,-11-11 2,-8-1 3,-15-4 3,-6 0-10,-3-16 3,3-12-9,11 0-1,13 5-44,14 7-61,20 4-103,10 2-309</inkml:trace>
  <inkml:trace contextRef="#ctx0" brushRef="#br0" timeOffset="4930.3171">18643 11541 547,'0'0'168,"0"0"-153,0 0 46,0 0 42,0 0-40,0 0-16,0 0-3,0 0-10,0-16-4,0 16-9,0 0-2,0 0-3,0 0-9,0 0-1,0 0-4,0 0-2,0 0-6,0 0-4,0 0-9,0 0-72,0 0-40,0 0-110,0-11-230</inkml:trace>
  <inkml:trace contextRef="#ctx0" brushRef="#br0" timeOffset="6565.933">19257 11167 184,'0'0'102,"0"0"-51,0 0 10,0 0 20,0 0-49,0 0-8,-7-6 9,7 6-2,0 0-7,0 0 28,0 0-17,0 0-9,0-4-6,0 2 1,0 2-3,-5-5-7,5 5-1,0 0-5,-3 0 0,3 0-3,0 0 3,0-4-5,0 4-5,0 0 5,0 0 6,0 0-6,0 0 1,0 0-1,0 0-1,0 0 1,-7 0-4,7 0 2,-9 0 2,-2 0-3,-9 0-1,3 15 4,-10 0 0,2 3-1,2 2 0,-1 7 2,-1 3 0,5 1 8,5 0-4,0 1-9,7 5 11,1-5-12,2 0 10,5 0-3,0-7-2,0-2 0,0-4 0,0 0 2,0-6-1,0-5-1,0 1 0,0-8 4,0-1-4,0 0 1,0 0 2,5 0-1,-5 0 4,10 0 8,7 0 16,1-6-17,12-8-7,-6 1 0,2-4 1,6 2-5,-5-2 2,-7-2 12,2 3-13,-2 1 0,-5-7 3,0 5-5,-3 7-1,1 0-1,-10-2 1,2 11 1,2-8-1,1-1 0,4-2 1,-2 2-1,0 1 0,7-3 0,3 6 0,-5-4-4,7 3 4,0 3 0,-7-1 0,5 3-1,-5 2-2,3 0 3,-3 0-1,5 0-2,5 0 3,6 0 0,-13 0 0,-1 7-2,4 4 2,-6 5-1,-5-3-2,7 5-1,-5 9-4,-5 0 8,1 5-2,-3 0 0,-5 3 1,0 0 0,0-3-1,0-5 2,-8-2-4,-12 1 4,-11-3 7,-7-7 0,-2 0-4,1-5 5,1-6-3,4 1-1,4-6 6,-1 0 3,7 0 13,4-14 3,5-14 13,5-7-26,2-11 3,8-2 0,0-3-12,0 9 0,8 2-1,14 6-1,-4 7-5,-1 2 0,1 9-1,7 0-9,-1 9-68,9 7-60,2 0-148,5 0-177</inkml:trace>
  <inkml:trace contextRef="#ctx0" brushRef="#br0" timeOffset="7016.1806">19800 11609 620,'0'0'31,"0"0"54,0 0-7,0 0-33,60-123-6,-31 98-12,-6 2-3,-3 2 1,-8 6 5,5-2-4,-12 8 5,-5-2 5,0 7-8,0 1 10,0-2-7,0 5-13,0 0 0,0 0-16,0 0-2,0 0-10,0 0 1,0 0-5,10 26-15,10 6 9,3 8 19,9 7-2,-3-4-3,-1 0 2,-13-7-1,-3-4 2,-12-6-5,0-8 4,-15 3-6,-30-2 10,-11-6 3,3-2 5,-1-7-7,14 0-1,17-4-50,14 0-76,9-4-147</inkml:trace>
  <inkml:trace contextRef="#ctx0" brushRef="#br0" timeOffset="7945.9242">20468 11411 478,'0'0'144,"0"0"-128,0 0 36,0 0 8,0 0-56,0 0-4,-30 28 0,16 4 23,-14 7 5,13-3 1,-2 2-4,2-7-9,12-4 1,-4-5-13,7 0-2,0-7 2,0-3 0,0-2-3,0-5 2,10-5 0,10 0 3,7 0 2,6-5 6,2-17-5,2 0-3,-7 7-4,-1-2 0,-18 12 0,-7 4 17,-4 1 7,0 0-13,0 0-13,0 0-11,0 18 3,-4 9 8,-2 4 0,6-4 1,0 1-1,0-4 1,0-7-1,6-7 4,3-5-4,-3-5 2,3 0 4,3-5 7,4-18 3,4-13-16,7-11 17,-12 3 5,-5 2-21,-1 6 1,-6 9-4,-3 16-1,0 4-16,5 3-37,2 4-93,8 0-205</inkml:trace>
  <inkml:trace contextRef="#ctx0" brushRef="#br0" timeOffset="8200.626">21085 11679 372,'0'0'426,"0"0"-380,0 0 47,0 0-18,0 0-23,0 0-47,-69 7-5,48 3-4,-1 11 4,9-5 0,6 6-3,2-5 2,5 2-5,0-2 5,0-2-12,5 2 3,22-2-18,9 6-34,11-10-49,12-11-68,-2 0-189</inkml:trace>
  <inkml:trace contextRef="#ctx0" brushRef="#br0" timeOffset="8485.1043">21533 11476 566,'0'0'189,"0"0"-126,0 0 51,0 0-25,0 0-48,0 0-21,-28-42-20,26 42-9,-1 17-8,-9 15 7,-8 8 10,2 2 6,-6 4-4,7-5 1,2 1 5,0-3-6,-1 0-2,6-3-1,-2-4 1,9 5 2,3-2-2,0-3-13,8 3-64,32-11-72,14-7-67,6-17-209</inkml:trace>
  <inkml:trace contextRef="#ctx0" brushRef="#br0" timeOffset="8636.9885">21404 11753 569,'0'0'258,"0"0"-211,0 0 31,0 0-37,0 0-41,0 0-6,133-36-119,-20 36 13,-1 16-65,-8 0-255</inkml:trace>
  <inkml:trace contextRef="#ctx0" brushRef="#br0" timeOffset="10638.6671">27473 11471 890,'0'0'76,"0"0"-39,0 0 51,0 0-13,0 0-55,0 0-15,-21-10-4,21 10-1,0 0-32,0 0-63,0 0-89,15 0-178</inkml:trace>
  <inkml:trace contextRef="#ctx0" brushRef="#br0" timeOffset="11318.7168">27982 11241 506,'0'0'74,"0"0"-65,0 0 83,0 0-15,-136 97-52,106-59-7,7 9-9,15 0-8,8 3 0,0-2-1,16-2 1,8-13 5,-1-7-6,9-10-9,-12-9 5,12-2 0,0-5 4,-1 0 2,4-22 4,2-10-5,10-15 4,-2-7 0,2 1 1,3 4 0,-10 16 16,4 2 30,-2 13-19,-5 5-10,-4 7 5,-1 6-11,-2 0-13,3 1-4,-9 29-2,6 8-1,-5 11 1,-5 0 4,-17-2-1,-1-4 0,-2-11 3,0-5-4,-2-8 2,-13-6-2,-10-3 2,-7-2 7,-6-4-7,1-4 12,-5 0-11,6 0 4,5-24 2,0-6 5,14-9 7,9 3-8,8 4-7,0 3-6,0 4-17,10 10-38,20 8-31,8 7-113,1 0-334</inkml:trace>
  <inkml:trace contextRef="#ctx0" brushRef="#br0" timeOffset="11746.8723">28695 11721 679,'0'0'141,"0"0"-140,0 0 16,125-110-10,-48 81 0,5-1-5,-10 3 3,-10 0-4,-14 5 2,-24 5 4,-9-3 38,-10 8 19,-5-3-17,0 5-5,0-7-6,-19 8-13,3-2-10,7 7-7,-2 1-6,7 3-4,4 0-6,0 7-1,0 25-1,0 9 12,9 7-2,14 7 4,-1 1-2,1-6 5,-13-3-5,-3-8 0,-7-8 1,0 1-1,-2-10-9,-31-5 9,-11-2 0,-18-10 8,-3-5-8,-8 0-40,19-11-82,21-20-136</inkml:trace>
  <inkml:trace contextRef="#ctx0" brushRef="#br0" timeOffset="12744.7626">29705 11470 611,'0'0'194,"0"0"-183,0 0 30,0 0 41,0 0-82,0 0-6,-3 23 0,3 14 6,0 6 14,0-1-4,0 2 5,0-7-11,0 0 1,3-10-2,5-2 0,4-7-3,1-8 0,-1-5-1,-4-5-12,2 0 8,7 0 5,12-15 5,-6-12-5,-6 4 5,-2-2 8,-8 14 16,-4 3 12,-3 5 11,0 3-13,0 0-29,0 0-10,0 0-2,0 3-14,2 16 4,9 8 11,-2-1 1,2-4 2,4-2 5,-5-8-7,10-3-9,-1-9 2,4 0 7,6-9 8,3-26-5,-12-5 11,0-11-13,-4 0 4,-16-2-5,0 16 2,0 6 1,-5 8-3,-8 15-5,5 5-45,-4 3-100,12 0-177,0 7-190</inkml:trace>
  <inkml:trace contextRef="#ctx0" brushRef="#br0" timeOffset="12985.5704">30428 11686 764,'0'0'95,"0"0"-19,0 0 24,0 0-29,0 0-49,0 0-21,-123 23 0,92 1-1,-1 7-1,12 5 0,3-2-1,14-3 2,3 1 3,0-3-3,8-3-14,36 1-21,21-3-39,17-11-93,13-13-121</inkml:trace>
  <inkml:trace contextRef="#ctx0" brushRef="#br0" timeOffset="13269.5779">30941 11520 808,'0'0'75,"0"0"-6,0 0 37,0 0-55,0 0-40,0 0-11,-22-22-15,22 38-1,0 11 9,0 14 6,-15 2 2,0 1 2,-1 4 1,-5-7 6,5-3-4,1 0-4,1-5 0,6 4 2,8-5-4,0 3-1,0 0-6,27 2-44,25-10-65,6-12-142</inkml:trace>
  <inkml:trace contextRef="#ctx0" brushRef="#br0" timeOffset="13458.6496">30878 11749 913,'0'0'60,"0"0"-24,0 0 9,132-21-45,-32 21 0,15 0-12,-2 13-24,-11 6-68,-12-3-68,-18-5-136</inkml:trace>
  <inkml:trace contextRef="#ctx0" brushRef="#br0" timeOffset="42135.6405">16125 12310 82,'0'0'52,"0"0"-35,0 0-17,0 0 0,0 0-2,0 0 2,0 0 45,-35 0-9,35 0 62,0 0-43,0 0-16,0 0-19,-7-5-10,7 5-6,0-1 9,0 1-2,0-6 3,0 6 7,0 0 5,0 0 0,0 0-5,0 0-1,0 0-6,-5 0-2,5 0-10,0 0 18,0 0 3,0 0-10,0 0-10,0 0 1,0 0-3,0 0 0,0 0-1,0 0 3,0 0 3,0 0 3,0 0-4,0 0 5,0 0 0,12-5-5,11 0 2,6-1-5,6-3 0,-3 2-2,0 7-3,-6-5 3,-2 5-1,9 0 0,-3 0 0,9 5-5,-9 7 5,-2-2 1,-1 0-6,-7 2 5,-11 3-8,-1-3-3,-3 10-1,-5-2-12,0 7 2,0 0 20,-27 3-8,-10-2 10,-16 4 1,-11-6 0,-4-3 1,1-8 1,-4 0 0,16-8 0,7 5-2,24-8-4,1 2 4,21-1 0,2-5 0,0 5 2,0-5-2,0 3-5,19 2 3,16-2 2,13 6 0,9-2 0,-5 9 0,-7-1 2,-11 7-2,-4 5-1,-7 5-3,-8 8 0,-10 0 1,2-2 2,-7-2-1,0-4-3,0-5 3,-12-5 2,-6-5 0,-12-7 1,-5-5 9,-9-1 20,-6-4 12,-4 0-19,3-4-2,0-20 23,3-6-36,9-2-8,18 4-17,17-3-60,4 4-105,20 4-286</inkml:trace>
  <inkml:trace contextRef="#ctx0" brushRef="#br0" timeOffset="42992.594">16709 12918 655,'0'0'64,"0"0"8,0 0-43,0 0-24,0 0 1,0 0-6,3-22-1,-3 22-11,0 0-62,0 0-50,0 0-56,-3 0-66</inkml:trace>
  <inkml:trace contextRef="#ctx0" brushRef="#br0" timeOffset="43801.7036">17311 12587 439,'0'0'73,"0"0"-30,0 0-23,0 0 18,0 0-27,0 0-11,-15-33-2,-3 33-5,-7 1 2,-4 29 3,-1 6 2,0 4 0,5 3 0,5 1-1,8 5 0,10-9-3,2-2 8,0-2-7,2-8 3,15-6-1,5-5 1,-7-8 8,5-4-7,8-5 10,1 0-3,11-5-1,5-21 0,3-1 19,9-11-1,2-11-13,8-1-11,0 1-1,-4 5 0,-3 8-1,-11 16-4,1 3 4,-1 7 0,-9 10 1,-3 0 0,-7 0-4,-2 20-4,-8 11 2,-5 13-2,-8 9 5,-7 2 1,0 5-9,-30-5 11,-14-2 0,4-10-1,-15-4 1,-2-7 0,-1-11 0,11-6 0,13-4 0,14-10-1,17-1 3,3 0 40,0-32 36,0-16-63,0-16-6,15-13 0,12-9-3,8 8 2,0 13 2,0 18-2,-3 15-8,3 19-13,-2 13-56,3 0-83,-5 13-133,1 11-39</inkml:trace>
  <inkml:trace contextRef="#ctx0" brushRef="#br0" timeOffset="44222.3017">18179 12946 475,'0'0'23,"0"0"26,101-118-48,-63 74 0,1 8 6,-13 9-7,-4 5-5,-7 7 5,-8 7 4,-7 0 9,0 3 41,0-1-30,0-2 32,0 7-16,0-3-3,0 4-25,0 0-12,0 0-7,0 5-4,0 25-16,32 16 25,20 9 0,4 2 4,3-2 0,-16-1-2,-12-7-1,-16-5 0,-15-3-3,0-7 4,-34-7 0,-21-7 7,-24-8 23,-13-10-4,-6 0-9,6 0-15,6-13-2,24-6-65,36-13-84,26-4-220</inkml:trace>
  <inkml:trace contextRef="#ctx0" brushRef="#br0" timeOffset="44613.054">19283 12545 493,'0'0'135,"0"0"-57,0 0-78,0 0-7,0 0-11,0 0 18,-93 171 23,46-90 7,2 5-7,-4-8-15,16-4-4,-4-3 6,20-8-8,5-10-2,12-5 0,0-9 0,0-8-1,21-3-19,19-12-69,0-13-55,22-3-170</inkml:trace>
  <inkml:trace contextRef="#ctx0" brushRef="#br0" timeOffset="45203.8427">19476 12866 120,'0'0'66,"0"0"-40,0 0 23,0 0 75,0 0-22,0 0-19,108-82-12,-108 82 3,0 0-31,0 0-22,0 0-17,0 13-4,-10 14 0,-5 13 10,0 3-2,2 6-8,1-7 3,9 2 2,3-7-4,0-6-2,0-5-4,23-9-12,9-7-10,12-10 11,4 0 1,-1 0 5,-2-17 5,-13-7 5,0 8 15,-17 0 27,-9 5 23,-2 11 15,-4 0-45,0 0-29,0 0-6,0 0-10,-4 16 3,-7 6 4,7 7 3,4-1-1,0-1 1,24 0-3,19-1-1,7-10-10,14-9-1,1-7-7,-8 0 13,-10-15 9,0-20 1,-14-12 0,-13-6 6,-13 5-4,-7 1-2,-15 7-1,-30 9-32,-12 21-77,7 10-51,15 0-218</inkml:trace>
  <inkml:trace contextRef="#ctx0" brushRef="#br0" timeOffset="45473.6199">20438 13047 359,'0'0'157,"0"0"-152,0 0 1,0 0 2,0 0 56,0 0-32,-148 149-19,125-107 2,11-5-12,6-3 0,6-3-1,6 0 2,36-4 2,15-4-4,22-8-2,11-9-63,15-6-93,4-11-144</inkml:trace>
  <inkml:trace contextRef="#ctx0" brushRef="#br0" timeOffset="45752.2618">21242 12972 326,'0'0'97,"0"0"-17,0 0-6,0 0-6,0 0 3,0 0-29,0-44-25,-3 44-17,-4 0-8,-3 17-12,-3 14 20,-6 8 1,-2 9 15,-1-1-4,2 2-1,5 3-1,-5-1-4,8-11 5,-5 3-6,12-4-3,-5-2-1,8-1-1,-1 0-37,3-9-88,0-10-61,15-12-202</inkml:trace>
  <inkml:trace contextRef="#ctx0" brushRef="#br0" timeOffset="46232.3556">20727 13159 480,'0'0'103,"0"0"-61,0 0-10,0 0-16,0 0 7,142 0-12,-67 0-8,2 0-3,2 5 2,-4 5-2,-8 2 0,2-3 0,-12 3-2,-9-1-67,-14-2-48,-16-8-163</inkml:trace>
  <inkml:trace contextRef="#ctx0" brushRef="#br0" timeOffset="46547.1696">21485 13399 189,'0'0'325,"0"0"-272,0 0-38,0 0 23,0 0-22,0 0-16,145 0-2,-79 0 2,-3 4 0,-1 2-2,0 6-1,1-3 3,-6 3 0,-3-1-30,-11-2-31,-8-8-90,-8-1-94</inkml:trace>
  <inkml:trace contextRef="#ctx0" brushRef="#br0" timeOffset="46833.6764">22003 13254 93,'0'0'494,"0"0"-438,0 0-18,0 0-37,0 0-1,0 0 0,-102 55 7,62-7 43,0 4-29,12 1-2,-3-10-9,10 0 1,-1 0 1,-1-10-6,2 4-2,-2-10-1,6 0-2,2-2-1,0-2-46,4-7-79,11-16-167</inkml:trace>
  <inkml:trace contextRef="#ctx0" brushRef="#br0" timeOffset="47147.2554">22487 13298 560,'0'0'72,"0"0"44,0 0-59,0 0-14,0 0-35,0 0-8,11 15-14,-36 34 14,-3 10 1,-9 0-1,7-2 3,-2-7 1,4-8-4,8-10 3,5-1-3,5-3 0,0-8 0,8-5 0,2 7-25,0-12-106,22-10-50,21 0-191</inkml:trace>
  <inkml:trace contextRef="#ctx0" brushRef="#br0" timeOffset="47552.5091">22445 13389 487,'0'0'101,"0"0"28,0 0-77,0 0-20,0 0-19,0 0-3,-64-107-10,76 107-3,30 0-16,10 0-16,6 0 15,9 0 9,-8 3-1,-11-3 4,-4 0 8,-7 0 0,-14 0 1,-1 0 4,-12-3 30,0-4 5,-3 2-11,-1 1-9,-6 4 5,0 0 10,0 0-10,0 0-24,0 0-1,0 11-7,0 21-3,0 21 10,-18 6 12,-7 0 1,5 3 1,-14-7 1,7-1-5,4-7-4,-2 2-2,10-2-4,0-9 0,6 3 0,-2-6 0,1-4-100,3-20-169</inkml:trace>
  <inkml:trace contextRef="#ctx0" brushRef="#br0" timeOffset="47800.5737">23506 13330 68,'0'0'125,"6"155"-101,-12-49 52,-30-1 23,-5 3-36,-18 0-10,0-17-34,-1-17 10,-15-20-5,-9-15-11,-16-15 4,-27-12-17,-7-12-31,0-16-436</inkml:trace>
  <inkml:trace contextRef="#ctx0" brushRef="#br0" timeOffset="49063.1084">27331 12314 255,'0'0'141,"0"0"-35,0 0 1,0 0 22,0 0-37,0 0 9,0 0-36,49-53-11,-49 53-8,0 0-44,0 0-2,0 17-20,0 25 2,-17 37 16,-18 13 2,-4 16 2,-1-8-2,3-10 4,2-15-2,10-15-2,0-6 0,0-9 0,2-9-27,8-13-42,-7-6-51,7-17 6,-5 0-12,0-40 22,-9-26-301</inkml:trace>
  <inkml:trace contextRef="#ctx0" brushRef="#br0" timeOffset="49349.7677">26871 12725 383,'0'0'112,"0"0"-4,0 0 30,0 0-29,0 0-18,0 0-64,-3-27-26,3 27-1,0 27-9,0 11 8,3 15 1,-3 2 0,0 2 1,0-7-1,0-9 2,0-9-1,0-9 2,5-11-2,-1-8-1,6-4 3,8 0 2,22-23 26,24-29 9,18-7-22,-4-5-18,-12 16 0,-20 11 3,-19 20-3,-17 11-1,0 6-38,-6 28-152,-4 11-250</inkml:trace>
  <inkml:trace contextRef="#ctx0" brushRef="#br0" timeOffset="50075.7347">25247 13747 429,'0'0'140,"0"0"-36,0 0-31,0 0 3,0 0-12,0 0-2,94-128-44,-38 110-14,11 1 1,10 7 6,-5 1 12,-10 9-10,-13 0-10,-21 0-3,-13 0-3,-10 10-7,-5 17 0,0 9-20,-33 7 18,-19 8 0,-12-4 11,2-7 1,14-12-6,18-6-4,13-7 5,12-3-9,5 8-20,0 3 3,22 4 24,20 10 7,6-5 0,-9 5 3,-6 0 0,-11-3 2,-14 1-5,-8 2 0,-2-4 2,-41-1 0,-21-6 5,-19-5 46,-9-14-12,3-7-25,10 0 1,9-15-2,8-13-15,17-6-30,18-2-138,27 0-142</inkml:trace>
  <inkml:trace contextRef="#ctx0" brushRef="#br0" timeOffset="50705.7956">26304 13891 710,'0'0'61,"0"0"-24,0 0 26,0 0-10,0 0-53,0 0-7,-157 80 1,127-21 2,10 3 3,10-1 1,10 1 3,0-7 0,0-1-3,15-12 3,5-11-6,15-4 2,2-15-4,13-12 5,13 0 1,4-23 0,19-24-1,-3-8 0,-4-3 1,-4 15 1,-11 7 0,-9 9-2,-3 6 6,-9 4-5,-11 11 16,-12 2-14,-8 4-3,-12 0-1,0 16-13,0 16 8,0 11 6,-17 5 0,-8-1 0,0-8 3,-3-9-3,7-11 0,1-10 16,9-3 2,-3-6 7,6 0 6,-2-6 17,-2-30-12,4-15-14,8-11-22,0 3-16,20 11-22,12 16-10,-1 22-20,-7 10-88,1 0-181,-7 8-94</inkml:trace>
  <inkml:trace contextRef="#ctx0" brushRef="#br0" timeOffset="51073.6031">27217 14498 536,'0'0'122,"0"0"-122,0 0 0,183-125 0,-120 79 15,-4-1 28,-21 9-1,-8 6 0,-18 7 22,-8 2-9,-4 4-3,-4-5-27,-13 4 3,-6 8-7,11 2 10,4 10-5,8 0-26,0 0-6,0 7-12,0 30-27,23 16 43,11 15 2,3 9 4,-4-3-4,-14-7 0,-13-7 0,-6-6 0,-5-7-1,-37-13 1,-20-3 0,-30-9 8,-6-12 8,-8-10-10,4 0-6,20-1-32,32-30-83,33-11-181</inkml:trace>
  <inkml:trace contextRef="#ctx0" brushRef="#br0" timeOffset="51794.2577">28164 14134 808,'0'0'73,"0"0"6,0 0-11,0 0-45,0 0-23,0 0-19,-20 36 9,-10 9 8,-13 14 2,7 13 0,0-5 0,17-3-1,6-9-21,13-6-30,0-18-12,0-4 2,5-11-30,20-12-26,13-4 15,4 0-101,7-4 76,-11-19 96,2-8 32,-8-8 87,0-8 112,-4 5-48,-2-2-11,-11 3-4,-7 14-20,-8 12-30,0 3-3,0 7-27,0 5-33,0 0-23,0 0-5,0 13-5,0 22-5,-8 12 12,1 12 3,7 5-2,0-7-1,0-13-34,15-7-13,0-14 12,7-13 12,-1-10 11,-4 0 15,13-6 11,4-30-3,1-8 2,2-7 10,-11 2 2,-5 11 36,-10 17-25,-6 8-7,-5 9-4,0 4-22,0 0-11,0 4-5,0 24 4,0 16 11,0 5 1,0-7-2,0-6 1,12-4-9,3-15-11,-3-7 3,1-10 11,11 0 7,6-23 12,1-28-3,6-12-2,-3-13-7,-4 7 2,-18 6 3,-6 24-5,-6 17-1,0 16-30,-1 6-107,-28 0-203</inkml:trace>
  <inkml:trace contextRef="#ctx0" brushRef="#br0" timeOffset="52093.821">29230 14691 505,'0'0'95,"0"0"-3,0 0 30,0 0-17,0 0-44,0 0-33,-49-32-5,-11 32-11,-3 0 11,4 21 2,15 2-11,13 3-12,14 2-2,12 3-1,5 7 1,18-2-1,41 1-26,21 2-27,27-13-91,-8-15-112,8-11-365</inkml:trace>
  <inkml:trace contextRef="#ctx0" brushRef="#br0" timeOffset="52380.6819">30026 14467 744,'0'0'74,"0"0"2,0 0 16,0 0-31,0 0 3,0 0-30,2-47-23,-2 47-11,0 4-12,0 17-3,-5 17 3,-17 20 12,-3 9 6,-5 1 18,0 0-16,6-8 5,-4-6-11,8-6 1,5-1-1,0-5 0,6 2-2,9-9-1,0 0-52,34-3-55,24-12-55,14-20-165</inkml:trace>
  <inkml:trace contextRef="#ctx0" brushRef="#br0" timeOffset="52672.0673">29805 14740 813,'0'0'149,"0"0"-86,0 0 25,0 0-47,0 0-21,0 0-20,87-17-7,-28 17 3,9 0-4,3 12-27,-3 13-54,4-1-100,0-4-105</inkml:trace>
  <inkml:trace contextRef="#ctx0" brushRef="#br0" timeOffset="52913.0932">30520 14968 780,'0'0'127,"0"0"-92,0 0 4,0 0-18,0 0-21,158-10-1,-74 10-3,16 12 3,-9 3-3,-3 7-10,-2-2-37,-16-5-97,-15-7-235</inkml:trace>
  <inkml:trace contextRef="#ctx0" brushRef="#br0" timeOffset="53195.2164">30991 14639 911,'0'0'94,"0"0"-74,0 0-15,0 0 6,0 0-11,0 0-13,-75 101 13,38-29 14,-1 4 3,4-6-6,4-9-9,7-6 0,-1-5 9,9-3-5,-6-8-3,4 1-4,0 0 1,4-4-41,3-9-125,10-11-208</inkml:trace>
  <inkml:trace contextRef="#ctx0" brushRef="#br0" timeOffset="53571.9213">31806 14899 804,'0'0'109,"0"0"-51,0 0 1,0 0-23,0 0-36,0 0-8,0 0-6,-62 59 14,17 2 0,0 2 8,10-4-7,13-2-1,12-5 0,10-12 1,0-8 0,5-10 0,28-8 0,11-13 2,4-1 3,7-15-1,-3-28 3,-3-16-1,-9-10-6,-13 2 1,-17 11 16,-10 8-18,0 14-1,-10 4-68,-17 7-160,17 13-337</inkml:trace>
  <inkml:trace contextRef="#ctx0" brushRef="#br0" timeOffset="53805.303">32711 14809 889,'0'0'91,"0"0"-91,0 0-32,-25 170 30,-22-52 2,-7 12 10,-14-4-5,4-14 1,1-10 5,1-13-8,-8-13-1,-2-12 5,-17-9-5,-10-11-2,-21-24-46,-9-20-218</inkml:trace>
  <inkml:trace contextRef="#ctx0" brushRef="#br0" timeOffset="57044.6624">20486 15210 522,'0'0'100,"0"0"18,0 0 10,0 0-10,0 0-58,0 0-12,0 0-5,-18-69-23,14 69 3,3 0-16,-1 0-7,-3 0-15,-7 15 11,-14 27-13,-16 22 13,-14 23 8,-2 13 0,-2 3-3,8 3 0,5-9-1,4-8 0,6-15 4,5-3-4,2-12 0,3-4 3,5-13-6,2-6 6,10-10 0,0-16-3,7-2 1,3-8 2,0 0 6,0 0 5,0-23 1,0-26-4,0-25-11,20-15 0,3-2-1,6-6 1,6-5-6,2 1 1,5 4 2,-1 3-3,6 12 6,2 10-1,-7 6 1,6 19 0,-8 3-2,7 17 1,13-1-4,7 9 2,2 7 0,9 3 1,-2 9 1,-21 0-2,5 5 2,-5 22-10,-11 16 6,-4 14 5,-12 7-9,-13 7 6,-10-3-9,-5 3 11,-8-2-3,-37-11 4,-22 1 2,-13-5 3,-19-19-5,-5-11 6,9-16-3,10-8 3,16 0 1,14 0-2,16-27 1,13-9 7,11 4-11,15-4-2,0 13-31,8 2-47,35 10-68,11 2-184</inkml:trace>
  <inkml:trace contextRef="#ctx0" brushRef="#br0" timeOffset="57456.3398">21691 15408 734,'0'0'96,"0"0"-83,0 0 57,0 0 13,0 0-49,0 0-23,-134-99-4,62 95 6,3 4 10,11 0 6,23 7-26,1 18-3,19 14-3,15 15-4,0 4 5,32 16 2,25 7 0,6-1 11,-1-16-11,-13-5 0,-19-14 2,-15-9-2,-14-13-1,-1 0-1,-3-6 0,-35 3 2,-24-3 1,-17-2 14,-20-15-10,-9 0 0,6-15 0,11-23-5,19-5-26,32-4-59,35 3-67,17 8-135</inkml:trace>
  <inkml:trace contextRef="#ctx0" brushRef="#br0" timeOffset="57772.2856">22069 15423 750,'0'0'85,"0"0"-2,0 0 32,0 0-14,0 0-36,0 0-36,3-59-25,-3 59-4,0 11-13,0 27 1,-15 29 11,-14 20 1,1 14 5,-4-5 4,4-9-4,-2-11-1,8-8-4,-5-5 3,4-3-2,-6-3-1,9-7 0,-2-9-9,7-14-85,10-6-53,5-21-97,5-8-181</inkml:trace>
  <inkml:trace contextRef="#ctx0" brushRef="#br0" timeOffset="58116.9953">22514 15637 621,'0'0'150,"0"0"-84,90-125 35,-82 110-13,-8 11-24,0-1-20,0 5-38,-20 0-6,-48 16-14,-29 20 7,-32 8 7,2-2 2,33 0-2,32-14 0,25-9-2,19 3 2,14-12-4,4 13-2,0 3 1,44 12 5,10 15 2,24 2 25,6 2 12,-2-2-6,-2 2-16,-8-2-1,-2-4-11,-6-2-3,-9 1-1,9-1 1,-8-2-2,8 1-22,-5 5-67,-3 2-34,0 0-75,-10-6-227</inkml:trace>
  <inkml:trace contextRef="#ctx0" brushRef="#br0" timeOffset="61257.3723">23477 16161 450,'0'0'3,"0"0"-3,0 0-56,0 0 43,0 0-5,0 0-52,-7-3-19,7 3 23,0 0 62,0 0 4,0 0 26,0 0 24,0 0 64,0 0 25,0 0-22,0 0 16,0 0-25,0 0-16,0 0-50,0 0-22,0 0-17,0 0-3,0 0-1,0 0-1,0 0 2,0 0-5,0 0 5,0 0 0,0 0 1,0 0-1,0 0 1,0 0-1,0 0 0,0 0 2,0 0-2,0 0-3,0 0 0,0 0 1,0 3-3,0 6 5,0-2 0,0-3 2,0-4-2,0 0 1,0 0 3,0 0 15,0 0 15,0 0 10,0 0 18,0-20-9,12-15-19,6-16-34,9-19-1,10-12 1,-2-12 1,5 4-1,-11-1 0,-1 5-1,-8 28 0,-3 11 1,-4 20 9,-4 10-8,-6 6-1,-3 5 0,0 6-3,0 0 3,0 0-3,0 0 1,0 0-1,0 0 1,0 0 1,0 0-1,0 0 2,0 0 0,0 0 0,0 0 0,7 0 0,-7 0-4,15 0 1,15 6-9,30 14 12,19 15 0,19 1 0,20 6 1,-5 2-1,8 2 3,6-6-2,-2 0-1,3-2 0,-8-2 2,-13 4-2,-17-8-1,-18-5 0,-25-6 1,-27-12 0,-11-7 1,-9-2-1,0 0 0,0 0 0,0 0 0,-4 0-2,-13 0 1,-3 0-29,-8 0-58,0 0-20,11-7-96,8-9-109</inkml:trace>
  <inkml:trace contextRef="#ctx0" brushRef="#br0" timeOffset="61618.4164">25024 15493 549,'0'0'82,"0"0"3,0 0 50,0 0-16,0 0-50,0 0 5,-98-108-19,98 104-12,0 4-33,0 0-5,0 0-5,0 0 0,8 4-13,32 28 3,15 23 10,26 17 6,2 9-6,-4-6 1,-15-5-1,-14-6 0,-10-3 0,-27-10-5,-3-2 3,-10-12-2,0 0 0,-1-10 1,-33-5 3,-24-6 2,-26-5 4,-28-6-1,-10-5-5,-2 0-18,22 3-95,20 5-77,35-3-218</inkml:trace>
  <inkml:trace contextRef="#ctx0" brushRef="#br0" timeOffset="62414.1826">23283 16005 733,'0'0'104,"0"0"-66,0 0 56,0 0-38,0 0-34,0 0-22,0 32-3,0-5-3,0 15 6,0 18 5,-12 9 17,-8 10-2,-13 0 11,-4-3 0,0 6-17,2-5-1,-8-1 3,6-4-9,-5-14-7,12-2 7,-5-11-5,10-8-2,0-7 4,8-6-2,8-16 2,8-4 1,1-4 0,0 0-4,0 0 10,0 0-4,0 0-5,0 0 7,8 0-9,21 4 0,19 11 0,22 6 4,22 2 0,19 14-4,6-5 3,2 5-2,11 5 4,9 1-10,-7-7 10,2 4-4,-9-8-1,-11-5 1,-35-5 1,-39-14-1,-18-6-1,-19-2 3,-3 0 10,0 0 26,0 0-17,0 0-16,-3 0-6,-4 0-2,4 0-32,-9 0-69,2 0-73,-12-2-53,14-23-119</inkml:trace>
  <inkml:trace contextRef="#ctx0" brushRef="#br0" timeOffset="62736.3114">24153 17084 577,'0'0'154,"0"0"-64,0 0 36,0 0-28,0 0-27,0 0-17,-27-65-26,27 65-28,0 0-5,12 19-8,18 21 7,15 15 6,-6 9 1,1 3 1,-17 4-2,-11-6 0,-12 3 0,0-9-1,-5-1 1,-39-10 0,-13-14 0,-19-7 7,-16-11-3,-4-7 2,2-9-6,6 0-17,9-16-109,31-12-74,39-12-111</inkml:trace>
  <inkml:trace contextRef="#ctx0" brushRef="#br0" timeOffset="63651.9399">26403 15942 559,'0'0'43,"0"0"-22,0 0 63,0 0-2,0 0-42,0 0-7,-84 8-20,36 24 20,-8 13 20,3 14-9,4 8-28,13 10-7,9-1 5,15-2-11,12-2 3,0-5-5,0-10 7,24-10-6,1-15 1,5-4 2,2-16-2,11-7 2,9-5 13,16-11 19,8-42-5,2-11-13,-9-11-8,-19-2-4,-13 10-2,-22 7 15,-15 12-9,0 16-11,-5 4-9,-44 20-44,-24 8-83,-24 0-75,-9 30-94</inkml:trace>
  <inkml:trace contextRef="#ctx0" brushRef="#br0" timeOffset="64176.3916">25503 17328 825,'0'0'173,"0"0"-104,0 0 11,0 0-37,0 0-38,0 0 6,7-47-11,-7 47 0,-7 32-16,-20 23 11,-6 26 5,-9 8 8,7-3-4,0-7 2,8-16-2,10-1-3,-1-20 0,-4-2 2,3-8-3,11-13-1,-9-3-41,7-16-120,2 0-91,8-43-272</inkml:trace>
  <inkml:trace contextRef="#ctx0" brushRef="#br0" timeOffset="64603.644">25096 17324 714,'0'0'77,"0"0"-68,0 0 28,0 0 46,0 0-45,0 0-7,-20-43-28,37 43-3,26 0 0,24 0 1,17 0-1,20 11-2,8 6 2,2-7 5,-2 7-5,-17-2-1,-6 2 0,-19-2-4,-15 2 5,-11-7 0,-18 5 1,-12-8-1,-4 1 1,-5 4 4,-2 4 9,1-4 2,-4 7 5,0 9 15,0 8 8,-7 4 10,-13 9-21,0 2-7,-9 2-9,1-3 0,3 3-5,-5-2-5,-1 0 0,0 2-7,1-4 1,5-2 2,-14 0-3,9-9-21,-9 5-43,8-11-88,11-17-86,20-15-341</inkml:trace>
  <inkml:trace contextRef="#ctx0" brushRef="#br0" timeOffset="65908.4689">27192 16640 748,'0'0'118,"0"0"-83,0 0 24,0 0 7,0 0-27,0 0-10,0 6-5,0-1-12,34-1-6,24 9 2,33 2 10,9 6-8,4 2-5,-11-2 4,-7-2-7,-8-2 6,-2 2-5,-4 1-2,-5 0 1,-7-5-2,-25 2 1,-7-6 2,-19-7-3,-3 4 0,-6-8 0,0 0 5,0 0-5,0 0-1,0 0-39,-6 0-42,-13 0-81,4-12-375</inkml:trace>
  <inkml:trace contextRef="#ctx0" brushRef="#br0" timeOffset="66283.936">27758 16480 731,'0'0'112,"0"0"-82,0 0 75,0 0-8,0 0-22,0 0-47,-5-20-20,5 20-8,5 5-10,28 17 2,11 24 8,16 12 1,-3 13 0,-12 3-2,0 1-2,-21 0 3,-9 1 0,-10-9 5,-5-7-3,-4-11-2,-27-13 3,-18-8-2,-20-13 10,-18-8 14,-21-7 17,-23 0-32,7-17-10,26 0 0,29 7-55,37 10-81,29-6-190</inkml:trace>
  <inkml:trace contextRef="#ctx0" brushRef="#br0" timeOffset="67603.4685">28974 16700 205,'0'0'280,"0"0"-193,0 0-21,0 0 43,0 0-19,0 0-28,-3 0-8,-24 0-26,-15 16-16,-15 16 24,-6 11-4,9 5-20,21 3-7,4 4-1,24-2-3,5-5 1,0-1 0,20-9 0,24-10 3,4-13 3,7-3-7,6-12 12,-6 0-7,-7-11 5,-4-26 5,-9-23-4,-7-16 5,-14-8-6,-14-3 10,0 8 2,-7 22 9,-6 17-10,6 21-19,7 14-3,0 5-56,5 0-120,33 5-234</inkml:trace>
  <inkml:trace contextRef="#ctx0" brushRef="#br0" timeOffset="67964.4842">29969 16501 590,'0'0'110,"0"0"-24,0 0 45,0 0-53,0 0-46,0 0-7,7 0-25,-31 32 4,-4 11 7,-4 12 29,-15 7 16,2-1-30,3 3-15,2-1 2,3 1-2,-3 1-3,5-6-7,-2-12-1,2 2 0,-3-9 3,6 0-3,-5-4-1,7 1-66,5-10-92,2-10-78,23-17-256</inkml:trace>
  <inkml:trace contextRef="#ctx0" brushRef="#br0" timeOffset="68324.9493">29957 17069 681,'0'0'145,"0"0"-50,0 0-32,0 0-4,0 0-26,0 0-20,0-8-13,0 21-3,0 6 0,0 9 2,0 4 1,12 5 0,30-5-3,7-5-26,7-7-15,-4-12 16,-10-8 2,-7 0 26,-6-13 4,-13-18 2,-6-5 17,-10-13 16,0 2 2,0-1 16,-13 5-8,0 12 4,4 14-12,1 10-27,8 7-14,0 0-23,0 0-72,0 7-104,0 13-174,17 8-69</inkml:trace>
  <inkml:trace contextRef="#ctx0" brushRef="#br0" timeOffset="68947.1579">30595 17165 565,'0'0'289,"0"0"-186,0 0 1,0 0 17,0 0-64,0 0-27,-4-27-30,4 27-8,0 0-6,0 0-29,0 4-43,0 13 27,0-2-6,7-3 22,7-8 17,-1 3 26,-1-2 5,-2-5 18,-5 3 9,1 6-7,-2 10-25,1 17-3,-5 23-1,0 22 4,-30 14 4,-24 4 14,-14-10-1,-6-19 12,2-11-19,8-12 7,11-18-13,6-8 13,10-10 7,11-6-9,10-5 4,13 0-6,3-24 8,0-27-21,40-19-28,24-12-42,13 10 19,3 8 16,0 14-2,-13 13 15,0 5 11,-3 5 6,-4-5 2,-7 7 3,-2-7 3,1 0 12,-14 5 10,-1 4 17,-17 2-6,-5 10 21,-10 6-7,0 2-3,-5 3-8,0 0-35,0 0-4,0 3-17,-18 34-1,-6 18 18,-8 13 1,2 12 3,9-6 3,5-4-7,3-15 2,8-12-1,5 5 0,0-7-1,18-8-118,26-7-139,16-20-402</inkml:trace>
  <inkml:trace contextRef="#ctx0" brushRef="#br0" timeOffset="69233.0661">31772 17480 746,'0'0'76,"0"0"-19,0 0 82,0 0-63,0 0-13,0 0-26,-16-112-12,-26 112-25,-28 0-3,-7 21 3,-12 17 16,15 15-10,19 5-4,15 1-1,20 0 2,17 9 4,3 2-2,48 4 1,39-4-5,32-7-1,6-14-20,8-9-49,-6-20-39,-19-9-45,-22-11-154</inkml:trace>
  <inkml:trace contextRef="#ctx0" brushRef="#br0" timeOffset="70153.9908">26632 17934 597,'0'0'163,"0"0"-63,0 0 34,0 0-29,0 0-29,0 0-1,-15-20-3,15 20-21,0 0-1,0 0-24,0 0-24,0 0-2,20 0-2,44 8-11,34 12 13,26 7 0,3 5 3,-13-4 0,-12-1-1,0-1-2,-18-10-2,-9-1-8,-17-2-30,-19-2-10,-16-7-27,-13-4-17,-5 0-42,-5-4-19,0-23-258</inkml:trace>
  <inkml:trace contextRef="#ctx0" brushRef="#br0" timeOffset="70446.1829">27554 17794 694,'0'0'163,"0"0"-85,0 0 3,0 0 4,0 0-23,0 0-43,-9-11-19,9 17 0,14 25-1,21 12 1,0 16 13,5-4-4,-16 3-4,-9-7-3,-10-11-2,-5-9 0,0-3-1,-20-2 0,-37-10 0,-34 1 2,-17-3 8,-15-14-9,10 0-7,14-16-82,27-9-54,44-3-40,28 1-299</inkml:trace>
  <inkml:trace contextRef="#ctx0" brushRef="#br0" timeOffset="70880.6749">28502 17875 868,'0'0'185,"0"0"-94,0 0 24,0 0-20,0 0-33,0 0-39,12-60-23,-12 60-2,0 0-25,0 16 17,-14 16-10,-2 15 20,-14 17-1,1-3 1,7-6 4,1-8-3,-4-4 0,5-2-1,-9-4-1,2-4-1,-1 9-97,-12-8-82,20-9-126,10-14-416</inkml:trace>
  <inkml:trace contextRef="#ctx0" brushRef="#br0" timeOffset="71323.378">29037 18008 110,'0'0'249,"0"0"-83,0 0 6,0 0-31,0 0 3,0 0-35,69-86-31,-69 86-51,0 0-27,0 0-3,0 0-8,-5 12 2,-20 28-8,-14 21 17,-6 14 4,-3 0-4,1-11 0,10-5 2,5-6-2,9-6-1,0-3 1,7-12-45,-5 0-70,11-20-100,10-12-266</inkml:trace>
  <inkml:trace contextRef="#ctx0" brushRef="#br0" timeOffset="71668.5006">29277 18264 526,'0'0'300,"0"0"-246,0 0 52,0 0-11,0 0-40,0 0-45,0-22-10,0 22-12,0 11-3,0 12 10,0 7 2,0-3-2,16 1 0,4-9-15,16-2-5,9-11 16,5-6 5,-8 0 4,0-11 5,-6-20-1,3-5 1,-22-8 3,-4-5 10,-13 12 10,0 10-16,0 8-6,0 11-6,0 8-17,-13 0-66,-11 4-106,-9 13-78,21-2-189</inkml:trace>
  <inkml:trace contextRef="#ctx0" brushRef="#br0" timeOffset="72268.4255">29839 18258 646,'0'0'63,"0"0"-30,0 0 63,0 0-15,0 0-43,0 0-34,-35 0-4,16 12-7,9 7 4,10 0-27,0 2-38,0-5 15,22-5 11,-2 0 26,0-6 16,-12-1 6,-1 0 23,-7-4 4,0 12-3,2 4-17,-2 15-6,0 18-1,0 14 14,-32 1 14,-10 3-14,-11-10-10,1-10 4,0-15 0,3-4-3,14-16 2,5-3-8,17-9 5,11 0-7,2 0 10,0-17 16,40-23-29,17-15-49,22-3-27,1 11-13,-1 12 51,-16 16-1,-8-2 10,-3 6 29,-3-2 4,-12-2 44,1-1 21,-13 4 6,-3 5-11,-14 7 16,1-2-16,-9 6-6,0 0-10,0 0-39,0 0-9,0 0-10,0 17-6,-24 15 11,3 12 5,2 2 6,-6 3-2,5-2-3,7-5 3,3-3-3,10-4-2,0 0-23,0-3-132,16-12-125,36-10-333</inkml:trace>
  <inkml:trace contextRef="#ctx0" brushRef="#br0" timeOffset="72547.4028">30826 18568 869,'0'0'100,"0"0"-40,0 0 42,-2-121-24,-11 109-16,1 6-18,-1 6-19,-23 0-25,-9 1-14,-13 30 6,-9 12 5,15 1 1,13 4-1,13 5 0,14-6-3,12 8 4,15 2 2,47 2 3,37-4-3,28-6-33,20-14-49,7-20-30,1-10-32,-7-5-112,-18-9-237</inkml:trace>
  <inkml:trace contextRef="#ctx0" brushRef="#br0" timeOffset="82056.4574">4113 3968 285,'0'0'30,"0"0"-27,0 0 113,0 0-4,0 0-43,0 0 6,0 0-20,-5 7 14,5-7-12,0 0-1,0 0-17,0 0-24,-4 0-10,4 0-4,0 0 9,0 0-5,0 3-5,0-3-4,0 1 2,9 3-7,39 4 4,31 6 5,20-4 9,13 7-8,-9-7 0,-11-3-1,-21-1 8,-13-3-7,-19-3 1,-14 0-2,-14 0 0,-2 0 1,-9 0 6,0 0-7,7 0 0,-2 0-3,1 0-14,3 0-36,-3 0-60,16 0-26,-9 0-139</inkml:trace>
  <inkml:trace contextRef="#ctx0" brushRef="#br0" timeOffset="82415.9871">4349 4379 495,'0'0'37,"0"0"-34,0 0-3,0 0 25,0 0 35,0 0-10,-5 0-13,5 0-26,8 0 10,27 0 23,25 0-6,19 0-17,-2 0-4,1 0-13,-7 0-3,-18 0-1,-4 0 1,4 2-2,4 1-2,0 2-46,3 5-44,-3 0-45,7-3-120</inkml:trace>
  <inkml:trace contextRef="#ctx0" brushRef="#br0" timeOffset="83309.0777">5991 4032 540,'0'0'69,"0"0"4,0 0-1,0 0 17,0 0-21,0 0-28,2-37-40,-2 37-1,0 0-9,0 31-5,-10 13 15,-10 22 0,5 11 1,-4 3 10,4 4 2,0 4-12,7 4 2,-4-3 3,2-4-4,2-16 6,4-6-7,-2-12 0,4-9 0,-1-3 0,-1-14 0,-2-10 1,1-7-1,5-5-1,-4-3 2,4 0 8,-6 0 17,6-12 25,-5-20 0,-4-14-47,-2-16-1,-6-6-3,-3-9-1,5-8 0,0-2 0,3 3 0,12 2-2,0 13 1,0 3 0,27 4 0,-1 6-5,11 3-1,-2 10-9,-1 7 10,-1 5 4,1 7-4,-2 1-3,1 4 7,0 6 0,13 1-1,7 2-3,11 8 4,11 1-4,-6 1 3,-6 0 3,-11 0-2,-12 6 2,-11 11 0,-9 4-8,-5 3 7,-5 5-1,-5 9-2,-5 0 4,0 7-3,0-1-1,-9-3 3,-17-5-4,-8-4 5,-4-1 0,-17-9 1,1 2 0,0-7 6,-6-3-4,2-3-3,8-4 2,8-2 2,12-4-4,11-1-5,7 0-26,12 0-28,0 0-44,5-5-12,36-22-284</inkml:trace>
  <inkml:trace contextRef="#ctx0" brushRef="#br0" timeOffset="83744.6694">7127 4003 452,'0'0'151,"0"0"-73,0 0-44,0 0 13,0 0 11,0 0-22,-15-95-28,-15 95-8,-19 0-4,-11 0 3,-8 8-1,4 12 2,16 0 0,9 6 0,14-2 2,17 8-5,8 0 3,0 10-2,16 0 0,31 5 2,5 4 8,13-4-7,-1 1 4,-14-6-5,-13 2 5,-10-9-4,-12-6-1,-12-3 0,-3-2-7,0-6 2,-15 6 5,-24-5 9,-21-6 12,-7-6 27,-16-3-22,-1-4-16,7 0-6,15 0-8,19 0 1,19 0-105,24-3-74,9-30-127</inkml:trace>
  <inkml:trace contextRef="#ctx0" brushRef="#br0" timeOffset="84089.0502">7602 3968 124,'0'0'661,"0"0"-584,0 0-21,0 0 10,0 0 9,0 0-38,0-103-37,0 103-8,0 26-8,0 15 15,0 22 1,0 11 1,12 10 0,-9 1 2,2 1 3,-5-4-1,0 5-2,0-6-3,0-4-1,0-10 1,0-7 1,-8-7-1,1-10-2,-1-9-3,-4-11-66,12-9-23,0-13-60,0-1-43,12-44-51</inkml:trace>
  <inkml:trace contextRef="#ctx0" brushRef="#br0" timeOffset="84456.8661">8325 4159 505,'0'0'102,"0"0"-21,0 0-9,0 0-2,0 0-56,0 0-14,-119-20-2,32 55 2,-15 8 0,-3 1 1,21-6 12,20 5-9,26-4-2,20 0-1,6 2-1,12 0 1,23 16 9,48 5 21,27-4 14,23-2-3,19-13-5,-4-13-15,-4-11-6,-5-2 6,-13-7 4,-17-1-19,-17 0 2,-20 0-5,-18-3-4,-15 1 0,-10 1-13,-6 3-52,4 5-8,-1 4-74,1-2-105,10-9-249</inkml:trace>
  <inkml:trace contextRef="#ctx0" brushRef="#br0" timeOffset="99403.8156">5536 3882 326,'0'0'4,"0"0"21,0 0-25,0 0-5,0 0-2,0 0 3,0 0 4,0 0 11,19-72 24,-18 65-11,-1-1 0,0-7 34,4 6-15,-4 1-33,6-7-8,3 5 0,1-7 16,10 4-15,-2-2 5,9-4-5,-4 3 6,11-3 1,3-1-9,1 0-1,1-2 1,1-2-1,-2 1 8,2 1-1,-1-1 2,9 1 0,6-5 0,6 0 12,9 0-14,1 2 6,2 5 5,-8-2-3,-4 7-6,-3 1 1,-7 6-7,8 5-3,-4 1 2,1 2-5,-1 0 5,6 0-5,2 2 5,11 9-2,11 1 0,0 0 0,14 3-2,-1 1 2,2 2 2,-5-1 0,-1 3 2,-6 0-3,-3-2-1,1 1 3,-1 1-3,0-3 0,-6-2 0,-6 1 4,3-2-4,-8 1 2,9 2 1,-4 0-3,3 2 2,2 4-4,-4 2 4,-4-2-2,-5 0 1,-4-5 2,-7 3-3,-4-4-1,-4 1 1,-12-1 0,1 2-2,-7-2-1,-4 1 3,-5 1-5,3 6 2,0 3 3,-2 9 0,11 12-1,-7 6 1,17 9-1,-5 2 1,2 1-2,-2 1 3,-1 0-1,-9-3 1,0 7-1,-15-8 0,3-1 0,-13-1 0,0-3-1,0 0 1,0 7 0,0-3-1,-3 3 1,-10 0 0,-2-3 2,-2-1-2,2-2 1,-7-6-1,-8 1 0,-3 0 0,-13 3 0,-14 1 3,-3-5-3,-6-6 1,2 4 4,2-3 2,0-5-7,13-2-1,-3-6 1,4-1 3,3 0-3,-6-2 0,-13 4 5,-13-5 2,-9 4-2,-9-5-2,1-3 3,-2-1 7,7 0-3,2 1 9,4-2-7,3 1 1,8-1-9,6-7-3,5-1 3,-1-2 0,2-10 13,-1-1-1,5-5-4,-9 0 0,3 0-3,-6 0 2,-1 0-2,-1-11-7,9-5-1,1-2 4,6 3-4,2-6 1,1-2 0,1-1 3,-3-6-2,-7-3-2,8-6 7,-9-3-8,0 2 2,13-5 1,-6 0 0,3-1 1,6-2 1,4 1-1,1-2 10,6 0-14,-2 2 7,4 2 3,-2-6 1,1 3-10,-3-8-1,2 1 0,2-2 0,0 0 0,7 2 0,1-2 3,9 3-3,-8 0 1,11 2-1,10 3 2,-3-4-2,1 2 1,2 0-1,2-7 1,-4 5-1,4-3-1,1 1 0,2-1 1,0 9 0,0 4 0,0 1 0,0 2 0,0-1 0,2 1 0,8 4 0,-7 0 0,2-1-1,7 1 1,-4-4 0,2 4-3,6 0 3,2-4-2,-3 8 0,0-1 2,0-1-3,5 2 3,-1-2 2,-4 2-2,5 1-2,5-4 2,-7-1 0,9 1 2,-9 1-7,6-2 10,1 0-5,-5 5 0,7-1-10,-6 1 8,6 4-1,0-3 1,-2 2 2,7-3-4,-4 3 4,1-4-1,8-3 0,-4 6-4,-5 3 3,1 3 2,1 5 0,0 1 0,0 2-2,9-3 1,6 1 0,3 2-8,-9 3 5,1 6 3,-10-1 1,4 5-1,-11 0-6,4-1 4,-9 3-1,6 0 3,-3 0 0,13 0 1,1 0-2,-2 0 2,-3 0 0,4 0 3,-11 0-3,7 0-4,-1 3-1,6 8 0,0 2 3,-1-3-1,-4 0-4,-5 5 5,-2-3-5,4-4 4,0 1 2,3 2 1,3 1-2,9 2 0,2 4 4,-1 4-2,12 1 0,-6 4 0,1 4 0,-8-7-2,3 2 2,0-5 0,-8-1 0,-2-4 2,-1 0-2,7 0-2,-4 2 2,13 2 2,9 2-2,6-2 1,2-3-1,-3 0 2,-1-4-4,-8 0 4,-11-2-2,-4-6 0,-12 2-1,-8-1 1,2-4 0,-3 3 0,4-3 1,2 7-2,14-2 1,2 2 0,1 2 1,3-2-1,-1 5-2,-6-1 2,4 2 2,-12 1-2,-3-1-1,3 1-8,-1 0 9,2 3 0,3 0 0,-1 5-5,13 3 4,-3 0-1,12 9 0,-6-3-1,1 4-1,-2 3 4,-4-1-6,-9 5 1,-5-1 2,-3 1-6,0 0 7,-9-2-3,-5 4 5,4 2-2,-2 2 1,-6 5-5,1 2-1,1 5 5,-2-3-1,-6-2-2,0-3 1,-3 7-1,0-2 4,0 0 0,0 0 0,-15 0 2,4-1-2,-4-4 2,0 1-1,-1-8 0,-2 0 1,0-6-1,-2-3 0,-9 1 0,-6 0-1,-13 1 2,-14 7-2,-5-2 1,-14 1-3,3-2 3,1-6 0,12-1-3,8-10 3,8 3 0,2-7 0,4-4 0,1-1 0,-3 4 2,0-4-1,0 0 0,-4 3-1,-4 2 0,1 0 2,-10-3-1,-2 5-1,-4-2-4,1-1 4,-9-2 8,13 4-7,-1-8-1,6-2 0,-2-4 4,8-2 0,-4-6 7,6 0 1,2 1-7,6-1-2,-5-2-2,4 5-1,4 0-3,-6 2-1,7-3 4,-8 2 0,-2-3 0,3-1 0,1 3 0,1-5 1,-6 0-1,-6 0 0,5 0 0,-7 0 0,2-5 3,1-4-3,1-8 0,-3 1-1,3-8 3,4 4 5,-1-7 6,-2 5-9,4-6 1,-2 1 0,1-2-5,-11 4 1,8-5 1,-5 5 0,4 0 1,1 0-1,2 4-2,-6 1-2,8-3 2,-2-2 0,1 1 0,1 1-1,4-3 1,-4-2 1,6 1-1,5-5 1,2 7-1,2-9 5,-4 3-5,3-3 5,4-4 3,5-4 0,-3-7-4,8-3 3,10-12-2,1-5 1,2-8-5,7-7 0,0-6 0,0 0-1,0-7 0,0-4 0,2 4 0,8 6 0,0 8 0,-1 12 2,2 6-2,4 5 0,0 2 0,4 4-2,-1 4 2,9 0-2,0 1 2,10 1 0,-1-6-1,11 2 1,5-2 0,12 4-2,-9 5 2,0 3 0,-7-1 0,1 5-4,-6 2 6,1-4-2,3 2 1,-5 4 0,-2 1-1,-7 2 0,-1 1 2,0 2-2,3 4-2,3-1 1,-1 0 1,5 0-2,3-2 2,4 0 2,4 3-2,7 0-1,2-2-1,0 5 2,-13 2 0,4 6 0,-4 2 0,4 1-3,-4 5 1,8 2 2,-5 3 0,-4 0-3,7 0 2,0 0-2,-6 8 3,1 7-5,-1 0 3,-7 6 1,3 2 0,8 4 1,11 5-1,9 0 0,16 9 1,5 3-1,14-2 1,-6 1 0,-3-5 1,-5-1-1,-16-6-2,-11 1 2,-1-1 3,-13-4-3,-4 4-4,-4 1 0,0 3 3,-3 3 1,0 5-1,-6 8-3,0 0 3,4 5-2,-10 1 2,7 0 0,-6-3 1,-2-4-1,-6-1 1,-3-7 3,2 0-3,5-2-1,0 3 0,-4 1 1,5 12-2,-7 3 3,4 14-4,-2-1 3,2 14 0,-5-9 0,5-5-5,-5-1 9,-5-16-7,-6-3 3,6-1 0,-5-5 0,-2-5 0,-8 7-1,0-5 1,0 5-1,0 6-1,-8 1 2,-17 14 0,-10 3 0,-14 9 3,-8 1-5,-5-2 2,-4-7 0,2-1 0,4-5 0,-9-8-4,2-6 2,-13-1 2,-2-8 0,-13-2 1,-17 0-2,-12-3 6,-13 0-4,-14-10 0,-3-7-2,7-10 2,11-7-1,8-5 4,12-6-2,2-21 0,1-11-2,1-3 2,1-8 4,-6 2-4,-5-7-2,0-1 4,-10-2 5,-2 2-3,15-3 1,7 7 3,20-3 0,7-4 9,13-2-8,12-3 1,6-8 7,21-2-11,3-12-5,14-9 3,13-3-6,3-9 0,0 9-2,0 1-8,19 7-19,14 4-10,9 8-35,6 13-35,14 7-62,12 20-46,-6 0-79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16:00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7848 5317 249,'0'0'109,"0"0"-61,0 0 19,0 0 9,0 0-2,0 0-16,0 0-20,-8-30 11,1 24-17,7 0-15,0 1 2,0 5-7,0 0-7,-5 0-3,5 0-2,0 0-2,0 0-1,-3 0-1,3 0 2,-7 0-3,-1 0 4,-7 0 1,-19 17-1,-1 6 1,-14 7 0,4 2 1,0 1 1,8 4 1,2 6-3,-5 0 2,10 6 0,10 3 4,5 4 0,8-2-5,7-4 0,0 5 2,17-8-2,18-3 5,10-9 1,5-7 7,7-7 2,2-10 9,1-9-6,-10-2-9,2-2 0,-3-27-8,-3-14 6,-4-19 0,-5-9 3,-10-7 1,-5-11-7,-19 8-4,-3 3-1,0 12 0,-30 9 2,-4 10 1,1 5-3,-12 10 0,-9 10 1,1 5-1,-11 8-4,4 9-1,8 0-22,5 26-72,4 6-33,19 0-29,13-12-207</inkml:trace>
  <inkml:trace contextRef="#ctx0" brushRef="#br0" timeOffset="630.0017">9007 5626 511,'0'0'84,"0"0"-51,0 0-13,0 0 41,0 0 34,0 0-68,-70 0-13,65 0 1,5 0 4,0 0-7,0 0 4,0 0 4,0 0-10,0 0-8,0 0 12,0 0 5,0 0 4,5 0 0,54 0-21,44-4 11,55-9 10,37-2 0,9 5-13,-15-3-2,-15 5-6,-16-1-1,-33 4-1,-28-7 2,-32 10 1,-31-1-1,-24-1-2,-10 4 11,0 0-6,0 0 4,0 0-7,0 0-2,-3 0-5,-9 0-7,-8 0-38,-4 4-37,-1 8-54,0-12-104,13 0-292</inkml:trace>
  <inkml:trace contextRef="#ctx0" brushRef="#br0" timeOffset="1088.4117">9807 4995 494,'0'0'109,"0"0"-32,0 0-61,0 0 75,0 0-15,0 0-36,-60-55-40,60 55-1,0 0-10,0 6-2,0 18 8,30 8 5,15 13 10,22 7 23,28 9 7,22-3-4,21 5-4,4-4-15,0 2-3,-18 1-12,-22-3-2,-22-4 1,-31-3-1,-26-5 0,-23 0-2,0-3-8,-54 1 10,-39-4 11,-29-3 4,-26-6 12,-5-7-3,5-4-5,28-5-14,26-4-5,39-4 0,35-4 0,20-4-2,0 0-79,60 0-46,22 0-80,32-34-315</inkml:trace>
  <inkml:trace contextRef="#ctx0" brushRef="#br0" timeOffset="2182.4316">12012 5264 266,'0'0'108,"0"0"-37,0 0 4,0 0 9,0 0 15,0 0-25,68-118-33,-68 113-9,0 1-11,0 1 15,0 2 0,0 1-29,0 0-3,-6 0-4,-8 0 0,-14 0-3,-22 20-1,-11 8 4,-6 14 0,-8 10 4,7 9 2,4 8 1,14 7-1,6-3 6,24 4-1,20-5-7,0-1 4,42 1 2,22-7 2,19-6 0,23-12-1,14-17 3,6-13-8,1-14-4,-7-3 7,1-16-8,-11-26 6,-20-16-3,-19-10-1,-28-9 5,-21 1 0,-22-5-2,-7 7-3,-43-2 1,-29 10-4,-11 5 2,-15 6-2,1 8-4,12 14 3,33 12 1,26 12-6,21 9-46,12 0-80,12 26-194,45-5-58</inkml:trace>
  <inkml:trace contextRef="#ctx0" brushRef="#br0" timeOffset="2483.0405">13301 5825 902,'0'0'96,"0"0"-68,0 0 26,0 0 21,0 0-52,0 0-23,-93-85-8,93 85-64,10 0-147,23 0-233</inkml:trace>
  <inkml:trace contextRef="#ctx0" brushRef="#br0" timeOffset="4988.9716">14549 5325 342,'0'0'71,"0"0"-42,0 0 44,0 0-12,0 0-29,0 0-5,-65-71 12,47 63-12,3 0 13,-15 8 7,-1 0-30,-12 0-9,-12 16-8,-12 15 15,-8 9-3,3 7 10,3 4 9,9 4-8,13-1-13,27 5-8,13 3 5,7 1-6,7 5 4,35 1 2,3-11 1,15 0-6,-8-14 1,8-10 2,-10-12-4,7-8 3,2-10 0,1-4-1,-5 0 0,4-18 7,-11-15-5,6-13 15,-1-9-20,3-2 25,-15 0-19,5 2-1,-13 2 5,-3 1-2,-5 7-5,-1 4 22,-4-2-7,6 6-8,-4-1 0,5 0-8,3 3-1,-8 8-1,5 6-3,-4 4 2,-5 10-4,-3-3 4,0 10-7,1 0 3,7 0 3,14 10-5,-2 20 0,13 11 3,4 12 2,-5 6-2,2 0 4,-16 6 0,-15-3-4,-2-3 2,-11 3 1,-5-7-3,-9-6 0,-34-4 2,-4-6 2,-17-7 2,1-9-2,6-8 0,7-6 0,10-9 4,11 0 2,1 0 7,-4-18 5,-3-16 2,3-17-10,2-9-6,-4-9-3,14 6 3,-1 9-4,11 9 1,6 13-3,4 8-30,0 12-32,20 7-53,34 5-102,23 0-69,18 5-140</inkml:trace>
  <inkml:trace contextRef="#ctx0" brushRef="#br0" timeOffset="5430.3586">15857 6024 606,'0'0'170,"0"0"-148,0 0 59,0 0 10,-21-153-54,34 103-2,11-5-30,1-8 0,5-1 1,-12-4-4,2-4 2,-15 6 13,-5 2 0,0 5 5,0 9-6,-13 5 0,-9 10-1,4 16-8,11 11-6,7 8 2,0 0-3,0 17-12,0 31 0,32 27 5,31 19 7,24 9 2,27 5 6,10-3-7,-7-6-1,-18-10 0,-32-15-1,-21-15-5,-24-14 4,-22-11-2,-17-13-8,-38-4 9,-28-12 3,-26-5 6,-17 0-4,-4 0 3,-2-16-5,20-10-79,33-6-78,56-3-190</inkml:trace>
  <inkml:trace contextRef="#ctx0" brushRef="#br0" timeOffset="6523.9292">17164 5269 596,'0'0'144,"0"0"-64,0 0 32,0 0-49,0 0-10,0 0-49,-45-51-4,23 95-21,-8 22 21,-4 14 2,8 7 13,2 4 3,6-5-5,8-1-8,10 0-1,0-11 1,0 0-4,12-8 2,13-9-2,1-9 3,6-14-4,3-7-49,10-13-53,2-14-14,20-4 20,0-38-75,13-18-48,-1-16 56,-15-4 83,-8-1 80,-19 9 112,-10 6 139,-15 9-50,-12 2-45,0 10-11,0 7-49,0 10-34,-7 13-10,7 11-20,0 4-7,0 0-25,0 4-12,0 33-11,0 16 19,7 15 4,8 9 0,8 0 3,11 0-2,-4-9-1,8-10-6,-1-11-21,-10-13-20,-2-16 2,-8-13 17,-2-5 28,6-6 1,10-32 9,0-17-6,6-7-2,-13-6 9,-9 3 7,-5 12 13,-10 12-9,0 16 25,0 10-13,0 15-5,0 0-29,6 0-6,-2 17-11,21 28 2,10 12 15,18 9 1,16-1 1,11-10-2,2-12-11,-5-13-12,-13-13 4,-9-17 8,-18 0 11,-5-22 8,-7-27 2,-19-17-7,-6-16-2,-6-13 5,-39-6-4,-27 4-2,-22 11 0,5 31 0,12 19-10,32 30-77,28 6-65,19 23-221,68 11-132</inkml:trace>
  <inkml:trace contextRef="#ctx0" brushRef="#br0" timeOffset="6764.2143">19409 5789 688,'0'0'132,"0"0"-91,0 0 41,-149-42-18,90 42-30,9 0-16,2 23-11,13 9-3,16 3-4,16 11 0,3-1 1,10 10 10,43-2-11,24-6-12,20-4-57,12-12-60,1-15-71,-4-16-274</inkml:trace>
  <inkml:trace contextRef="#ctx0" brushRef="#br0" timeOffset="7051.3383">20006 5537 616,'0'0'130,"0"0"-32,-30-114-15,30 104-2,0 5-16,0 5-19,0 0-30,0 0-16,0 11-15,0 27-9,0 15 22,0 16 2,5 6 8,2 5 4,-4-4 5,2-3-13,5-5 1,-3-2-5,9-4 0,-1-10 0,12 2 9,3-12-9,7-4-55,17-8-77,9-18-58,-1-12-259</inkml:trace>
  <inkml:trace contextRef="#ctx0" brushRef="#br0" timeOffset="7209.7684">20003 5911 285,'0'0'456,"0"0"-332,0 0-41,0 0-33,0 0-50,140-54-23,-1 54-51,32 3-82,4-3-175</inkml:trace>
  <inkml:trace contextRef="#ctx0" brushRef="#br0" timeOffset="7432.4361">21257 5367 779,'0'0'178,"0"0"-110,0 0 6,0 0-58,0 0-16,176 123-10,-81-4 10,-23 11 1,-17 2 6,-31-5-7,-24-11-2,-17-10-3,-62-12 3,-39-12-14,-45-11-17,-47-13-28,-33-18-100,-11-31-338</inkml:trace>
  <inkml:trace contextRef="#ctx0" brushRef="#br0" timeOffset="9497.2722">7726 7541 594,'0'0'145,"0"0"-28,-7-123 0,7 88-11,0 13-31,7 8-13,-7 10-7,0 4-27,0 0-28,0 0 0,0 12-15,0 35-4,-7 21 16,-4 20 3,-4 7 2,-1 1 1,5-1-3,1 4 0,5-10 0,1 0 0,1-2 1,1-4 0,-3-2 3,4-10-4,1-7 0,0-10-32,0-8-67,0-11-51,35-20-69,23-15-59</inkml:trace>
  <inkml:trace contextRef="#ctx0" brushRef="#br0" timeOffset="10044.2595">8360 7888 804,'0'0'135,"0"0"-80,0 0 25,0 0 6,0 0-57,0 0-22,-42-64-7,99 64-9,40 14 9,40 4 2,20-3-2,6 2 1,-13-3 1,-18-2-2,-33-6-31,-24 0-21,-36-3 0,-21-3 14,-11 0 13,-7 0 25,0-18-2,-7-12-4,-31-7-5,-12-1 10,-24 2-4,-13-2 5,0 6-1,12 11 1,23 4 12,25 8 30,22 8 8,5 1-21,5 0-29,39 10-15,36 27 15,27 13 2,20 14 12,-3 4 3,-27-2-6,-23-2-8,-23-7-2,-29-2-2,-10-8-1,-12 2 1,-27-6 1,-40 3 5,-26-8 4,-25 1-1,-20-13-6,-3-9-2,2-6-2,25-11-99,43-7-112,45-44-428</inkml:trace>
  <inkml:trace contextRef="#ctx0" brushRef="#br0" timeOffset="10721.1225">10473 7935 210,'0'0'105,"0"0"-68,0 0 54,0 0 0,0 0-37,0 0-4,-9 0 20,9 0-32,0 0-32,0 0-4,0 0-2,0 0-2,0 0 0,0 0-4,0 0-51,0 0-75,7 0-205</inkml:trace>
  <inkml:trace contextRef="#ctx0" brushRef="#br0" timeOffset="11206.302">10802 7562 526,'0'0'222,"0"0"-92,0 0-54,0 0-10,0 0 8,0 0-29,-30-102-45,30 115-13,0 33-11,10 21 24,10 23 1,0 5-1,-5 1 2,4 2 9,-9-4-10,-10 7 0,0-2-1,0-5 0,0-8 3,0-14 1,0-13-3,0-9-1,0-8 0,0-8-9,0-2-65,0-14-71,0-17-121,-4-1-256</inkml:trace>
  <inkml:trace contextRef="#ctx0" brushRef="#br0" timeOffset="11387.8696">11299 8331 819,'0'0'140,"0"0"-38,0-117-11,0 96-47,0 13-15,0 5-26,0 3-3,0 0-19,0 5-93,0 12-157,-7-11-28</inkml:trace>
  <inkml:trace contextRef="#ctx0" brushRef="#br0" timeOffset="13097.652">12845 7694 437,'0'0'176,"0"0"-82,0 0-1,0 0-14,0 0-12,0 0-27,-40-68-22,16 68-15,-6 0-1,-18 20 2,-6 24-4,-10 15 0,-1 16 1,13 9 5,17 4-2,10-5-3,25 8 1,0-2-1,19-7 6,26-10-4,8-10-2,7-15 6,-8-13-5,-7-14 1,-6-9 1,-4-11-1,0 0 10,0-17-2,7-24 4,0-18-3,1-21-9,-4-11 0,6 0-3,-6 1 0,1 15 2,-2 16-2,7 17-2,4 3 0,6 12 2,19 2 0,-2 9-9,8 10 3,0 6 3,1 11-5,-10 30 4,-10 12 0,-1 13-2,-23 9 6,-11 11-7,-17-3 6,-9-13-2,-5-3 1,-35-18 2,-14-9 0,-18-13 5,-13-7-2,-4-13 7,-3-7-1,9 0-1,11-31 11,11-18 7,23-15-10,11-25 4,21-6-5,6-10-14,18 14 3,20 16-4,16 6 1,9 16-2,16 16-9,5 18-57,9 19-65,9 0-110,-8 15-295</inkml:trace>
  <inkml:trace contextRef="#ctx0" brushRef="#br0" timeOffset="13502.8711">14220 8458 757,'0'0'86,"0"0"-10,0 0-22,-20-176-10,45 106-39,8-10-5,12 0 0,-1-3 0,-4 11 2,-10 4 1,-11 13 3,-11 11 5,-8 9 29,0 8 2,0 12-26,0 7 11,0 4-11,7 4-16,11 7-4,27 40-20,27 28 22,27 16 2,6 9 2,-8-2 1,-20-7-2,-25-6-1,-25-17-1,-17-8-5,-10-16 4,-35-12-1,-46-5 3,-47-14 1,-33-11 3,-18-2 2,-8 0-6,1-11-49,29-27-125,53-9-270</inkml:trace>
  <inkml:trace contextRef="#ctx0" brushRef="#br0" timeOffset="14290.8083">16113 7883 212,'0'0'381,"0"0"-317,0 0-61,0 0 36,-182 47 8,100 7 7,0 17-11,2 12-4,6 14 22,19 4-27,12-2-27,22-6 7,18-18 0,3-5-8,19-6 0,26-5 2,10-4-7,18-14 0,8-11 3,12-12-4,13-13-52,-4-5-106,2-26-89,-12-28-334</inkml:trace>
  <inkml:trace contextRef="#ctx0" brushRef="#br0" timeOffset="14792.4902">16438 8309 635,'0'0'133,"-15"-117"-22,10 75 16,5 9-21,0 7-46,0 14-20,0 8-9,0 4-5,0 0-26,0 0-10,12 31-14,9 27 8,-1 18 13,7 3 1,-10-2-8,3-11-25,0-15-8,-5-10 17,0-14-8,-1-15-8,-3-3 13,-2-9 18,6 0 11,15-21 9,8-16 2,11-14 0,-4-7 25,-5-4-11,-12 15 24,-12 15 7,-3 10-18,-13 17 13,0 5-41,0 0-10,0 0-18,0 36-3,0 14 13,0 8 8,7 1 0,16-7 1,12-8 2,9-17-2,1-5 1,-10-17-2,7-5 0,-5-12 5,-1-30 3,-4-22 0,-8-16-5,-4-16-3,-15 1 0,-5 2 0,-5 19-3,-20 21 3,-6 19-21,8 18-89,6 13-64,17 3-229</inkml:trace>
  <inkml:trace contextRef="#ctx0" brushRef="#br0" timeOffset="15031.8324">17948 8262 737,'0'0'166,"0"0"-113,0 0 7,-155-31 0,80 31-13,1 10-25,17 21-3,12 11-19,22 8 1,16 8-8,7 10 15,15-4-8,40-2 0,17-8-30,23-8-52,7-10-32,22-15-62,-3-19-89</inkml:trace>
  <inkml:trace contextRef="#ctx0" brushRef="#br0" timeOffset="15310.9072">18669 8028 498,'0'0'179,"0"0"-35,-43-125-17,40 109-62,3 5 27,0 6-27,0 5-32,0 0-33,-7 8-7,2 24-14,-8 14 21,-3 13 0,-4 15 3,2-3 13,1 8-6,6-10 0,9 7-5,2-9-2,0-8 0,0-4-2,17-3 3,26-7-4,14-3-28,22-10-114,16-22-61,-6-10-217</inkml:trace>
  <inkml:trace contextRef="#ctx0" brushRef="#br0" timeOffset="15716.7968">18432 8170 304,'0'0'422,"0"0"-356,0 0 1,0 0 35,0 0-68,0 0-33,112 0-1,-13 0 2,14 0-2,8 0-3,1 7-51,-3-6-93,5-1-304</inkml:trace>
  <inkml:trace contextRef="#ctx0" brushRef="#br0" timeOffset="15976.9246">20088 7871 943,'0'0'59,"0"0"-59,0 0-15,20 161 15,-5-60 7,0 17 7,-10 4-1,-5-1-9,0-12-4,-35-12-3,-22-13 3,-21-10 3,-26-13-1,-10-8-2,-26-6 0,-34-13-71,-17-24-143,-12-10-334</inkml:trace>
  <inkml:trace contextRef="#ctx0" brushRef="#br0" timeOffset="21504.009">13124 10259 317,'0'0'43,"0"0"-8,0 0 62,0 0-12,0 0-26,0 0 39,0 0-26,-8-80-1,8 75-20,0-1-6,0 2-9,0-3-15,0 7-6,0 0-4,0 0-2,0 0-7,0 0 5,0 0-7,0 0 0,0 0-3,0 7-3,0 16-2,0 12 8,0 11 0,0 13 0,0 6 1,0 20 3,0 13-2,-7 12 3,-16 20 6,-18 6-4,6 8 2,-1-3 16,0 3-8,8 1-6,8 16 8,-7 3-5,5 17 4,-8 13-2,-10-2-3,-3 0 2,-13 6-3,3-1-4,3-10-1,1-6 1,12-9 2,11-8-10,7-13 0,3-15 2,4-22 1,7-6-3,-2-19 5,2-7-3,5-19-2,-3-20 1,3-11 2,0-21-1,0-7 0,0-4 3,0 0 4,8-36-9,27-33-93,15-38-91,7-32-133</inkml:trace>
  <inkml:trace contextRef="#ctx0" brushRef="#br0" timeOffset="22246.093">7693 12090 49,'0'0'92,"0"0"-25,140 26 10,-46-18 62,38-3-47,42-2-16,40-1-25,57-2 14,47 0-13,55 5 19,48 7-19,36 8-14,38 7-10,22 9-15,22 3-2,13 13-2,0 9-5,-5-1 6,-19 2 0,-27 0-10,-30-7 15,-37-8 9,-56-3 0,-51-8 3,-52-8 6,-64-8-19,-64-8-7,-52-12 11,-46 0-11,-34 0 21,-15 0 21,0 0-13,0 0-30,-7-5-6,-13-12-27,-14 2-65,-4-2-49,-17 1-118,13-5-285</inkml:trace>
  <inkml:trace contextRef="#ctx0" brushRef="#br0" timeOffset="23034.1119">15038 11963 197,'0'0'425,"0"0"-305,0 0-57,0 0 34,0 0-4,0 0-34,0-91 8,0 86-13,0 5-18,0 0 3,0 0-10,0 0-25,0 0-4,0 0-14,0 32 1,40 25 1,34 25 12,49 14 6,33 11-1,26-1 0,21-4-1,-4-6-3,-5-5-1,0-19 4,-12-7-4,-21-14 0,-24-6 0,-33-12 4,-36-6 1,-26-11-5,-32-10-9,-10-1 4,0 5-8,-40 16-5,-55 7 18,-33 9 7,-19 1 3,5 0-10,18-1 0,17 1 0,20 13-3,4-5-1,4 2-40,4-5-59,6-5-33,6-15-94,-1-12-170</inkml:trace>
  <inkml:trace contextRef="#ctx0" brushRef="#br0" timeOffset="23738.9531">8782 11362 553,'0'0'119,"0"0"-61,0 0 14,0 0-22,0 0-36,0 0 2,3 156 53,-97-81 6,-26 10-14,-27-3 0,8-7-26,12-2-10,23-10-3,25-8-13,27-6-9,21-7-3,21 5 3,10 3-1,41 2 4,60 13-3,58-6 4,48 5 7,37 0-10,17-1 2,-13-3 5,-22-2-8,-32 0-19,-39-15-67,-21-4-9,-23-3 9,-11-10-71,-13-16-138</inkml:trace>
  <inkml:trace contextRef="#ctx0" brushRef="#br0" timeOffset="24526.699">13022 9929 675,'0'0'138,"0"0"-138,0 0-8,0 0 8,-63 133 3,22-65 40,-2 6-3,-2-13 7,-2-8-31,15-11-3,2-3 2,12-16-11,9-4-1,-3-6 0,12-5-1,0-8-4,0 0-1,0 0-4,21-21-5,19-16-9,0-11 10,3 4 8,-13 1 6,-8 16 18,-7 7 25,2 2-11,-9 9 1,-1 5-6,-7 4-6,17 0-24,3 13-4,10 21-2,15 19 6,-6 11 0,1 0 5,-12 11-5,-3-1-3,-10 7 3,-6 8 0,6-2-33,7-3-114,11-19-145</inkml:trace>
  <inkml:trace contextRef="#ctx0" brushRef="#br0" timeOffset="25187.4842">10941 13847 830,'0'0'205,"0"0"-129,0 0-76,0 0-4,0 0 4,0 0 15,129 188 8,-61-76 14,4 15-13,-13 0-19,1-8 0,-11-3 1,-6-17-6,1-18 0,-9-14-1,5-20 2,-5-13-1,2-19 9,13-15-8,27-4 15,33-50-8,26-24 5,26-36 1,12-14-2,-18 0 8,-17 16 4,-39 36-1,-35 29 17,-26 19-38,-24 16 5,-9 8-7,-2 4-2,-4 0-36,5 21-107,1 21-39,-4 7-25,-2-5-190</inkml:trace>
  <inkml:trace contextRef="#ctx0" brushRef="#br0" timeOffset="29168.3599">12525 12246 225,'0'0'230,"0"0"-202,0 0 24,0 0 9,0 0-16,0 0 2,0 0-38,22-36 13,-17 28 32,0 2-15,7-3 13,-7 5 16,1-3-28,-1 5-17,-1-1-8,3-2-3,1 5-8,4-5-4,-4-1 0,10 2-1,-3-3-3,0 2 3,7 0 2,-7 3 3,-3-6 6,3 1-2,0 6 2,0-3-6,0 3-1,4-3 3,1 4-6,5 0 1,-7 0-1,9 0 0,-7 0 1,-2 0-1,-4 0 0,3 0 2,-9 0 1,2 0-2,5 0 3,-3 9-4,6-1 0,0 2 0,3 0 1,-1 1-1,0 0 5,0-1-5,-5 1-5,-7 0 5,2-3 0,0 0 0,-5-3 0,-1 1 1,1 3-1,1-2 0,-2 9 0,7 0 0,-7 4 1,1 1 3,1 0-4,-2-4 1,1 5-1,2-2 0,-7 0 2,1-1-2,-1 6 0,0-2 0,0 3 6,0-5-4,0 0 7,0 0-5,0-6 2,-1 2-1,-6-5-2,2-1-1,1 5 4,-2-5-5,-3 5 4,-2 0-4,1-1 11,1 2-10,-6-2 0,12-3-2,-9 2 3,2-2 1,5-6-1,-3 3 4,-4-3-7,2 4 3,2-3-3,-2 2 4,1-1 3,-6 5-7,0-6 0,0 4 0,-10-2 2,5-2 0,2 1 1,1 0-3,0-3 5,2 1-3,-2-2 1,2 1 1,0-5-3,-3 4 8,3-1-5,0 1 3,-4-4-4,4 0 0,0 0-1,0 0 8,0 0-3,0 0 0,-3 0-3,-3 0-2,3 0 2,-4-4 1,4-3-2,3 1 2,2-3-1,-3 1 5,1-5 6,-3-3-12,-4 0-2,2 1 8,5-2-1,-3-1-6,3-2-1,5 3 0,1-4 4,4 1-2,-1-2 3,1-1-6,5-2 5,-4-2-2,-6 7-2,10-2 3,-3 12-3,3-7-1,0 6 5,-7-1-5,7-2 0,0 7 1,0-4-2,0-3 2,0-2 0,0-3-1,7 0-1,6-2 1,-4-1 0,6 2 2,-4-2-2,4-1 0,0 7-2,4-4 2,-1 3 0,2-3 0,5 2-1,-1-3-1,6 2 1,3 2-2,3-2 3,-8 6-3,-1 3 3,-7 2 0,-5 3-6,-2 1 5,-8 4-18,-1 0-51,11 0-24,0 4-13,11 14-48,8-8-103,-6-2-243</inkml:trace>
  <inkml:trace contextRef="#ctx0" brushRef="#br0" timeOffset="33188.8852">15329 12763 118,'0'0'183,"0"0"-142,0 0 31,0 0 2,0 0-40,0 0 10,0 0-20,15-64 20,-15 63 7,0-4-7,0 1 24,0-1-25,0-3 6,0 0-1,0 1-15,0-2-6,0-2 2,0 1-5,0-4-1,-12 1 0,0 3 1,6-7-16,-9 2 6,5 2 0,1 2-1,4 1-8,-1 10-5,1 0 0,1 0-1,4 0 0,0 0-1,0 0-1,-6 0 3,-4 0 0,-7 0-1,2 0 1,-12 0 1,-1 6-1,4 5-2,-3 6 2,-6-2 0,10 5 3,-9 4-3,8-1 1,4 9-2,-8 3 2,4 6-1,-7 7 12,7-4-7,4-4-3,5 0 0,7-3-2,1-5 0,7-2 5,0-6-5,0 1 0,0-7 10,0-2-10,10 0 8,5-7-4,2-3 3,5 3-1,4-1 7,8-8-3,4 5 7,17-5 1,-4 0-9,6 0-5,6-5 2,-4-7 1,-8 6 1,1-8-8,-8 6 1,-9-2 2,-15 1 2,-2 0-1,-8-3 7,2-3 10,-3-2-6,6-6-7,-4-3-4,6-1-1,-2-5-1,2 5-1,-9 4 1,2-1-1,-8 3 2,1-2 0,1 4-2,-4-5 4,0-1-4,0 8-1,0-3 0,0 4-4,-9 4-1,-1-5-1,-3 0 5,-14 2-6,-1-2-7,-8 2-7,-12-5 2,-4 3-2,5 7-20,4 0 6,8 3-3,10 7-16,13 0-34,0 0-24,4 7-92,8 10-74</inkml:trace>
  <inkml:trace contextRef="#ctx0" brushRef="#br0" timeOffset="34803.5471">12709 12409 374,'0'0'47,"0"0"-42,0 0 44,0 0 12,159-47-7,-117 37 12,1 5-4,-4 0-4,-1 5-8,-1 0-22,0 0-13,3 0-4,9 25 7,6 2-8,-5 5 6,-1 6-11,-8 6-4,-10 10 2,-16-2 4,-4 2-5,-11-6 8,-11-6 1,-25 0-2,-22-8 3,-4-4 21,-8-11-16,-2-10-4,-3-9 2,6 0-10,5 0 16,14-26-6,2-6 8,18-2-2,13-3 0,12 0-12,5 0-8,0 0 2,27 6-3,13-3-1,13 9-3,16-3 4,1 7-4,2 9 2,3 12 2,-11 0-2,-21 0 0,-2 17-1,-23 19-6,-13 7-1,-5 8-1,-23 0 10,-31-2 0,-10-8 2,1-14 4,1-9 0,10-8 3,7-10 2,6 0 0,11-12 11,-4-30 9,14-17-9,-1-15-13,8-11 2,7 3-10,4 9 22,0 18 3,0 13 0,4 15-11,7 12-11,-9 10-3,8 5-5,-3 0-4,11 0-64,17 25-32,19 14-31,9 6-84,16-5-210</inkml:trace>
  <inkml:trace contextRef="#ctx0" brushRef="#br0" timeOffset="35725.5504">15401 13004 12,'0'0'611,"0"0"-556,0 0-33,0 0 31,0 0-8,0 0-32,0-12 1,0 12-3,0 0 0,0 0 3,0 0-1,0 0-9,0 0 1,0 0 1,0 0 3,0-5 2,0-6 9,10-9 1,2-7-11,-12 0 22,0 4 38,0-1-17,0 1-5,-12 3-11,-17 5-10,-9-2-18,-11 10-9,-6-3-6,12 10 4,9 0-5,13 0 2,15 0-4,6 0-25,0 0-24,0 0-1,6 0 16,9 0 16,3 0 27,4 0 0,1 0 6,-8 0 5,-1-11 21,-9 1 1,1-6 19,-6 6-1,0 5 3,0 2-16,-20-1-18,-8 4-20,-9 0-1,-5 0-6,10 7 1,9 7 1,15 4-1,8-3-2,0 7-4,0 3-37,31-2 10,20-12 2,9 1 9,8-12 7,-11 0 18,-5-17 3,-13-10 6,-16-7 1,-16 3 10,-7-3 39,-7 2-12,-33 4-4,-9 1-19,-3 15-21,-4 12-9,-1 0-42,2 35-132,14-7-201</inkml:trace>
  <inkml:trace contextRef="#ctx0" brushRef="#br0" timeOffset="41121.0782">23850 10333 37,'0'0'6,"0"0"14,0 0 17,0 0-17,0 0-10,0 0-1,0 0 6,-40-115 24,37 96-28,-2 3-8,-2 2 4,2 1-5,2-1 63,-4 2-19,2 6-10,-5-3-16,10 3-6,0 0-1,-7 0 3,7 2 4,0 0 23,0 3-16,0-4 3,0 5-3,0-1 3,0 1 3,0 0 8,0-4 0,0 4-9,0 0 7,0 0-8,0 0-4,0 0-10,0 0 8,0 0-1,0 0-4,0 0-12,0 0 1,0 0-3,0 0 1,0 0 7,0 0-10,0 0 1,0 0-2,0 0 1,0 0-2,0 0-2,0 0 0,0 0-3,0 0 3,0 0 0,0 0 0,0 0-1,0 0 1,0 4 1,0 3 1,0 2-1,0 3 0,0-1 0,0-2 3,0 3-1,0 3-3,0 2 5,0 0-4,0 3 5,0 5-1,0-2-5,0 4 1,0 0 5,0 0-3,0-7-2,0 7 2,7-5 0,-7 3 1,0-2 7,0-3-7,6 7-1,-6 4 7,4-3-4,-4 11-4,5 1 0,-5-2-1,7 11 1,-4-2-1,-3 2-1,5-1 1,2 3 1,-2-2-1,-2-1 2,9-4-3,-7 5 2,8-2 1,-3 0 2,-5 1-2,-2 2-2,2 5 8,2 1-6,-3 3 2,2 6 0,4-6 2,4 3-2,4-3-5,-3 1 4,2-1-1,-5 9 0,-1-1-3,3 1 5,-8-4 5,-1-5-6,-5 3-2,0-3 1,0-4-2,0 4-1,0 9 3,0-3-3,0 10 3,0 0-2,0-1-1,0 7 1,0-9-1,0 0 0,0-4 1,0-2 0,0-2-1,0 0 0,0 0 0,-5 10 5,-1-4 0,-8 2-5,3 4 0,-1 0 2,-5 2 0,7 3-2,2-5 0,-6-2 4,9-4-4,0-5 2,4-1 0,1-1-1,0-5-1,0 5 1,0-3-1,0-1 1,0 7-1,0-12 0,0 2 0,0-2 1,0 0-1,0 0-3,0-1 3,0 6 2,0-5 0,0-4-2,0-1 2,0-11-3,0 0 1,0-10-1,0-9 1,0-3 3,0-9-2,0-2-1,0-2-1,0-3 1,0 0 1,0 0 3,0 0-4,0 0-32,0-40-29,8-24-108,-1-27-367</inkml:trace>
  <inkml:trace contextRef="#ctx0" brushRef="#br0" timeOffset="42411.049">19344 13174 547,'0'0'48,"0"0"-43,0 0-5,0 0 0,0 0 1,0 0-1,-31 0 1,31 0 1,0 0 5,0 0 2,0 0 17,0 0 5,0 0-28,0 0-3,0 0-6,0 0 6,0 0 0,22 6 0,17-6 45,16 0 7,25 0-22,14 0-1,16 0-11,11-12-2,3 3 3,4-4 3,4 3-2,-1-4-9,1 6 11,-1 0-8,11 6 6,3-7-3,8 4-5,10-3-6,8 0 5,-5 6-7,1-7-4,-11 1 0,-3-5 0,1 3 0,-6-7 0,-5 0 4,-2 6 16,4-4-2,-2 4-6,-1 1-10,5-2 0,-3 2 2,-2 0-3,-15-2-1,-5 6 4,-8-8-4,0 2 6,-2 3-5,5-2 0,7 0 9,0-1-6,8 0 5,0-1-2,-7 3-6,-4-3 4,-4 2-3,-8-4 1,1 0-1,0 3 1,6-3-1,-2 3-2,4 1 1,-4 1 4,7-5 1,6 4-3,-2 2 2,1-3-2,1 7 2,0-1 0,2 2 12,3 4-12,0 0-3,-10 0 0,-5 0-2,-11-4 7,-3-1-7,-7-3 2,-4-2 0,15-7 6,-4-5-7,23 7 8,13-2-8,1 2 0,-3 8 0,-11 2 0,-4 5 4,-23-5 0,-2 5 2,-12 0 12,-5 0 10,-4-1-17,-11-3-4,0-1 6,-3-3-7,-9-1 6,-6 5 5,-12 2-12,-8-2 6,-8 4-5,-11 0-7,-1 0 0,-7 0-1,0 0-5,0 0-31,-34 0-79,-44 22-95,-48 9 31,-38-20-282</inkml:trace>
  <inkml:trace contextRef="#ctx0" brushRef="#br0" timeOffset="43542.8193">23870 12939 198,'0'0'324,"0"0"-251,0 0-13,0 0 21,0 0-32,0 0-26,19-60 7,-8 52-15,-1-3 7,7 6 12,-7-6 5,7 6-7,-12-6 9,5 7-10,-5-4-1,2 4-14,-2 4-2,6-5-13,-2-2 9,6-3-6,6 4-3,18-5-1,-4-4 1,17 5 0,1 4 3,-1 0-2,-3 1 1,-1 5 1,-4 0-4,-1 0 0,-8 0 2,-1 11-1,-7-5-1,-7 9 1,2 2-1,-7 3 0,0 4-1,-5 4 1,1 4 0,-11 3 0,0-3 0,-5 10 1,-31-3 3,-15 1 1,-11-6 0,-6-7-1,1-6 2,2-6 1,-6-3 3,10-7 1,0-5 2,4 0 1,17-12 7,7-16 16,6-12 6,7-7-20,3-8-18,6-3 0,4 10-4,5 10 9,-3 6 8,4 9-7,1 7 0,0 2-11,0 8 0,0-5-7,25 1-7,25-2-46,22 2-39,15 9-23,13 1-47,2 0-155</inkml:trace>
  <inkml:trace contextRef="#ctx0" brushRef="#br0" timeOffset="44532.8126">27284 12528 509,'0'0'71,"0"0"-19,0 0 68,0 0-41,0 0-31,0 0-19,0 0-4,-107-10-20,96 37-3,-3 13 22,4 6-6,5 6-8,5-4 2,0 5 9,0 2-16,15-7-2,7-2-1,10-7 3,5-13-4,4-5 8,6-15-5,2 1-2,3-7 1,-7-7-1,0-20 9,-8-10 7,-6-13 26,-19-9-20,-12-9-2,0 5-5,-23-6 6,-31 11 3,-4 2-2,-6 9 2,9 14-8,18 12-14,15 12-4,14 9-5,8 0-19,-7 0-90,-4 26-59,-1 10-1,9-3-120</inkml:trace>
  <inkml:trace contextRef="#ctx0" brushRef="#br0" timeOffset="46149.4442">23858 9944 338,'0'0'173,"0"0"-148,0 0-19,0 0-6,0 0 27,0 0 41,-147 80-19,84-44 9,7-7-22,10-3 12,-3 1-12,2-5 1,4-7-17,3 1-13,11-7 2,14-7 0,3 3-7,11-5-1,1 0 1,0 0 4,0 0-6,10-10 5,13-19-5,7-7 7,11-3-6,-18 7 1,-3 10-2,-7 9 21,-6 7 20,-2 1-6,-2 5-14,-3 0-11,15 0-10,16 5-2,19 22-1,17 20 1,16 7 0,18 12-1,21 1-42,20-2-49,14-1-58,2-10-77,5-9-242</inkml:trace>
  <inkml:trace contextRef="#ctx0" brushRef="#br0" timeOffset="47163.6544">28979 11990 87,'0'0'557,"0"0"-461,0 0-31,0 0 46,0 0-37,0 0-22,-67-86 4,62 81 6,5 5-20,0 0-15,0 0-23,0 0-4,0 0-3,0 0-7,0 27-3,17 10 11,20 16 2,21 1 4,9 3 0,13-5-2,1-1 2,4-8-4,7-6 1,-5 0-1,-2-6 1,-11 0-1,-19-3-4,-10-1 3,-15 5-8,-8-5 2,-7 4 2,-15 2 1,0 16 1,-20 4 0,-32 6 3,-16 0 8,-16 3 11,5-7 0,9-3-13,6-3-6,18-2 0,16-2-3,3-3-1,10-5-65,0-5-82,9-10-153,8-22-349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17:08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6973 5987 118,'0'0'33,"0"0"-5,0 0-2,0 0 16,0 0 36,0 0-31,0 0 5,0-2-24,0 2 2,0 0-1,0 0-4,0 0 2,0 0 4,0 0-1,0 0 2,0 0-3,0 0-4,0 0-4,0 0-4,0 0-1,0 0 1,0 0 0,0-2-6,7 2 8,-7-1-7,0-6-1,3 7-8,-3 0 6,0-1-8,0-3 0,5 3-1,-5-2 0,7-3 1,1 6 1,-1-5-2,1 1-3,11-4 3,3 3 0,1 0-2,10 0 0,3 4 1,7-5 1,-3 6 0,0 0 0,-10 0 0,1 0-3,-10 0-1,-1 6 4,0 2-1,2 5-1,-3-1-4,-1 3 5,2 7-3,5-2 4,-6 0 1,-4 3-1,5 0-2,-5-2 2,-2 5 0,-1-5 0,-7 1 0,-2 0-2,2 5 3,-5-1-4,0-3 6,0 4-4,0-3 1,0-1-3,0-2 3,-13 2 4,-2 0-4,-14 0 0,-12 2 6,-1-2 8,-8-6-1,-6-7-11,8-5 4,4-5 4,-4 0 5,8-21 4,1-11 4,9-17-15,0 1-2,7-10-2,7 5 1,3 3-2,-2 0-2,3 0 4,4 2-1,-7 1-3,5 7-1,2 6 3,1 6-3,2 9 0,5 2-3,0 3-20,0 5-36,48 3-74,21-3-149,25-3-106</inkml:trace>
  <inkml:trace contextRef="#ctx0" brushRef="#br0" timeOffset="668.3472">8137 6195 455,'0'0'54,"0"0"-44,0 0 26,0 0 26,0 0 11,0 0-29,-102-32-36,102 32 3,0 0-7,0 0 2,0 0 7,0 0-8,0 0-1,0 0-3,0 0-1,4 0-2,16 0 2,20 0 1,14 5 16,21 0-10,22 0 8,5 2-12,15-6 5,-3 3-7,-12-1 1,-9-1-2,-24-2 8,-10 0-7,-24 0-2,-20 0 1,-4 0-1,-11 0 1,0 0 5,0 0 4,0 0 0,0 0-8,0 0-1,0 0-19,0-17-85,0-3-73,0-8-166</inkml:trace>
  <inkml:trace contextRef="#ctx0" brushRef="#br0" timeOffset="1080.4977">8669 5891 369,'0'0'111,"0"0"-53,0 0 11,0 0 33,0 0-42,0 0-28,-41-22-23,41 22-9,0 0 0,0 0-10,15 5 3,25 17 0,10 15 7,7 5 9,13 5-7,-1-2 7,3 1-7,6-5 6,-2-5-8,-13-1 0,-13-3 0,-13-7 0,-17-3 0,-8-4 0,-12-1-4,0 3 5,-32 2-1,-35 5 23,-23 4 19,-16-8-30,1-2-9,21-6-3,28-6-34,25 3-53,31-10-100,16-2-250</inkml:trace>
  <inkml:trace contextRef="#ctx0" brushRef="#br0" timeOffset="3210.0142">10409 5960 160,'0'0'38,"0"0"-29,0 0 52,0 0 13,0 0-32,0 0-6,0 0-15,0-18 5,0 18 1,0 0 5,0-4 1,0 4-4,-3 0-18,-4 0 3,0 0-4,-4 0-2,-9 0-5,-5 0-2,-9 0-1,-6 20 8,3 7 5,-5 3 3,6 9 5,0 3-2,8 8-14,1 8 11,19 5-16,1 9 3,7 1 3,7-7-2,16-3-2,17-15-1,4-4 6,11-12-6,9 0 7,-2-16 2,1-5 2,-3-11-7,1 0 0,-5-11 2,0-27-5,-6-10 21,-8-22-6,-6 0-9,-24-9-2,-5 5 32,-7 7-19,-25 8 4,-25 8-23,-14 4 3,-5 4-8,3 12 4,17 8 0,14 11-24,23 9-32,12 3-57,27 0-185,35 11 51</inkml:trace>
  <inkml:trace contextRef="#ctx0" brushRef="#br0" timeOffset="4740.6895">11175 5969 542,'0'0'121,"0"0"-94,0 0-27,0 0-3,0 0-24,0 0 15,5 98 10,10-34 2,10 13 12,-9 4 5,-1 3 0,-7-2 8,-1-3-17,-4-12-1,-3-3 6,0-16 3,0-5 2,0-12-1,0-9-11,0-7 4,-3-8-8,3-7-2,-7 0 12,7 0 36,-8-16 45,-4-27-35,-3-20-54,-7-22-3,-5-15-1,4-4-11,-2 5 6,5 14-5,5 17 3,11 14 7,4 4-3,9 5 2,39 1-8,17 7 2,17 10-23,12 12 9,5 10 10,-9 5 8,-11 2-15,-7 32 6,-19 9 5,-13 16-9,-25 4 12,-15 2 2,0 0 2,-40-3 0,-10-7 0,-7-2 7,-6-15 6,7-6 5,18-16 2,20-9-12,11-7-8,7 0 5,0 0 1,48-34-6,31-24-6,26-13-99,7-3 58,-10-1 22,-8 6-15,-35 1 27,-16-2 13,-28 0 7,-15 3 29,-3 1 21,-39-4-24,-6 8 9,-4 2-10,2 11-4,9 10-6,18 13 0,11 11-11,6 9 12,6 6-3,0 0-20,0 0-6,0 14-10,21 24 0,6 21 13,7 13 1,-11 12 1,-1 8 0,-2-4 1,-7-5 1,-4-9-1,-3-11 0,3-12-1,-4-10 2,1-4 0,-2-15-1,1-9 1,1-8-1,-6-5-1,4 0 1,7-5 14,11-29-2,13-10-12,9-4-12,3 3 10,1 12-7,-14 7 9,-11 13-2,-1 6-4,-17 7 4,3 0 0,-1 0-12,6 19 11,2 14-3,-1 11 6,1 11-4,-5 4 6,8 5-2,2-1 4,5 3-4,9-8 0,6-11 3,15-10-3,2-10-5,13-15-38,7-7-31,2-5-29,4-17-16,3-16-28,-14-21-33,-12-5 117,-22-7 63,-13 3 97,-21 3 29,-4 7 4,-14 9-56,-21 6 26,-1 11-29,-10 4-11,13 8 1,3 6-29,3 9-21,5 0-10,2 2-1,-2 23-6,2 13 4,14 6 2,6 2-10,6 6-17,40-6-15,19-6-18,7-17 14,6-11-13,-2-12-11,-13 0 23,-23-28 27,-8-10 16,-12 2 4,-20-3 70,0 0 4,0 9 0,-20 8-17,0 7 24,3 8-43,-3 7-16,-2 0-14,-4 0-8,-4 23-1,-2 8 0,8 6 1,11 5-7,13 1 7,0 0 0,8-4 0,33-3-18,9-2-13,18-10-67,11-17-63,0-7-142</inkml:trace>
  <inkml:trace contextRef="#ctx0" brushRef="#br0" timeOffset="5241.9403">13945 6114 516,'0'0'130,"0"0"3,0 0-23,0 0-30,0 0-43,0 0-1,-110-74-36,110 74-4,5 16-13,40 24 0,19 10 17,19 14 3,-4 6-2,-5-1 0,-19 6-1,-25-7 0,-18-7-1,-12-3 0,0-10-2,-27-12 3,-20-4 1,-11-14 0,4-4 8,5-13-4,19-1 2,15 0-2,15-20 10,0-23-15,45-11-26,24-15-26,23-13-25,7-2 10,-11 6 28,-14 7 25,-25 16 14,-14 9 9,-20 7 40,-15 7 37,0 12-22,-4 7-22,-31 6 7,-20 7-40,-9 7-4,1 26 0,13 16 0,25 10-5,25 11-4,16 10 4,56 5 5,42-5 2,25-16-7,1-11-31,-2-21-33,-1-16-24,-13-16-102,4 0-216</inkml:trace>
  <inkml:trace contextRef="#ctx0" brushRef="#br0" timeOffset="6098.7244">16140 6312 487,'0'0'94,"0"0"-89,0 0 57,0 0 13,0 0-56,0 0-15,0 0-1,-32 0-2,32 0-2,0 0 5,0 0-4,0 0 18,0 0 13,0 0 1,0 0 11,0 0-18,20 0 0,14 0 5,29 0 11,28-8-8,23 3-14,18-3-11,8 6-1,9-1-6,-13 1-1,-4 2-1,-18 0-3,-14 0 4,-21 0-27,-18 2-22,-27 7-43,-22 0-78,-12 1-65,-46-8-123</inkml:trace>
  <inkml:trace contextRef="#ctx0" brushRef="#br0" timeOffset="6451.1927">16532 6800 644,'0'0'152,"0"0"-143,0 0 41,0 0 37,0 0-48,0 0-14,102 3-15,21 1 14,25 3-4,2-2-7,4 0-6,-13-5 2,-21 0-8,-23 0 0,-37 0 2,-13 0 6,-23 0-5,-13 0 12,-2 0-14,-9 0 0,0-1-4,0 1-2,0-4-78,0-1-86,5-12-184</inkml:trace>
  <inkml:trace contextRef="#ctx0" brushRef="#br0" timeOffset="8107.7902">18947 6271 271,'0'0'304,"0"0"-217,0 0-26,0 0 25,0 0-50,0 0-27,0-12-1,0 12-6,0 0-2,0 0-3,0 12 3,-7 15-1,-1 14 1,-7 13 10,-8 13 22,1 3 4,-2 1-8,-1-1-16,7-8-3,1-4-3,7-13-3,2-3-3,-6-10-1,3-1 1,6-8 0,1-7 2,-2-7 2,6-7 0,0-2-4,0 0 10,0 0 16,6-32 21,21-22-21,18-28-24,4-14-2,11-15 1,-10 5-3,-1 8 2,-11 13 0,-4 15 3,-9 14 0,-9 12-2,1 11-1,0 13 3,-7 3 0,-5 13 11,-5 2-11,0 2-3,3 0-5,2 0-9,12 14-6,10 22 11,5 19 9,11 11 0,-8 12 0,7 5 0,-2-2 5,9-1-1,-4-8 1,-7-12 2,1-6-6,-9-10-1,-3-12 0,-11-6 2,-4-10-2,-9-9 0,-3-3-1,0-4-25,0 0-41,0 0-28,0 0-56,-18-21-99</inkml:trace>
  <inkml:trace contextRef="#ctx0" brushRef="#br0" timeOffset="8820.1539">19088 6745 601,'0'0'103,"0"0"-45,0 0-35,127-63-22,-29 46-2,26 0 0,7 8-4,3-3-65,-7-4-21,-12-6-58,-4-2-112,-16-7 158,-23-1 26,-12-3 77,-25-4 83,-6 0 10,-26 4 54,-3 3 2,0 8-28,0 6-3,0-3-32,-15 14-15,-5-1-13,3 8-35,-10 0-15,-9 4-8,0 30 0,-4 14 0,10 14 7,17-1-7,13 5 0,0-5 3,38-3-1,11-6 3,16-13-1,-12-8-1,3-9 1,-8-17-3,-9-5 3,6 0 0,-10-15 3,8-20-4,-1-16 2,0-14 0,0 0-5,0 3 0,-5 7 1,-2 14 2,-12 14-6,2 5 2,-3 12 0,-12 2 1,3 8-1,1 0 0,6 23-7,0 21 5,2 18-3,-4 3 5,-10-2 1,-1-12-3,-7-8 2,0-5 0,0-13 1,-20-5 1,-7-8 3,-6-12 3,-9 0 19,2 0-11,-5-27 1,10-13-7,8-5-4,17-5-4,3-3-1,7 1-29,12 4 2,31 14-35,9 9-77,10 8-69,0 11-159</inkml:trace>
  <inkml:trace contextRef="#ctx0" brushRef="#br0" timeOffset="9286.1116">21331 6515 154,'0'0'238,"0"0"-194,48-122 7,-1 74-13,7 1-9,-6 8 14,-13 5 27,-18 9 0,-3 3 1,-8 7 15,-6 9-11,0 0-28,0 1-9,0 5-5,-5 0-8,-18 0-15,-12 0-10,-9 11-5,-8 17 4,20 9-1,17 16-9,15 11 8,31 10 3,37 7 2,22-7 2,11-9 2,-11-10-6,-18-6 2,-25-10-2,-19-15 0,-19-9-3,-9-6-2,-9 3-1,-54-2 6,-43 3 36,-31-4-24,-13 1-8,2-10-4,15 0-79,41 0-54,43 0-169,49-16-222</inkml:trace>
  <inkml:trace contextRef="#ctx0" brushRef="#br0" timeOffset="9712.1645">22472 6318 458,'0'0'280,"-169"-2"-235,77 34-12,1 18 45,19 12-37,17 3-18,18-1-13,27 3-1,10-3-5,39 0 11,24-7-4,24-3-4,21-11 6,10-9-9,14-15-4,4-15-64,-6-4-141,-24-10-236</inkml:trace>
  <inkml:trace contextRef="#ctx0" brushRef="#br0" timeOffset="10230.0697">23029 6443 642,'0'0'163,"0"0"-74,0 0-2,0 0-51,0 0-29,0 0-7,-4-4-16,4 27 6,0 17 10,9 7 3,6-7-3,-3 4 0,8-7 0,8-12-20,-5-10 0,3-5 4,4-8 6,-7-2 4,1 0 6,-8 0 1,-7 0 5,-3 0 10,-6 0 22,0 0-7,0 0-20,0 0-11,0 0-6,0 18-12,0 14 17,5 10 1,10 2 0,10-2 5,17-10-3,12-5 4,9-14 3,6-13-6,-7 0-2,-4-36 3,-9-9-4,-19-15 2,-10-15 5,-13-16-1,-7 0-6,-12-5 3,-33 14 3,-19 8 14,-11 27-15,6 16-2,11 19-3,23 12-3,13 8-98,22 27-116,29 2-83</inkml:trace>
  <inkml:trace contextRef="#ctx0" brushRef="#br0" timeOffset="10486.4046">24252 6557 787,'0'0'78,"0"0"-23,0 0-7,-153 23-18,105 12-15,14 9-6,14 0-4,20 5-6,0 2 3,9-3-1,34-4 3,24-7-4,30-5-17,12-16-56,8-16-117,-10 0-163</inkml:trace>
  <inkml:trace contextRef="#ctx0" brushRef="#br0" timeOffset="10762.2067">24931 6250 639,'0'0'163,"0"0"-23,0 0-49,0 0-50,0 0-41,0 0-10,-17 9-4,9 34-1,-2 20 15,-7 2 20,5 5-3,7-2-3,0-8 6,5-2-10,0-4 1,8-3-9,33-1 7,4 0-9,25-5 0,19-9-70,4-14-67,3-21-143,-16-1-323</inkml:trace>
  <inkml:trace contextRef="#ctx0" brushRef="#br0" timeOffset="10912.8199">24922 6671 317,'0'0'301,"0"0"-292,0 0-9,231-12-6,-92 12-39,15 0-156</inkml:trace>
  <inkml:trace contextRef="#ctx0" brushRef="#br0" timeOffset="11168.602">25842 6244 142,'0'0'548,"0"0"-414,0 0-36,0 0-66,0 0-29,0 0 0,156 87 3,-92 2-3,-1 12 5,-11 6-1,-17-6-6,-13-6 0,-22-6 2,-5-13-3,-44-11 0,-18-11 3,-23-11 6,-10-4-9,-2-15-34,1-24-153,11 0-394</inkml:trace>
  <inkml:trace contextRef="#ctx0" brushRef="#br0" timeOffset="13665.5844">25593 6923 682,'0'0'95,"0"0"-10,0 0 13,0 0-64,0 0-16,0 0-13,52 0-3,27 0-1,18 0 1,16 0 4,3 0-6,-1 0 4,-14 0 6,-9 0-10,-17-6 1,-18-6 7,-9-2 1,-13-3 1,-6 2-7,-2-3-1,-11 8-4,-4-6-14,-4 5-61,4-1-107,-7-3-165</inkml:trace>
  <inkml:trace contextRef="#ctx0" brushRef="#br0" timeOffset="14332.0142">26388 6344 402,'0'0'177,"0"0"-26,0 0-10,0 0-28,-112-117-49,112 117-14,0 0-19,0 0-28,0 0-3,0 13-18,-10 27-2,0 19 12,-12 23 8,-2 7 9,6 7 16,-4-5-3,1 3-6,0 0 6,1 0 4,5-7-13,-5-9-7,12-12-4,3-15 7,-2-16-6,7-15-2,-3-8-1,1-8 2,2-3 11,0-1-2,0-5 53,0-35 36,0-24-84,0-25-16,5-8-8,12-9 1,0 5-5,-2-1-7,-4 1 19,-2 7-4,-3 7 4,-6 13 1,5 22 3,-5 15-2,4 17 10,-1 10-1,-3 10-7,0 0-4,0 0-19,0 37-18,0 43 11,0 32 24,0 16 0,0 6 2,0-13 0,0-12 2,0-15-2,0-12 0,0-18 0,0-9 0,0-19 0,0-10 1,0-15 0,0-7 0,0-4 3,0 0 9,0-4 17,0-33 9,0-24-39,5-22-1,12-8-63,-2 5-16,-7 14-49,2 25-47,-3 12-131</inkml:trace>
  <inkml:trace contextRef="#ctx0" brushRef="#br0" timeOffset="15090.2554">27383 6478 351,'0'0'121,"0"0"-16,0 0 0,0 0-25,0 0-28,0 0-6,13-70 18,-13 70-26,0 0-11,0 0-9,0 0 1,0 0-1,-1 0-12,-31 16-6,-27 22-4,-12 19 4,-13 12 35,9-1-17,16-2-8,19-1 4,5-1-11,18 6 4,17-2-3,0-3 2,10-6 1,32-10-1,5-13 0,16-10 6,6-9-2,13-17-3,3 0 1,4-26 8,-6-24-7,-1-22 7,-28-9-16,-21-1 2,-26-2 0,-7-3-2,-48-1 1,-16 1 4,-5 10-4,13 21-1,20 18-1,23 28-3,13 10-43,5 0-133,59 5-188,29 0-84</inkml:trace>
  <inkml:trace contextRef="#ctx0" brushRef="#br0" timeOffset="15367.6236">28330 6195 747,'0'0'61,"0"0"-56,0 0-5,89 171 26,-64-45 7,-9 15 0,-16 17 11,0-4-14,-36-1 7,-26-9-10,-12-16-5,-16-16-6,-14-23-4,-3-15-7,-14-19 12,-7-6-3,-20-5-8,-14-13-6,-8-11-93,21-13-132,27-7-355</inkml:trace>
  <inkml:trace contextRef="#ctx0" brushRef="#br0" timeOffset="17759.8362">7873 8358 74,'0'0'102,"0"0"-1,0 0 63,0 0-35,54-117-18,-49 95 13,-5 0-33,5 5-20,-5 2-1,0 5-26,0 10 35,0 0-26,0 0-9,0 0-44,0 0-2,0 6-19,0 30 4,-5 18 7,-4 26 10,-2 6 5,2 4 4,3-4-4,-3 5 5,9-6-8,-6 4 5,1-8-6,1-6-1,-6-5-2,-5-2 2,-5-7-30,5-10-95,12-17-47,3-24-146</inkml:trace>
  <inkml:trace contextRef="#ctx0" brushRef="#br0" timeOffset="18292.1999">8649 8866 860,'0'0'113,"0"0"-15,0 0 13,0 0-57,0 0-54,0 0-3,-11-23-4,61 23-7,22 0 14,37 0 5,14 0-5,6 0-4,3 0-33,-16 0-42,-28 0 8,-17 0-25,-43 0-12,-13-5-7,-15-5 8,-28 3-19,-36-8-162,-21 5 218,-19-7 70,-8-3 14,10-7 59,7 5 31,31 1 59,27 5-19,26 12 55,11 0-63,0 4-107,20 0-11,38 0-5,41 0-10,33 8 16,7 21 0,-14 6 1,-19 12-1,-28 2 11,-26 5-15,-20-2 0,-24-9-13,-8-6-2,0 2 10,-40-2 5,-18 7 18,-26-2-2,-15-1-12,-13-2-19,10-4-39,8-12-87,34-17-87,52-6-272</inkml:trace>
  <inkml:trace contextRef="#ctx0" brushRef="#br0" timeOffset="19711.2738">11112 8486 697,'0'0'148,"0"0"-58,0 0-29,0 0-25,0 0-36,0 0-3,0 0-16,-49 84 19,29-23 11,2 8 3,3 0-2,0 3-5,5-5 4,1 2-5,-2-10-5,7-7 8,-1-9-7,-7-4-2,9-7 0,-4-6 0,2-5 0,5-4-61,0-8-36,0-9-116,0-9-171</inkml:trace>
  <inkml:trace contextRef="#ctx0" brushRef="#br0" timeOffset="20121.6921">10787 8702 186,'0'0'545,"0"0"-464,0 0-63,0 0-1,0 0-17,147-52 0,-48 48-4,13 0-3,9-4-5,-9-1-7,-20 0 10,-17-4 9,-23 3 0,-25 4 4,-19-5 1,-1 11 62,-7 0 33,0 0-28,0 0-37,0 0-13,0 11-22,0 22-6,-12 20 6,-3 21 49,5 5-7,-2 3-23,-3-8-10,3 2-1,2-9-2,2-8-3,-4-9-3,4-3 1,1 0 0,-6-13-2,4-4-40,4-12-65,-1-13-47,6-5-123,0-26-173</inkml:trace>
  <inkml:trace contextRef="#ctx0" brushRef="#br0" timeOffset="22003.9058">12433 8561 634,'0'0'155,"0"0"-82,0 0 12,0 0-41,0 0-38,0 0-6,-6 0-7,6 32-2,-5 17 9,1 20 8,-4 14 20,3 6-7,-2 5 3,-6-8 2,-2 5-10,0-13 18,0-12-17,0-7-11,-1-11 2,13-11 0,-4-10-4,-1-12 0,8-3-3,-7-9 1,7-3 4,0 0 7,0 0 31,0-15 37,0-22 3,0-23-80,0-20-4,0-10-1,7 0-2,1-1-16,7 1-1,1 9 1,9 7 12,5 11-2,3 5-1,11 6-3,14 4-5,18 12-13,-5 10 2,10 8 21,-9 9-5,-9 9 6,1 0-1,-7 30-7,-9 13 10,-11 11-3,-10 7 5,-19 2-9,-8 1 10,-8 0 0,-32-7 2,-14-10 2,-6-12 1,3-5 6,8-13 10,8-2-8,17-13-5,14-2-4,10 0 4,0 0-2,24-17 6,27-30-10,21-12-85,10-8 44,-3-1 32,-17-5-1,-14 6 7,-17 0 2,-13-2 1,-15 0 5,-3-1 21,0 6 5,0 10-13,0 9 2,0 15-5,0 15 3,0 11-4,0 4 2,0 0-16,0 0-6,0 0-12,15 30-2,10 17 11,11 23 9,-13 12-1,-3 4 1,-7-3-2,-8 4 2,-5-8 4,0-11 1,0-8 1,0-8-6,0-12-4,0-10 4,0-13 4,-5-12-3,5 0-1,0-5 3,0 0-2,0-5 7,12-27 11,18-19-19,12-14-13,3 4 4,4 8 3,-14 21 6,-10 14 0,-10 9-1,-10 5-5,-2 4 6,-3 0-5,7 0-6,-2 16-2,10 22 7,4 15 4,-4 11 2,3 0 3,-3-1 5,3-4-8,3-10 1,5-4-1,1-10 0,10-9-6,5-15-25,15-7-51,9-4-8,10-9-37,7-18-11,-11-14 30,4-10 44,-13-6 55,-14-2 9,-16 1 21,-9 4 87,-18 12 16,-6 3 5,0 7-39,-6 5-18,-18 12 1,6-1-28,-9 11-19,9 5-15,-1 0-10,-1 0-1,-7 26-11,14 7 5,10 8 2,3 8-14,8-9-46,35-5 6,18-11 17,-4-10 6,-7-14 6,-2 0 8,-11-6 21,-10-17 2,-5-7-2,-9-2 10,-3 3 54,-10 4-21,0 3 53,0 12-36,0 5-8,0 5-2,0 0-50,0 0-4,0 5-8,-15 20-3,0 14 10,0 9 5,10 3 0,5-1-16,0-1-37,32-12-55,19-10 3,13-11-41,15-16-57,4 0-102</inkml:trace>
  <inkml:trace contextRef="#ctx0" brushRef="#br0" timeOffset="22500.2332">15337 8784 453,'0'0'165,"0"0"26,0 0-48,-57-127-60,31 112-3,7 3-29,16 7-13,3 5-33,0 0-5,0 5-15,8 34-8,32 21 21,12 17 2,5 7 0,-3-2 0,-18-8-1,-16-4 2,-13-11-2,-7-5 0,-22-12 1,-19-10 7,-20-10-6,-7-12 4,14-7 5,9-3-3,27 0-5,18-8 11,3-24-13,57-17-18,32-10-70,19-4 7,16-6 20,-15 9 14,-13 2 16,-21 8 24,-21 3 7,-22 9 43,-18 6 22,-17 5 34,0 1-19,-10 11-43,-37-1-11,-20 14-11,-8 2-14,3 9 2,17 32-3,15 13-1,26 13 1,14 7-1,9 3 1,57-2 4,35-2 3,26-14-7,22-15-20,-2-23-27,-3-4-10,-9-17-38,8 0-53,-11-19-191</inkml:trace>
  <inkml:trace contextRef="#ctx0" brushRef="#br0" timeOffset="23414.8699">17554 9213 597,'0'0'182,"0"0"-99,0 0 19,0 0-26,0 0-22,0 0-28,-12 4-8,12-4-6,0 0-11,28 0 2,19 0 8,17 0-5,23-10-3,5 0-1,8-1 0,-3 0 2,-11 6-2,-3 2-2,-13 2-2,-9 1-45,-18 0-61,-16 0-48,-19 9-95,-8 2-182</inkml:trace>
  <inkml:trace contextRef="#ctx0" brushRef="#br0" timeOffset="23618.5747">17860 9469 413,'0'0'125,"0"0"-40,0 0 19,0 0-27,0 0-26,0 0-3,40 22-15,50-22 48,26 3-43,16-1-25,2 3-11,-7 4-2,-3-1-73,-17-8-126,-15 0-175</inkml:trace>
  <inkml:trace contextRef="#ctx0" brushRef="#br0" timeOffset="24262.1507">19735 8978 811,'0'0'149,"0"0"-118,0 0 10,0 0-39,0 0 1,0 0-3,-159 188 23,114-111 5,1-1-11,13-8 6,-3-8-19,16-6 3,-4-14 3,14-8-9,-4-10-1,12-9 3,0-8-3,0-5 4,0 0 4,0 0 10,0-18-1,7-27 17,21-22-34,21-23-2,-3 0-3,6-1-6,4 1 2,-11 9 9,-3 7 0,-7 4-1,5 6 3,-15 9-1,2 14-1,-7 9 4,-5 16 2,-7 9-4,-5 4 18,-3 3 3,0 0-23,0 0-2,0 0-6,5 10-7,12 26 0,-2 18 13,0 18 4,5 12 2,-8 6-3,5-4 10,-2 0 5,-3-8-6,-4-10 3,2-6-6,-5-10-1,2-8-6,-6-7 0,-1-6 6,4-8-5,-4-7 1,6-2-2,1-3-18,-4-4-55,2-2-72,2-5-24,2 0-91,2-17-125</inkml:trace>
  <inkml:trace contextRef="#ctx0" brushRef="#br0" timeOffset="24464.1475">19467 9392 7,'0'0'695,"0"0"-549,0 0-93,0 0-18,0 0-19,136-30-14,-26 28 17,6-3-15,4 5-4,2 0-2,-1 0 1,-11 0-93,1 0-79,-13-9-133</inkml:trace>
  <inkml:trace contextRef="#ctx0" brushRef="#br0" timeOffset="25042.3802">21450 9014 544,'0'0'194,"0"0"-99,0 0 25,0 0-45,0 0-52,-173 22-18,96 26 3,4 8 3,8 6 2,19 7-8,13-5-5,18 1-2,15-8 2,0 0 8,15-11-5,18-9 1,9-12 2,7-14 1,-1-11 2,6 0-4,6-21 0,2-26 6,8-12-9,-13-11-2,3 0-2,-10 7 2,-6 14-1,-9 12 3,-15 10-4,12 11 4,-4 0-6,7 12 3,-3 4-1,12 0-2,-6 36-1,7 13-3,-10 15-2,2 2 7,-10 1 1,-12-12 2,-2-8-4,-13-16 2,0-8-2,0-11-1,-23-8 5,-9-4 15,-15 0-1,2-18 7,-10-18-11,18-17-2,11-6 0,10 0-5,11-5-3,5 6-5,0 10-2,5 15-5,26 11-16,17 16-48,21 6-125,9 0-157</inkml:trace>
  <inkml:trace contextRef="#ctx0" brushRef="#br0" timeOffset="25410.651">22386 9432 791,'0'0'115,"0"0"-42,0 0-32,44-151-20,-2 113-17,6-3 4,4 5-8,-5 5 0,-5 7 1,-15 3 1,-7 7 26,-4 6 6,-9 3-4,-7 5 0,0 0-30,0 0-8,0 32-10,0 22 13,0 14 5,0 13 0,3-4 3,17-1-3,7-9 0,-5-20 2,-2-7 1,-10-17-3,-10-8 0,0-13 0,0-2-18,0 0-77,-33 0 26,-21-32-96,-16-18-417</inkml:trace>
  <inkml:trace contextRef="#ctx0" brushRef="#br0" timeOffset="26204.8142">23531 9061 624,'0'0'211,"0"0"-164,0 0-17,0 0-16,-109 129 20,89-65 1,20 5-15,0 1-4,40 4 4,24-3-11,9-8 4,4-9-4,7-10-8,16-12 2,-3-10-3,15-14-15,4-8-92,-13 0-112,-12-25-331</inkml:trace>
  <inkml:trace contextRef="#ctx0" brushRef="#br0" timeOffset="27179.4732">24497 9103 671,'0'0'132,"0"0"-10,0 0-5,0 0-28,0 0-55,0 0-17,-20-30-4,17 30-13,1 17-7,-1 20-11,-12 17 18,0 9 14,-3 8-9,2-3 3,10-4-8,6-10 0,0-5 2,10-7-2,28-12-7,12-12-34,11-13-28,6-5 31,3-5-4,-2-27 10,-11-7 14,-3-2 13,-14 4 5,-18 13 1,-14 9 33,-8 10 45,0 5-2,0 0-43,0 0-22,0 0-12,0 10-10,0 17-8,-2 15 16,2 1 4,4 0-2,33-10 0,-1-6-5,6-7-18,-5-10-7,1-10 25,-14 0 5,4-20 3,-8-17 5,-3-11 3,-2-16-8,-5-2 9,-10-8-5,0 6-5,-18 9 17,-6 21-9,4 11-10,4 12 0,-3 15-64,6 0-148,9 21-155</inkml:trace>
  <inkml:trace contextRef="#ctx0" brushRef="#br0" timeOffset="27463.2303">25886 9264 740,'0'0'144,"0"0"-38,0 0 0,0 0-68,0 0-32,0 0-6,-50 29-9,6 16 9,-3 9 5,11 1-5,2-1 0,19-1 3,12-6-5,3-3 3,0-7-2,20-6 1,27-8-36,13-6-23,12-17-35,11 0-122,1-19-321</inkml:trace>
  <inkml:trace contextRef="#ctx0" brushRef="#br0" timeOffset="27794.75">26460 9175 756,'0'0'126,"0"0"-40,0 0-10,0 0-39,0 0-32,0 0-5,-5 0-12,-9 27-9,-1 10 21,-5 5 11,-12 12 29,6 4-12,2-4 7,4 0-19,0-1-5,12-2-7,-4-1-3,9-3 6,3-8-7,0 0 3,0-11-3,26-5 0,11-1-28,13-12-41,17-10-51,4 0-76,5-27-151</inkml:trace>
  <inkml:trace contextRef="#ctx0" brushRef="#br0" timeOffset="28268.9024">26050 9437 655,'0'0'215,"0"0"-202,0 0 25,0 0-9,194 0-29,-79 0 7,12 0-1,-11 0-2,-17 0-8,-9 0 4,-22 0-24,-4 0-75,-25 0-63,-6-7-302</inkml:trace>
  <inkml:trace contextRef="#ctx0" brushRef="#br0" timeOffset="28538.4011">27284 9533 129,'0'0'734,"0"0"-646,0 0-10,0 0 2,0 0-72,153-11-8,-58 7-2,9 4 2,-14 0-6,-11 15-27,-11 2-33,-11-4-83,-5-7-57,-7-6-243</inkml:trace>
  <inkml:trace contextRef="#ctx0" brushRef="#br0" timeOffset="28815.6663">27669 9311 939,'0'0'120,"0"0"-113,0 0 28,0 0-35,0 0 1,-60 114 10,30-48 36,1-3-19,4 1-7,0-5-13,3 0 1,7-11-4,-5-1 0,5 0-5,-2-8-14,11-7-105,6-12-81,15-18-175</inkml:trace>
  <inkml:trace contextRef="#ctx0" brushRef="#br0" timeOffset="29100.1567">28808 9410 1009,'0'0'97,"0"0"-66,0 0-4,0 0-27,0 0-16,0 0 16,-26 140 3,10-71 7,0-2-3,6-7-2,-4-6-4,6 0 0,0-7 2,8-4-3,0-6-23,0-10-115,8-19-92,14-8-238</inkml:trace>
  <inkml:trace contextRef="#ctx0" brushRef="#br0" timeOffset="29512.1285">28330 9400 805,'0'0'87,"0"0"-63,0 0-21,199-22 3,-70 22-6,11 0 0,1 0-6,-12 0-1,-27 0-11,-22-5 17,-18-6 1,-22 2 3,-12-1 20,-23 5 45,-5 2 35,0 3-7,0 0-34,0 0-53,0 0-9,0 8-19,0 27 3,-8 17 16,-9 14 3,4 7 11,-2 1 2,7-8-3,-4-2-3,2-6-4,1-4-2,-1-10-2,7-4-1,0-6 1,1-2-1,2-2-2,0-7-66,0-14-92,0-9-75,18-26-348</inkml:trace>
  <inkml:trace contextRef="#ctx0" brushRef="#br0" timeOffset="29918.096">30433 9093 855,'0'0'55,"0"0"-55,0 0 0,-12 195 26,-22-81 19,-11 12-11,-18 1 4,-11 7 4,-8-2-22,-2-2-14,-11-7-2,3-11 3,-7-21-7,-4-11-2,-8-16-60,-12-17-23,0-20-129,-4-27-367</inkml:trace>
  <inkml:trace contextRef="#ctx0" brushRef="#br0" timeOffset="32780.2673">15394 11444 576,'0'0'113,"0"0"-75,0 0 27,17-118 12,-12 98-15,2 2 1,-2 5-3,-5 5-16,0 4-7,0-1 2,0 5 2,0 0-14,0 0-14,0 0-13,0 0-7,0 0 4,0 0-1,0 5-2,0 17-10,0 10 13,0 21 3,3 11 3,4 12 7,-7 9-5,0 14-4,0 15 8,0 14 7,0 11-5,0 5-10,0 1 8,5-1-5,10 5 1,-5 1 7,6-6-5,-1 0-6,-4-1 1,0 3-1,-11 3 12,9 10-6,-3 2 1,-1-1 7,9 1-10,-6-11 1,2-6-4,7-8 1,-2-11 4,0-11-6,3-14 4,-3-11-3,-6-12-2,-3-13 0,-2-10 2,-4-12 4,0-6-9,0-9 5,0-6-2,0-5 1,0 5-1,5-9-1,5 3-36,-3-9-6,9 4-18,14-3-12,14-7-41,21-18-72,0-46-241</inkml:trace>
  <inkml:trace contextRef="#ctx0" brushRef="#br0" timeOffset="33619.3421">10125 13692 522,'0'0'29,"0"0"-29,0 0-20,0 0 20,0 0 4,177 23 26,-55-23 7,25 0-4,31 0 18,22 0-26,23-10 21,21-3-16,32 2-9,17-4 0,21 5-7,18-1 26,4 0-12,-2-1 1,1-3-6,-5 0-5,-21-3-2,-1 1 2,-20 4-8,4 2 0,3-2-4,2-2-2,8 7-4,1-4 0,-7 5 1,-4 2 0,-11 2 0,-24 3 15,-11-13 8,-8 2 7,-11-5-2,-2-5 5,-2 1-4,-2-1-3,10-2-12,4 3-7,3 4-4,-7 5 0,-12 3-4,-18 3 0,-18 2 0,-24 3 5,-26 0-1,-26-5 7,-31-2-5,-19 3 18,-25-4 3,-16 4 4,-4 0-10,-15 4 4,0 0-17,0 0-6,0 0-2,0 0-7,0 0-28,0 0-95,-34 20-101,-26 8-69,-24 4-156</inkml:trace>
  <inkml:trace contextRef="#ctx0" brushRef="#br0" timeOffset="34348.2819">19357 13227 588,'0'0'134,"0"0"-38,0 0-7,0 0-17,0 0-23,0 0 3,-28-9-13,28 9-8,-4 0-15,-8 0-16,-8 32 0,-13 16-6,-7 22 6,6 4 1,21 1-1,6-5 3,7-8 2,15-6-5,30-10 5,6-3-1,16-22-2,10-9 8,-2-12-1,-3 0 5,-10-23-6,-26-9 3,-4-20 20,-17-7-1,-11-15-2,-4-8-17,-10 3-11,-31 9 0,-7 4 1,-1 14 4,11 15-10,6 17-33,20 13-50,-4 7-73,16 0-116,0 12-209</inkml:trace>
  <inkml:trace contextRef="#ctx0" brushRef="#br0" timeOffset="36034.185">19588 14456 704,'0'0'104,"0"0"24,0 0-7,0 0-32,5-114-25,-5 110 7,0 4-36,0 0-35,0 0-18,0 8-3,-24 28 9,-9 27 1,-21 24 11,-16 9 9,2-1-3,-1-11 2,9-12-3,8-8-5,13-15 4,13-18-4,16-15-1,10-8 1,0-5 3,0-3 0,0 0 13,15-43 10,33-34-12,27-33-14,12-19-3,9 7 0,-9 20 3,-17 21 0,-18 24 0,-14 19 0,-13 12 0,-4 14 1,-16 7 7,-5 5-2,0 0-6,0 0-5,8 22-16,2 27-8,7 25 29,3 16 9,-2 0-4,-1-8 6,5-14-9,3-7-2,0-6 1,3-6-1,7-7 0,6-4 0,4-6-69,3-5-76,-11-15-105,-12-12-409</inkml:trace>
  <inkml:trace contextRef="#ctx0" brushRef="#br0" timeOffset="36208.8646">19551 14952 1009,'0'0'0,"162"-78"-36,-41 47 33,6 4-1,-8 8-2,-7 10-73,-22 1-76,-18 0-330</inkml:trace>
  <inkml:trace contextRef="#ctx0" brushRef="#br0" timeOffset="38854.3609">18746 7113 132,'0'0'161,"0"0"-142,-172 67 0,102-32 24,1 2 15,1-1-23,14 4 9,-6 0-26,1 5 4,-4 7 3,1 7 13,-12 11-7,-1 16 32,-2 10-44,-8 16 8,-7 16-6,-4 16-2,-1 5 3,0 17 6,2 1-11,11 2-6,11 2 17,16 5-15,8-4 6,8-6-10,2-2-5,6 7 10,-8 6-5,6-1 9,-3-4 0,8-7-3,1-6-3,14-9-2,10-7 1,5-17-11,12-5 9,15-8-4,10-2-1,-1-3 2,4-2 0,-4-4-2,-1 3 1,-5 1 7,3 2-3,-1-11-6,8-7-1,14-19 3,6-14-2,22-5 1,17-12 0,6-8 1,7-5-5,-5-10 10,2-9-10,-7-8 6,3 0-3,-4 0-2,-6-16 4,-16-10 2,-17 11 3,-7-2 0,-20 7-2,-3 0-3,-1 10-5,-5 0-5,-3 0 4,-5 0 0,-6 0-5,-12 0 6,3 0 0,-3 0-4,0 0-8,0 0 9,0 0-40,0 0-26,12 5-57,2 0-9,21-1-41,-4-4-106</inkml:trace>
  <inkml:trace contextRef="#ctx0" brushRef="#br0" timeOffset="39192.0814">18475 12166 694,'0'0'112,"0"0"-27,0 0 34,0 0-23,0 0-45,0 0-24,-70-66-27,70 66-1,27 17-18,25 25 18,23 18 1,17 8 6,-3-3 3,-16 5 2,-14-6-11,-27-1 0,-11-3 0,-21-6 0,0-6 2,-8 4-2,-37-3 0,-22-1 9,-17-1-1,-14 2 1,-14-1-9,-2-10-28,2-1-102,16-17-93,24-18-334</inkml:trace>
  <inkml:trace contextRef="#ctx0" brushRef="#br0" timeOffset="40895.9933">11553 13602 404,'0'0'95,"0"0"-36,0 0 43,0 0 3,0 0-40,0 0-12,0 0 11,-20-92-19,17 92-16,3 0 2,-5 0-14,-2 0-5,1 0-4,-10 15-8,-15 20-2,-13 17 2,6 9 4,8-10-2,20-3-2,10-5-3,10 1 3,23-7-3,17-10 3,14-11 3,-1-12 1,6-4-4,-5-4-4,-16-17-18,-13-6 21,-13-11 1,-7-11 5,-12-8 4,-3 2-5,-3 2 1,-34 15 7,-11 2 7,-3 8-14,3 11 5,10 9-9,12 6-1,18 2-3,8 0-55,0 7-115,0 13-85,23-9-11</inkml:trace>
  <inkml:trace contextRef="#ctx0" brushRef="#br0" timeOffset="43062.4036">18594 9660 391,'0'0'46,"0"0"-37,-159-5 14,72 5 21,-18 22-25,-16 5 4,-11-2 5,-12 3-9,-6 4 22,-19 6 10,-8 5-18,-9 9 13,-18 10-10,1 10-2,-14 8 5,-7-5-6,-2 5-10,9-6 3,16 7-6,13-1 8,19-4-12,11 2 0,5 3 0,3 5-4,-4-1 4,-2-4 1,-6-3 1,5-2-3,10-7-2,8 1 3,18-2-6,1-3-2,13-1-6,13-2 11,0 0 2,11-3-4,11-1-2,-3 1-3,11 5-2,11 9-3,1 3 1,7-7 1,-1 5-3,8-5 0,4-10 1,4-4-2,2-7 3,8-1-1,0-11-1,5-2 0,3-13-2,9 0 1,-1-8 1,4-10-3,0-3-28,0 0-26,0 0-29,34-27-13,14-30-38,11-18-170</inkml:trace>
  <inkml:trace contextRef="#ctx0" brushRef="#br0" timeOffset="43340.4991">13045 11999 590,'0'0'140,"0"0"-14,0 0 13,0 0-91,0 0-40,0 0-8,-107 103 2,62-22 16,2-3-6,13-7-11,10-2-1,11-10 1,1-6-1,8-11 0,8-3 0,16-8 1,17-12 4,13-2-1,10-12-1,14-5 6,21 0 3,1 0-12,4-14 0,-5 10-34,-11 0-31,-16 4-46,-15 0-99,-23 22-269</inkml:trace>
  <inkml:trace contextRef="#ctx0" brushRef="#br0" timeOffset="43916.3745">10690 14894 235,'0'0'497,"0"0"-411,0 0-20,0 0 4,0 0-35,0 0-5,-20 0-5,50 0-4,15-6 7,32-20 24,24-1-16,9 4-10,12-1-12,-3 3-13,-7 4-1,-13 7-8,-9-7-41,-11 11-49,-11-8-34,-16-3-106,-17-1-209</inkml:trace>
  <inkml:trace contextRef="#ctx0" brushRef="#br0" timeOffset="44374.0777">12227 14319 709,'0'0'169,"0"0"-81,0 0-14,0 0-42,0 0-32,0 0 0,-43 78 0,3-2 8,-5 8 35,0-2-29,11-9-11,11-1-1,-4-13-1,8-19 0,9-12 0,5-18-1,5-10-7,0 0-15,0 0 3,5-27 8,21-32 10,12-19-41,17-20 19,-5 13 18,-8 11 5,-2 24 2,-10 13 1,-9 12 24,-6 10-4,-2 3 3,-5 7 7,-8 5-16,0 0-17,5 0-8,10 30-15,7 13 22,5 16 1,3 7 21,10 3-4,-5-6-8,2 1-3,-2-7-5,9-6-1,-4-3 0,0-7-74,-17-4-81,-7-19-166</inkml:trace>
  <inkml:trace contextRef="#ctx0" brushRef="#br0" timeOffset="44546.2012">11982 15039 455,'0'0'549,"0"0"-482,0 0-35,117-118-26,20 64 0,35 7-6,16 11 0,-6 12-33,-13 8-179,-15-5-294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15T04:18:13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 2958 45,'0'0'374,"0"0"-281,0 0-38,0 0-8,0 0 35,0 0-34,0 0-13,0-12 4,0 12-5,0 0-12,0 0 2,0 0-9,0 0-9,0 0 5,0 0-10,0 0-1,0 0 4,0 0-3,0 0-1,0 0-5,0 0 3,0 0-2,0 0-5,0 0 3,0 5 4,-5 13-4,-5 11 6,-5 6 0,-4-3 4,4 6 5,-5 4 6,0 2-15,-9 12 23,-1 4-6,-3-1-4,-6 4 8,-1 7-10,-2 1 4,-8 8 0,8-5-5,1 2-7,11 0-2,-4-6 5,7-2-3,9-6-1,0-3-2,6-6 1,2-8 4,5-3-2,1-11-2,4-5 0,0-8 1,0-4-1,0-5 3,4-2-2,7 0 8,8-2-6,11 3 7,-7-3-4,11-2 2,-11-2 2,-1-1-4,3 0-2,-8 0-3,1 0-2,-3 0 4,0 0 1,5 0-4,-3 0 0,3 0-1,9 0 1,2 0 0,-7 0-1,13 0 0,-4 0-3,4 0 1,10 0 2,10-9-13,21-7-33,16-3-21,8-4-29,-3-4-40,-9 5-4,-18-1-56,-12-3-100</inkml:trace>
  <inkml:trace contextRef="#ctx0" brushRef="#br0" timeOffset="428.3552">1910 3971 463,'0'0'78,"0"0"-30,0 0 43,0 0-11,0 0-7,0 0-6,-25-32-35,25 32-28,0 0 1,0 0-10,0 0 4,0 2-18,0 21 14,25 8 3,18 6 2,21 8 7,11-1 4,12-1 14,-3 1-13,-11-4-2,-8 0-5,-16-4-4,-19-2-1,-15 1-5,-15 1 4,0 5-4,-30 4 5,-20 5 9,-25 4 9,-11-2 4,-12-5 4,-1-5-20,5-3-2,14-6-3,18-7-2,24-3-24,22-6-57,16-7-74,16-10-94,40 0 23</inkml:trace>
  <inkml:trace contextRef="#ctx0" brushRef="#br0" timeOffset="1876.0974">3015 4238 561,'0'0'18,"0"0"-8,0 0 25,0 0 66,0 0-13,0 0-10,12-103-56,-12 103-22,-12 18-22,-24 20 8,-15 19 14,-9 10 33,-5-1-22,5-4-4,16-8-7,14-6 0,22-4-1,-2-9 0,10-7 1,0-11-40,0-10-8,0-7 13,0 0 35,18-20 3,7-22 4,14-7-3,-9 7 5,3 2 1,-18 17 10,-3 7 42,-12 15-11,0 1-12,0 0-28,0 0-11,0 1-6,0 38-9,0 28 13,-15 31 2,-3 23 6,-9 9 1,3 2 5,9-10-12,2-13 5,1-14-2,7-15 0,2-12-3,3-13 1,0-13 3,0-10-2,0-12-2,0-13 0,0-7 0,0 0 2,27-27 8,18-32-3,15-28-7,12-14-4,-2-4 4,-1 3 3,-16 12-3,-13 15 0,-11 12 5,-14 15 2,-2 2 7,-8 5 3,2 9 8,-7 0-14,3 14 9,-3 5-7,0 7 3,0 6-6,0 0-10,0 0-3,0 6-3,0 30-18,0 18 16,0 15 1,0 3 7,0-5 1,0-3 0,0-14-2,12-6 0,7-15 1,1-6 2,5-10 1,-5-10-3,10-3 0,3-8 1,9-29 9,13-21-10,-1-19-2,6-13-1,-8-5 1,-5 8 2,-19 15 1,-14 28 3,-8 21 0,-6 14 0,0 7 8,0 2 0,0 0-9,0 0-3,0 4-4,0 24-10,0 14 6,-11 17 6,7-4-1,1 0 6,1-2-2,2-5-1,0-5 1,0 1 0,0-5 2,5-5-3,14-1-1,11-3-5,3-4-40,17-9-44,14-17-15,15 0-11,8-24-15,3-19-49,-3-11-59,-9-4 118,-12 2 79,-23-2 42,-19 8 97,-19 3 87,-5 9-34,0 6-28,0 5-12,-9 6-14,-6 7-12,5 10-27,-5 4-15,7 0-25,-19 9-17,-10 23-5,-5 11 2,9 0 2,13 0 1,17-7-3,3-7-3,3 1-16,27-11-15,8-11 0,6-8 20,3 0 17,-9-1-3,-9-20 6,-9-5-2,-5 7 6,-10 6 12,-5 7 20,0 6 10,0 0-16,0 0-28,-5 0-5,-15 18-3,-10 18 3,-4 7 8,9 3-3,17-2-5,8-1 3,0-5 0,23-2 0,21-9-3,18-10-6,8-12-15,10-5-27,9-5-15,3-39-75,1-13-75,4-13-177</inkml:trace>
  <inkml:trace contextRef="#ctx0" brushRef="#br0" timeOffset="2378.6965">5439 4790 250,'0'0'103,"0"0"10,0 0 2,0 0 14,0 0-38,0 0-3,9-30-29,-9 30-40,-20 0-19,-22 25 0,-13 12 18,-11 4 28,3-2-20,14-7-24,26-10-1,11-6-2,12 0 0,0-5-18,0-7-52,35-4 9,24-5 25,21-44 3,2-29-21,2-33 1,-9-13 16,-18-10 7,-14 9 22,-18 13 9,-15 14 56,-10 11 43,0 17-11,-18 11-36,0 19 6,4 15 0,1 12-6,13 7-20,0 6-32,-3 0-1,-2 30-21,-2 29-1,-2 22 23,-6 13 3,2 1 9,-4 1-1,-1-1 4,3 6-9,-4 2-3,-7-2 0,7-11 4,-7-4-6,5-12-1,0 0 0,-1-6-41,7-7-85,15-18-72,0-24-174</inkml:trace>
  <inkml:trace contextRef="#ctx0" brushRef="#br0" timeOffset="3022.4096">6026 4855 559,'0'0'65,"0"0"-18,0 0-16,0 0 29,148-109-24,-91 109-10,-4 0-16,4 27-7,-9 17-3,-7 18 0,-11 4 2,-22 4-2,-8-1 0,0 0-1,-8-11 1,-26-7 0,-3-12 0,4-12 0,5-9 1,12-13 5,6-5-4,10 0 14,0-15 68,0-29-56,14-18-28,18-12-1,9 0-3,8 7 4,-4 13 0,4 12 1,-4 10-1,0 9-32,8 8-67,8 6-35,6 1-52,1 8-130</inkml:trace>
  <inkml:trace contextRef="#ctx0" brushRef="#br0" timeOffset="5407.1193">7244 4832 296,'0'0'199,"0"0"-104,0 0 9,0 0-35,0 0-35,-142 44 20,65-9 31,7 0-53,20 3-23,16-2-7,19 3-3,15 1 1,0-2-18,27-9-27,25-14-30,1-12 49,6-3 24,-9-9-5,-5-18 6,-21 1 2,-9 10 31,-10 4 79,-5 8-34,0 4-8,0 0-28,0 0-18,0 0-12,0 0-11,0 17-6,-5 15-2,5 10 8,0 5 0,28-5-2,19-10-44,16-6-19,14-18 15,2-8-5,0-17-28,-4-32 53,-8-19 8,-7-23 3,-6-17 11,-9-4 6,-12 1 2,-13 4 64,-10 15 23,-5 18-40,-5 16 7,0 20 11,0 13-5,0 6-26,0 10 11,0 9-20,0 0-25,0 0 0,0 4-24,-15 33 8,-5 28 4,-10 28 12,-3 17 0,-2 3 2,1-3-3,7-12 1,12-4-1,12-15 1,3-6 0,0-10 0,18-14 0,14-12-10,2-15-14,-1-14-22,16-8 28,11 0 11,5-35-8,7-14 6,3-15-7,-8 0 6,-13 4 10,-14 13 5,-20 15-3,-20 20 31,0 5 17,0-1-4,0 8-5,0 0-22,0 0-18,-12 0-1,-6 31-13,-6 9 8,-2 8 3,9 5 2,12 4 0,5-7-2,8-5 2,37-3-11,12-12-31,17-10-11,9-13-1,1-7-11,-5 0 0,-11-27-7,-9-20 45,-12-9 27,-19-3 0,-14-3 7,-8 16 69,-6 11 2,0 15 1,0 3-14,-11 5-25,2 9-3,2-4 2,4 7-29,-2 0-10,-7 22-22,-9 18 14,-6 15 4,8 9 4,1 0-2,11-2 1,7-10 1,0-6 7,0-14-7,10-8 0,9-8-6,1-8-16,10-8 7,15 0 5,7-15 4,13-25-3,4-17 1,1-11 3,2-7 2,-12 6 1,-23 10 2,-10 12 2,-19 15 0,-8 9 26,0 8 12,0 9 0,0 0-8,0 1-11,0 5-7,0 0-14,-5 0-7,-10 31-12,-13 10 7,-2 13 8,6 5 0,9 3 3,13-8 0,2-3 1,0-12 2,17-2-2,13-12 0,-6-9 4,4-10-2,-1-3-1,6-3 1,6-8 3,6-24-3,5-10 1,-13-13-2,-7-2-1,-5 0 3,-11 2-2,-8 12-1,-6 3 0,0 0-1,0 8 2,0 5-1,0 1 5,0 5-3,0 4-2,0 2 4,0 4-3,0 5 3,0 2-4,0-2 0,0 5 0,0 1 2,0-4-2,0 4-5,0 0-2,0 0-1,0 0-1,0 0 1,0 0-1,-11 0-1,7 0-2,-8 7 5,4 3 2,-2-1-1,0-3 4,5 0-8,5-2-11,-3-4 6,3 5 11,0-5-4,0 0 8,0 0 0,0 0 3,0 0-1,0 0 3,0 0-5,0 0 2,0 0-2,0 5-9,-5 7-44,-7 12-58,2 9 62,2 11-38,-11 10-24,-3 0 6,2 5-4,-1-3 15,-10 1 4,-4-3 27,2-9 51,-4-3 12,-1-5 2,7-11 9,13-10 67,3-9 5,5-2 5,10-5 43,0 0 5,0 0-20,0-5-36,0-18 10,28-20-78,8-12-10,7-11-2,7-4 1,-1 1-1,-1 0 0,-13 15 6,-13 1-3,-3 12 7,-19 1 2,0 13 23,0 0-3,0 4 4,-19 5-18,-8 4-9,-3 6-8,-7 8 2,6 0-3,7 0-4,11 5-4,6 18-6,7 12 0,20 11 14,35 9 3,17 2 0,12 0-3,5-3-10,-7-3 1,-20-8-13,-21-4 16,-19-1-11,-22 4 4,0 0 6,-30 7 6,-25 4 1,-7-6 8,2-1-1,11-7 4,16-7-5,13-5-3,13-4-6,7 0 6,7-2-7,41-8 3,21-6-13,18-7-11,18 0-12,6-28-16,-3-19 28,-6-12 14,-8-12 7,-19 2 3,-25 6 1,-21 10 12,-29 6 46,0 9 5,-25 4-25,-25 7-8,-2 7-1,-12 10-8,11 10-8,-4 0-6,13 32-7,4 16-2,7 8 0,23 11 2,10 3 0,26 4 1,41-5 8,30-6-6,29-15-3,9-16-18,12-10-35,-4-19 9,1-3-7,-9-2-27,-10-34-10,-4-15-40,-9-23-35,-13-3-203</inkml:trace>
  <inkml:trace contextRef="#ctx0" brushRef="#br0" timeOffset="5879.5129">7587 4262 385,'0'0'116,"0"0"-35,0 0 26,0 0-38,0 0-13,0 0 0,79 35 4,19-12 8,61 4 0,71 0-16,44-2-22,25-3-12,2-2-15,-33-5 5,-42-3-8,-42 0 0,-52-9-1,-48 1 1,-42 0-1,-27-2 0,-15 1-16,0 3-49,0 10-54,-34 0-126,-9-3 13</inkml:trace>
  <inkml:trace contextRef="#ctx0" brushRef="#br0" timeOffset="8630.8027">12815 5770 786,'0'0'70,"0"0"-67,0 0 45,0 0 7,0 0-14,0 0-19,0 0-4,-24 0 6,24 0-18,0 0 10,9 0-3,6 0 0,20 0 5,20 0 4,22 0 11,17 4-12,3-4-13,-4 4-3,-4-2 4,-4-2-9,-8 2-6,-3 0-21,-1 3-55,-9 1-57,-21-2-82,-22-1-184</inkml:trace>
  <inkml:trace contextRef="#ctx0" brushRef="#br0" timeOffset="8863.6394">12634 6389 200,'0'0'348,"0"0"-328,0 0-9,0 0 66,0 0 16,0 0-16,132 7 38,-20-7-58,25 0-36,21-15-11,-4 7-2,1 1-8,-13 2-4,2 5-114,-15-7-189</inkml:trace>
  <inkml:trace contextRef="#ctx0" brushRef="#br0" timeOffset="9317.4993">14631 6204 911,'0'0'62,"0"0"-46,0 0 1,148-100-10,-65 68-7,-4-4 0,-11-3-1,-12-4 2,-26-8 4,-7-4 3,-23-6 6,0-6 19,-5-4-15,-30 3 0,0 9 6,1 15 3,4 16-6,10 11 6,8 10-9,11 7-14,-4 0-4,-5 27-20,-14 30 12,-9 25 6,1 24 0,7 8 3,3 7-1,11 2 4,2-1-1,2 7-2,-1-6 1,-4 4-2,4-10 0,-4-14 1,4-2-2,0-15-38,-4-1-43,4-18-14,-8-16-39,5-20-41,-6-22-66,5-9-115</inkml:trace>
  <inkml:trace contextRef="#ctx0" brushRef="#br0" timeOffset="9851.6643">14436 6556 622,'0'0'95,"0"0"-79,0 0-12,162-94 3,-48 79-13,16-2 9,14 0-6,-4 2 2,9-3-10,-13-8-8,-6 2 4,-14-7 8,-13 3-3,-14 1 10,-24 1 2,-16 3 8,-19 6 61,-17 9 15,-13 1 29,0 5-34,0 2-10,0 0-43,-6 0-15,-16 17-13,-20 25-1,-15 18 1,2 9 21,5 10-6,16-5-14,19-2 4,10-3-2,5-10 0,0-11 1,20-7-1,14-9-2,11-9-1,15-11-11,19-12-18,8 0-15,10-17-9,2-27 11,-4-11 12,-23-9 19,-14-3 8,-26 3 3,-32 2 2,0 5 7,-47 6 25,-26 5-9,-21 4 6,2 7-10,5 8 8,23 10-13,34 15-7,19 2-9,11 0-13,20 0-139,43 17-40,23 2-129</inkml:trace>
  <inkml:trace contextRef="#ctx0" brushRef="#br0" timeOffset="10255.2791">16844 6312 719,'0'0'211,"0"0"-173,0 0 38,0 0-14,0 0-62,0 0-11,-48 108 11,24-34 9,9 6 6,15-6-15,0-2 1,31-10-1,10-20-46,6-7-10,5-20-3,-8-15 13,-9 0 6,5-23 28,-5-19 12,-5-11 2,4-11 32,-16 3 9,2 10 22,-7 18-3,-8 11-3,-5 21 9,0 1-27,0 0-41,0 10-6,0 25-9,0 12 7,-8 19 7,-5-6 1,8 1 3,-2-6 0,2-4-3,5-5 0,0-6-11,0-8-118,12-17-80,14-15-201</inkml:trace>
  <inkml:trace contextRef="#ctx0" brushRef="#br0" timeOffset="10563.7584">17567 6588 831,'0'0'107,"0"0"-91,0 0 8,0 0-24,0 0 0,59 149 12,-49-72 3,-9-6-12,-1-1-3,0-13 7,-15-10-7,-11-8 0,0-17 0,3-9 5,15-13-3,3 0 11,5-32 23,0-25-11,36-23-24,20-6 3,16-1-3,6 9-1,-6 13 0,0 23 15,-8 15-15,-6 5-2,2 18 2,-4 4-47,7 0-138,4 0-298</inkml:trace>
  <inkml:trace contextRef="#ctx0" brushRef="#br0" timeOffset="12115.9061">18857 6244 922,'0'0'60,"0"0"-59,0 0-1,0 0 3,0 0 0,0 192 36,0-95-11,-9 3 6,-2 4 2,-3-17-15,8-1-4,2-5-7,-1-13-6,2-1 3,-2-15-6,-2-15-1,2-5 3,2-17-5,-4-8 5,2-7-1,2 0 14,3-7 13,-7-40 72,7-28-67,0-27-34,0-19 0,22-12-2,13-3-12,2 13 9,8 10 3,8 19-4,11 12 6,11 14-2,9 13-4,11 9 1,9 16-4,1 17 8,-13 13-5,-16 5-4,-19 38-2,-22 26-2,-27 15-8,-8 12 16,-22 7 1,-40-6 2,-20-7 3,-20-19 5,-3-11-5,3-16 9,22-12-9,31-14-1,22-8-1,26-9 2,1-1-1,45-1-6,42-30-33,40-16-45,27-12 3,-7-17 41,-23-4-11,-14-6-11,-26-4 46,-20 4 17,-29 3 13,-10-2 37,-25-6 25,0-3-40,-12 4 16,-13 4-12,8 16 10,2 14-6,8 19 22,2 19-28,5 8-5,0 10-12,0 0-20,0 0-16,0 40-11,12 25 13,3 26 14,-6 17 1,-4 7-1,-5-9 0,0-7 0,0-5 3,0-17-3,-5-3 0,-4-12 1,3-13-1,6-17 0,-5-16 0,5-14-1,0-2-5,0 0 6,16-44 4,21-15-4,10-14-49,16 2 40,-11 16 9,-5 21-2,-15 17-1,-12 13 3,-20 4 5,0 0-4,0 0-1,0 20-20,0 23 19,7 23 1,-7 12 16,5 1 8,0 2-18,5-10 6,12-3-10,13-9-1,13-17-1,22-4-38,17-18-42,20-20-74,9 0-11,-9-20-64,0-23-100</inkml:trace>
  <inkml:trace contextRef="#ctx0" brushRef="#br0" timeOffset="12558.612">21369 6542 350,'0'0'257,"0"0"-99,-38-150-7,1 103-14,5 9-42,2 6-18,7 9-2,13 11-11,1 8-20,9 1-21,0 3-23,0 0-1,0 0-10,0 11-11,0 25-7,-6 15 28,1 16-22,5 9-7,0-8-13,0-4 8,0-15 4,0-14-7,11-12 8,-2-9 7,-9-12 6,6-2 17,-1 0 3,17-5 17,8-27-2,19-17-12,8-15 10,1-5-2,1 6 6,-26 12 2,-9 20 15,-18 15 19,-6 15-26,0 1-8,0 0-22,0 0-15,-6 25 3,-19 23-3,-4 16 15,6 2 3,-1-1 2,23-7-4,1-10-1,10-11-28,25-10-57,17-10-12,16-17-30,18 0-52,6-19-61,3-28-141</inkml:trace>
  <inkml:trace contextRef="#ctx0" brushRef="#br0" timeOffset="12768.846">22309 6373 374,'0'0'318,"0"0"-207,0 0 28,0 0-16,0 0-27,0 0-51,-45-66-17,24 66-26,-6 14 0,-7 9-2,14 6 0,5-4-2,9-3-3,6-7 5,0-10-1,0 2-2,0-7-22,6 0-25,14 0-1,12-23 2,3-9-97,-5-6-149</inkml:trace>
  <inkml:trace contextRef="#ctx0" brushRef="#br0" timeOffset="13481.8134">21861 6923 731,'0'0'16,"0"0"-11,162-173 36,-81 86 16,6-8 13,-5-5-40,-14 12-5,-16 12 10,-23 20-5,-16 12 6,-13 10 11,0 6 0,-13 9-20,-23 0 1,-4 7-13,-8 7-9,-11 5-1,2 5-5,10 26-3,6 9-3,19 7 1,19 14 2,3 7 3,31 13 0,36 1 5,20 4-1,5-9-2,-8-13 1,-16-2-3,-26-17 4,-18-3-4,-16-3-9,-8-8 4,-32 1-2,-33 0 7,-17-6 5,2-11-1,6-9 7,22-6-2,32 0-5,20 0 4,0 0 13,37-37-21,42-13-10,31-16-62,32 1 34,9-4-12,-4 0 17,-18-1 25,-30 5 8,-17-1 15,-29 11 33,-23 16 15,-18 11 29,-12 7-27,0 7-10,-25 8-13,-29 6-35,-24 0-6,-18 27-2,8 19 2,14 10 5,27 9-6,37 3-7,10 9 7,42-1 2,43 1 6,32-8 0,32-10-8,27-18-21,-11-14-27,-6-15-50,-11-12-13,-18 0-45,-16-27-106,-12 0-336</inkml:trace>
  <inkml:trace contextRef="#ctx0" brushRef="#br0" timeOffset="14163.8419">23919 6601 383,'0'0'324,"155"-173"-291,-76 94 52,-11 14 54,-11 13-79,-13 15-13,-22 12 20,-16 12 26,-6 2-31,0 10-11,-8-2-19,-27 3-32,-20 0-3,-17 4-4,5 28 3,7 17 0,28 15-2,28 22 1,8 20-1,71 7 6,24 9 6,21-6-3,-11-5-3,-15-7 0,-39-18-10,-23-7-11,-27-23-6,-5-10 17,-52-15 3,-32-10 7,-20-13 19,-29-8 7,-8 0-7,2-11-11,14-11-8,16-2-56,14-6-147,28-2-169</inkml:trace>
  <inkml:trace contextRef="#ctx0" brushRef="#br0" timeOffset="15926.2632">13303 8982 642,'0'0'89,"0"0"-27,0 0-22,0 0 39,0 0-11,0 0-6,0 0-7,-47-105-33,47 105-16,0 0-5,0 0-1,0 6-3,0 35-4,-5 39 7,2 32 3,-9 33 46,-6 19-37,3 24 21,0 20 7,5 22-4,10 19-12,0 13-3,0 13-2,0 0-9,0 3 8,-5 1 5,-14 0-16,4-13-4,-3-16 2,1-19-5,2-28 1,-2-22 0,6-15-1,2-24 5,-6-24-5,3-21 1,-3-33-1,10-25-8,5-24-38,0-15-29,0-5-27,25-61-23,21-55-135</inkml:trace>
  <inkml:trace contextRef="#ctx0" brushRef="#br0" timeOffset="16526.6052">9762 11385 642,'0'0'299,"0"0"-299,0 0-9,0 0-8,0 0 12,0 0 4,-99-6-6,99 6-1,27 11-3,36 16 11,51 10 20,52-5 27,60-8-12,50-9-10,60-10 0,44-5 1,34 0-12,38 0 2,27-12-11,19-8 3,17-4-8,-8-6-1,-17 9 1,-38 0 4,-49 11-4,-55 3 5,-49 2-2,-56 5 1,-44 0 14,-40 0-6,-44 0 8,-46 0-9,-34 0 9,-25 0 6,-10-4 5,0 2 32,0 2-28,0 0-35,0 0 0,0-4-8,-10 4-19,-5 0-42,-18 0-92,-11-5-63,-11-2-212</inkml:trace>
  <inkml:trace contextRef="#ctx0" brushRef="#br0" timeOffset="17148.1028">15687 9511 933,'0'0'29,"0"0"0,-129-10-12,65 55 9,-2 21 26,5 9-2,26 19-29,32-1-16,11-6 3,62-5-5,17-12 5,24-19 6,1-24-12,-10-23 10,-12-4-1,-18-43-1,-12-11 16,-23-14 13,-22-13-9,-15-14-29,0-6 2,-33 3-3,-16 12-4,-4 27-1,-7 18-9,-4 19-65,-3 17-76,2 5-92,1 5-348</inkml:trace>
  <inkml:trace contextRef="#ctx0" brushRef="#br0" timeOffset="17838.3055">11073 9045 941,'0'0'0,"-195"-14"0,89 51 0,9 22 31,13 16 23,28 11-23,26-4-18,30 0-3,15-1-9,56-10 3,28-8 1,18-16 2,20-20 1,-4-22-8,-20-5-9,-17-5-4,-44-23 2,-26-3 11,-26-16 13,0-10-4,-26-7 2,-26 1 0,-14 5 10,-2 11 12,-7 16-19,11 7-6,21 8-8,22 12-5,16 4-46,5 25-144,21 17-146,19 13-143</inkml:trace>
  <inkml:trace contextRef="#ctx0" brushRef="#br0" timeOffset="18761.4071">10327 13087 947,'0'0'39,"0"0"-30,-132 50-6,72 4 41,-4 25-5,1 23-7,9 23 0,21 0-17,26-7-10,7-4-3,44-9 0,31-8-1,12-17-1,18-15-32,-13-28-12,-3-22 9,-22-15-4,-20-15 8,-11-45 15,-21-19 16,-15-30 0,0-8 8,-33-16-5,-27 5 11,-19 13 14,-11 21-3,-21 21 9,-16 28 20,-8 22-18,6 6-14,20 10-12,41 7-10,34 0 0,29 0-22,5 32-123,35 19-34,29 11-3,19-3-287</inkml:trace>
  <inkml:trace contextRef="#ctx0" brushRef="#br0" timeOffset="19411.7087">15484 12871 1299,'0'0'0,"-180"133"-6,111-42 3,39 5 2,30-5-2,35 4 2,57-9 1,34-12-2,14-24 2,17-30-14,-3-20 7,-3-10-11,-19-43-22,-20-11 20,-23-22 20,-19-18 19,-32-17 34,-24-6-12,-14 4 1,-64 4-21,-51 23 31,-47 17-34,-26 16-4,11 19-5,30 22-9,55 22-6,47 17-137,45 32-183,0-2-457</inkml:trace>
  <inkml:trace contextRef="#ctx0" brushRef="#br0" timeOffset="22286.1653">13136 11423 208,'0'0'6,"0"0"-2,0 0 30,0 0 31,0 0-29,0 0 31,0 0-9,0-17-14,0 17-6,0 0 5,0 0 16,0 0-6,0 0-4,0 0-5,0 0 3,0 0 9,0-4-18,0 4-16,0-5-1,8 0-10,21-7-5,16-3 2,20-6-1,7-6 0,7 0-7,11-7 3,-5-8 8,19 1-8,5-9 2,14-8 1,-2 6 0,4-3-4,-9-3 0,-1 10-1,7-3 8,-1 4-7,-7-1-1,9-1 7,-9 2-3,3-5 1,-3-2-5,-2-4 12,-8-1-5,3 0 6,0-1-3,0-2-6,3 3 2,-4-5-5,-1 5 6,-18 6-7,-8 4 5,-14 7 6,-13 10-2,-9 0-4,-8 0-2,-3 5 13,-10 6-11,-2-1 1,5 6-6,-5-5 3,9-1-4,-3 10-3,-2-3 3,-6 6 3,-6 3-3,-12 5-2,0-3 1,0 4 1,0 0-8,0 0-30,0 0-71,-17 16-76,-20 10-119,-18-4-277</inkml:trace>
  <inkml:trace contextRef="#ctx0" brushRef="#br0" timeOffset="22810.2414">14347 10857 747,'0'0'58,"0"0"-26,0 0 31,0 0-11,0 0-36,0 0-15,40 34 5,2 2 2,10 16 19,-4 13 7,-9 5-2,-16 10-11,-13-6 7,-10 2-18,-10-3-9,-32 8 16,-18-6-13,-12-6 7,2-6-11,15-19-2,21-21-3,24-14-83,10-9-45,25-53-106,29-23-458</inkml:trace>
  <inkml:trace contextRef="#ctx0" brushRef="#br0" timeOffset="23162.447">15352 10932 826,'0'0'131,"0"0"-122,0 0 8,0 0 16,0 0-24,0 0 4,-105 150 20,78-105-25,12-5-6,7-3 0,-4-10-2,12 0-2,0-6-6,0-10-57,0-6-82,5-5-104,5-20-186</inkml:trace>
  <inkml:trace contextRef="#ctx0" brushRef="#br0" timeOffset="23487.0396">15034 11023 702,'0'0'119,"0"0"-77,0 0 32,0 0-48,0 0-26,141-108-4,-56 88 4,2 4 1,-11 5-1,-15 3 8,-15 5-5,-18 3 11,-13 0 11,-10 0-3,2 0-7,-7 11-1,0 21 11,0 15 26,0 12-20,-15 11 11,-14 4-7,-2-4 1,5-11-14,5-12-14,9-3-6,4-12-2,3 0-3,5-12-79,5-13-103,28-7-85,12-44-314</inkml:trace>
  <inkml:trace contextRef="#ctx0" brushRef="#br0" timeOffset="23770.4495">16309 10541 289,'0'0'727,"0"0"-683,0 0-7,0 0 27,0 0-41,0 0-23,-72 69 6,27 1 25,0 11-8,3-5-7,-3-2 7,11-6-7,1-3-5,3-10-9,10-13 0,5-7-2,1-12-2,11-8-51,3-3-68,0-7-57,0-5-86,3 0-158</inkml:trace>
  <inkml:trace contextRef="#ctx0" brushRef="#br0" timeOffset="29019.9057">16697 10723 583,'0'0'135,"0"0"-127,0 0 3,0 0 62,0 0 9,0 0-31,0 0-20,0-22-11,0 22-5,0 0 4,-8 23-5,-27 18 0,-9 14 35,-16 4-5,8 4-21,2-4-4,1-5-10,9-10 0,12-8-9,6-9 0,14-13 3,-1-8 2,9-2-1,0-4-1,0 0-3,0 0-5,12 0-17,20 0 1,16 0 7,19-9 7,14-1-12,-3-2-5,6-4 6,-12 3-9,-14-1 14,-7 1 13,-21 1-1,-15 1 4,-12 11-3,-3-4 19,0 4 32,0 0-7,0-7-2,-3 2 21,-9 5-22,4-5-3,1 5-1,0 0-14,-3 0-23,-2 21-4,-13 22-7,-6 15 11,-5 13 8,5-2-3,7-6-3,4-5-2,5-3 5,-3-2-4,3 1-1,-5-2 0,1-8-12,-4 1-95,1-10-37,-3-15-94,5-20-229</inkml:trace>
  <inkml:trace contextRef="#ctx0" brushRef="#br0" timeOffset="31704.4237">13395 11444 218,'0'0'247,"0"0"-229,0 0 12,0 0 46,0 0 25,0 0-47,-40-32-9,35 26 5,2-3 4,-4-3-8,-1 6-5,-4-3-20,-10-8-7,-5 8 4,-3-5 1,-12-1-3,-3-2-6,-5-2 14,2-2 7,-4-2-13,1-8 5,-4-2 0,2-8-14,-1-7 5,-9-11 7,-8-6 8,3-14-12,-4 3-11,-3 2 14,-4 2-12,0 5 11,2 3-2,-8 0-12,12 9 0,-6 4 0,12 7 6,-2 1 2,-1 10 2,8 1-7,7 7-7,10 2 0,3 4 3,12 7-3,0 2 5,6 0-4,3 3 2,-3 1-3,9 2 1,0-2 1,5-1 3,5 3-3,5-1-1,-3 5 5,3-4-6,-5 2 2,5-2 0,0 4-3,-7 0 0,7 0-1,-3-5-1,-1 5 0,-2-5-1,6 2 3,-5-1 0,1 4-2,4 0 2,0 0 0,0 0-2,0 0 2,0-4 0,0 4-1,0 0 1,0 0 0,0 0 0,0 0 1,-6 0-1,6-2 0,-5-1-1,-4 1-1,-3-2-1,2-1 0,2 2-8,8 2-8,-7-3 5,7 4-18,0 0-48,25 0-94,36 5-126,11 9-19</inkml:trace>
  <inkml:trace contextRef="#ctx0" brushRef="#br0" timeOffset="32371.725">13193 11177 542,'0'0'57,"0"0"-48,0 0 19,0 0 72,0 0-48,0 0-38,-183 113 6,115-45 1,-18 18 16,-14 20 15,-19 8-22,-13 18 2,-10 8 4,-10 14-15,-21 7 9,-2 1 10,-8-3-15,8-15 6,4-9-5,17-20-10,22-18-5,18-18-8,27-8 10,12-14-11,12-14 2,21-16-3,15-5 0,12-16 0,15-3-1,0-3-16,0 0-17,12-14-48,33-30-31,33-15-73,18-14-96,24-4-141</inkml:trace>
  <inkml:trace contextRef="#ctx0" brushRef="#br0" timeOffset="33040.4716">13509 11573 763,'0'0'76,"0"0"-69,0 0 6,0 0 60,0 0-21,0 0-6,0-12-25,0 12-12,3 7-9,12 25 1,19 20 16,9 24 40,24 9-24,5 11 1,25 6-15,2 11-1,-1-7 4,6 6-6,-5-8-2,3-5-3,0-3-3,3-1-6,-9-7 5,4-5-3,-18-12-2,-13-14-2,-9-6 0,-12-15 0,-9-5 1,-17-15 2,-9-4-3,-6-7-3,-7 0 3,0-5-5,0 0-3,0 0-10,0 0-49,0 0-40,-15 0-97,-12-32-294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03D3-E351-4E5A-B37E-16D893CDBB2B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930D-2E48-460B-B2B0-5CC00984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00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F725-BB2C-4C1A-8D5B-86D9E02680B9}" type="datetime1">
              <a:rPr lang="en-US" smtClean="0"/>
              <a:t>9/15/2020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3E6-433B-4158-BCB7-CFA48CB2B584}" type="datetime1">
              <a:rPr lang="en-US" smtClean="0"/>
              <a:t>9/15/2020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390-2032-4962-B300-47D752D5E735}" type="datetime1">
              <a:rPr lang="en-US" smtClean="0"/>
              <a:t>9/15/2020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1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1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0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3651-7671-423E-9FDA-43C99917DAE1}" type="datetime1">
              <a:rPr lang="en-US" smtClean="0"/>
              <a:t>9/15/2020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E150-845C-461B-A859-805AA2DA2C83}" type="datetime1">
              <a:rPr lang="en-US" smtClean="0"/>
              <a:t>9/15/2020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E8C5-4683-4DCC-A873-B0BC9840D785}" type="datetime1">
              <a:rPr lang="en-US" smtClean="0"/>
              <a:t>9/15/2020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1F22-234E-4E67-81B4-2CD3EEBB648F}" type="datetime1">
              <a:rPr lang="en-US" smtClean="0"/>
              <a:t>9/15/2020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639-489C-44FC-B814-68E95A6B42A4}" type="datetime1">
              <a:rPr lang="en-US" smtClean="0"/>
              <a:t>9/15/2020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2CB-E6A0-452A-97F9-F57460FD3009}" type="datetime1">
              <a:rPr lang="en-US" smtClean="0"/>
              <a:t>9/15/2020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C9D5-DD93-4963-B1C5-1656E61F2826}" type="datetime1">
              <a:rPr lang="en-US" smtClean="0"/>
              <a:t>9/15/2020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23ED-4398-4B16-8A0A-4148B270C525}" type="datetime1">
              <a:rPr lang="en-US" smtClean="0"/>
              <a:t>9/15/2020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FE03-FD04-4EF2-9276-9F1B74FDC2CD}" type="datetime1">
              <a:rPr lang="en-US" smtClean="0"/>
              <a:t>9/15/2020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388" y="682879"/>
            <a:ext cx="111692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4492" y="2231262"/>
            <a:ext cx="1056301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8088"/>
            <a:ext cx="44957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0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 smtClean="0">
                <a:latin typeface="Arial" panose="020B0604020202020204" pitchFamily="34" charset="0"/>
              </a:rPr>
              <a:t>Lecture 18</a:t>
            </a:r>
            <a:endParaRPr lang="en-US" sz="4400" i="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QPSK:</a:t>
            </a:r>
            <a:r>
              <a:rPr lang="en-IN" dirty="0" err="1"/>
              <a:t>Constellation</a:t>
            </a:r>
            <a:r>
              <a:rPr lang="en-IN" dirty="0"/>
              <a:t>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7560" y="1060560"/>
              <a:ext cx="8492400" cy="4070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480" y="1051560"/>
                <a:ext cx="8514000" cy="40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7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FSK:</a:t>
            </a:r>
            <a:r>
              <a:rPr lang="en-IN" dirty="0" err="1"/>
              <a:t>Constellation</a:t>
            </a:r>
            <a:r>
              <a:rPr lang="en-IN" dirty="0"/>
              <a:t>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5880" y="2072520"/>
              <a:ext cx="10770840" cy="3787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2061720"/>
                <a:ext cx="10785600" cy="38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7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GENRATION OF ASK: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97960" y="1177200"/>
              <a:ext cx="9476640" cy="4763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9320" y="1166760"/>
                <a:ext cx="9495000" cy="47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8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2" y="-241770"/>
            <a:ext cx="8726576" cy="67711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0840" y="577080"/>
              <a:ext cx="10851120" cy="5928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640" y="568440"/>
                <a:ext cx="10865520" cy="59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7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8560" y="169200"/>
              <a:ext cx="11843640" cy="6273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400" y="155160"/>
                <a:ext cx="1186668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3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08" r="4402" b="5326"/>
          <a:stretch/>
        </p:blipFill>
        <p:spPr>
          <a:xfrm>
            <a:off x="343437" y="307664"/>
            <a:ext cx="10324563" cy="62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93750"/>
            <a:ext cx="12437802" cy="69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"/>
            <a:ext cx="12601575" cy="70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78" y="0"/>
            <a:ext cx="11905539" cy="66935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924160" y="4010760"/>
              <a:ext cx="6067800" cy="2815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2640" y="4002120"/>
                <a:ext cx="6089760" cy="28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8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530478"/>
            <a:ext cx="539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Types </a:t>
            </a:r>
            <a:r>
              <a:rPr dirty="0"/>
              <a:t>of digital to </a:t>
            </a:r>
            <a:r>
              <a:rPr spc="-5" dirty="0"/>
              <a:t>analog</a:t>
            </a:r>
            <a:r>
              <a:rPr spc="-45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1885950" y="1904873"/>
            <a:ext cx="8401050" cy="288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</a:t>
            </a:fld>
            <a:endParaRPr spc="-5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590120" y="3303000"/>
              <a:ext cx="6828840" cy="1361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3640" y="3295440"/>
                <a:ext cx="6842880" cy="13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5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87" t="7950" r="5140" b="25741"/>
          <a:stretch/>
        </p:blipFill>
        <p:spPr>
          <a:xfrm>
            <a:off x="139485" y="106461"/>
            <a:ext cx="8880529" cy="50989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33280" y="1087200"/>
              <a:ext cx="12061440" cy="5686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00" y="1079640"/>
                <a:ext cx="1208016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9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Constellation Diagram</a:t>
            </a:r>
            <a:endParaRPr lang="en-IN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874" y="3490425"/>
            <a:ext cx="256054" cy="2682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692574" y="3624549"/>
            <a:ext cx="583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6901" y="1620397"/>
            <a:ext cx="9180" cy="4030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663960" y="2856240"/>
              <a:ext cx="5427720" cy="1979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7120" y="2849400"/>
                <a:ext cx="5444640" cy="19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2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Constellation Diagram</a:t>
            </a:r>
            <a:endParaRPr lang="en-IN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346" y="3501442"/>
            <a:ext cx="256054" cy="2682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00819" y="3635566"/>
            <a:ext cx="583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6901" y="1620397"/>
            <a:ext cx="9180" cy="4030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483240" y="951120"/>
              <a:ext cx="5355720" cy="3540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6040" y="944280"/>
                <a:ext cx="5371560" cy="35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9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Constellation Diagram</a:t>
            </a:r>
            <a:endParaRPr lang="en-IN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874" y="3490424"/>
            <a:ext cx="256054" cy="2682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360842" y="3624547"/>
            <a:ext cx="583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75364" y="1609378"/>
            <a:ext cx="9180" cy="4030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850920" y="2368440"/>
              <a:ext cx="6283080" cy="3503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9040" y="2355480"/>
                <a:ext cx="6304320" cy="35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3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Constellation Diagram</a:t>
            </a:r>
            <a:endParaRPr lang="en-IN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874" y="3490424"/>
            <a:ext cx="256054" cy="2682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508434" y="3624546"/>
            <a:ext cx="5012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75364" y="1609378"/>
            <a:ext cx="9180" cy="4030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98" y="3490423"/>
            <a:ext cx="256054" cy="268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77440" y="1062360"/>
              <a:ext cx="10298880" cy="578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080" y="1053000"/>
                <a:ext cx="10317600" cy="58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8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ASK:</a:t>
            </a:r>
            <a:r>
              <a:rPr lang="en-IN" dirty="0" err="1"/>
              <a:t>Constellation</a:t>
            </a:r>
            <a:r>
              <a:rPr lang="en-IN" dirty="0"/>
              <a:t>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65080" y="1778400"/>
              <a:ext cx="8076600" cy="3710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6800" y="1769760"/>
                <a:ext cx="8095680" cy="37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5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PSK:</a:t>
            </a:r>
            <a:r>
              <a:rPr lang="en-IN" dirty="0" err="1"/>
              <a:t>Constellation</a:t>
            </a:r>
            <a:r>
              <a:rPr lang="en-IN" dirty="0"/>
              <a:t>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02000" y="1956960"/>
              <a:ext cx="8454240" cy="3601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2640" y="1947240"/>
                <a:ext cx="8472240" cy="36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0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6261F6-E1D7-4975-AD56-3DE3254876B3}"/>
</file>

<file path=customXml/itemProps2.xml><?xml version="1.0" encoding="utf-8"?>
<ds:datastoreItem xmlns:ds="http://schemas.openxmlformats.org/officeDocument/2006/customXml" ds:itemID="{6005942B-38B4-47DD-8B7D-222462C2BFEC}"/>
</file>

<file path=customXml/itemProps3.xml><?xml version="1.0" encoding="utf-8"?>
<ds:datastoreItem xmlns:ds="http://schemas.openxmlformats.org/officeDocument/2006/customXml" ds:itemID="{AF4E378C-1C61-4EFA-A2DF-2734AC5E0074}"/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32</Words>
  <Application>Microsoft Office PowerPoint</Application>
  <PresentationFormat>Widescreen</PresentationFormat>
  <Paragraphs>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2_Office Theme</vt:lpstr>
      <vt:lpstr>PowerPoint Presentation</vt:lpstr>
      <vt:lpstr>Types of digital to analog conversion</vt:lpstr>
      <vt:lpstr>PowerPoint Presentation</vt:lpstr>
      <vt:lpstr>Constellation Diagram</vt:lpstr>
      <vt:lpstr>Constellation Diagram</vt:lpstr>
      <vt:lpstr>Constellation Diagram</vt:lpstr>
      <vt:lpstr>Constellation Diagram</vt:lpstr>
      <vt:lpstr>ASK:Constellation Diagram</vt:lpstr>
      <vt:lpstr>PSK:Constellation Diagram</vt:lpstr>
      <vt:lpstr>QPSK:Constellation Diagram</vt:lpstr>
      <vt:lpstr>FSK:Constellation Diagram</vt:lpstr>
      <vt:lpstr>GENRATION OF ASK: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Gulraj Ahmed [MU - Jaipur]</dc:creator>
  <cp:lastModifiedBy>Dr. Gulraj Ahmed [MU - Jaipur]</cp:lastModifiedBy>
  <cp:revision>70</cp:revision>
  <dcterms:created xsi:type="dcterms:W3CDTF">2020-08-27T07:02:40Z</dcterms:created>
  <dcterms:modified xsi:type="dcterms:W3CDTF">2020-09-15T04:49:23Z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