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320" r:id="rId5"/>
    <p:sldId id="321" r:id="rId6"/>
    <p:sldId id="296" r:id="rId7"/>
    <p:sldId id="313" r:id="rId8"/>
    <p:sldId id="315" r:id="rId9"/>
    <p:sldId id="322" r:id="rId10"/>
    <p:sldId id="295" r:id="rId11"/>
    <p:sldId id="316" r:id="rId12"/>
    <p:sldId id="314" r:id="rId13"/>
    <p:sldId id="323" r:id="rId14"/>
    <p:sldId id="317" r:id="rId15"/>
    <p:sldId id="319" r:id="rId16"/>
    <p:sldId id="318" r:id="rId17"/>
    <p:sldId id="309" r:id="rId18"/>
    <p:sldId id="307" r:id="rId19"/>
    <p:sldId id="308" r:id="rId20"/>
    <p:sldId id="3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vish Bansal [CCE - 2019]" initials="LB[2" lastIdx="1" clrIdx="0">
    <p:extLst>
      <p:ext uri="{19B8F6BF-5375-455C-9EA6-DF929625EA0E}">
        <p15:presenceInfo xmlns:p15="http://schemas.microsoft.com/office/powerpoint/2012/main" userId="Lavish Bansal [CCE - 2019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ish Bansal [CCE - 2019]" userId="617e092b-9cca-41f5-853e-357f99c37ae0" providerId="ADAL" clId="{D233AA8B-99F5-4BAE-9F67-F6F67D4B0945}"/>
    <pc:docChg chg="custSel">
      <pc:chgData name="Lavish Bansal [CCE - 2019]" userId="617e092b-9cca-41f5-853e-357f99c37ae0" providerId="ADAL" clId="{D233AA8B-99F5-4BAE-9F67-F6F67D4B0945}" dt="2020-12-09T18:41:50.106" v="0" actId="1589"/>
      <pc:docMkLst>
        <pc:docMk/>
      </pc:docMkLst>
      <pc:sldChg chg="addCm">
        <pc:chgData name="Lavish Bansal [CCE - 2019]" userId="617e092b-9cca-41f5-853e-357f99c37ae0" providerId="ADAL" clId="{D233AA8B-99F5-4BAE-9F67-F6F67D4B0945}" dt="2020-12-09T18:41:50.106" v="0" actId="1589"/>
        <pc:sldMkLst>
          <pc:docMk/>
          <pc:sldMk cId="3566622854" sldId="31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10T00:11:50.053" idx="1">
    <p:pos x="777" y="118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2</a:t>
            </a:fld>
            <a:endParaRPr lang="en-US" sz="1200" b="0" i="0" baseline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4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8F5CA-9664-485C-B0D3-9B4072F6CDDE}" type="datetimeFigureOut">
              <a:rPr lang="en-IN" smtClean="0"/>
              <a:t>10-12-2020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>
                <a:latin typeface="Arial" panose="020B0604020202020204" pitchFamily="34" charset="0"/>
              </a:rPr>
              <a:t>Lecture 19</a:t>
            </a:r>
          </a:p>
        </p:txBody>
      </p:sp>
    </p:spTree>
    <p:extLst>
      <p:ext uri="{BB962C8B-B14F-4D97-AF65-F5344CB8AC3E}">
        <p14:creationId xmlns:p14="http://schemas.microsoft.com/office/powerpoint/2010/main" val="393954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72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58" y="206061"/>
            <a:ext cx="9683675" cy="65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7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5" y="463641"/>
            <a:ext cx="10448556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295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227768"/>
            <a:ext cx="8934638" cy="574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62" y="-241770"/>
            <a:ext cx="8726576" cy="67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57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2" y="-431638"/>
            <a:ext cx="8971275" cy="69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39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3" y="-853913"/>
            <a:ext cx="9566520" cy="73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0" y="-315040"/>
            <a:ext cx="9282112" cy="7173040"/>
            <a:chOff x="0" y="-315040"/>
            <a:chExt cx="9282112" cy="71730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315040"/>
              <a:ext cx="9282112" cy="7173040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331854" y="3696237"/>
              <a:ext cx="3000777" cy="1120462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4046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259237" y="1225659"/>
            <a:ext cx="8915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5400" i="0" baseline="0" dirty="0">
                <a:solidFill>
                  <a:schemeClr val="tx2"/>
                </a:solidFill>
                <a:latin typeface="Arial" panose="020B0604020202020204" pitchFamily="34" charset="0"/>
              </a:rPr>
              <a:t>Generation &amp; Detection of Different Modulation Schemes</a:t>
            </a:r>
            <a:endParaRPr lang="en-US" sz="4400" i="0" baseline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2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94" y="113212"/>
            <a:ext cx="7966636" cy="639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3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755" t="3986" r="6786"/>
          <a:stretch/>
        </p:blipFill>
        <p:spPr>
          <a:xfrm>
            <a:off x="128789" y="115910"/>
            <a:ext cx="7946264" cy="65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5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67" r="3120"/>
          <a:stretch/>
        </p:blipFill>
        <p:spPr>
          <a:xfrm>
            <a:off x="222508" y="218942"/>
            <a:ext cx="9513921" cy="48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6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Demodulation of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0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91" y="0"/>
            <a:ext cx="7615450" cy="56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2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41" y="145230"/>
            <a:ext cx="8345509" cy="62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204912"/>
            <a:ext cx="9001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05FB4-D550-45B1-9E8A-8168D06B53B2}">
  <ds:schemaRefs>
    <ds:schemaRef ds:uri="http://www.w3.org/XML/1998/namespace"/>
    <ds:schemaRef ds:uri="http://purl.org/dc/terms/"/>
    <ds:schemaRef ds:uri="f733c01e-f8de-4ab7-a358-11ee3ada8c63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933BC4E-1417-448D-BFF6-0B8E87B69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F7239-C482-4C9B-93A5-D326067AB9C1}"/>
</file>

<file path=docProps/app.xml><?xml version="1.0" encoding="utf-8"?>
<Properties xmlns="http://schemas.openxmlformats.org/officeDocument/2006/extended-properties" xmlns:vt="http://schemas.openxmlformats.org/officeDocument/2006/docPropsVTypes">
  <TotalTime>5016</TotalTime>
  <Words>16</Words>
  <Application>Microsoft Office PowerPoint</Application>
  <PresentationFormat>Widescreen</PresentationFormat>
  <Paragraphs>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Demodulation of 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Lavish Bansal [CCE - 2019]</cp:lastModifiedBy>
  <cp:revision>116</cp:revision>
  <dcterms:created xsi:type="dcterms:W3CDTF">2018-03-08T03:55:03Z</dcterms:created>
  <dcterms:modified xsi:type="dcterms:W3CDTF">2020-12-09T18:42:23Z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