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Layouts/slideLayout27.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26.xml" ContentType="application/vnd.openxmlformats-officedocument.presentationml.slideLayout+xml"/>
  <Override PartName="/ppt/notesSlides/notesSlide2.xml" ContentType="application/vnd.openxmlformats-officedocument.presentationml.notesSlide+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33.xml" ContentType="application/vnd.openxmlformats-officedocument.presentationml.slideLayout+xml"/>
  <Override PartName="/ppt/slideLayouts/slideLayout35.xml" ContentType="application/vnd.openxmlformats-officedocument.presentationml.slideLayout+xml"/>
  <Override PartName="/ppt/notesSlides/notesSlide1.xml" ContentType="application/vnd.openxmlformats-officedocument.presentationml.notesSlide+xml"/>
  <Override PartName="/ppt/slideLayouts/slideLayout34.xml" ContentType="application/vnd.openxmlformats-officedocument.presentationml.slideLayout+xml"/>
  <Override PartName="/ppt/slideLayouts/slideLayout3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ink/ink4.xml" ContentType="application/inkml+xml"/>
  <Override PartName="/ppt/ink/ink5.xml" ContentType="application/inkml+xml"/>
  <Override PartName="/ppt/ink/ink6.xml" ContentType="application/inkml+xml"/>
  <Override PartName="/ppt/ink/ink3.xml" ContentType="application/inkml+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7.xml" ContentType="application/inkml+xml"/>
  <Override PartName="/ppt/ink/ink12.xml" ContentType="application/inkml+xml"/>
  <Override PartName="/ppt/ink/ink13.xml" ContentType="application/inkml+xml"/>
  <Override PartName="/ppt/ink/ink14.xml" ContentType="application/inkml+xml"/>
  <Override PartName="/ppt/ink/ink11.xml" ContentType="application/inkml+xml"/>
  <Override PartName="/ppt/ink/ink8.xml" ContentType="application/inkml+xml"/>
  <Override PartName="/ppt/ink/ink9.xml" ContentType="application/inkml+xml"/>
  <Override PartName="/ppt/ink/ink10.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1"/>
  </p:notesMasterIdLst>
  <p:sldIdLst>
    <p:sldId id="320" r:id="rId4"/>
    <p:sldId id="325" r:id="rId5"/>
    <p:sldId id="326" r:id="rId6"/>
    <p:sldId id="335" r:id="rId7"/>
    <p:sldId id="353" r:id="rId8"/>
    <p:sldId id="352" r:id="rId9"/>
    <p:sldId id="336" r:id="rId10"/>
    <p:sldId id="354" r:id="rId11"/>
    <p:sldId id="337" r:id="rId12"/>
    <p:sldId id="339" r:id="rId13"/>
    <p:sldId id="340" r:id="rId14"/>
    <p:sldId id="338" r:id="rId15"/>
    <p:sldId id="355" r:id="rId16"/>
    <p:sldId id="341" r:id="rId17"/>
    <p:sldId id="343" r:id="rId18"/>
    <p:sldId id="344" r:id="rId19"/>
    <p:sldId id="34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ustomXml" Target="../customXml/item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openxmlformats.org/officeDocument/2006/relationships/customXml" Target="../customXml/item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31:34.387"/>
    </inkml:context>
    <inkml:brush xml:id="br0">
      <inkml:brushProperty name="width" value="0.05292" units="cm"/>
      <inkml:brushProperty name="height" value="0.05292" units="cm"/>
      <inkml:brushProperty name="color" value="#FF0000"/>
    </inkml:brush>
  </inkml:definitions>
  <inkml:trace contextRef="#ctx0" brushRef="#br0">12227 3791 123,'0'0'80,"0"0"-66,0 0 20,0 0 21,0 0-18,0 0-22,0 0 9,0-4-8,0-3 22,0 7-13,0-1 7,0-3-3,-5 0-12,5 4-11,0-1-4,0 1 4,0 0-6,0 0 0,0 0 0,0 0 1,0 0-2,0 0 2,0 0-1,0 0 1,0 0 0,0 0-1,0 0 2,0 0-2,0 0 1,0 0-1,0 0-3,0 0 1,0 0-6,0 6 4,0 15-4,0 11 8,0 12 2,-6 3 2,1 6-6,-5 4 3,5 2-1,-9 3 0,6 1 2,-7-4-1,0-1 2,3-3-1,2-5-2,5-5 5,-2-3-4,7-10 0,0-5-1,0-12-3,0-3 3,0-7 4,0 0-4,0-5 0,0 0 1,0 0-1,0 0-5,0-27-27,0-15-254</inkml:trace>
  <inkml:trace contextRef="#ctx0" brushRef="#br0" timeOffset="628.1297">11951 3964 242,'0'0'73,"0"0"-22,0 0-17,0 0 13,0 0-3,0 0 6,-18-63-35,18 59 12,0 4-4,0 0-16,0-3-3,0 1-4,15 1-11,19-4 11,9 1-10,21 1 10,6 3 5,2 0-3,-9 0 1,1 0-1,-4 12-1,-6 5 1,-6 3-2,1 2-4,-9 6 4,0 0-3,-7 8 1,-2-2 0,-13 2-2,-1 6 3,-9 2-1,-8-2 1,0-2-5,0 2 6,-13-3 0,-17-1 1,-19 1 1,-11-2-2,-9-4 0,-9-3 1,6-4 3,-7-8-2,9 2-1,8-10 2,0-8-3,15-2 7,-1 0-7,16 0 1,10-9 2,7-7-3,8-8 0,7 2-32,34-6-51,29 0-147,21-6 63</inkml:trace>
  <inkml:trace contextRef="#ctx0" brushRef="#br0" timeOffset="1362.6264">13378 4132 237,'0'0'37,"0"0"-6,0 0 55,0 0-10,0 0-44,0 0-32,0 0-10,5 32 10,-26 10 0,-6 4 0,3 1 4,4-4-3,12-1 1,8-9-4,0-2-17,0-14-11,0-2 17,0-12-9,0-3 8,0 0 14,8-8 11,-1-18 11,-2-3 40,7 3-31,-7 9 7,-5 2 29,7 14-10,-7 1-38,0 0-19,0 18-17,0 20 12,0 13 5,0 4 3,20 3-3,3-10 0,17-4 0,4-12-2,11-15 0,-7-17-6,4 0-39,3-39 8,-6-30-15,-1-16 16,-2-15 7,-1-7 30,-7-7 1,-4 2 1,-13 2 42,-12 10 21,-9 17 17,0 13-31,-9 16-12,-6 13-9,4 10-10,1 13 5,3 6 9,5 12-27,2 0-6,0 0-4,0 17-14,0 31 8,0 18 9,0 13 1,2-1-1,15 7 1,-2-3 0,0-2 1,2-2-1,-6-6 1,6-3 0,-2-3-1,-7-2 0,4-2 1,-4-4-1,-1-11-3,7-8-28,-1-15-31,12-5 9,13-19-59,13 0-18</inkml:trace>
  <inkml:trace contextRef="#ctx0" brushRef="#br0" timeOffset="1912.0855">13807 4240 340,'0'0'36,"0"0"-33,0 0 20,0 0 37,0 0-42,0 0-18,83-39 0,-12 29 2,12 1 4,2 3-6,-1-3 3,6 1-3,-6 2 0,-5 2 0,-1 1-3,-16 3-2,-7 0 4,-19 0-1,-16 0 1,-9 5 0,-6 8-9,-5 5-9,0 8 19,-18 6 5,-5-5 11,-4 0 1,5-6-8,7-1-6,3-3-2,9-7-2,3-1-2,0-3-5,0-6 3,3 0 5,17 0 9,9-6 12,3-13 39,-9-2 5,2 2 8,-17 6 45,-1 8-34,-7 4-3,0 1-65,0 0-16,0 12-20,0 29 7,3 18 13,2 9 0,6 2 3,0-1-3,1-10-53,-5-8-24,-4-13-74,2-29-85</inkml:trace>
  <inkml:trace contextRef="#ctx0" brushRef="#br0" timeOffset="3065.2039">15570 3814 378,'0'0'91,"0"0"-66,0 0 35,0 0-11,0 0-49,0 0-7,-7 47-4,7 8 11,10 11 1,2 7 3,-4 7 13,4 2-9,-9 0 14,2-2-10,-1-6 19,-4-4-19,0-11-3,0-5-8,0-17 1,0-15 0,0-12-1,0-10 0,0 0 8,0 0 61,-7-27 22,2-23-51,-7-17-36,4-11-4,-4 0 0,9-1-2,-9 1-1,9 1-1,-6 2 3,4 9 0,5 0 0,0 10-6,0 0 4,17 6-1,10 4-1,8 5-1,13 5 1,4 6-14,17 7 9,-1 8-2,-6 15 0,0 0 5,-13 0-10,-14 24-7,-10 15-12,-22 8 8,-3 11-11,-52-2 4,-26 3-17,-21-5 15,-10-7 1,11-10 4,14-11 26,26-11 0,22-8 5,18-7 9,15 0 15,3 0 4,0 0 37,0 0-30,0-7-31,5 3-4,26 4-1,11 0-6,0 7 7,7 22 21,1 12-10,-7 4-4,4 5 22,2 6-15,-13-1-14,6-1 5,-5 4 0,-2 1-2,5 0 2,-11 0-5,1-4-14,3-5-43,2-6-40,1-8-15,2-13-119,1-8 13</inkml:trace>
  <inkml:trace contextRef="#ctx0" brushRef="#br0" timeOffset="3973.4255">16555 4636 379,'0'0'16,"30"-134"-5,-16 81 24,-9 10 52,-5 8-23,0 11 17,0 8-21,0 7-15,0 7 3,0 2-10,-10 0-38,-7 2 0,-20 23-9,-5 7 8,0 5-2,16-1 2,11-1-5,15-4-11,0-2-25,8-11-7,25-1 17,9-17 10,0 0 5,-5 0 9,-15-12 8,-11-3 13,-7-2 21,-4 4 29,0 6 42,0 7-40,0 0-20,0 0-42,0 0-3,0 0-12,0 16-3,26 15 2,11 13-5,25-9-17,12-8 5,13-15-43,-4-12 22,-19 0-27,-14-37 15,-13-18 36,-17-13 27,-10-14 3,-10-13 9,0-6 58,0-1-1,-10 1 11,2 9 14,1 15-47,7 14-11,0 21-1,0 14-17,0 14-2,0 12 20,0 2-36,0 0-4,0 0-5,0 8-10,15 28-4,0 25 23,10 18 1,-2 8 0,4 5 3,-5-3-4,-2-4 3,-5-7-3,7-6 0,-5-3 2,8-6-3,5-4 1,0-5 0,-7-7 2,4-15-2,5-9-15,-5-12 1,6-11 4,6 0 4,9-19 6,-4-31 0,2-11 4,-14-13-3,-2 2 8,-8 3-8,-7 7 0,-12 22 3,-3 6-4,0 8 1,0 9 4,0 1-4,-15 5-1,12 6 6,-4 5-5,2 0-1,2 0-8,-4 16-12,-1 17 11,3 8 9,5 8 0,0 1 0,23 0 0,26 0 0,14-2 0,18-2 3,12-13-3,6-11-5,3-17-35,7-5-41,-7-20-65,-10-39-66</inkml:trace>
  <inkml:trace contextRef="#ctx0" brushRef="#br0" timeOffset="4295.6898">16943 3877 627,'0'0'54,"0"0"-54,0 0 5,0 0 11,0 0-2,206 2 17,-54 13 6,10 2-37,12-4 0,5-1-6,-5-5 1,-16 0-27,-13-2-28,-38-5-34,-32 0-6,-39 0-188</inkml:trace>
  <inkml:trace contextRef="#ctx0" brushRef="#br0" timeOffset="6612.287">19036 4190 187,'0'0'119,"0"0"-93,0 0 40,0 0 56,0 0 9,0 0-52,0 0-38,0 0-16,0 0-13,0 0-7,0 0-5,28 0 3,17 1 2,19 7 14,8-4-15,12 6 0,6-2-4,0 0 4,1-4 1,-13 3-5,-6-6 0,-12 4-2,-10-3 2,-6 2 8,-16-4-8,-16 0-50,-9 0 0,-3 0-27,0 0-74</inkml:trace>
  <inkml:trace contextRef="#ctx0" brushRef="#br0" timeOffset="6974.3166">19046 4582 421,'0'0'0,"0"0"-19,0 0 19,0 0 31,0 0 4,189 55 8,-99-51-3,-6 1-23,3 0 12,-12-5-2,-11 0-15,-6 0 0,-23 0-4,-13 0-5,-10 0-3,-12 0-44,0 0-44,0 0-106</inkml:trace>
  <inkml:trace contextRef="#ctx0" brushRef="#br0" timeOffset="8471.9891">20285 3924 267,'0'0'123,"0"0"-107,0 0 46,0 0 36,0 0-37,0 0-13,0-23 0,0 23-19,0 0 6,0 0-3,0 0-16,0 0-16,0 0-10,0 8-9,0 18 7,0 17 12,0 11 0,0 5 0,0 4 1,0 1-1,0-2 1,0-2-1,-3-6 1,-4 0 2,2-9-2,-3-4-1,1-10 0,2-5 1,-3-12-1,5-7 0,3-7 4,0 0-4,0 0 11,0-15 11,0-21-1,0-11-21,0-14-1,0 2 1,0 5-2,0 4-17,0 5 10,0 6 6,-2 0 2,-7 3 0,-1 1 1,-1 3 0,2 0-4,9 3 4,-6-3 2,6-3 0,0 0 0,0-1-2,6 0 1,9 9 0,0 0 0,-4 4-1,12 3 1,-10 3 3,2 3-4,-3 2 4,6 6-4,1-1-3,-4 2-1,7 3 1,11 2-3,2 0 5,14 0 0,-4 10-1,3 8-2,-6 1 2,-12 8-2,-10-5-18,-8 5-2,-12 1 3,0-3 1,-17 9 16,-16-4 4,-16-3 2,4-2 2,15-4-1,7-5-3,11 1 0,5 0-1,7 9-2,7 1-3,35 9-2,10 7 8,13 6 2,-10 0 2,-8-3-4,-17-7 2,-16 0-4,-14-9-4,-16-5 6,-35-6 6,-33-9 43,-25-7 5,-8-3-27,-2-3-2,16-19-13,24-5-11,31 3-2,27-3-9,21-3-78,47-5-154</inkml:trace>
  <inkml:trace contextRef="#ctx0" brushRef="#br0" timeOffset="8929.8662">21262 4176 506,'0'0'175,"0"0"-108,0 0 16,0 0-5,0 0-25,0 0-46,0 0-7,-15-37-12,15 51-2,-5 19 6,5 16 5,-3 6 3,3-3 4,0-5-4,0-3 0,0-7 4,-7-5-2,7 0-2,0-5-3,0-1-25,0 1-27,15-4-47,12-9-44,5-14-112</inkml:trace>
  <inkml:trace contextRef="#ctx0" brushRef="#br0" timeOffset="9289.5982">21793 3824 416,'0'0'102,"0"0"-50,0 0 75,0 0 3,0 0-27,0 0-61,25-54-30,-25 54-12,0 0-4,0 0-8,0 18 5,0 21-1,0 18 7,-5 10 1,1 5 0,4 1 1,0 1 2,0-6-2,12-3-1,20-6 1,-7-1-1,18-10 0,3-5-15,4-9-26,5-14-10,-2-4-36,-1-16-53,-5-16-51,-10-31-147</inkml:trace>
  <inkml:trace contextRef="#ctx0" brushRef="#br0" timeOffset="9499.7905">21573 4235 669,'0'0'79,"0"0"-75,0 0 6,0 0 12,0 0-20,220-65-3,-103 59 1,10 6-4,3 0-37,-9 0-2,-8 0-39,-5 0-113,-13 0-206</inkml:trace>
  <inkml:trace contextRef="#ctx0" brushRef="#br0" timeOffset="10505.2873">23009 3845 483,'0'0'85,"0"0"-2,0 0 0,0 0-12,0 0-25,0 0-22,0-58-24,0 59-11,0 34-17,3 21 28,4 21-1,-1 16 3,-6 2-1,0-1 3,0-10-4,0-12 3,0-5-3,0-13 1,0-14-1,0-14 1,0-15-1,0-6 1,0-5 4,0 0 6,0-10 28,0-32 29,0-16-50,0-20-16,0-7-1,0 1 0,0 2-1,4 4 2,-4 9-2,0 8 1,0 5-1,0 7 1,0 1 3,11 11-4,-2 1-6,3 5 6,8 4-2,16 3-6,6 6-4,18 5 6,1 13-16,2 0 15,-8 0-3,-11 15 0,-4 17-16,-22 7 0,-18 7-21,0 3-9,-48 4 14,-29-4 16,-18-4 0,-4-11-13,10-12 18,22-6 13,19-12 8,18 3 2,15-7-1,13 0 24,2 0 27,0 0-17,0 0-15,0 0-12,0 1-8,3 8-12,21 8-5,4 11 11,-1 12 6,10 6 3,-2 4 8,5 2 5,2 3-5,-2-1-6,9 5 4,-6-5-5,9 9-4,0-5 0,0-11-42,6-7-69,-6-25-81,2-11-201</inkml:trace>
  <inkml:trace contextRef="#ctx0" brushRef="#br0" timeOffset="11772.0685">23997 4460 545,'0'0'167,"0"0"-75,0-129 1,-11 97-22,-1 5-30,4 7-13,1 9-6,5 8-19,2 3-3,0 0-2,0 0-8,-3 3-5,-2 21-43,-7 10 28,9 6-17,-4-5-16,7 0 2,0-8 2,0-10-21,0-5 29,0-9 21,0-3 30,0 0 17,0-16 99,0-7-80,-5 0 31,-8 6 18,6 9-41,5 1-9,-3 7-11,5 0-15,0 0-9,0 0-11,0 5-10,0 18-11,0 8 15,9 0-5,14-4-7,-1-7 3,-12-13 7,3-7 0,-1 0 19,6 0 9,-3-21 1,-3-8 3,0 2 32,-4 2 6,-6 3-16,0 7-2,-2 7-7,0 4-14,3-1-12,-3 5 0,0 0 0,0 0 0,0 0 2,0 0-4,0 0 2,0 0-6,0 0-9,0 0-7,0 0-5,0 0-1,0 0 15,0 0-3,0-1 16,0-4 1,0-4 6,0-3-6,-3 1-1,-9-1 2,-3-1-2,0 7 4,-5-3 1,-2 5-5,-5 4 0,-5 0-7,2 0 4,5 4 0,-3 11 2,8 6 1,8-1 0,4 1-7,8-1 7,0 1-1,0-2-17,3 3-17,22-4 7,18-4-8,-1-8 0,7-6-8,-14 0 35,-8-1 4,-6-23 5,-11-8 30,-3 1 26,-5 0-4,-2 9 3,0 6-3,0 7-16,0 9-14,0-3-2,0 3-16,0 0-4,0 0-5,0 8-11,0 19 1,0 12 11,0 9 3,0-1 1,18-3-17,2-4-1,4-9-8,1-13 11,-3-8-1,1-10 7,15-1 9,4-33 9,10-12-1,3-14-8,-9-3 9,0-5 11,-11-8-10,6 1 5,-23 0 8,-1 4 6,-4-1-17,-10 9 13,-3 2 2,0 5-5,0 13 1,0 4-11,0 11-7,0 6-1,0 9-4,0 8 1,0 3 1,0 2-2,0 0-3,0 0-9,0 15-8,0 34-3,-20 23 20,0 14 2,4 7 1,9-1 1,2-6 3,5-4-7,0-9 4,12-2-2,11-7 0,10-11 0,-2-8-12,5-12-13,8-2-7,8-18-13,16-13-33,8-12-100,6-35-331</inkml:trace>
  <inkml:trace contextRef="#ctx0" brushRef="#br0" timeOffset="12067.1676">24589 4077 646,'0'0'48,"0"0"-46,0 0 2,0 0 41,0 0 4,0 0-49,99-7-15,-15 7 3,21 0-37,7 0-11,-8 0-57,3 3-66,-15 0-157</inkml:trace>
  <inkml:trace contextRef="#ctx0" brushRef="#br0" timeOffset="12461.5703">25252 4230 650,'0'0'14,"0"0"-14,0 0-22,0 0 16,0 0-2,0 0 8,179 22-6,-75-22 6,6 0-39,-16 0-6,-14-12 13,-16-14 26,-29-2 6,-14-5 1,-21-8 12,0 6 38,-31-4-5,-28 6 23,-23 3-33,-20 6 0,-5 16 26,-5 8 22,17 0-34,16 32-21,27 6-26,17 11-3,22 8-1,13 6 1,5 7 1,50 0 2,22 1-3,28-4 0,9-9-8,8-1-31,-5-13-17,-1-12-28,-13-12-34,8-18-51</inkml:trace>
  <inkml:trace contextRef="#ctx0" brushRef="#br0" timeOffset="17247.4324">10822 4121 141,'0'0'393,"0"0"-293,0 0-22,0 0 69,0 0-61,0 0-36,-20-2-20,20-5-21,0 7 8,0 0 3,0 0-12,0 0-2,0 0-3,0 0 2,0 0-2,0 0 0,0 0-3,0 0-2,0 0-6,0 0-2,0 14-7,0 19 12,0 18 5,5 6 1,5 2-1,-10 1 1,5-3-2,-5 0 1,0-7-1,0-3-6,0-3-9,0-9 2,-5-8-14,-13-4-14,-9-12-31,0 1-37,1-12-76,11-17-215</inkml:trace>
  <inkml:trace contextRef="#ctx0" brushRef="#br0" timeOffset="17974.9632">10414 3968 496,'0'0'29,"0"0"-28,0 0 2,0 0 71,0 0-32,0 0 19,0 0-43,-5-59-6,5 58 19,0-6 4,0 3-16,27-2-19,8 1-2,17 1 2,23 4 0,9 0 1,-1 0 4,-1 6-5,-3 14 0,-10 1 1,-1 6-1,-4 3-5,-1-1 5,-9 9 5,-9-6-5,-11 4-7,-4 1 2,-12 4 5,-3 5-2,-3-3 1,-9 4 1,-3 4 1,5 6-1,-5 0 0,0 2-1,7 1 3,-7-6-1,0-1-1,-7-6 0,-28-4 3,-19-10-1,-19-1 3,-16-5 4,-18-1 2,-7-7 8,2-2-13,-1-6-5,2-8 7,2-3 3,1 0 7,14-28 13,10-9 6,12-11-10,12-18 0,15-17 17,22-3-20,19-16-24,4 11 0,9 2 2,31 2-2,10 6-2,2 7 2,1 7 1,-4 10-1,-4 8 0,0 4 0,-6 12 0,4 1-48,11 10-35,6 6-59,5-5-118</inkml:trace>
  <inkml:trace contextRef="#ctx0" brushRef="#br0" timeOffset="19871.9641">10252 5901 312,'0'0'0,"0"0"-5,0 0 5,0 0 80,0 0 9,0 0-19,-18-17-24,18 17 1,0 0 14,0-1-9,0-2-20,-4-2-8,4 1 5,0 2-11,-5 1-10,5-3 2,0 1-1,0 3 3,0 0-5,0-1-5,5-6-4,24 0 2,9-5-8,22 3 8,-3 3-1,-7 1 0,-6 3-2,-14 2 3,0 0 5,-7 0-5,-2 0-1,-1 0-8,0 7 9,-2 8-1,2 4 1,5 8-4,-6 3 3,-4 2-5,1 0 6,-16 3-7,0-4-9,0-2 8,-16 1 7,-18 2 0,-11-5 2,-18 0 3,-9-4-3,-14-4-2,-6-2-6,-3-4-11,6-6-6,7-6 18,24-1 1,9 0 0,19 0-1,12 0 11,11 0-5,7 0 3,0 0 0,0 0-3,10-1 0,29-4 0,16 0 6,12 1 10,10-2-4,-2 6-5,4 0-7,-1 0 0,6 0 2,6 6 2,-3 3-8,3 3 8,-13-3-4,-1 0 0,-9-3-13,1-2 2,2-1-15,-1-1-16,-12 1-50,-9-3 9,-17 0-167</inkml:trace>
  <inkml:trace contextRef="#ctx0" brushRef="#br0" timeOffset="20090.7348">9797 5778 114,'0'0'0</inkml:trace>
  <inkml:trace contextRef="#ctx0" brushRef="#br0" timeOffset="20171.7277">9797 5778 135,'28'-102'45,"-28"98"-45,0 3-17,0-4-123</inkml:trace>
  <inkml:trace contextRef="#ctx0" brushRef="#br0" timeOffset="23733.635">9909 5676 347,'0'0'85,"0"0"-81,0 0 5,0 0 16,0 0 50,0 0-32,0 0 24,0 0-34,-15-50-4,15 43 14,0 4-8,0-2 3,0 1-23,0-1-2,0 1-13,0-3-9,20 2 5,5-4 0,9 3 0,7-2 4,8 4 0,-1-3 2,6 7-2,6-3 4,2 3-4,8 0-6,2 0 6,-3 0 13,-6 0-12,-12 0-1,-11 5-3,-10 1 3,-8 5 3,-2-5-3,-5 3-4,6-1 4,-9 0 0,15 8 0,-4 0 0,6 3 4,6 0-4,5 2 0,-10 2-1,-1-4 2,-1 1-1,-8-1 0,2-4-4,-4 2 2,-3 4 0,-6-2 2,1 3-1,-5-2 1,1-1 0,3 2 2,-4 2-2,5 1 0,0 3-1,-7 0 1,2 0 0,2 3-1,-2-3-5,-5-2 6,3 0 0,-3 1 1,0-5 1,0 5-2,0 2-2,0-1 0,0 3 2,-15 2 4,0-4-3,-7 4 0,2-5 1,-6 1 0,-3 2 0,-1-4 2,-3 1 5,-8-6 5,5-4-2,-10-5-3,1-2-7,-7-6 3,-9-3 3,-18-1-5,-8 0-2,-10-10 4,-2-22-5,6-1 0,14-10 4,14 0 5,11 0-3,11-3 3,4 2 14,-1-6-4,17 0 11,-4-4-1,15-10 0,5 0-13,7-11-5,0-6-1,7-1-10,15 0 3,-2 2 0,0 4-3,-5 12 2,-1 10-2,-3 12 0,-7 2-2,7 5-3,-2 8-32,6 10-17,13 7-41,19 5-54,20 5-95,28 0-127</inkml:trace>
  <inkml:trace contextRef="#ctx0" brushRef="#br0" timeOffset="25392.2492">13403 5770 170,'0'0'85,"0"0"-67,0 0 22,0 0 44,0 0-38,0 0-1,0 0 3,11-95-22,-11 81-2,0 2-2,0 2 26,-16-3-25,-12 6-23,-27 1 0,-24 4-1,-18 2-2,-12 0 2,-16 0-2,-9 5 3,0 8 1,2-2 0,17 3-1,19 0 4,24-1-2,17-1-1,32-2 1,8-5-2,15 10-3,0 1-21,15 8 13,37 7 11,28 0 1,22 4 14,10-2 6,2 2-8,-2-3 4,-13 6-12,-9 0 4,-13-2-5,-7 2-4,-18-2 1,-12-5-1,-15-4 0,-16-9-3,-9-3-1,0-2 4,-14-4 3,-34 3 20,-16-8 24,-14-4-14,-13 0-9,-11 0-7,0-10 5,3-11-12,14-5-7,23 3 2,22 1-5,20-5-27,20 4-67,5-8-22,50-1-120</inkml:trace>
  <inkml:trace contextRef="#ctx0" brushRef="#br0" timeOffset="26472.2419">13467 5907 795,'0'0'22,"0"0"-22,0 0-1,0 0 1,0 0 0,0 0-11,-5 26-3,5 1 10,17 5 4,6 5 2,11-10 0,6 0-2,5-11-11,-2-11 4,1-5-4,-9 0 11,-10 0 1,-10-12 3,-11-11 24,-4 1 10,0-6-6,0 6 31,0 7-33,0 2-4,0 9-9,0 4-14,0 0-3,0 0-14,11 10-8,-2 30-10,6 14 31,3 13 1,-3 7 0,0 7 0,-15 8-2,0-7-1,0-3 3,-23-14-4,-17-8-14,1-10 10,-6-12-12,7-4 0,-6-16-1,-1-15-24,6 0 13,-1-26-8,12-26-1,13-18 33,15-16 8,0 0 6,20 1-3,10 13 14,12 12 21,6 10-13,12 7-18,16 1-7,4 10-1,9 8 1,1 8 0,-13 9-3,-13 7-2,-6 0 2,-8 16 6,-1 23-11,-9 11 10,-5 6-12,-12 7 13,-11-5-3,0-3 0,-12-8 1,0-14 1,0-12 4,0-7-6,0-12-2,0-2-5,-7 0 0,6-20 4,1-26 0,0-16-10,0 3 8,0 2 5,18 11 0,2 12 0,2 10 13,5 9 2,-1 8-13,-2 7 16,9 0-15,4 6-3,5 22 8,0 9-8,-6 12 2,-5 2 2,-16 2-4,0-5 0,-15-8-6,0-8 6,0-6-15,0-10-26,0-7-44,-7-9-17,7 0 36,0-36 54,7-19-2,16-19-4,12 11 18,0 4 21,4 5 23,6 21 11,-10 6-8,9 8-9,-8 7 47,-1 8-47,4 4-20,-2 0-5,0 26-13,-2 11 0,-5 18 0,0 8 5,-15 3-5,-12 2 1,2 1-1,-5-11 1,0 0-1,-5-13-1,-20-10-97,3-20-117</inkml:trace>
  <inkml:trace contextRef="#ctx0" brushRef="#br0" timeOffset="27020.2413">15573 5927 294,'0'0'139,"0"0"-27,0 0-47,0 0-11,0 0-54,0 0-5,0 16-5,0 26 9,12 9 1,-4 5 14,-8 9-6,5 3 12,-5 2 4,0 0-15,0-7 4,0-13-10,0-11 0,0-14-3,0-14 2,0-7 0,0-4 0,0 0 14,0-6 28,0-35 32,0-14-61,10-11-15,9 4 0,-4 10 0,5 17 0,5 5-7,8 15 3,7-2-3,19 16-2,10 1 5,9 0 1,1 23-3,-4 17 6,-6 11-20,-17 12 18,-11 4-6,-14-5 7,-12-4-2,-15-10-6,0-6 1,-48-8 0,-19-2 3,-22-9 1,-20-10-12,1-13-15,9 0 5,15-9 11,26-25-66,23-8-139</inkml:trace>
  <inkml:trace contextRef="#ctx0" brushRef="#br0" timeOffset="27385.5955">16610 6286 587,'0'0'58,"0"0"-33,0 0 39,0 0 8,0 0-68,0 0-4,-33 103 0,11-32 0,17 3 2,5-7-2,12-8-3,25-13 3,13-15-1,10-12 1,-3-15-6,1-4 6,-7 0 0,-13-23 4,-16-22 2,-22-14 1,0-18 5,-22-11 16,-32 1 5,-2 18 5,-8 14 10,14 20-4,15 18-38,15 12-6,5 5-35,6 0-75,9 0-99,15 1-158</inkml:trace>
  <inkml:trace contextRef="#ctx0" brushRef="#br0" timeOffset="27671.9642">17233 5927 581,'0'0'29,"0"0"-25,0 0-2,0 0 78,0-130 11,0 122-22,0 8-24,0 0-22,0 0-23,15 36-24,3 27 17,2 23 7,-5 17 3,-8 13-1,-7 5 1,0-5 5,0-4-6,0-11 2,8-17-3,7-14 1,4-8-1,-4-15-1,0-9-48,-9-20-82,-1-18-111</inkml:trace>
  <inkml:trace contextRef="#ctx0" brushRef="#br0" timeOffset="28989.5584">18293 5992 538,'0'0'48,"0"0"-11,0 0 59,0 0-57,0 0-39,0 0-16,0 0 1,20 68 15,-11-5 7,6 7 17,0 8 3,0 0-18,-9 1 0,4-7 5,-3-7-4,0-14-6,-4-11 7,2-10-6,-5-14-1,0-8 0,0-5-3,0-3 3,0 0 17,0 0 27,0-23 18,-8-21-26,-17-19-36,10-13-1,-5-6 0,10 2-3,1 6 1,4 8 4,5 6 8,0 2-13,0 3-3,9 5 3,11 1 0,10 5-2,13 3-4,6 3 0,6 6 5,8 4-6,1 10-4,0 6 0,-11 8-5,-8 4 9,-5 0 7,-16 9-24,-2 23-27,-12 13 15,-4 6 7,-6 7 1,-8 0-7,-25-5 12,-16-8 3,-15-13 8,3-5 12,-11-12 0,1-10 2,8 0-2,6-5 6,15 0-6,19 0 3,8 0 3,15 0 4,0 0 3,0 0-1,0 0-5,0 0-4,0 0-3,0 0 0,0 0-1,11 17 0,4 10 1,7 15 14,5 12-4,-2 9 1,7 13 0,3 0-10,8-2 4,11-6 0,8-3-2,13-13-3,9-8-3,-1-12-45,8-11-62,-8-15-97,9-6-113</inkml:trace>
  <inkml:trace contextRef="#ctx0" brushRef="#br0" timeOffset="29854.0001">19687 6579 224,'0'0'294,"0"0"-235,0-149 34,0 112 14,-21 10-68,-7 6 14,-7 7-25,-17 5-22,-17 9-3,-4 0-3,1 27 0,2 17 0,18 6 0,3 7-7,26-4 6,9-5-36,14-11-33,0-12 0,44-10 35,9-11 0,11-4 23,-2 0 0,-7-7 9,-10-8 3,-21-2 75,-13 7 24,-11 4 14,0 6-17,0 0-36,0 0-46,0 0-14,0 0-12,0 12-1,0 19-2,22 5 15,5 0-25,13-2-24,19-18 3,13-1 11,3-15-34,3 0-12,-6-35 29,-8-17 35,-16-22 17,-12-19 15,-13-13 22,-6 3 32,-14 3 2,-3 10-9,0 13 9,0 13-10,-15 9-17,-2 13-22,9 10-20,5 16 13,-2 1-7,5 13-7,0-1 1,0 3-4,0 0-4,0 12-12,0 31-10,-4 19 24,-1 18 4,-1 6 0,6 5 0,0 1 0,6-2 1,19 0-1,12-12 0,5-17-1,10-8 1,1-19-7,11-9-7,-7-16-8,3-9 1,0-2 10,-1-37 7,-6-19 4,-8-23 0,-6-8 2,-9 2 1,-18 20 1,-7 20 5,-5 17 8,0 12 10,0 7-3,0 6-1,-2 5-12,-1 0-11,-1 0-8,-4 32-20,-7 15 25,7 19-1,-4 5 7,12 3-5,0-10 4,15-5-4,13-10 1,13-11-1,10-8 2,13-8-25,13-12-1,8-10-24,16 0-42,-1-30-55,-11-25-135</inkml:trace>
  <inkml:trace contextRef="#ctx0" brushRef="#br0" timeOffset="30138.4742">19988 5970 299,'0'0'102,"0"0"-38,0 0-3,-133-51 54,133 48-39,0 3-31,0-5-11,34 5-17,26 0-16,35 0 4,19 0-4,13 12-1,12 7 0,-7-1 5,7 4-5,0-6-7,-8 3-58,-4-6-60,-20-6-73</inkml:trace>
  <inkml:trace contextRef="#ctx0" brushRef="#br0" timeOffset="34373.0041">21431 6307 434,'0'0'0,"0"0"1,0 0 22,0 0 70,0 0-12,0 0-25,0 0-28,0 0 5,-30 0 6,30 0 8,0 0-13,0 0-15,0 0-7,0 0 7,0 0-13,-7 0-4,7 0 0,0 0 4,0 0-3,0 0-3,0 0 0,0 0-2,7 0-5,28 0 3,30 5 4,21 1 16,11-6-7,2 0 2,-9 0-5,-10 0 8,-10-6-12,-6-4 4,-16-1-3,-16 2-3,-13 2 3,-6-1-3,-13 5 3,0-4 0,0 4-3,0-1-8,0 2-27,0 2-21,-17 0-52,-14 0-64,-5 2-87</inkml:trace>
  <inkml:trace contextRef="#ctx0" brushRef="#br0" timeOffset="34745.2728">21642 6697 170,'0'0'382,"0"0"-353,0 0-29,0 0 18,0 0 82,0 0-39,-15 0-27,15 0-18,0 0-8,20 5-2,24 2 9,12-3 39,18-4-32,6 0-8,-8 0 4,3 0-9,-9 0-2,-1-10-3,-5 4-4,-5 4-3,-8-1-2,-7 3-56,6 0-43,-8 0-79,11 0-100</inkml:trace>
  <inkml:trace contextRef="#ctx0" brushRef="#br0" timeOffset="35856.0785">23124 5969 336,'0'0'80,"0"0"-17,0 0 37,0 0 7,0 0-5,0 0-30,-20-41-8,20 41-22,0 0-25,-7 0-17,7 0 0,0 0-12,0 26-5,0 18 11,0 18 6,12 9 0,-4 8 1,7 13 0,-3 2 0,-2-3-1,-5-10 1,2-16-1,-7-12 1,0-15 0,0-8-1,0-12 0,0-8 2,0-8-2,0-2 6,0 0-2,0 0 2,0 0 6,0-7 31,0-20 20,-12-17-62,2-7 4,2-8-2,-1 4 5,6-3-8,3-1 4,-7 0-4,7-2-4,0 5 4,0 3 2,0 3-2,0 1 0,0 7 2,0 1-2,0 3 0,0 6 5,0 10-5,0 2-7,10 7 7,-5-1-7,6 1 7,4 3-5,8-4 3,7 4-8,14 4 4,2 4 3,11 2 3,7 0-2,-1 0-4,-9 2 6,-9 11-1,-5 4-12,-20 0 6,-5-1-8,-15 6-9,0 0 2,-3 10 14,-35 0 1,-16 0 7,-13 0 3,-1-5-3,4-7 0,19-9 0,8 1 1,20-7-1,6 0 0,11 0-3,0-4-15,0 8-24,5 3 18,15 10 16,10-2 7,13 7 1,6-2 0,1 4 4,4 3-1,1 4-3,-8 6 0,-2 1-5,-14 3 6,-4-6-1,-15-8 0,-12-1 1,0-7-4,0-5 6,-15-4 0,-19 2 5,-7-9 36,-13-1-11,-9-3-9,-4-4 2,0 0-16,5 0-3,8-11-5,6-1-1,18-4 1,0 1-2,15 3-26,11 2-35,4 0-2,0-3-50,34-2-105,16-6-212</inkml:trace>
  <inkml:trace contextRef="#ctx0" brushRef="#br0" timeOffset="36899.8347">24477 6259 616,'0'0'39,"0"0"-1,0 0 48,0 0 24,0 0-69,0 0-20,0 0-19,-30-41-2,-12 43-8,-13 22 2,0 12 2,3 5-2,0 3-7,14-5-22,11-3 1,12-8-26,8-9 13,7-12-6,0-1 0,0-6 33,17 0 20,15-8 6,0-27 10,4-10 21,-5-2 11,-5 0-1,-4 4-12,0 16 43,-14 6-19,-3 4-5,-5 12-7,0 4-16,0 1-9,0 0-14,0 0-8,0 0-7,0 14-10,0 22 0,0 17 16,0 20 1,4 0 0,21-2 1,1-7-1,6-14 0,3-10-5,2-9-9,7-11-8,-13-9-6,1-11 4,-7 0 9,-3-7 15,-2-29 7,0-13-4,-8-10 2,0-9-2,-6 4 11,-1 5 19,2 9 6,-7 14-14,0 6-1,0 7 5,0 14-12,0-4-2,0 9-2,2 3-10,-2 1-3,0 0-2,0 0-9,0 0-5,0 18 4,0 16 4,5 12 8,1 4 0,8 0-4,1-2-1,10-1-20,8-10-1,-1-10-6,12-10-2,-9-8 10,2-9 3,-2 0 20,-2-14 1,-1-18 4,-5-12 1,-7-6-1,0-1 28,-13-2 3,-4 12 6,-3 9 7,0 9-10,0 15-7,0 5-10,0-2-6,0 5-14,0 0-1,0 0-17,0 6-3,0 27 6,0 17 4,7 15 9,16 0 1,-5-1-22,18-7-3,9-10 4,-5-11 2,7-9-12,1-14 7,-4-8 10,-4-5 8,-2-7 6,-3-25 6,-3-13 3,-3-10-4,-9-8 23,-5 13-14,-7 5 11,-6 23-12,3 7-11,-5 11-2,0 4-36,0 3-114,-20 17-202</inkml:trace>
  <inkml:trace contextRef="#ctx0" brushRef="#br0" timeOffset="37492.2643">26170 6322 454,'0'0'68,"0"0"-4,0 0 53,-152-50-28,100 49-17,-6 1-35,-1 1-16,-1 31-10,6 9-5,14 12-5,17 4-1,16-5 0,7-2-4,0-6-10,32-14-26,15-15 1,8-15 7,2 0 16,0-25 7,-10-24 9,-4-25 1,-13-16 15,-3-19 35,-5-4-7,-7-4-10,1 13 9,-16 8 3,0 21 0,0 21-17,0 17-18,0 19 19,0 9-5,0 8 2,0 1-27,0 1-15,0 48-6,0 25 5,-16 34 16,6 14 0,-4 6 0,6 1 2,5-3-1,-4-13-1,5-10 0,2-18 0,0-16-10,0-17-33,0-8-19,-3-16-22,1-11-45,2-17-90,0-14-230</inkml:trace>
  <inkml:trace contextRef="#ctx0" brushRef="#br0" timeOffset="38272.7552">26801 5928 522,'0'0'65,"0"0"6,0 0 58,0 0-5,0 0-33,0 0-33,0-103-37,0 103-21,0 26-24,0 19 6,0 29 12,0 12 6,0 9 2,0 2-2,0-6 3,0-5-3,5-9 1,-3-17-1,1-11 2,-3-21-2,3-8-1,-3-14 1,0-1 6,0-5 1,0 0 10,0-22 41,0-20 16,0-30-57,-6-15-17,-6-6 2,0 4-1,4 13-1,1 6 2,2 7-2,5 4 0,0 4 0,12 2-7,11 10-3,11 7-5,9 6 6,12 7-7,9 6-17,11 9 8,-8 6-2,-3 2 12,-14 0-1,-12 0 0,-13 17-1,-8 3-6,-17 15-19,0 9-3,-20 6 8,-38 9 11,-9-5 6,-4-7 4,6-8 13,5-15 1,13-12 2,20-2-2,12-9 4,7-1 16,6 0 30,2 0-15,0 0-3,0 0-2,0 0-8,0 0-8,0 0-12,0 0-1,0 4-8,0 11-4,0 13-15,0 15 24,0 11 4,17 9 0,1 1 3,9 6 1,7-6-3,6-5 4,15-6-2,12-10-3,5-8-32,11-12-55,11-7-47,1-15-95,6-1-70</inkml:trace>
  <inkml:trace contextRef="#ctx0" brushRef="#br0" timeOffset="39141.6276">27861 6606 308,'0'0'197,"5"-121"-29,-5 60-49,0-2-27,-10 9-10,-5 14-26,5 10-14,-1 11-25,1 9 0,5 7-12,1 3-5,-4 0-7,-7 3-7,-10 26-2,-7 20 4,-3 13 2,11 10-36,9-7-13,9-8-17,6-11-1,13-18-3,10-13 17,8-13 45,2-2 18,-5-12 6,-4-20 33,-1-8 46,-19 1 4,1 4-1,-5 11-6,0 8 19,0 11-67,0 5-18,0 0-16,0 0-7,0 17-8,0 23-27,0 7 14,15 8-25,33-11-11,16-3 8,11-18-24,9-18-15,-12-5-2,-14-12 78,-11-35 19,-13-16 21,-16-25 72,2-12-27,-5-6 34,-3 5-40,1 3 4,-10 20 11,-3 7-19,0 16 0,0 14-1,0 11-20,0 7-23,0 16-4,0 5 1,0 2-9,0 0-2,0 0-12,0 7-16,0 27 0,0 28 18,0 15 12,0 8 0,0 6 1,5-2-1,6-2 1,5-1-1,8 1 0,9-15-12,7-5-14,9-20-9,11-15 3,2-11 6,8-16 5,2-5-1,3-19 14,-9-26-1,-15-21 9,-5-12 3,-16-7 7,-17 10-1,-5 13 28,-8 20 4,0 12-7,0 11 1,-1 6-11,-6 8-5,4 4 0,3 1-19,0 0-3,-2 4-23,-1 30-6,-7 21 27,8 17 4,2 4-5,7 4-3,26-10-4,2-12-8,7-14 0,5-16-11,8-9 4,5-11-9,11-8-17,1-8-29,-9-39-30,-1-19-114</inkml:trace>
  <inkml:trace contextRef="#ctx0" brushRef="#br0" timeOffset="39443.5778">28419 5998 381,'0'0'211,"0"0"-180,0 0 11,0 0 61,0 0-50,137 0-32,-47 0 11,20 0-10,14 0-8,3 7 0,6 1-10,-20 1-2,-6-1-2,-11 2-28,-24-1-31,-22-4-47,-25-5-72,-25 0-221</inkml:trace>
  <inkml:trace contextRef="#ctx0" brushRef="#br0" timeOffset="83306.5932">25593 9149 103,'0'0'36,"0"0"-8,0 0 4,0 0 1,0 0 15,0 0 6,0 0 41,20-18-28,-20 18-15,0 0-7,0 0-1,0 0-6,0 0-14,0 0-9,0 0-5,0 0-5,4 0-5,-4 0 7,0 0-5,0 0 2,0 0-2,0 0 1,0 0-2,0 0-1,0 0 0,0 0 5,0 0-5,0 0 0,1 0 0,-1 0 0,5 0 0,-5 0 0,0 0-3,0 0 3,0 0-2,0 0-1,0 0-10,7 4 4,0 10 5,1 4 4,4 1 3,-2 8-3,0-1 0,2-1-1,-6-1 1,1 3-5,-5-7 5,3 0 0,-5-5 0,0-1 0,5 0 1,-5-3 1,6-4-2,-6-3 0,0 6 0,4-8 5,-4 2-5,0-4 0,0 0 5,0 0-3,5 0-1,-5 0-1,0 0 5,0 0-5,0 0 5,0 0-5,0 0 0,0 0 0,0 0 2,0 0 1,10 0 3,1 0 10,13 0 6,9 0-9,4-4 2,5-8-6,6 2 10,1-2-14,6-2 0,0 3-5,-4-2 6,-1-1 0,0 3-10,2 1 9,8 0-5,2-2 0,6 0-1,-4 2 1,-7 0 2,-10 3-1,-4-3 1,-13 5-2,-11 4 0,-4-3 0,-7 4 0,-8-1 1,0 1 2,0-4-2,0 4-1,0 0 0,0 0 0,0 0-4,0 0 0,0 0-11,0 0-29,0 0-32,-22 0-85,-8 0-32,-1 0-152</inkml:trace>
  <inkml:trace contextRef="#ctx0" brushRef="#br0" timeOffset="101588.2336">24394 7355 149,'0'0'90,"0"0"-40,0 0 31,0 0 19,0 0-28,0 0-29,0 0 4,0 0 9,-4 0-19,4 0 1,0 0-7,0 4-5,0-4 0,0 0-1,0 0 0,0 0-9,0 0-2,0 0-2,0 0-9,10 0-1,21 0-2,15 0 0,15 0 2,6 0-2,1 0 5,7 0-6,-11 0 1,-5 0 0,-4 0 0,-7 5 0,-13-4 2,-6 2-2,-14-1 0,-15-2-1,0 0 0,0 0-9,5 0-11,-2 0-37,9 9-40,8-5-76,-3-1-175</inkml:trace>
  <inkml:trace contextRef="#ctx0" brushRef="#br0" timeOffset="101998.5099">24409 7742 247,'0'0'236,"0"0"-217,0 0-14,0 0 14,0 0 17,0 0-16,20 12 0,13-12 7,9 1 14,7 1 0,8-2 1,1 2-11,-1 1-30,2 1 15,-1-4-13,-9 5 1,-9-2-3,-3-1 0,-12 3-1,-4 1 0,3 0-2,-4-2-2,-5 2-20,5-1-17,12 0-1,5 2-31,21-3-36,6-4-156</inkml:trace>
  <inkml:trace contextRef="#ctx0" brushRef="#br0" timeOffset="102922.9573">26421 7306 107,'0'0'123,"0"0"-83,0 0-5,0 0 7,0 0 15,0 0-37,-62-81 11,42 70 10,-12-5 15,1 1-11,-1 3 3,-5 1 4,0 2-24,-5 2-23,1 3 2,0 4-3,3 0 2,-4 0-5,10 0 0,-9 4-2,9 12 2,-8 2 0,8 1-1,3-2 0,9-1-1,9 1-3,2-2 1,9 2-5,0 8 1,0-1 7,4-1-1,27 5 2,13 3-1,13-8 12,10 8-9,8-4-1,0-4 7,-1 2-9,-14-2 0,-11 0 0,-21-5 0,-5 0 0,-6 2-5,-8-1 5,-9 1-3,0-1-1,0-1 0,0-3-1,-26 2 5,-9 0 1,-8-7 4,-9 0 13,-7-9 7,6-1-10,6 0 3,-5 0-3,9 0 1,6-11-14,2-6 2,6 2-4,11-3-32,3 0-26,15 0-60,0-4-53,3 2-131</inkml:trace>
  <inkml:trace contextRef="#ctx0" brushRef="#br0" timeOffset="103261.2756">26692 7338 512,'0'0'80,"0"0"-79,0 0 10,0 0-11,0 0 5,0 0-5,-6 112 21,2-57 19,-1-2-8,-7-6-13,4 1 5,0-6-15,3-5-7,-2-3 2,2-7-1,2-3-2,-4-3-1,7-8 3,0 1-3,0-8-29,0-1-63,0-5-59,7-15-112</inkml:trace>
  <inkml:trace contextRef="#ctx0" brushRef="#br0" timeOffset="104398.5279">27326 7410 426,'0'0'65,"0"0"-34,-145-13-17,73 13 20,1 18-5,8 9-7,4 1-7,11-1-10,24 7-5,8-7-3,11 0 3,5-3 0,5-5-9,26-2 4,11-14-6,15-3 5,0 0 1,2-16 3,-13-11 2,-7-5 6,-9 5 10,-2 0 7,-12 5 50,-11 7-36,0 9 2,0 0-7,-4 1-31,-1 5 3,0 0-4,0 0-5,0 5-5,0 22-19,0 22 25,0 10 2,0 12 2,-1 2 2,-13-2-2,1-4 3,-2-9-2,-4-3-1,1-12 0,3-7 0,-2-4 0,0-10 0,1-6 0,2-10 0,9-6 5,-1 0 0,6 0 12,-5-5 31,1-24-40,4-13-5,0-5-3,0-1-3,0-2 1,0 3 2,12 0 1,0 4 2,3 1-3,3 4 2,4 4-3,1 3 1,11 0-4,-2 4 4,11 6-10,-5 2 6,6 6-12,3 7 15,1 2 0,1 4-9,-6 0 8,1 0 1,-16 8-5,-3 15 5,-3 9-11,-14 10 7,-1 12-4,-7 0 9,0-1-2,-5-1 1,-5-6 0,-12-7 2,6-11-1,-1-1 0,5-11 1,0-5-1,7-5 0,5-6 0,0 0 9,0 0 5,0-32 0,0-16-14,24-23-26,8 3 11,4-3 15,3 15-1,-7 8 2,-7 14-3,7 7 2,-12 6 0,3 6 14,-5 3-10,11 5 1,-6 4-5,11 3 2,-4 0-2,2 10 0,-1 12-5,-2 15 2,-9 2-6,-3 6 3,-9 3 5,0 4 1,-6 3 1,0-1-1,-2-5 1,0 0 2,0-12-3,6-5 2,0-6 0,2 1-2,15-7-1,2-3-28,29-7-64,6-10-10,20 0-181</inkml:trace>
  <inkml:trace contextRef="#ctx0" brushRef="#br0" timeOffset="105013.2712">28935 7876 396,'0'0'160,"0"0"-60,0 0-16,0 0 5,0-132-32,-15 115-32,-13 7-18,1 1 2,-6 8-4,-6 1-5,-6 0-5,7 8 3,-1 16-1,14 3-3,13 0-38,9-3-15,3-1 0,0-7-2,20-1 26,8-3 22,3-7 11,-11 0 2,-2-3 3,-10 0 7,-4-1 16,-4 4-26,0 10-7,0 1 7,0 2 10,0 9 2,0-1 1,17 1-4,8-3-1,13-5 7,12-4-13,12-15-4,5 0-22,-3-22-5,-1-24 24,-9-15 5,-1-17 6,-4-12 4,-17-3 43,-6 4-33,-14 5 16,-12 6-6,0 4-8,-7 15 28,-6 5-15,6 21-18,2 7-9,2 13-4,3 6 13,0 7-11,0 0-3,0 0-3,-3 14-26,-13 36 3,-5 22 22,-16 20 1,0 6 0,-1-2 8,14-1-7,-3-2 1,14-7 0,5-13-2,1-3 3,4-13-3,3-6 0,0-13-16,0-6-51,0-13-50,5-19-118,21-7-283</inkml:trace>
  <inkml:trace contextRef="#ctx0" brushRef="#br0" timeOffset="105786.3119">29964 7497 692,'0'0'34,"0"0"8,0 0-9,0 0-4,0 0-29,0 0-18,12 26 2,-9 29 13,2 13 1,-3 9 2,-2 8 2,0 0 10,0-9-4,-2-4-1,-13-11 0,-3-8-1,4-4-2,4-18-2,0-7 4,7-16-5,1-2-1,-4-6 6,6 0 31,0-15 32,0-29 10,0-15-65,8-17-11,9 2-3,-1-1 1,6 8-4,-7 1 2,7 13-16,-2 4 16,2 7-1,5 0 1,-2 4-2,13 6-4,2 5 2,9 5-7,9 3-17,-6 6 4,-5 8 11,2 5-5,-9 0-7,0 0-2,-7 0 4,-4 10 10,-19 7 3,0-2-14,-10 8-6,0 3 6,-37 6 7,-22-1 18,-12 5-2,-20-13 2,-4 3 5,1-10-3,11-9 8,11 2-8,11-5 0,30-2 2,9 6 3,15-6-7,7 0-3,0 3-1,0 0-6,0 0 10,0 7 0,10 3 4,9-4 14,-3 5 9,9 5-1,2-2 2,-2 7-3,7-2-2,2 8-12,-11 2-10,10 6-1,-6-2 1,7 11-1,7-7 0,11 5-12,4-7-24,14-3-23,5-10-59,4-13-83,1-14-182</inkml:trace>
  <inkml:trace contextRef="#ctx0" brushRef="#br0" timeOffset="106672.909">31132 7979 36,'0'0'525,"0"0"-444,0 0 19,-96-116-31,76 102 4,-5 5-36,2 9-28,-17 0-9,-9 16-2,-8 25 0,0 7 0,14 7-1,15 4-44,16-1-47,12-7-5,22-9 20,21-12-24,16-19-20,8-11-12,1 0 67,-8-19 68,1-20 44,-20-4 95,-14-1 41,-17 11 3,-10 7-16,0 11-61,0 5-37,0 8-28,0 2-13,0 0-28,0 0-4,0 2-8,0 19-1,0 11 8,0-1-5,10 1-26,22-2-2,5-11-3,11-19 11,11 0 27,8-22-8,1-26 4,8-14-2,-11-14-4,-5-5 13,-15 4 0,-20 5 12,-8 13 18,-17 5-2,0 17-7,0 5 5,0 6-2,0 9-9,0 12 1,0 0-10,0 5-1,0 0-5,0 0-9,0 10-6,-10 28-5,-13 18 16,-9 20 3,-5 4 2,5 7-1,4-5 6,11-3-5,4-1 4,13-8-3,0 4-2,5-15 1,23-6-2,14-19-8,10-9-15,-2-18 3,17-7-1,5-34 7,0-23 2,6-12-5,-12 0 9,-9 6 9,-12 6 1,-17 12 9,-16 9 19,-12 9-2,0 9 23,0 5-10,0 9-10,0 4-5,0 0-25,-7 0-10,-15 28-9,-6 14 10,-2 5 7,-2 8 2,17-2 0,10 2 0,5-3 0,0-9 3,15-7 0,22 3-3,13-12 0,25-6-5,27-10-45,22-11-35,12-22-73,-4-22-150</inkml:trace>
  <inkml:trace contextRef="#ctx0" brushRef="#br0" timeOffset="106933.0975">31557 7722 422,'0'0'185,"0"0"-167,0 0-15,0 0-3,0 0 8,0 0 22,241 44 36,-98-13-31,8-4-13,1 2-18,-3-6 3,-13-11-7,-28 2-2,-24-13-11,-27 4-39,-17-5-52,-23 0-76</inkml:trace>
  <inkml:trace contextRef="#ctx0" brushRef="#br0" timeOffset="112303.4539">27515 10446 91,'0'0'70,"0"0"-68,0 0-2,0 0 1,0 0 11,0 0 25,0 0-7,27-10 52,-27 8-12,0 2-11,0-4-20,0 4-10,0 0-2,0 0-3,0 0-1,0 0-9,0 0-3,0 0 7,0 0 20,0 0-3,0 0-2,0 0-2,0 0-7,0 0-8,0 0-8,0 0-2,0 0 1,0-4 1,0 4-2,0 0 0,0 0-1,0 0-4,0 0 0,0 0 4,0 0 5,0 0 2,0-4 3,0-4 1,-10 3-9,0-5-7,-2-2 3,-5 2 1,6-2-2,2 7-2,-2 0 2,2 0 0,3 0 1,2 3-1,-7-1-1,-1-4 2,2 6-3,-4 1 0,-2-4-1,-1 4 0,2 0 1,-7 0-2,0 0 1,2 0 1,-1 0-4,-1 0 1,2 5 3,0 7 0,5-7 0,1 5 0,6 1-1,-4-5 1,9 7 0,-9 0-1,2-2 1,3 5 0,4-5-1,1 5 0,-3-2-1,4-1 1,1-3-1,0 0 2,0 6 1,0-6-1,0 1-1,8 1 1,12 3 0,0 2 1,12 5 3,5 0-2,3-2-1,0 0 1,-3-1 1,0-4-1,-6 5 0,-5-5-2,-3 1 0,-1 0-1,3 2 1,-7-3-1,2 2-1,-5 0 1,0-2-1,0 1 2,-6 0 0,6 0 0,-3-5 1,-1 2-1,-1 4 0,0-7 1,2 3-1,-9-3 0,9 2 0,-8-2 0,2 0 0,4 5 0,-5-8 0,2 1 0,-2 0 0,0-2 0,-5-1-1,7 0 1,-7-2-3,0-1 2,0 5-3,0-3 2,0 2 0,0-1 2,0-5 0,0 4 0,0-3 1,0-1 0,0 0 1,0 0-2,0 0-1,-7 0 1,-11 3 0,-6-3 4,-6 4-4,-13-4 2,-1 4 1,2-4-2,-1 0-2,-2 0 3,4 0-2,5 0 2,-5 0 2,18-4-4,1 0 0,1-4 7,6 3-7,-2-1 3,2 2 0,-7-5-2,7 1-1,0 3 1,10-1 3,-7 6-1,9-4 5,-4 0-1,0 0-6,-3 0 3,5-1 6,2 5-6,1-2-1,2 2-1,-5 0 2,4 0-4,1 0 0,0 0-2,0 0-26,0 0-31,0 0-75,6 0-151,21-3-221</inkml:trace>
  <inkml:trace contextRef="#ctx0" brushRef="#br0" timeOffset="114487.4539">28052 8395 139,'0'0'98,"0"0"-10,0 0 21,0 0-24,0 0-23,0 0-21,0 0-13,-7-22 9,4 21-12,3-3-6,0 3 2,-7-2-6,7 2 4,-5-4-12,2 5 0,-4 0-5,-4 0-2,-9 0-2,-2 0-5,-13 0 0,-2 9 6,-7 9 1,3 4 0,0 1 0,5 5 0,-4 4 1,9 2-1,6 3 0,9 5-1,6 3 0,10 3-6,0 2 7,0 0 1,26 4-1,9-12-3,9 5-25,9-14-20,9-6-5,7-7-32,6-8-41,1-12-70</inkml:trace>
  <inkml:trace contextRef="#ctx0" brushRef="#br0" timeOffset="115084.8872">28748 8638 390,'0'0'18,"0"0"33,0 0 42,0 0-37,0 0-34,0 0-6,-28-62 9,11 52 6,-17 0-24,-4 3-4,-22-2 3,-2 7 12,3 2-9,9 0 4,5 0 1,20 0-7,3 11-7,12 6 0,5 4-4,5-1-4,0 4 5,5 7 3,34-4 8,1 0-4,18 3-3,9-3 10,8 1-10,-6-3-1,3 0-1,-8 1-2,-18-3-13,0 1 4,-13-2 1,-11-4 11,-12-5-2,-5-8-6,-5 0-1,0-5-6,0 0 15,0 0 12,-5 0 13,-24 0 12,-6 0-1,-7 0-14,2 0-9,3 0 2,-1 0-14,1-6 5,5-8-5,2-2-1,3-3-35,1 0-35,16-9-73,10-2-120</inkml:trace>
  <inkml:trace contextRef="#ctx0" brushRef="#br0" timeOffset="115513.197">29250 8439 289,'0'0'172,"0"0"-165,0 0 3,0 0 43,0 0-28,0 0-9,102 101 5,-69-53 7,-2 12 15,9 3-18,-9 5 15,6 8-29,-13-7-9,-9-1 1,-9-14-3,-6 0 0,0-14 1,-30-5-1,-7-9 2,-16-10 2,-11-4 2,-13-7 0,-8-5-6,-15 0-15,-4-18-104,5-23-249</inkml:trace>
  <inkml:trace contextRef="#ctx0" brushRef="#br0" timeOffset="118101.3042">27206 3740 137,'0'0'67,"0"0"-13,0 0 22,0 0-38,-156 57-12,121-40 18,7 3-14,-4-2-7,3 3-7,4 0 12,0 5 0,2 4-10,-2 6-8,-2 5 4,2 8-6,-5 7 18,1 10-19,9-3 3,0 7-3,7 1 0,1 3 0,9 0-6,3-1 1,0-13-1,0-12 3,28-10-4,4-7 0,23-4 8,20-11-8,17-12-66,14-4-79,-1-21-190</inkml:trace>
  <inkml:trace contextRef="#ctx0" brushRef="#br0" timeOffset="118963.4304">27957 4045 292,'0'0'136,"0"0"-89,0 0 44,0 0-44,0 0-37,0 0-10,-9-3-6,-1 3-8,2 16 14,-14 6 1,-3 10 22,-3 5 7,-2 0 0,6 6-11,-6-5-10,12 3-5,3-3-2,3-7 0,-1-2 0,4-6 0,6-8 0,-4-6-1,6-2 1,1-7-1,-4 0 4,4 0 5,0 0 9,0-24 2,0-10-18,0-7-2,0-8-1,15 2-1,7-4 1,5 4 1,-7 6 1,8 4 2,-4 7 3,-9 8 1,0 8-3,-4 4 5,-4 7 4,0 3 12,-7 0-12,0 0-14,3 1-9,2 26-9,7 20 13,3 17 5,18 8 2,3 10 11,15 1-1,13-1-6,-2-3 1,6-7 1,1-12-8,-7-11 3,-7-19-1,-16-11 1,-9-14 2,-22-5-1,-1 0 5,-4-9 53,4-32 32,3-22-81,0-9 13,-7-2-12,-1 3-3,-2 12 10,0 5-13,0 5 4,3 5 1,7 6-8,-6 6-3,1 2-2,-5 7 0,6 5-5,-2 7-1,1 6-26,-5 3-31,6 2-55,-4 0-61,1 0-203</inkml:trace>
  <inkml:trace contextRef="#ctx0" brushRef="#br0" timeOffset="119330.6298">29134 3998 334,'0'0'56,"0"0"-13,0 0 33,0 0-17,0 0-21,131 114 6,-94-50-8,-15 6 0,-12 6-11,0 7 28,-10-1-29,0-4-5,-10 3 3,-16-16 9,-7-9-25,-9-15 12,-10-2-8,-21-5-4,-16-1 4,-33-1-10,-2-6-22,-3-10-122,32-16-197</inkml:trace>
  <inkml:trace contextRef="#ctx0" brushRef="#br0" timeOffset="121720.7474">27905 10697 232,'0'0'53,"0"0"-39,0 0 87,0 0-31,0 0-11,0 0-2,0 0-2,-5 6 11,5-6-23,0 0 12,0 0-22,0 0 7,0 0-12,0 0-12,0 0-6,0 0-3,0 0 1,0 0-7,0 0 3,0 0-3,0 0 4,0 0-3,0 0-1,0 0 0,0 0-1,0 0 1,0 0-1,0 0-1,0 3-2,15-1 3,18-2 1,6 4 1,9 3 0,-1-2 1,2 0 0,-2-1-3,-6 1 0,1-4 4,-12-1-3,4 0-1,-6 5 0,2-5 0,6 0 4,-15 0-3,4 0-1,-6 0 2,-11 0-2,-1 0 0,-7 0 0,0 0 0,0 0 0,0 0-3,0 0-14,0 6-16,0-5-42,0 9-32,-7 0-53,-13 5 3,-2-8-206</inkml:trace>
  <inkml:trace contextRef="#ctx0" brushRef="#br0" timeOffset="122223.3642">27930 11193 236,'0'0'90,"0"0"-73,0 0 72,0 0-6,0 0-36,0 0-23,69 6 0,-38-6 4,1 4 1,5-3 8,5 4-11,6 0-7,9 1-4,2 0 15,-2-1-26,0-1 17,-11 1-16,-9-5-2,-10 0 4,-9 0-5,-14 0 4,1 0 8,-5 0 5,0 0 7,0 0-12,0 0-7,0 0-2,0 0-5,0 0-1,0 0-4,0-5-74,0-4-19,-5 7-69,5-8-149</inkml:trace>
  <inkml:trace contextRef="#ctx0" brushRef="#br0" timeOffset="125119.8365">29166 10553 163,'0'0'81,"0"0"-33,0 0 32,0 0 13,0 0-12,0 0-38,0-17-10,0 17 0,0 0 11,0-1-6,0 1-11,0 0 17,0 0-15,0 0-5,0 0-10,0 0-10,0 0 0,0 0-4,0 0-3,0 0-8,0 0 2,0 1-4,0 21 12,0 10 1,0 0 0,-5 0 1,-6 6-1,7-1-1,4 5 1,-6 0 4,0-3-2,5 0 3,-6-3 0,2-4-5,-2-2 6,-1-6-1,1-1-1,-1-4-2,3 2-1,2 2-1,-4-8 4,7 1-2,0 0-2,0 0 0,0-5 3,0-2-2,0-2 0,0-2-1,-5 0 1,5 4-1,0-3 0,0 1 0,-3-2 1,3 4 0,0-3-1,-9 1 0,9-2 0,0 0 0,0 0 0,0-5 0,0 4 0,0-3 2,0-1-2,0 0 0,0 0 1,0 0 0,0 0 0,0 0 1,0 0-1,-1 0 3,1 0-4,0-10-6,-4-17-52,4-10-95,-1-2-55,-8-2-169</inkml:trace>
  <inkml:trace contextRef="#ctx0" brushRef="#br0" timeOffset="125801.8345">29133 10541 230,'0'0'115,"0"0"-47,0 0 21,0 0-12,0 0-34,0 0 2,-7-15 7,7 15-19,0-5 7,0 5-8,0 0-12,0 0-16,0 0 2,0 0-6,0 0-2,0 0-5,0 15-3,0 12 10,7 5 1,6 6 16,2 5-9,-5-7-1,9 8 0,2 1 6,1-4-7,-5 1 0,8-2-3,-3 0-1,-1-3 2,1-5-4,-2-2 1,0-2 1,-5-5 1,2-2 1,-3-6-4,1-3-2,-7 3 2,7 2 1,-5 3-1,10 6 0,5-3 0,-5 2 1,5-2-1,2-4 2,-12-2-1,-1-6-1,-8-4-10,-4-2-22,-2-5-12,0 0-14,0 0-42,0 0-16,0-12-90</inkml:trace>
  <inkml:trace contextRef="#ctx0" brushRef="#br0" timeOffset="126581.111">29727 10454 203,'0'0'245,"0"0"-164,0 0-3,0 0 10,0 0-36,0 0-31,0-15-4,0 15-2,0 0-11,0 0 0,0 0 1,0 0-5,0 0-1,0 0-2,0 0-12,0 2 13,0 14-2,0 4 4,0 7 0,-5 10 7,0 2-2,-2 6-1,2 1 0,2 6-3,-7-5 8,5 3-6,-1-2 1,-5-5 1,7 0 0,-9-1-5,10-6 3,-6-3-2,3 1 2,-3-3-1,3 0 4,-3-10-1,4 5-4,2-3 3,-4-6-4,7-2 1,-5-7 0,5-4-1,0 0 0,0 0 3,0-4-3,0 0 1,0 0-1,0 0-13,0 0-30,0-27-104</inkml:trace>
  <inkml:trace contextRef="#ctx0" brushRef="#br0" timeOffset="127848.4735">29964 10911 187,'0'0'281,"0"0"-242,0 0 5,0 0 14,0 0-40,0 0-6,47 31 20,-10-9 19,-2 3-19,5-1-8,-6 3 20,-1-2-21,-5 1-5,-7-3-6,-5 2 1,3-2-4,-4 1-1,0-1-5,0 3 6,3-3-8,2 4 0,-5-6 4,2-1-3,6 1 1,-7-7-2,-8-5 2,4 1-1,-7-5-2,-2-5-9,-1 0-39,3 0-29,0 0-40,5-9 8</inkml:trace>
  <inkml:trace contextRef="#ctx0" brushRef="#br0" timeOffset="128238.6242">30541 10857 520,'0'0'46,"0"0"-13,0 0 9,0 0-14,0 0-28,0 0-4,-30 7-6,-2 13 10,-9 7 23,-8 4 32,2 0-12,-1-3-15,1 3-12,5-3 4,5-1-3,2-5-10,13-1-6,1-1 3,2-3-3,3-7 1,4 6-2,-3-10 1,1 4-2,-1 5-14,0-8-29,7 2-23,-4-8-38,7-1-55,5 0-135</inkml:trace>
  <inkml:trace contextRef="#ctx0" brushRef="#br0" timeOffset="128720.0629">31277 10661 503,'0'0'107,"0"0"-48,0 0 16,0 0-43,0 0-28,0 0-4,0 0-5,0 15-10,0 12 15,0 8 20,-3 3 10,-4 6 6,2-4-10,0 0 4,-1 1-16,1-8-3,1 6-10,-2-12 7,0-2-8,6 2 4,0-5-3,0-1-1,0-6 4,0 6-8,0-3-2,0-3-65,0-5-35,6-3-69,-6-7-156</inkml:trace>
  <inkml:trace contextRef="#ctx0" brushRef="#br0" timeOffset="129303.4404">30673 11374 378,'0'0'194,"0"0"-163,0 0 9,0 0 24,0 0-46,0 0-17,-11 0 0,11 0 1,0 2 1,0 1 9,16-2 19,21 11 18,13-2-7,29 5-10,25 2-11,5 0-7,18 2-6,3 2 0,-4-2-7,-6-4 2,-5-3-3,-9-3-1,-14 2 1,-15 0 2,-4 0 2,-9-2-1,-7 3-6,-10-3 6,-7-3-3,-13-1 3,-9 0-3,-8-3 2,-5-2-2,-5 4 2,0-3-2,0 4-7,0-1-65,-5-4-131,-22 0-234</inkml:trace>
  <inkml:trace contextRef="#ctx0" brushRef="#br0" timeOffset="130494.8">30983 11840 473,'0'0'80,"0"0"-16,0 0 41,0 0-41,0 0-48,0 0-9,53-27-4,-22 27 2,5 0 7,-4 0-1,5 0 12,-7 5-9,10 11-13,-10-1 10,0 1-8,2 1 6,-2 5-7,4 5-3,-7-2 2,4 3-2,-9-1-1,-4 0 2,-2 4-2,-6-3 0,5-1 0,-12 0 0,-3-2 0,0 1 0,0 2 0,0-1 2,-10-6 0,-12-6 0,-1 2 3,-6-7-2,-6 5 5,-3-13-4,-4-2-1,-3 0 2,8 0 1,2 0-2,6-17 1,14 7 2,7-7-4,3-3 11,5-2-9,0-1 6,12-7-9,18 3 2,7-1 8,9 1-10,3 1 14,3-1-8,0 7 16,8-1-3,2-2-9,-4 0 5,4 3-7,-10-5-5,3 6 1,-3 0 10,-12-2-14,2-1 0,-10 6 0,0 0 0,-12 11-24,6 5-45,-4 0-61,0 0-162</inkml:trace>
  <inkml:trace contextRef="#ctx0" brushRef="#br0" timeOffset="133391.6614">19524 9040 91,'0'0'65,"0"0"-37,0 0 10,0 0 14,0 0 46,0 0-24,-8 21-21,1-21 10,7 2-15,0 3-1,-7-1-16,4 4-3,-9 2-10,1 7 0,-9 3 5,1 5 10,-11 4-19,0 2-2,-2 0-1,12 1-4,-7 1-4,2 2 4,9-3 4,1-2-9,3-3-2,8-2 2,4 1-2,0-3 5,4 2-4,26-6 7,18 0-7,18-7 7,6-1-3,6-8-5,1-3-51,-1 0-40,-9 0-93,-19-14-154</inkml:trace>
  <inkml:trace contextRef="#ctx0" brushRef="#br0" timeOffset="133893.3003">19702 9239 237,'0'0'120,"0"0"-71,0 0 7,0 0-25,0 0 4,0 0 19,100 49-5,-53-22 16,-7 4-20,-2 1-29,-7 0-9,-16 0-7,-7-5 0,-8 0 0,0-1 1,-8-10 1,-26 0-2,-1-5 2,-9-7 4,18-4-6,6 0 4,6 0 1,14-15 19,0-21-19,14-8 2,16-5 4,8-1 10,4 5-18,0 3 51,-2 8-10,-2-3-26,-7 10 21,-3 7-23,-8 2-16,0 5-5,-10 1-10,4 7-50,6-1-128,-5-3-317</inkml:trace>
  <inkml:trace contextRef="#ctx0" brushRef="#br0" timeOffset="134201.2251">20565 8972 565,'0'0'69,"0"0"-66,0 0 38,0 0-2,115 123-2,-58-55-11,-3 13 11,2 5-8,-7 3-28,-24-7 6,-2-6-7,-23-13-2,0-11 1,-43-8 1,-31-7 1,-19-17 2,-33-9-3,-8-11-15,-9 0-46,-5-20-152</inkml:trace>
  <inkml:trace contextRef="#ctx0" brushRef="#br0" timeOffset="140531.9705">26558 9870 112,'0'0'82,"0"0"-24,0 0 52,0 0-12,0 0-40,0 0-2,0 0-8,0 0-15,0 0-17,0 0 7,0 0-15,0 0-8,0 10-2,0 17 2,0 5 14,0 17 13,0 2 0,0 19-11,-5 0-4,-10 10 12,-11-6-14,0 7-2,6 3-1,-8-4-2,8 3 4,-2-5-2,0 8 7,11-16-3,4-1-10,0-10 3,7-10-1,0-12-3,0-7 1,0-7 0,0-8 1,-1-3-2,-4-7 0,1 4 0,-11-4-11,-5-5-56,-8 0-36,8-22-215</inkml:trace>
  <inkml:trace contextRef="#ctx0" brushRef="#br0" timeOffset="142452.1654">26682 10078 147,'0'0'206,"0"0"-113,0 0-25,0 0-19,0 0-30,0 0-15,87-16-3,-42 25 5,21 13 9,16 5-2,15 0 11,-2 5-23,14-5 2,8 3 1,3-3-4,4 1 0,5-1-3,13 5 2,-2-5-4,8 0-10,-1-1 14,-5-3-27,-8-3-7,-5 1-2,-4-6 35,-14 6 2,-11-4 0,-5-2 1,-13-2 1,-1 3 4,6 0 0,3-1-5,7 2 4,-2 1-3,4 1 5,5 6-3,6-2 47,5 7 3,4 2-48,3-3 0,-5-2-6,-6-1 3,-1 1-3,-8-7 1,-5 1-2,-3-10 1,-4 1 0,-6-3 16,-5-3-8,-4 5 14,-2-5-11,6 3-7,3-3 0,-7 1-4,-6-7 2,-11 3-1,-11-3-1,-5 0 1,-7 0 0,-3 0-1,-2 0-2,4 0 2,1 0 2,13 0-2,-3 5-4,11 2-1,-3 5 3,4-2-11,-5-5 2,-2 3 8,2-6 3,-14 5 3,3-3-3,-10-4 0,-4 0 2,-2 0-2,-13 4 6,1-2 2,2-2-6,-1 9-4,4-5 2,-10 0-1,-1 0 0,-5 1-4,3-4 3,-5-1-5,2 3 4,1 4 3,0 0-5,6 2 5,-3 6 1,6 8-1,-5 3 6,4 1 2,-11 5 3,0 0 3,0 4 0,0 3-7,0 2 10,-11-3-2,-11 9-7,2 3-4,-7 2 13,-8 7 2,3 2-3,-8 2 1,7 1 1,6 4-8,0 3 3,7 8-6,-5-3 1,5 1 0,1-6 1,4-1 0,-1-5-9,-1-6 6,2-7-4,0-3-2,3-5 3,-3-2-2,5-7-1,2-7-1,1-6 1,0-7 1,2-3-1,5-7 0,-1-5 0,1 4 0,0-4 6,0 0-5,0 0-1,0 0 1,0 0-1,0 0 0,0 0-1,0 0 1,-2 0 0,-3 0 0,-7 5-3,-5-4 2,-14-1 1,-11 0 4,-12 0-3,-16-10 7,-17-18-8,-15-3 1,2-6 0,8 10 8,13 1-9,7-1 0,-8 4-1,1-9 1,-25-9 0,-11-13-3,-27-6 6,-17-14-3,-15 0 1,5-1 0,5 6-1,17 15 0,13 9 0,4 10 1,7 3-1,-2 4 1,6 1-1,2-4 0,2 4 0,-1-5 0,-14-1-1,1-8 1,0-3 0,2 2 2,3-1-3,21 12 1,6 4 0,-6 0 0,10 0 1,2 2-1,4-3 0,2 2 0,5-1 2,1 6-2,4-2 0,6 8-1,16-1 2,6 6 4,7 0-4,15 2 7,-7-1-4,0-1-4,0 2 0,-9-1 1,4-2 0,-15 0 0,10 1-1,-11 4-1,1-5 0,10 6 1,-5 1 0,15-2 0,-5 6 0,12-5 0,2 0-2,8 3 1,5-3 1,-2 5 3,2-4-3,-5 4 1,-10-5-1,2-1 0,-1 6 0,-9-5 2,1 5-4,-2-3 2,4 2 0,-1-6 2,7 7-2,7-5 0,2 5 0,9 0 0,1 0 0,5 0-1,0 0-3,0 0-3,0 0-8,0 0-20,0 0-43,0-2-72,15-1-147</inkml:trace>
  <inkml:trace contextRef="#ctx0" brushRef="#br0" timeOffset="150502.0556">12032 8881 44,'0'0'1,"0"0"-1,-159-4 3,120 19-2,-16 7 0,-13-8 6,-1 3-2,-10-2-1,1-3-4,-1-2 1,-13 6-1,-5-5 0,-2 6 0,6-2 0,2 2 0,8-2 0,-3 0 0,-4-8 0,-14 5 0,-23-1 2,-5 4-2,-18 9 0,-13 5 0,-6 1 0,7 3 0,7 6 1,-4-4-1,10 2 0,0-5 0,10-4 0,22 4 0,8-1 0,12-3 0,-2 2 0,6 2 2,9 0-2,6-4 1,6-1 1,-4 0-2,8-5 0,1 3-75</inkml:trace>
  <inkml:trace contextRef="#ctx0" brushRef="#br0" timeOffset="151567.8585">7015 10083 145,'0'0'363,"0"0"-305,0 0-1,0 0 19,0 0-57,0 0-15,-5-1 0,5 1 0,0 0 5,0 0 14,0 0 24,0 0-3,0 0-4,0 0-15,0 0-2,0 0-14,0 0-1,0 0-7,0 0-1,0 0 0,0 0-1,0 0-9,0 1 3,0 14 6,0 12 1,0 4 0,0 0 0,0 4 0,8 6 1,4-3-1,-4 6 0,1-7 0,3-1 0,-7-8 0,-2-3 0,-3-7 0,5-3-9,2-6-22,-7-2-35,3-7 0,-3 0-58,5-22-43</inkml:trace>
  <inkml:trace contextRef="#ctx0" brushRef="#br0" timeOffset="152406.7572">6762 9907 340,'0'0'81,"0"0"-59,0 0 14,0 0-6,0 0-11,0 0 6,0-12-3,0 12 3,16 0 10,-1 0-5,11 0-7,3 0-16,6 0 15,7 0-18,6 0 1,9 17-2,0-7 4,-2 7-3,-1 5 2,-9-7-6,-3 1 0,-12-5 2,-3 5-2,-11-2-1,-1-1 0,2 6 1,-2-1-2,2 4 2,0 3 0,1 2-2,2 3 2,2 1 4,-4-3-4,-3 7 1,0-3-1,-6 5 0,-4-5-1,0 4 0,-5-8 1,0 3 1,0-8 1,-19 3 2,-2-1 1,-6 2 6,-10 1 1,2-1-3,-2 1-2,2-9-6,-10-2 7,1 2 11,-6-6-3,-7-3 10,-6-5-6,-1-5 5,-4 0-10,-3 0 4,6-15-1,1-8 8,8-9-2,2 0-17,9-4 10,0-7 8,15 1 7,8-13-10,7-8-6,3-7-2,12 2-2,0 2-7,0 9 8,0 7-7,15 1-5,-3 9 0,5 1-2,-1 4-2,8 1-26,9 13-31,7 4-28,26 7-58,0-1-87,13 5-256</inkml:trace>
  <inkml:trace contextRef="#ctx0" brushRef="#br0" timeOffset="153917.5935">9140 15927 581,'0'0'25,"0"0"-24,0 0-1,0 0 0,0 0-3,0 0 3,0 0 4,-7 0 36,7 4 23,0-4 9,0 4-22,0-4-15,0 7-5,0 9-13,0 4-12,0 12 8,0 6 0,0-5-8,0 4 0,0-2-2,0-7-2,0-1-1,0-1 1,-12 6 0,-3-5-1,0 5-22,8-9-50,-1-6-65,8-17-94</inkml:trace>
  <inkml:trace contextRef="#ctx0" brushRef="#br0" timeOffset="154643.1877">8726 15840 394,'0'0'41,"0"0"-39,0 0 9,0 0 30,15-125-15,4 106 11,3 3-8,-7 4 7,5 0 18,-4 4 14,1 1-15,7-3-26,9-1-15,7 7 8,14-3 7,9 3-2,2 4-11,4 0-1,-5 0-8,-1 0-5,-8 0 0,-4 15-3,-10 2 2,0 4 1,-6 4-1,-7 7-2,-4 5 1,-4 3-1,-5 8 1,3-1 2,-8 1 1,5-1 0,-10 2 1,5 1-2,-10-1 0,5-2 2,-5 1-2,0-6 1,-8 7-1,-14 0 0,-5-2 0,-3 1 5,-2-7-2,-4 2-2,-1-6 5,-2-5 1,-4-5 2,-7-4-5,1-8 5,-4 0-5,-8-8-2,-2-7 1,-1 0-1,1 0 1,6-22 4,-3-10-6,6-10 2,1-13 9,-3-8 10,13-11-1,3 3 0,10-4 23,8-1-17,5 4-17,14 2 3,3 0-1,0 7-3,15-1-7,18 9-2,6 2 0,14 10-24,11 8-42,15 7-29,16 16-29,2 3-131,0 9-207</inkml:trace>
  <inkml:trace contextRef="#ctx0" brushRef="#br0" timeOffset="156219.4117">11878 16126 417,'0'0'72,"0"0"-42,0 0 25,0 0-8,0 0-18,33-125-2,-26 106 11,1 4-7,-1-2 7,1 2 21,-1-5-18,-4 8 0,-3 0-13,0 4 3,0 3-1,0-2-16,0 4-5,0-4-3,-10 6-4,-5-4 0,-8 1-2,-10-1 0,-9 5 0,3 0 3,-1 0-1,2 0-1,2 14-2,3 4 0,3 7 1,1-1 1,9-1-1,5 5-4,7-5 1,1 3 2,7 1 0,0-2-1,0-1-1,15 3 3,12-7 0,15 5 1,6-7 4,3 2-4,12 2 0,1 5 0,-4 0 4,-7 0-5,-4-2-2,-9 3 2,-16-1 0,-4-7 0,-10 1-3,-5-6 0,-5-2 1,0-3 1,-5 1 1,-25 0 3,-19-1 11,-15 0 3,-7-10-7,2 0 0,-3 0-6,3 0-4,6-16 0,-1-5-3,12 6-34,17-2-24,20 2-16,15-2-99,19-3-330</inkml:trace>
  <inkml:trace contextRef="#ctx0" brushRef="#br0" timeOffset="156549.3169">12422 16257 358,'0'0'219,"0"0"-206,0 0 34,0 0 39,0 0-54,0 0-18,50 0 12,-5 0 10,12 0-15,6 0 16,3 0-26,-3 5-2,1-5-8,-4 4-1,3-3-40,6 4-66,-5-5-100,-11 6-208</inkml:trace>
  <inkml:trace contextRef="#ctx0" brushRef="#br0" timeOffset="156822.6664">12378 16636 573,'0'0'112,"0"0"-112,0 0 0,0 0 55,132 27 47,-26-27-48,14 0-17,0 0 10,-17 0-10,-10 0-14,-9 0-16,-6-1-7,-14-6 0,-10 7-22,-21-4-28,0 4-41,-12-5-67,-6-5-158</inkml:trace>
  <inkml:trace contextRef="#ctx0" brushRef="#br0" timeOffset="157788.9609">13738 16069 363,'0'0'272,"0"0"-177,0 0 4,0 0 0,0 0-53,0 0-34,0-20-12,0 20-5,0 26-7,0 5 7,12 13 5,-11 8 7,9 3-4,-10-3 4,7 4-2,-7-5 3,0 2-1,0-3 0,0-1-2,0-2-3,0-11-1,0-4 1,0-11 1,0-5-3,0-9 1,0-7 1,0 0-2,0 0 5,0 0 6,0-11-11,0-27-25,0-9-31,0-8-7,0-4-13,0 1 12,0-5 22,0 5 21,-7-2 21,-3 7 0,2 9 1,8 8 22,-5 9 13,5 5 6,0 12 10,0-1-9,0 5-3,0 6-17,0 0-6,0 0-14,5 0-3,20 6 0,14 22 6,9-1 5,12 9 1,-1 6-7,4 2 7,-4 3-6,-5 2-3,-9-9-2,3 0 2,-9-9-2,-3-10 0,-12-9-1,1-3-28,-10-3-21,-10-6-8,-2 0-21,-3-10 24,5-22-117,-5-17-90,0 2-75</inkml:trace>
  <inkml:trace contextRef="#ctx0" brushRef="#br0" timeOffset="158042.4116">14402 16016 469,'0'0'134,"0"0"12,0 0-6,0 0-42,0 0-27,-55-121-13,55 121-6,0 0-24,0 0-28,0 0-6,0 15-9,0 21 4,0 17 11,0 12 4,0 9 1,0 1 3,0 1-7,0 0 1,-13-8-1,1-9 1,-3-2-2,0-15-17,-2 3-49,0-13-67,2-17-132</inkml:trace>
  <inkml:trace contextRef="#ctx0" brushRef="#br0" timeOffset="160223.7029">14881 16213 506,'0'0'158,"0"0"-77,0 0 3,0 0 6,0 0-38,0 0-21,0-11-15,0 11-8,0 0-3,0 0-2,0 0-3,0 6-2,0 10-4,15 0 6,5 16 2,5 5 1,8 7-2,9 4 6,0-1-1,13 2 2,-3-5-6,-2-4-1,-11-13 1,-4-4-2,-10-3-1,-7-8 0,-6-3 0,-9-3-21,2-6-25,-5 5-17,0 1-41,-5-6-38,-23 0-107</inkml:trace>
  <inkml:trace contextRef="#ctx0" brushRef="#br0" timeOffset="160524.2857">15232 16103 132,'0'0'630,"0"0"-583,0 0-27,0 0 34,0 0-44,0 0-10,-32 23-12,29 21 12,-19 11 19,4-2-1,-6-2 3,-3 0 2,6-11-6,-6 0-14,3-3 5,6-10-6,-4-7 3,14 4-5,-4-9-8,9-7-56,3-8-80,3 0-157</inkml:trace>
  <inkml:trace contextRef="#ctx0" brushRef="#br0" timeOffset="160847.7191">15966 15927 609,'0'0'200,"0"0"-166,0 0 40,0 0-16,0 0-29,0 0-29,0-17-11,5 30 5,2 14 6,-4 5 3,4 8 13,0-4-4,-2 2-8,-5-4-1,0 2-2,0-4 2,0 4-3,0-3-5,0 6-48,0-4-53,0-3-102,0-12-189</inkml:trace>
  <inkml:trace contextRef="#ctx0" brushRef="#br0" timeOffset="161147.212">15521 16556 188,'0'0'507,"0"0"-458,0 0-38,0 0 51,0 0-35,0 0-10,89 0-6,-16 0 28,8-5-17,7-2-1,6 7 7,5-3-12,-11-4-12,1 6 2,-10 1-6,-12 0-1,-4 0-1,-8 0-13,-1 8-47,-14 2-104,-6-1-163</inkml:trace>
  <inkml:trace contextRef="#ctx0" brushRef="#br0" timeOffset="161582.0954">15903 16826 767,'0'0'54,"0"0"-50,0 0 49,0 0-5,159 0-15,-88 8-12,-7 12-8,-9 12-11,-16 6-2,-9 4-3,-15 6 0,-12 4 1,-3-8 2,-15-6-7,-22-11 1,-9-10 6,-3-7 0,11-10 0,9 0 7,9-12-1,8-30 3,12-17 16,12-16-14,30-9-2,8 8 8,9 13-1,6 9 4,2 17-12,1 5-6,3 4-2,-4 11-4,-1 9-8,1 6-78,2 2-48,-1 0-120</inkml:trace>
  <inkml:trace contextRef="#ctx0" brushRef="#br0" timeOffset="162317.2966">17478 16460 726,'0'0'146,"0"0"-93,0 0 13,0 0 4,0 0-36,0 0-26,-5 9-8,39-9 1,13 0 1,16 0 9,1 0-5,4 0-2,-1 0 0,2 0-3,1 0-2,-16 0 3,-1 0-5,2 0 3,-6 0-31,-14 0-41,-5 0-43,-11 0-112,-19 0-173</inkml:trace>
  <inkml:trace contextRef="#ctx0" brushRef="#br0" timeOffset="162595.5863">17440 16791 780,'0'0'111,"0"0"-110,0 0 54,0 0 4,0 0-30,187-7-12,-96 2 1,-8-7-13,1 8-4,-9 0 2,-11 4-2,-14-5-2,-7 3-37,-23 2-17,-11 0-11,-7-4-37,-2-2-24,0-9-197</inkml:trace>
  <inkml:trace contextRef="#ctx0" brushRef="#br0" timeOffset="179919.3099">19031 16293 549,'0'0'13,"0"0"1,0 0 37,0 0 21,0 0-32,0 0-19,0 0-1,0 0 1,5-4 6,-5 4 14,0 0-14,0 0-14,0 0-3,0 0-10,0 0 0,0 4-1,0 9 0,5 10-4,5 13 5,3 11 4,-9 10-1,1 7 3,-5-1-5,0-4 2,0 2-1,0-8-2,-5 1 2,-16-11-2,5-6 2,-4-10-2,5-2 0,-2-14 0,5 2-11,7-13-1,5 0-25,0 0 4,0-24 8,0-28-112,14-17-70,14-13-41,2 7 128,-13 2 64,-12 13 56,-5 8 40,0 3 58,0 7-44,-17 6 29,2 2-16,-5 9 22,5 1-41,10 8 14,0 7-3,5 9 11,0-5-44,0 5-26,0 0-11,5 0 1,22 14 0,11 13 10,16 11 5,-6 11 13,4 4-10,2 1-6,-6 10 7,-9-7-8,-1 3 0,-11-8-1,1-9 0,-19-12-1,1-9-8,-5-12-35,-5-2 19,0-8-13,0 0 20,0-3 1,6-29-101,3-13-207</inkml:trace>
  <inkml:trace contextRef="#ctx0" brushRef="#br0" timeOffset="180206.0066">19588 16316 440,'0'0'73,"0"0"1,0 0 34,0 0-14,0 0-28,0 0-25,-4-91-35,4 91-6,0 0-11,0 15-6,0 27 6,0 7 11,0 16 5,0-1 1,0 0 6,0 0-5,0-6 0,0 0-4,0-3 4,-10-3-4,-5-13 0,0-3-2,-5-9-1,5-5 0,2-12-47,4-10-34,9 0-57,0-21-34</inkml:trace>
  <inkml:trace contextRef="#ctx0" brushRef="#br0" timeOffset="180518.1852">19840 16396 430,'0'0'192,"0"0"-185,0 0-7,0 0-1,0 0 1,0 0 25,118 69-4,-65-33-1,-4 4-5,-6 0-5,-3-2 3,-13-2 4,1 2-17,-8-9 0,-10 1 4,-1-6-4,-4-6-35,2-5-20,-6-9-50,-1-4-160</inkml:trace>
  <inkml:trace contextRef="#ctx0" brushRef="#br0" timeOffset="180776.2883">20331 16325 681,'0'0'76,"0"0"-71,0 0-5,0 0-2,0 0-8,0 0 10,-101 108 6,69-44 7,2-5-7,5-2 5,2-8 1,-6-7-9,9-4 0,0-1-1,-8-9-2,11-9-18,2 3-69,5-16-89,10-6-160</inkml:trace>
  <inkml:trace contextRef="#ctx0" brushRef="#br0" timeOffset="181116.6678">21453 15918 689,'0'0'51,"0"0"-30,0 0 21,0 0-17,0 0-25,0 0-6,0 24-5,0 12 11,0 17 2,0 6-1,-12 1 4,4 3 0,-5-4-5,2-6 0,-4 2-41,-10-7-50,-6-7-80,-5-9-152</inkml:trace>
  <inkml:trace contextRef="#ctx0" brushRef="#br0" timeOffset="181375.1263">20881 16722 74,'0'0'522,"0"0"-500,0 0-3,0 0 50,0 0-26,0 0-43,-55 0-3,95 0-4,10 0 7,24 0 1,16 0 3,-1 0-2,11 0-2,-1 0 2,1 0-1,-1 0-1,-11 0-1,-1 0-8,-3 0-52,-9 0-25,-21 0-78,-16 0-201</inkml:trace>
  <inkml:trace contextRef="#ctx0" brushRef="#br0" timeOffset="181678.8751">21468 16998 256,'0'0'553,"0"0"-514,0 0-39,0 0-8,0 0 4,0 0-12,0 95 16,-10-29 0,2 4 23,-16 5-11,7-6-6,2-6-6,7-4 2,1-15-2,2-7 1,5-16-1,0-10-3,0-7-41,12-4-58,22-32-48</inkml:trace>
  <inkml:trace contextRef="#ctx0" brushRef="#br0" timeOffset="181955.2338">22887 16615 725,'0'0'8,"0"0"1,0 0-4,0 0-4,0 0 3,169-39-4,-108 39 0,10 0 0,1 0 1,3 0-1,-3 0-30,-9 0-58,-6 0-77,-20 5-182</inkml:trace>
  <inkml:trace contextRef="#ctx0" brushRef="#br0" timeOffset="182194.3058">22719 17042 736,'0'0'82,"0"0"-29,0 0-22,0 0-7,0 0-13,228-48-9,-119 36-1,-11 9 0,-1-5-1,2 8-1,-7 0-26,5 0-26,-3 0-54,-11 0-47,3 0-171</inkml:trace>
  <inkml:trace contextRef="#ctx0" brushRef="#br0" timeOffset="182778.4759">24426 16583 622,'0'0'84,"0"0"-23,0 0 1,0 0-26,0 0-36,0 0-1,-5 21-16,-26 26 17,-9 12 9,0 0 16,-3-2-7,8-3-7,-2-10 5,10-6-7,4-6-4,-3-12-2,8-5-1,13-10 2,-7 3-4,9-8-18,3-13-10,0-29 6,0-27-56,30-10-54,12-8 97,0 12 35,-5 17 17,-17 22 67,-12 13-17,-6 19 17,-1-1-34,-1 5-31,0 0-15,5 0-4,5 13-13,19 22 8,6 17 5,17 7 5,23 0 0,2 3 1,8-12-6,7-13 2,5-10-2,-6-6 9,-19-16-7,-9-5 0,-19 0 3,-9-31 2,-5-12 11,-10-20 18,-10-4 0,-10-11 3,0-3-20,-23 1-2,1 4 6,-3 20-13,8 13-6,10 15-4,7 17-15,0 11-44,2 0-97,20 2-313</inkml:trace>
  <inkml:trace contextRef="#ctx0" brushRef="#br0" timeOffset="195858.6001">6808 11189 45,'0'0'197,"0"0"-138,0 0-5,0 0-41,0 0 45,0 0-55,0 0 4,-30-27-6,30 26 24,-6-10-5,6 11 14,-3-4 13,-4 2-29,2-3 0,2 1-16,0-1 3,1 1 5,2 1 2,0 3-5,0 0 1,0 0-6,0 0-1,0 0 6,0 0-5,0 0-2,0 0 0,0 0 4,0 0-3,0 0 2,0-4-3,0 4 0,0 0 0,0-5 0,0 3 7,5-1-5,3-3 10,8 2-4,-1-3-1,11 2-7,-4-2-3,8-1 3,10 1 1,-11 5-1,4-1-1,-3 3 1,-8 0-4,-9 0 2,-4 0-1,-4 0-2,2 0-3,-2 5 5,-2 12 1,-3 0-1,0 3 3,0 2 4,0-1-4,0-1-4,0 1 4,-8-3 0,-13-3 4,1 0 1,5-3-5,0-4 3,10-4-2,2 0 1,-4-4-2,7 0 6,0 0-5,0 0 1,0 0 11,0 0-6,0 0-3,0 0 1,0 0-2,0 0 4,0 0-3,7 0-4,1 0-1,7 0-1,0 0 2,10 0 0,-4 0 0,9 0 1,3 0 0,1 0-1,4 0 0,4 0-37,-5 0-24,-7 0-49,-3 0-172</inkml:trace>
  <inkml:trace contextRef="#ctx0" brushRef="#br0" timeOffset="196728.5068">6721 11023 132,'0'0'214,"0"0"-191,0 0 53,0 0-56,0 0 15,0 0-14,33-49-21,-18 39 3,4 0 7,7-2 5,-4 6 21,-2-3-10,0 9-16,0-3-4,-5 3-6,-1 0-4,7 0 4,6 0 0,3 8 0,12 2 0,0 2-1,13-2 1,2 0 9,0 5-8,-5-3 1,-4 0-4,-13-2 5,-1 3-3,-14-1 0,-5-5-1,-5-2-2,-5 0 3,2 2-1,-4-3 1,-3 2 0,3-1-1,-1 7-3,1 3 0,-3 1 4,4 4 1,-4 3-1,0-2 0,0 5 1,0-5-1,0 6 4,-22 0-1,2 4 11,-3-4-9,-6 0-3,9 0 0,-7-5 0,-1 5 0,-2-7 6,-5 5-3,-7-1-3,2-8 3,-6 0-2,5 0 3,-6-5-5,-2 2 1,1-5 6,-4-4 2,-5-4 16,0 0 2,-3 0-13,0-9 10,3-9 16,8-7-17,8-2 26,7-10-18,14-5-13,7-12-11,9-10-4,4-2 2,0 2 1,2 5-7,13 10-2,5 7-2,7 5 4,6 0-35,1 5-30,14 9-48,6-1-67,-4 1-289</inkml:trace>
  <inkml:trace contextRef="#ctx0" brushRef="#br0" timeOffset="198667.2303">8790 17324 174,'0'0'59,"0"0"-6,0 0 31,0 0-11,0 0-21,0 0-16,0 0 9,0-11-26,0 7 8,0-1 4,7-3 4,-4 8 1,-3-4-2,5-2 6,2 6-10,-2-5-12,-2 1 1,-3 4-10,5-5-6,0 2-1,-2 3-2,2-5 0,7 5-1,-2-3 4,10-4-7,-1 2 6,11 5-2,0-4 2,-3 4-2,3 0-1,-4 0-1,1 0 1,-2 0-3,-5 9 4,-8-2-8,-9 1 2,1 0-3,-4 1 3,0-3-4,0 11 6,0-7 2,-12 7 0,-15 3 4,2-3-1,-2-1 0,-3 0 3,0-4-4,0-4 1,10-1-1,5-3-2,-3 0 2,8 5 0,1-6 0,-6-3 0,10 5 0,-5-5 0,10 2 1,-5-2-2,5 0-1,0 0 1,0 0 0,0 0-2,0 0 2,0 0 1,0 5-7,8-1 5,13 0 2,9 0 5,3 0-5,11 0 3,-4 1 4,8-5-7,4 0 0,-15 0-2,-2 0-6,-5 0-25,-6 0-30,-3 0-25,-2 0-77,-4 0-164</inkml:trace>
  <inkml:trace contextRef="#ctx0" brushRef="#br0" timeOffset="199552.0662">8571 17121 85,'0'0'233,"0"0"-211,0 0-22,0 0 0,0 0 2,0 0-1,150-21 0,-111 14 11,1 7 16,-2 0 17,-7 0-2,4 0-36,-7 0 0,4 0-7,0 8 0,-1 7 0,6 2-1,8 3 1,4 1 0,4 2 13,-2-3 1,-8-4-13,-3 0 12,-5-1-1,-6 2 3,-4-6-9,-10 1-5,3 2 0,-6-4 3,3 7-4,4 4 1,-4-4 13,0 9 6,-2 1-10,-3-6-4,3 6-2,-8-7-4,2 3 1,-7-2 2,0 2-3,0 3 1,-7 1 1,-21 5 13,-12 4 6,-9 2-18,-2-2 4,-10-2-3,8-6-4,-7-3 1,1-3 2,2-6-2,-5-5 2,5-3 22,2-8 5,2 0-17,-1 0-1,-1 0-9,6-15 12,6-10 3,-6-2 12,13-5 11,-3-5-5,14-3-2,2 5-7,4-8 11,4-1-4,3 2-18,7-7 5,2-4-6,3 2-11,0 0-2,0 3-2,0 2-4,8 11-3,12 3-30,9 7-2,1-2-14,5 5-41,14-3-24,-4 2-57,3 1-147</inkml:trace>
  <inkml:trace contextRef="#ctx0" brushRef="#br0" timeOffset="208236.5513">12276 17233 414,'0'0'10,"0"0"-5,0 0 3,0 0 40,0 0 7,0 0-33,0 0-15,-12-31 12,12 31 20,0 0 19,0-5 19,0-2-17,0 3-7,-6-8-9,-1 8-10,-1-3-12,-8-3-16,-4 5-6,-3-1-2,1 6 2,-8 0-2,2 0-4,-7 0 5,1 0-3,-4 0 4,-3 0 4,6 0-4,2 0 5,-1 0 7,3 0 4,2 0-10,-1 5-6,-3 1 0,4 6 0,-8 9 0,-1-2 0,-6 13-1,6-5 0,-2 5 0,15 0 1,6-4 0,4-1 0,0 7 0,12-15-4,3 4 0,0-2 3,3-2-3,27 3 3,9-4 1,9 2 1,16-8-1,11-3 2,9-9 1,-1 5 1,-1-4 0,-6-1 8,-19 5-4,-9 5 0,-13 1-3,-13 1-5,-14 8-4,-8 3 4,0 4 0,-20 9 3,-30 7 0,-17-1 6,-22-4-5,3-4-2,-5-11-2,14-11 3,14-5 0,14-7-3,7 0 6,24-2-6,3-23-10,15-7-34,15-10-60,33-7-197</inkml:trace>
  <inkml:trace contextRef="#ctx0" brushRef="#br0" timeOffset="208602.5209">12672 17703 111,'0'0'596,"0"0"-567,0 0-27,0 0 25,0 0 28,0 0-24,-5-20-19,41 16-7,9-8 20,18 1 9,9-5-4,7 0-8,4-5-9,1 3-2,-10 4-11,-11 6 0,-9 4-26,-9 4-48,-12 0-69,-21 12-121</inkml:trace>
  <inkml:trace contextRef="#ctx0" brushRef="#br0" timeOffset="208821.9139">12805 18018 687,'0'0'164,"0"0"-142,0 0 16,0 0 24,0 0-34,0 0-9,142-10 14,-52-12-12,2 5-5,-7 13-12,-8-2-4,2 6-7,-4 0-67,4 0-84,-7 0-192</inkml:trace>
  <inkml:trace contextRef="#ctx0" brushRef="#br0" timeOffset="209480.7738">13939 17538 754,'0'0'109,"0"0"-59,0 0 7,0 0 11,0 0-32,0 0-25,-24 0-11,24 38 0,0 21 19,0 5-6,0-1 0,0-10-11,0-5 1,0-9-1,0-12 0,-6-6-2,-3-12 0,8-7-10,-1-2-15,-5 0-7,-1 0 10,-4-32-3,2-19-9,5-12 10,5-5 8,0 13 15,0 15 1,0 12 14,5 16 9,-5 12 7,7 0-4,-7 0-11,8 0-2,14 16-8,11 23 7,11 13 13,14 8 0,11-1-12,1-6-8,-1-6-3,-6-11 2,-6-13-3,-12-6 0,-6-13 3,-9-4-1,-3 0 2,-10-21 2,-6-17 5,-11-24 1,0-15 3,-21-19-1,-18 0-2,-8 12 0,12 24-6,8 25 2,9 13-9,10 16-23,1 6-85,2 0-96,1 0-307</inkml:trace>
  <inkml:trace contextRef="#ctx0" brushRef="#br0" timeOffset="209782.7186">14655 17580 731,'0'0'96,"0"0"-94,0 0 11,0 0 45,0 0-6,113 154-9,-57-88-10,-6 2-16,2-7 3,-4-4 1,-1-2-10,2-6-3,-6-7-6,-4-6 2,-9-9-4,-7-5-9,-1-7-64,-9-15-35,-4 0-150,-4-28-269</inkml:trace>
  <inkml:trace contextRef="#ctx0" brushRef="#br0" timeOffset="209998.4731">15133 17783 356,'0'0'555,"0"0"-507,0 0-36,0 0 48,-147-10-6,117 37-21,0 16-3,6 5-7,-4 6-5,8-2-13,-2 1 4,2 2-8,-2-3-2,0 2-3,-1-1-59,1-9-90,14-23-170</inkml:trace>
  <inkml:trace contextRef="#ctx0" brushRef="#br0" timeOffset="210343.7798">15694 17495 882,'0'0'96,"0"0"-56,0 0 6,0 0 20,0 0-32,0 0-26,0 12-8,0 34 0,0 13 6,0 12 2,0-3-6,0-8-1,0-8 1,0-5-2,0-7-22,0-4-51,8-8-63,-8-19-140</inkml:trace>
  <inkml:trace contextRef="#ctx0" brushRef="#br0" timeOffset="210568.515">15332 18162 971,'0'0'53,"0"0"-52,0 0 11,0 0 26,0 0-15,0 0-22,147-52-1,-36 32 3,1 3-3,2 0-9,-11 7-30,-2 3-7,-28 7-33,-19 0-58,-27 0-170</inkml:trace>
  <inkml:trace contextRef="#ctx0" brushRef="#br0" timeOffset="210914.5854">15578 18541 952,'0'0'86,"0"0"-86,0 0 7,0 0-7,0 0 34,0 0-15,174 70-15,-142-22-4,-15 7-2,-17 2-24,-5-2 8,-31-14-20,-4-9 12,3-16 24,7-14 2,4-2 6,12-18 19,14-40 6,9-24-19,31-22-10,8-3 14,9 11 20,0 11-16,7 19-18,6 14-2,2 14-2,6 7-42,3 15-78,-9 9-195</inkml:trace>
  <inkml:trace contextRef="#ctx0" brushRef="#br0" timeOffset="212134.8927">17169 17804 585,'0'0'147,"0"0"-134,0 0-12,0 0 49,0 0 13,0 0-13,25-30-39,-2 22-7,13 4 2,12-2 6,1 1-7,-4 1-3,3 4-2,-4 0-1,3 0 0,-6 0-36,-5 0-61,-3 4-103,-11 7-226</inkml:trace>
  <inkml:trace contextRef="#ctx0" brushRef="#br0" timeOffset="212353.3507">16972 18168 765,'0'0'85,"0"0"-85,0 0 3,0 0 1,0 0 14,0 0 33,192 9-29,-90-9-20,-3-9 7,-1 3-8,-7 1-1,-11 5-4,-10 0-69,-6 0-152</inkml:trace>
  <inkml:trace contextRef="#ctx0" brushRef="#br0" timeOffset="213298.1595">18800 17383 740,'0'0'79,"0"0"9,0 0-6,0 0-17,0 0-38,0 0-27,0-1 0,0 36 0,8 20 6,6 17 22,1-4-15,1 3-4,-7-20-4,1-2-5,-5-17 1,2-4 0,-7-12-1,0 3-6,0 0-49,-15-2-47,-12-9-130,-2-8-345</inkml:trace>
  <inkml:trace contextRef="#ctx0" brushRef="#br0" timeOffset="213560.1276">18405 18039 667,'0'0'85,"0"0"-81,0 0 65,0 0 15,0 0-42,0 0-34,111-38-3,-36 29 1,3 3 9,6 2 6,0-1-3,-1 2-13,-4 3-1,-10 0 1,-11 0-5,2 0-1,-11 0-14,-7 3-78,-6 6-132,-20-4-179</inkml:trace>
  <inkml:trace contextRef="#ctx0" brushRef="#br0" timeOffset="213964.8067">18594 18356 836,'0'0'58,"0"0"-53,0 0-2,136-40 33,-73 40-8,1 0-15,-1 32-3,-11 12 3,-8 10-10,-24 4 2,-17 6-3,-3 0-2,-23-9-8,-31-15-18,-8-12 12,-1-12 14,4-16 4,11 0 0,18-16 27,21-31 9,9-18-13,9-18-6,32-10-8,23 6 25,0 20-9,-1 12-11,1 14-10,4 13-7,-6 12-1,2 7-4,3 9-17,-16 0-67,-2 9-65,-2 12-152</inkml:trace>
  <inkml:trace contextRef="#ctx0" brushRef="#br0" timeOffset="214281.0848">19671 17859 794,'0'0'105,"0"0"-101,0 0-4,0 0 45,0 0-18,0 0 1,186 149 0,-119-84-15,0-1 1,-3-1-4,-11-5-4,-8-15-5,-11-6-1,-8-14-22,-11-8-47,-9-15-60,-6 0-111,0-36-375</inkml:trace>
  <inkml:trace contextRef="#ctx0" brushRef="#br0" timeOffset="214497.4308">20290 17794 126,'0'0'605,"0"0"-572,0 0-2,0 0 51,0 0-9,0 0-43,-77 27-19,17 32 10,-18 15 15,-1-4 2,-5 4-10,16-15-14,4 1-3,19-13-8,12-13-1,12-11-2,11-4-50,10-14-113,0-5-223</inkml:trace>
  <inkml:trace contextRef="#ctx0" brushRef="#br0" timeOffset="215074.6107">20580 17831 491,'0'0'176,"0"0"-154,0 0 7,0 0 63,0 0-16,32 123-20,-32-69-13,0-6-7,0 1-14,-2-9-9,-8 0 2,5-13-6,-4-7-9,-2-10 3,1-10-3,-7 0-16,0 0-18,-3-38-13,2-9 1,-1-5-10,6-12 52,5 14 4,-1 4 23,3 15 17,1 12 27,1 11-15,4 8-14,0 0-15,0 0-14,0 0-9,15 10-16,22 27 16,8 11 0,15 5 1,-6-2 2,1-5-1,4-1 1,-2-11-1,1-13 3,-14-9-1,-9-12 2,-10 0 4,-8-6 6,6-38 10,-15-18-9,2-15-11,-10-19-1,5-4 14,-5-3 9,7 18 2,-4 22-14,3 26-13,0 25-3,-4 7-13,0 5-57,-2 0-62,0 26-134,-10 6-291</inkml:trace>
  <inkml:trace contextRef="#ctx0" brushRef="#br0" timeOffset="215811.095">21741 17991 271,'0'0'337,"0"0"-317,0 0 15,0 0 81,0 0-21,0 0-36,-7-46-13,20 39-9,7-2-9,11 2-10,12 3-7,6-4-6,14 4 8,4 4-6,7-4-2,4-3-2,1 3 3,3 0-4,-2-5-2,-5 9-16,-8 0-41,-18 0-53,-34 0-178</inkml:trace>
  <inkml:trace contextRef="#ctx0" brushRef="#br0" timeOffset="216052.6921">21951 18338 734,'0'0'97,"0"0"-97,0 0 0,0 0 11,0 0 24,0 0-9,190 38 8,-80-31-21,5 2-10,-6-4 1,0-3-3,-11 2-1,-14-4 0,-20 5-32,-29-5-94,-22 0-149</inkml:trace>
  <inkml:trace contextRef="#ctx0" brushRef="#br0" timeOffset="244860.5157">23260 17603 406,'0'0'103,"0"0"-57,0 0 27,0 0 1,0 0-32,0 0-11,0-6-8,0 0 4,0 6 4,0 0 11,0 0-16,0 0-1,0 0-11,0 0 12,0 0-10,0-5 10,0 5-12,0 0-6,0 0-8,0 0 1,0 0 0,0 0 1,0 0-4,0 0 2,0 0-10,0 0 0,0 5 7,0 7-5,0 13 0,0 7 5,0 7 3,-5 1 0,5 0 0,-4 1 1,4-8 2,0 5-2,0-7 0,-6-3-1,6-4-6,0-1-25,-7-6-12,4-2-39,-4-5-12,-2-8-75,-4-2-199</inkml:trace>
  <inkml:trace contextRef="#ctx0" brushRef="#br0" timeOffset="245288.4574">22980 18258 283,'0'0'144,"0"0"-99,0 0 15,0 0 3,0 0-27,0 0-3,49 6-3,-7-6 28,14 0-12,13 0-11,10 0 1,11 0-2,5 0-17,6 0-5,-6 0-1,-10 0-11,-3 0 0,-10 0 0,-8 0 0,-6 0 0,-26 0 0,-12 0 0,-15 0-19,-5 0-49,0 10-24,-16 7-38,-21 5 38,-15-6-244</inkml:trace>
  <inkml:trace contextRef="#ctx0" brushRef="#br0" timeOffset="245834.5816">23417 18520 365,'0'0'142,"0"0"-87,0 0 6,0 0 22,132-32-37,-89 32-9,4 0-4,-10 0-20,-5 5 2,-14 6-15,-6 5-4,-7 0 2,-5 8-5,0-5 7,0 4 1,-20 2 0,-20-2-1,-4-3 5,-14-3-5,4-8 1,-3-8 6,4 4-7,16-5 0,10 0 0,17 0 2,10 0-1,0 0-1,0 6 0,0-6-1,10 4 1,17-2 6,15 7 42,18-5 5,4 5-7,14-6-12,-1 2-11,-3 2-5,1-3-7,-6 4-5,-7 0-6,-7 4-1,-7-1-13,-4-2-38,-7-4-42,-7-5-79,3 0-101</inkml:trace>
  <inkml:trace contextRef="#ctx0" brushRef="#br0" timeOffset="246253.5506">24472 18090 189,'0'0'404,"0"0"-311,0 0 12,0 0 3,0 0-59,0 0-27,-3-49-19,3 49-3,20 0 0,12 9 8,5 12 14,6 2 1,-4-4-5,1 5-5,-3 1-2,3-2-4,-3 9 0,4-7-4,-9-3-1,7 5-2,-14-5 1,2-2-2,-2-1-2,-4 1-27,-6-4-28,-6-5-20,1-2-82,-10-9-76,0 0-142</inkml:trace>
  <inkml:trace contextRef="#ctx0" brushRef="#br0" timeOffset="246518.6207">24934 18094 482,'0'0'100,"0"0"-33,0 0 30,0 0-6,0 0-54,0 0-27,-28-38-3,13 55-6,-17 20-1,-7 10 32,-14 7 4,-2-7-22,8 3-1,-8-10 2,6 4-9,9-7-4,-4-5 0,14 0-2,4-5-28,10 1-70,16-16-121,5-12-268</inkml:trace>
  <inkml:trace contextRef="#ctx0" brushRef="#br0" timeOffset="247290.3488">25799 17836 239,'0'0'263,"0"0"-186,0 0 39,0 0-8,0 0-40,0 0-30,-7-21-21,7 21-17,0 0-4,0 13-5,0 18 9,0 16 16,0 12 18,0 11-12,0 5 3,-3-5-5,3-1 0,-5-5-10,-4-5-3,6-16-5,1-2-1,-1-13 0,0-8 0,-1-8-1,3-8 4,1-4-4,0 0 7,0 0 6,0-11 9,0-25-11,0-22-11,0-9 1,1 4-1,11 4 2,0 10-2,3 4 0,-10 11 1,3 7 0,2 2 0,-5 3-1,2 12 0,-5 5 0,-1 4 0,-1 1-3,2 0 0,-2 0-4,10 10-14,-3 18 7,13 16 14,2 7 0,11 2 2,6-5-1,9-1-1,4-3 5,6-12 0,3-5-2,-1-7-1,-5-12-1,-10-8 8,2 0-6,-5-12 5,1-29 2,-14-13-2,-1-6-2,-13-8 5,-15-4-2,0 14-3,0 0 0,-18 11-5,0 15 3,4 5-4,6 14 0,8 5-17,0 8-42,0-2-77,0-3-127</inkml:trace>
  <inkml:trace contextRef="#ctx0" brushRef="#br0" timeOffset="274668.8661">6818 12016 203,'0'0'82,"0"0"4,0 0-44,0 0 17,0 0-37,0 0-11,0 0 26,-10-58 2,10 48-27,0 3 27,0 2 3,0 0 1,0 3-31,0 2 26,0 0-14,0-3-9,0 3-5,0 0-5,0 0 2,0 0-6,0 0-1,0 0 1,0 0-1,0 0 0,0 0-1,0 0 0,0 0-3,10 0-2,8 0 1,17 0 5,10 0 7,4 0-6,1-2 2,-1 2-1,-16 0 1,-3 0-6,-11 0-3,-14 0 5,1 0-2,-6 2-4,4 3 2,-4 4-1,5 3 5,-5 4 0,0 0 1,0 11-4,-15 10 4,-6-1 1,-12 4 0,3-5 0,1-7 1,1-9-2,6-6 0,14-9-3,1 1 3,4-5 0,3 0 1,0 0 2,0 0 2,0 0 3,0-9-8,10-4-1,13 0 1,21-4 0,11 5 1,15-1 0,7 13 14,-13 0-3,-6 0 3,-12 15-15,-18 10-9,-6-2 7,-14 4-6,2-2 8,-10 2 0,0-1 2,0-3-2,-30-1 0,-15 0-3,-12-2 3,-18-9-18,-4-11-35,7 0-54,-10-18-48,2-29-102</inkml:trace>
  <inkml:trace contextRef="#ctx0" brushRef="#br0" timeOffset="275132.6884">6562 11894 355,'0'0'54,"0"0"9,0 0 7,38-145-19,7 113-16,4 4-10,14 3-8,1 8-15,5 7 1,6 5 4,-2 5-2,4 0 1,0 0-4,-5 0-2,5 14 2,2 9 2,1 4-2,2 10 3,2 6 5,-1 11-17,-7 13 8,-13 15-2,-13 14-6,-16 8 7,-19-1 0,-15-6 6,0-7-6,-30-5 0,-19-8 0,-16-9 6,-14-9-6,-14-10 7,-11-17 3,-18-11-9,-10-21 10,-9-9-4,-1-45-1,8-32 7,7-16-12,28-16 6,17-14 10,32-4 9,25 3 0,25 14 7,14 15-31,41 18 21,20 11-23,5 11 0,4 15-40,6 8-72,-6 3-56,-7 0-231</inkml:trace>
  <inkml:trace contextRef="#ctx0" brushRef="#br0" timeOffset="285769.931">26403 15488 160,'0'0'77,"0"0"-54,0 0 21,0 0-5,0 0-16,0 0-20,0 0-3,0 0 0,-22-23-1,22 23 1,0 0 1,0 0 18,0 0 40,0 0-3,0 0 0,0 0-20,0 0-7,0 0 3,0 0 20,0-4-22,0 4-10,0 0-1,0-4-4,0 4-7,0 0-4,0 0 2,0 0 1,0 0 1,0 0-3,0 0 4,0 0 3,0 0-3,0 0 5,0 0-13,0-8 1,7 4-2,8-1-2,3-2 2,7 4 0,4 3-2,3 0-1,11 0-1,-10 0 3,13 0-5,-15 0 0,1 10 4,-12-5-1,-10-1-2,-3 4 2,-5-4-3,-2 0-3,0 8-10,0 4 7,-19 11 12,-11 5 0,-15 4-5,-4 2 4,-1-8-6,-2-6 3,1-8-10,7-12 4,12-4 7,16 0 3,6 0 0,10 0 0,0 0 10,0 0-10,0 0 1,10 0-5,18 0 0,12 0 0,15-4 1,-3 4 5,3 0-2,1 0 5,-8 0-2,-13 4 3,-1 11-4,-4 2-1,-10 3-1,-5 3 0,-3-2-1,-2-3 1,-10-3-2,0 2-3,0-2 4,-5 2 1,-24-4 0,-6-1 0,-17-5-3,-15-2-38,-3-5-63,5 0-88,10-28-94</inkml:trace>
  <inkml:trace contextRef="#ctx0" brushRef="#br0" timeOffset="286386.5076">26008 15312 308,'0'0'49,"0"0"4,0 0-29,25-124-18,12 103 6,6 4-12,9 7 3,0-6 15,7 1 7,-7 3 18,1 6 1,4-3-15,0 9-2,8 0-9,7 0 2,2 0-13,-1 0 6,-4 20-10,-1 1-3,3 6 0,-16 5-2,-2 0-2,1-1 8,-14 9-10,4-3 6,-19 0-2,1 10 0,-6-4-2,-8 5 4,-2-1 0,-8 3 0,-2 4-1,0 3 0,-12 2 1,-15-4 0,-13 9 0,-8-5-4,-4 0 4,-12 4 2,-11 3 0,-4-3-2,-4-5 2,-1-16 2,2-6 0,-10-12 32,-3-12-5,-9-4-7,-11-8-21,1 0 5,0-35 1,12-25 6,7-20 30,14-15-20,13-18-9,23-16 4,11-4-1,28-1-5,6 17-4,28 16-1,17 10-5,17 16-4,10 5-2,17 7-3,6 13 5,5 8-1,-1 15-23,-2 12-32,-5 10-62,-2 5-43,-8 0-162</inkml:trace>
  <inkml:trace contextRef="#ctx0" brushRef="#br0" timeOffset="289340.9638">28189 15290 229,'0'0'63,"0"0"16,0 0-15,0 0-33,0 0-24,0 0 9,9-23-5,-9 18-3,0 5 10,0 0 22,0 0 0,0-4-4,0 4 3,0-8 11,0 0-35,0-4-3,-5 2-1,-10 0-3,-2 3-7,-1-1 2,-6 1-3,-1 1-1,-2 2 1,5 4-2,-3 0 2,4 0-3,4 0 3,2 0-2,5 0-2,-7 9 0,9 2 3,-1 5-1,4-3 2,5 2-8,0 1 7,0-1 1,2 2 0,26-2 1,-4 2 7,8-2-1,9 1 10,-4 6-1,7-1-7,-6 0-8,4 2 3,-7 2-3,-3-2 1,0 1-3,-7-7 1,-10 6 0,-3-8 0,-1 2-1,-7-7-5,-1-5 4,-3 1-5,0 0 6,0-1 1,-5 4 0,-20-3 5,-22 0 25,-10-6-9,-10 0-7,-8 0-6,3-17-4,2 2 7,13-2-9,3-4-1,24 11 0,7 0-1,18 3 0,5 2-35,13 1-30,27-2-115,34-7-260</inkml:trace>
  <inkml:trace contextRef="#ctx0" brushRef="#br0" timeOffset="289662.6626">28766 15512 298,'0'0'254,"0"0"-217,0 0-5,0 0 39,0 0-23,0 0-36,169-19-4,-122 19-6,-2 0-2,-1 0 1,-14 0-1,-5 0-1,-1 0-44,-8 11-77,-16-3-175</inkml:trace>
  <inkml:trace contextRef="#ctx0" brushRef="#br0" timeOffset="289872.6549">28492 15802 635,'0'0'40,"0"0"-37,0 0-3,0 0 8,0 0 2,211 38 15,-106-27-15,11-2-1,-4-8-9,-2 6-1,-9-7-43,-8 0-52,-9-8-147</inkml:trace>
  <inkml:trace contextRef="#ctx0" brushRef="#br0" timeOffset="290158.3719">29753 15205 608,'0'0'47,"0"0"46,0 0-50,0 0 4,0 0-11,0 0-27,15-50-9,-15 50-10,0 1-3,0 30-4,0 2 17,0 14 1,0-2 2,-3 2 2,-4 2-1,2 0-3,5-2 1,0-7-1,0 4 1,0-6-2,0 4-52,0-10-71,14-9-66,1-7-229</inkml:trace>
  <inkml:trace contextRef="#ctx0" brushRef="#br0" timeOffset="290405.6938">29385 15861 395,'0'0'166,"0"0"-138,0 0 5,0 0 40,0 0-37,0 0-36,149-10 0,-63 10 0,-1 0 0,-1 0 1,-9 0 1,-12 4 4,1 2-12,0 4 8,-8 2-7,3 0-84,-12 1-90</inkml:trace>
  <inkml:trace contextRef="#ctx0" brushRef="#br0" timeOffset="291238.2786">29486 16103 636,'0'0'126,"0"0"-85,0 0-40,0 0 5,157-22 3,-108 37-1,-3 19-8,-4 6 0,-17 3-1,-1 10-7,-21-3 7,-3-1-4,0-2 5,-27-11 0,-5-9 0,-3-10-1,2-7 1,9-5 5,9-5 1,2 0 0,13-5 38,0-22 4,0-20-23,34-12-3,12-11-5,10 6 6,-1 14-12,-2 15 3,-6 15-9,2 8-5,6 5-22,-5 7-44,0 0-81,4 0-150</inkml:trace>
  <inkml:trace contextRef="#ctx0" brushRef="#br0" timeOffset="291510.0794">30620 15796 707,'0'0'49,"0"0"-43,0 0-4,0 0 3,0 0 10,0 0 1,155 122 0,-99-73 6,-1-6-22,-5-5 8,-6-5-4,-4-1 0,-3-7-8,1-2-59,-10-7-113,-4-16-221</inkml:trace>
  <inkml:trace contextRef="#ctx0" brushRef="#br0" timeOffset="291734.071">30983 15712 664,'0'0'68,"0"0"-47,0 0 15,0 0-31,0 0-5,0 0 0,-176 139 16,123-80-1,3-2-1,4-2-5,-2-8-7,1-3 3,-1-4-5,4 0-4,11-8-69,23-12-77,10-13-266</inkml:trace>
  <inkml:trace contextRef="#ctx0" brushRef="#br0" timeOffset="292333.218">31483 15637 688,'0'0'64,"0"0"-18,0 0 2,0 0-21,0 0-22,0 0-5,104 21-4,-89 33-10,-15 13 13,0 5 2,0 4 3,-19-8 11,-2-14-6,4 0-8,2-14 6,5-13-3,2-7-1,3-12-3,3-8 0,-7 0 4,6 0 7,-2-8 0,5-32 46,0-20-46,0-20-11,3 5 6,14 0-3,5 11 3,-12 20 17,2 15 8,-12 13 3,1 9 0,-1 7-17,0 0-17,2 0-2,3 0-10,3 15-7,11 13 15,9 4 4,1 7 0,14-7 2,2 0 2,11-2-2,10-7-2,5-8 0,1-3-2,-9-7-2,-16-5 4,-2-17 3,-18-26 4,-10-26-6,-6-10-1,-11-11 8,-5 3 4,-18 6 3,3 22-2,5 12-1,6 20-9,9 16-3,0 11-13,0 0-102,17 23-164,20 14-219</inkml:trace>
  <inkml:trace contextRef="#ctx0" brushRef="#br0" timeOffset="302039.1458">16507 11646 185,'0'0'140,"0"0"-50,0 0-10,0 0 0,0 0-42,0 0-5,0-31-4,0 31 8,0 0-16,0 0-9,0-1-4,0 1-3,0 0 5,0 0 3,0 0 2,0 0-1,0 0-3,0 0-3,0 0-2,0 0-4,0 0-2,0 0 2,0 0 2,0 0-4,0-3 0,0 3 0,0-6 1,3 6 0,7-8 0,2-1 0,-4 0 0,2-2 1,5 4-1,0-2-1,4-2 0,1 0-1,1 6-2,-1-2 3,2 3 3,-2 0-3,-5-3-2,0 2 1,-1 0 1,1 5 3,0-2-3,0-1 0,2 1 0,-1-1 0,4 3 0,0-7-2,-1 7 2,3 0 0,-4-2 0,-3-1-3,-3 2 3,3-3 0,-3 4 2,3 0-3,0 0 2,0 0-1,1 0 5,13 0-7,-11 0 5,4 0-5,5 0 5,0 0-3,-7 0 0,8 0-1,-4 0 1,-3 0 1,6 0 0,-7 0 5,4 0-6,1 0-1,5 0-2,-7 5 1,-1 0 2,-4 2 0,-3-2-1,0 0 0,-3 3 0,0 1-1,-2 1-2,5 0 4,-3-3 0,1 6 0,-1-6 0,4 4-1,-1 0 4,-3-2-5,-3 0 2,1-1-1,-5 2 0,3 0-1,2 2 2,0-2-2,-5 5 2,5-3-1,2 5 1,-9-2 1,9 0 1,-7-3-2,-5-1-2,5 3 2,2-4 0,-2-2 0,-5 3 0,0-2-2,5 3 3,-5-2-1,6 0 0,-6-3 0,0 4 0,0-7-1,0 8 2,4-7-2,-4 4 1,0-3-1,0 6 0,0-2 1,0 7-1,0-2 2,0 5 0,0-1 0,0-4-1,-10-2 0,5 4-1,-9-2 1,6-2 1,-4 8-1,2-6 0,2-2-1,-4 2 3,-6 5-3,3-1 2,0-4 0,-1 2 1,1-2-2,7-3-2,-9 1 2,9-2 0,-7 1 2,10-1-2,-5-2 0,2-2 0,-4 2 0,0 2 0,5-6 1,4 2-2,-4 2 2,-1-3-4,-4 5 5,2-5-2,2 3 0,-7-3 0,5 6 0,-4-2 0,-7 2 0,1-4 1,1-1-1,4 1 0,0 0 0,0-3-1,7 1 1,-12-1 3,0 3-2,-11 0-1,-2-3 8,-2 4-8,3-8-1,0 4 1,0 2 0,7 3 1,-1-6-1,4-3 0,7 4 0,-7 0 2,7-5 3,2 6-4,-4-6 1,5 0 2,-8 0 7,-2 0-4,-4 0-3,-5 0-4,0 0 2,-1 0-1,0-6-1,0 1 0,-3 0 0,5 4 4,-3-3 5,6-1 6,0 0-5,12 2 0,0-6 2,3 8-4,9-4 4,-7 1-1,3-1-4,-1 2 0,0-2-1,-8-3-2,1 1-2,-8-2 2,6-2-4,-6-1 0,3 0 0,1-1 0,-2 6 2,12-4 1,-2 2 4,7-1 1,-2-2-2,0 6 0,3-4 3,-5-7-3,6 2 1,2-6-5,-3-5 4,3 3 0,0 0-3,0-5-1,0 6-1,0 0 2,0-5 0,0 5-2,0-5 2,0 2-3,0-5 2,3 2-2,7-6 2,-7 7-2,3 5 0,4-3-2,-5 3 2,5 0 0,5-2-1,-4 5 1,-1-1 0,7 0-1,-5 3 0,3 7 1,-7-3 0,2 4 2,-3-3-2,5 2 0,-7 5 0,5-1 0,-5-5 1,1 6-1,-2-1 1,8 2-1,-9-6 0,2 3-1,2 1 1,-4-3 0,4 4 0,1-2 0,-5 3 0,2-1 0,2-1 1,-4 1-1,2 1 0,-5 4-1,7-7 1,-2 7-1,5-5-1,-5 3-1,4-3-1,-1 1 1,4 0 3,-4 4-1,-3-7 2,2 5 0,1-1-1,-1 3 0,1-5 0,2 3 0,4-3 0,2 2 0,-1-4-1,0 7 1,-1-2-1,-4-1 0,3 3 0,-8 0 1,7 0 0,-9-1 0,9 1 0,-9-4 0,9 4-1,-7-5 0,12 5 2,-12 0-2,5-2 1,1 2 0,-7-3 0,8 3 0,-9 0 0,9 0 0,-7-2-2,0 2 2,11 0-1,-6 0-2,7-3 3,-2 3-1,-10 0 0,5 0 1,-3 0-1,-7 0 1,7 0-1,-7 0 0,0 0 1,0 0 0,5 0-1,3 0 1,-1 0-1,1 0 1,7 0-2,-5 0 0,4 0-2,2 0 1,-7 0 2,6 0-1,-9 0 1,-1 0-1,4 0-2,-6 0 4,4 0-2,6 3 1,-1-1 0,-4 1 2,4-1-2,-4-2 1,4 0-2,5 0 0,-2 0 2,-3 0-1,-9 5 0,2-5 1,-5 0-3,7 0 6,-7 0-7,0 0 7,3 4-3,-3-4 0,5 0-2,-5 0 2,7 1 0,-2 2 0,0-1 0,6 5-1,-6-4 0,5-1 0,-5 3-1,7 0-1,-3-5 2,1 5 0,-5-2 0,8 1-1,-6 0 2,-2 0 0,3-2 0,-1 3 0,1-5-1,2 8 0,2-4 1,-7 5 0,12-3-1,-6-1-1,-2-1 1,2 8 1,4-6 0,-6-1-1,-1 4 1,9-2-2,-9-2 1,2 1 1,-5-2-5,2 1 0,1 6 0,-1-5 2,-2-1 1,7 5 3,5 0-1,-9-3 0,2 2 0,-5-1 0,7-3 0,-9 0 0,5 0 0,-4 3-1,9 0 0,-10-2 1,2-1 0,2 7-1,-2-8 1,-2 7-1,9-2 1,-8-5 0,1 4 0,1-3 0,-2 1 0,-3 3 0,3-2 0,2 3 0,-2 0-2,-3 2 2,6-1-2,0-2 1,-7 3 1,3 2 0,2-8 0,-5 6 0,7 1-1,-7-1 1,0 0 0,3-4-1,-3 4 1,0 0 0,0-4 0,0 4-1,0-5 1,0 9-2,0-5 2,0 5 0,-3-6 0,-4 5 0,2-3 0,2-3-2,3-3 2,-7 6 1,0-7-1,6 5 1,-1 0-1,-5 2 0,1-4 1,2 6-1,-7-1 1,7 0-2,-8-2 1,4-3-1,1 0 2,-1 3-1,-2-2 0,3-2 0,-1 3 1,0-4-1,-4-2 0,-3 7 1,0-5-1,3-2 0,2 2 0,-2-1 1,2 0-1,-5 2 1,7-2-1,-7-1 0,5-4 0,1 6 0,4-1-1,-5-5 1,-6 10 0,6-8 0,-7 7 0,7-3-1,-2 1 2,2-2-2,2 0 0,1-5 1,-1 5-1,3 0 1,-7 2 0,4-3 1,3 2 3,1-1-4,-7 0 0,7-5 0,-8 3-4,7 2 4,2-2 0,-9 2 1,9 1 0,-10-3 2,8-1-3,-7 2 0,-6 5-3,-4-1 3,-2-4 0,-6 2 0,-3-1 0,3 2 1,0-2-1,-4-5 0,14 5 2,-3-1-1,3-4-1,4 1 4,3-1-3,-9 0 0,1 0-1,-6 0 0,-3 0 0,-4 0 0,-1 0 0,-7 0 0,6 5-1,2 0 0,4-5 1,10 0 3,-2 0-3,7 0 1,-2 0-1,7 0 1,2 0-2,-5 0 3,1 0-2,4 0 0,-8 0 0,1 0 1,-3 0 2,3 0-3,3-5 1,4 0 0,1 0 1,4 0 2,-9-3-3,7-1 1,-7 3 0,7-3-1,0-3 2,-1 1-1,1-1-1,-5-1-1,5 2 3,1-5-3,-2 1 4,1-2-2,1 0-2,4 2 3,-6-7-3,0 0 0,6 2 2,0-3 0,0-2-2,0 1-2,0 1 2,0 4 0,0-1 2,0 4-1,0-1 0,0 1 0,0 1 1,0 2 1,0 0-2,0-3 0,0 0-1,6-3 1,-6-4-1,6 4 0,-2-6 0,1 3 0,1 2 2,-2-2-2,1 5 0,1-3 1,-2 4 0,1 5-1,3-5 0,-5 5-1,2-2 0,4 3-1,-6-3 2,2 5 2,2-1-2,-2 2 0,5-3 1,-5 4-1,-2-3 0,-3 7 1,5-2-1,-5-2 0,7 1 0,-4 4-1,-3-4 2,5 1-2,2-2-2,5-5 2,-2 5 1,1-3-1,5-1-1,-8 3-1,4 1 3,1-3 0,-5 9 0,-1-5 0,-4 2 0,9-1 0,-7 0 1,10-1-2,-6-1 0,11 1-1,0-3 2,-2 0-1,-1 3 1,11-1 0,-9 2 1,-3-5-1,-7 6 1,-3-2 0,8 5-1,-11-2 1,-3-1 1,5 1-2,-5-1 0,7 3 1,-2-7-1,-5 7 0,3-2 0,2-1 0,5-2 0,-5 5-1,5-5 2,-3 3-2,5-3 2,-1 2-2,-2-4 1,1 7 0,-5-5 0,5 0 0,2 5 0,-7-5 0,8 3-1,2-1 0,-7-4 1,12 7-1,-4-5-1,9 5 1,-7-5-1,2 4 2,-3 1-1,6 0 1,-8 0-2,0 0 2,-6 0 0,-1 0 0,-3 0 0,-2 0-1,9 0 1,0 0-1,-4 0 1,7 0-3,2 0 3,5 0 0,0 0 0,-4 0-3,2 6 3,5-1 0,-5 5-2,-5-8 2,-10 3-1,5-1 0,-3-3-7,0 3 1,-2-3 5,-2 6 2,9-2-1,3 0 1,0 0 2,0 3-2,3 1-1,2-1 0,-5-1 1,2-2 0,0 2 0,-9-3-1,2 2 1,5-1 0,0 3-3,4 0 3,-4 3 0,5-2 3,0 3-3,0-1 0,0-2-3,-5-2 2,0 2 1,0-3 0,4-1 0,-11 2 0,7-2 0,-5 0 0,2-1-1,-7 1-1,3-4-1,1 4 3,2 2-5,-7-2 1,1 4 0,1 4 3,-6-3-3,5 3 0,-1 4 3,1-3 0,-5-1 1,6-2-3,-6-3 0,4 5 2,1-2 1,-5-4 0,0 7-1,3-8 1,-3 6-1,0 2 1,0-2 0,0-1-1,0 10 0,0-2-1,0 0 2,-3 2 2,-2-5-2,1 0 0,4-1 0,-6-3 0,1 3-2,1 2 4,-1-7-4,-1 7 4,1-2-2,-5 7 1,5-5-2,-7-2 2,4 1-1,-1 0 0,1 0-1,-4-1 1,2-3 0,2 4 0,1-5 0,-3-1 0,-2 5 0,7-3 0,-10-2 0,3 6-3,-3-6 3,-3 1 1,3 1 1,0 3-2,-5-3 0,-2-2 1,0 2-1,-1 1 0,-7-3 0,0 3 0,0-4 4,-9 1-6,6-2 3,-12 3-2,6-2 2,-1-5-2,5 4 4,1-8-5,11 0 6,-12 0-4,10 0 0,-5 0 0,-4 0 0,4 0 2,-3 0 2,-3 0-3,0 0-1,-1 0 1,-2 0 2,6-5-1,-4-2 0,5 2 5,6 1-3,4-2-1,0 1 1,7-3 7,2 0-5,-1 3 1,2-6 2,4 7 2,-2-3-7,-7-3-3,2 0 0,-3-2-1,3 0 0,-4 1 0,-2-3 3,-3-3-3,6 2 0,3-2 2,-2 7-1,4-7 2,6 2 0,-1 3 0,3 1 0,1-1 0,-2 3-2,1 0 2,1-1-1,-2-2-1,6 2-1,-5-4 0,1 1 1,-2-4-1,0 0 2,3-3-2,3 3 1,0 2-1,0-7 2,0 7-2,0-3 2,0 0-2,0-5 0,0-3 1,9 4-1,1-1 1,5 3 0,-4-1 0,4 4-1,-5-3-1,7 4 1,-2 1 0,0 1 0,0 0-1,-1 3 0,2-5 1,-7 8 1,6 0-1,-5-2 1,2 5-1,-9-3 0,4-1 0,4 9 0,-6-5 0,2 0 1,1 4-1,-1-10 0,1 6 0,4 0-1,-3-7 1,4 2 1,-1 4-1,-4-3 0,2 4 0,2-2-1,-9 7 1,2-4 0,-5 4 0,7-5 0,-4 4 0,4-9 0,5 7-1,-1-5 1,4 3-1,0-1 1,-6-3 0,2 9-1,-6-7-1,7 7 1,-7-5 1,2 5 0,-2-2-1,3 2 1,-1-3-1,1 1-1,4-2 1,5 0 1,3 4-1,5 0 0,-5-4 1,8 1-1,-8 1 0,1 2-1,-1-3 0,-12 3 0,4 0-3,-9 0 5,-3 0 0,0 0 1,5 0-1,-5-5-1,7 5 1,1 0 0,2-2 0,4-1 0,6 1-2,0-1 2,-5 3 1,0 0-1,3-7 0,-11 7-1,1 0 0,-3 0-1,2 0 2,-7 0 0,0 0-1,0 0 1,3 0 0,2 0-1,2 0 1,3 0 0,17 0-1,0 0-3,9 0 6,11 0-2,2 0 0,3 10-4,-6-5-2,-9 2-10,-2-4 4,-6 2 6,-9-1 3,-5 0 2,-3 0-3,-9-2 3,2-2 1,-2 3 0,1-1-1,9-2-3,-5 8 4,4 0-1,-3-3 0,1 1 0,1-1-1,-6-1 0,9 3-1,1 3 2,-12-4 0,9-2 1,-9-4-1,2 5 0,-5-3 1,7-2 0,-7 0 0,0 0 0,0 0 0,0 0 0,0 0-1,0 0-3,0 2-7,0 6-35,-15 2-84,-24 6-13,2-15-225</inkml:trace>
  <inkml:trace contextRef="#ctx0" brushRef="#br0" timeOffset="304804.8775">28651 17026 130,'0'0'329,"0"0"-283,0 0-19,0 0 16,0 0-15,0 0 0,0 0 0,3-108-1,-3 103 1,0-1-19,0 2 1,0-1 5,0-3-1,-3-2-3,-7-4 1,-12-2 20,-5-3-5,-9-1-11,-6 3-7,-7 2 1,3 3-5,-5 4 2,13 3 7,-1 5-11,16 0-3,8 0 0,2 0 0,2 0 0,6 5-1,-6 5 0,2 12 0,3-2-2,1 3 1,5 1 2,0 8 0,15-4 0,17 5 0,6-2 1,9-3 4,-4-4-5,4 3 2,-2-4-1,-1-1 1,-1 5-1,-9-1 0,-2-5 2,-11 4-3,-9-6-6,-7-2 3,-5-4 3,0-3-6,0-2 1,-32 1 5,-21-4 4,-14-5 3,-12 0 5,6 0-5,7-9 9,14-7-9,16 4-3,17 0-1,19 4-3,0-4-18,35 0-80,34-3-206</inkml:trace>
  <inkml:trace contextRef="#ctx0" brushRef="#br0" timeOffset="305023.4825">29103 17190 620,'0'0'42,"0"0"-18,0 0 53,0 0-42,0 0-35,0 0 0,142-15-3,-70 15 3,6 15-19,1 0-33,-9-3-13,-11 4-25,-24-4-102,-25-3-91</inkml:trace>
  <inkml:trace contextRef="#ctx0" brushRef="#br0" timeOffset="305220.1968">28971 17410 529,'0'0'131,"0"0"-128,0 0 21,0 0 58,169 15-27,-76-4-31,8 5-21,14 4 2,-1-1-5,4 2-13,-10-6-68,-5-4-126,-19-11-237</inkml:trace>
  <inkml:trace contextRef="#ctx0" brushRef="#br0" timeOffset="305459.0282">30218 17205 696,'0'0'114,"0"0"-16,0 0-2,0 0-36,0 0-18,0 0-17,-1-52-25,1 52-5,0 6-8,0 21-1,-5 11 12,3 10 2,-6 8 2,-4 5-1,9-1-1,-14 3-1,5 1-34,1-5-66,-3-11-51,12-16-186</inkml:trace>
  <inkml:trace contextRef="#ctx0" brushRef="#br0" timeOffset="305682.7006">29906 17687 228,'0'0'418,"0"0"-386,0 0-9,0 0 62,0 0-32,0 0-40,-30-42-6,83 42-5,24 11-1,12 0-1,18 1-6,-9 1-12,1 2-8,-2-3-14,-10 3-51,-8 2-5,-16-6-189</inkml:trace>
  <inkml:trace contextRef="#ctx0" brushRef="#br0" timeOffset="306140.6964">30011 17965 117,'0'0'730,"0"0"-689,0 0-37,0 0 43,0 0-23,0 0-21,162-23-3,-65 42-2,-15 6 1,-16-2-11,-28-3 6,-21-8 3,-17 2-9,-17-3-19,-47-4 31,-23 6 0,0-9 8,12-4-7,27 4 12,21 0 5,19 3-18,8 1-3,0 11 3,25 6 3,21 12 0,10-5 0,-4 6 1,-6-1-3,-11-5-1,-6 0 0,-21-9-1,-8-3-2,0 1 3,-5-11 2,-38-2-2,-14-3 14,-22-5 15,-1 0-19,1-17-6,9-6-4,18-9 0,17 0-30,35-8-88,22-10-204</inkml:trace>
  <inkml:trace contextRef="#ctx0" brushRef="#br0" timeOffset="306382.3625">31167 17800 734,'0'0'74,"0"0"-39,0 0 3,0 0-13,0 0-22,0 0 16,28 114 16,-9-54-16,9 5-4,-3 1-15,10-3 7,6-4-4,-1-1 4,2-10-7,6-9-41,-1-8-22,3-10-82,4-15-120</inkml:trace>
  <inkml:trace contextRef="#ctx0" brushRef="#br0" timeOffset="306605.4219">31684 17950 680,'0'0'89,"0"0"-33,0 0 5,0 0-10,0 0-19,0 0-29,-154-72-3,97 112 0,-18 11 12,6 4-2,12-1-2,9-6-6,6-6 11,5-6-9,7-8-1,3-2-2,9 1-1,15-6-78,3-11-130,45-10-267</inkml:trace>
  <inkml:trace contextRef="#ctx0" brushRef="#br0" timeOffset="307168.7989">32156 17806 715,'0'0'77,"0"0"-33,0 0 57,0 0-42,0 0-43,0 0-16,-10 14-17,-1 34 7,-14 11 10,2 11 6,-4 4-3,5-13 1,4 1 1,6-14 0,1-5 0,6-12-5,1-7 1,4-12-1,0-8 2,0-4-1,0 0 6,0 0 2,0-16 4,24-33 6,21-16-17,8-16 0,8 7 0,-10 0 15,-7 15 17,-11 12-1,-9 15-1,-6 11-8,-4 14-3,1-3-16,-4 10-5,1 0-5,0 0 2,3 0-2,10 0-3,-5 17 3,5 4 2,-3-2 0,-5-6 0,-7-7 0,-5-1 2,-5-5 1,0 0 6,3 0 2,9-27 0,6-17-8,-3-8-3,5-3-1,-5 6 4,4 2-1,-1 5 1,-8 9-22,-3 3-16,-7 14-40,0 4-39,0 6-248</inkml:trace>
  <inkml:trace contextRef="#ctx0" brushRef="#br0" timeOffset="308622.6616">25697 11740 565,'0'0'128,"0"0"-56,0 0 31,0 0-13,0 0-52,0 0-2,0-61-13,0 61-2,0 0-11,0 0-2,0 0-5,0 0-3,0 0-4,0 0-2,0 0 1,0 17-5,0 10 5,0 10 4,0 6-1,5 9 4,-3-8-2,3-3 1,-5-5 2,5-9-3,5-4-2,1-1 2,-6-7-1,5-3 3,-5-7-2,4 0 7,-3-5-1,8 0 2,1 0 21,10 0-3,22-10-7,16-7-18,6 2 2,10-6 0,1-2-2,-1 8 1,-16-1-1,-18 0 1,-3 5 7,-20 1-5,-2 3 9,-12-3-6,-3 8 9,-1 2-13,-4-3 2,0 3-5,0 0-3,0 0-21,0 0-37,0 0-71,-7 15-121,-25-3-193</inkml:trace>
  <inkml:trace contextRef="#ctx0" brushRef="#br0" timeOffset="310108.7011">7912 12898 461,'0'0'108,"0"0"-85,0 0 50,0 0 29,0 0-52,0 0-19,-20-46-7,20 41 16,0 2-24,0-2 13,0 5-6,0 0-9,0 0 0,0 0 0,0 0-7,0 0-7,0 0-4,0 12-7,0 12 2,0 19 5,0 5 4,0 18 0,5-3 4,6 11 4,-1 7 1,-1 9-6,1 16 3,-7 0 0,-1-2-4,8-9-2,-5-4 1,3-10 2,-1-6-2,-4-13 0,-3-15-1,0-11 2,0-17-2,0-11 1,0-4-1,0-4 5,0 0 2,0 0 7,0-16 16,0-23-14,0-13-16,0-2-3,0 0-21,-3 7-17,-4 9-14,-6 6-83,-2 5-106</inkml:trace>
  <inkml:trace contextRef="#ctx0" brushRef="#br0" timeOffset="310504.8897">7642 13908 783,'0'0'56,"0"0"-35,0 0 25,0 0-19,0 0-27,0 0-1,44-28-4,-11 49 5,9 26 0,7 12 14,-1 10 12,2 6-8,2-1 2,-7-4 1,1-9-19,-10-12 1,-4-9-2,-8-17 4,1-3-5,-10-10 3,-7-10 0,7-10 4,14-37 7,1-28-4,10-27-8,0-15 3,-17 0-3,6 10-2,-9 25-14,2 18-15,-2 15-22,1 9-60,15 3-150</inkml:trace>
  <inkml:trace contextRef="#ctx0" brushRef="#br0" timeOffset="351572.9727">2095 6709 302,'0'0'125,"0"0"-119,0 0 54,0 0 22,0 0-51,0 0-12,0 0 33,0 0-18,0-39 15,0 34-8,0 0 21,0 0-6,0-4-28,0 2 0,0 1-8,0 6-2,0-2-2,0-2-10,0 1 2,0 3-4,0-3-3,0 3 2,-10-5 1,-3 1-4,-9-7-3,-11 6-2,-6 5-2,-9 0 7,-7 0-2,-2 0 1,-9 15-2,13 1 2,-2 0-1,13 6 0,5-5 2,9 3 0,1-4-2,10-5 0,5 2-4,7 1 2,5-2-5,0 2 5,0-4-4,0 7 0,12 5-3,23-2 7,7 3 4,28 3 0,7-3 3,20-2-3,-1-1 1,-4-4-1,-9 7 3,-7-5-6,-25-1 0,-4-1 2,-20 6-10,-5-1 5,-14 2 3,-1 1-9,-7-1 0,0 7 9,-30-2 3,-19 4 0,-16-1 5,-14-3-1,-8-6 0,-3-1-2,6-5 1,11-5 0,11-4-3,18-3-4,18-4-36,26 0-68,21-22-46,48-21-485</inkml:trace>
  <inkml:trace contextRef="#ctx0" brushRef="#br0" timeOffset="351924.8626">2532 6906 675,'0'0'105,"0"0"-23,0 0-2,0 0-32,0 0-24,0 0-23,47-75 1,-14 59 0,4 1 0,5-1-2,0-3 0,3 4 0,3-2 0,6 2 0,9 0-2,8 4-42,2 5-59,1 2-62,-21 0-84</inkml:trace>
  <inkml:trace contextRef="#ctx0" brushRef="#br0" timeOffset="352181.9915">2781 7093 245,'0'0'170,"0"0"-150,0 0 41,0 0 59,0 0-67,0 0-18,45 0 17,6-7 0,9-3-23,3-7-20,9 2-4,7-2 0,5 2-5,4-6-21,-11 2-100,13-5-141</inkml:trace>
  <inkml:trace contextRef="#ctx0" brushRef="#br0" timeOffset="352878.2603">3847 6361 545,'0'0'133,"0"0"-46,0 0 2,0 0-13,0 0-36,0 0-35,-19-62-5,19 62-5,0 8-12,0 19 3,19 19 14,6 13 0,0 12 0,-2 3 6,2 2-4,-4-7 0,-3-6-2,-3-14 0,-5-5 2,2-19-2,-7-8 6,-5-8-5,3-9 0,-3 0 3,0 0 8,0-13 7,0-25 0,0-23-18,0-18-1,0-10 1,0-2-1,0 9 0,0 11 3,0 18 8,0 15 4,0 12 2,0 11 13,0 7-7,0 7-4,0 1-19,0 0-1,0 4-15,20 25-5,9 12 17,19 7 4,2 2 3,11-1-2,-10-8 1,-4-9-2,-10-9 2,-17-12 0,-5-4-2,-8-7 0,-7 0 15,3-17 1,9-30 39,-4-17-49,-4-11-4,-4-12-2,0 4-3,0 1 3,-12 3 0,-10 9 0,7 11 0,10 12 0,2 15 0,-2 12-11,5 13-20,0 7-46,0 0-48,23 14-181,12 13 112,14-2-203</inkml:trace>
  <inkml:trace contextRef="#ctx0" brushRef="#br0" timeOffset="353395.1739">4730 6099 618,'0'0'147,"0"0"-58,0 0-18,0 0-49,0 0-22,0 0-19,84 24 19,-11 7 8,11 4-4,0-4 6,-6 1-8,-9-2-1,-14-5-1,-17-1 4,1-2-3,-9-4-1,-2 0 0,-7-3-4,-6 2-80,0-8-33,-10-9-67,-5 0-201</inkml:trace>
  <inkml:trace contextRef="#ctx0" brushRef="#br0" timeOffset="353628.5922">5265 6037 592,'0'0'161,"0"0"-69,0 0 14,0 0-47,0 0-25,0 0-34,-83-63-7,79 81-9,-11 22 2,-3 15 14,-12 12 0,-4-3 5,-8-2-4,4 2 0,1-5 0,-5 0 0,12 0-1,4-6 0,10-6-45,16-13-99,0-26-95</inkml:trace>
  <inkml:trace contextRef="#ctx0" brushRef="#br0" timeOffset="353942.226">5506 5757 498,'0'0'89,"0"0"-37,0 0 51,64-135-12,-53 122-33,-7 6-28,-4 7-11,5 0-19,2 0-9,1 9 3,7 19-1,-2 4 6,4 5 1,-2 3 3,-7 1-2,8 3 5,-3-3-4,2-4 1,0 7 0,0-7-2,5 1-1,5-4-20,4-3-101,14-16-88</inkml:trace>
  <inkml:trace contextRef="#ctx0" brushRef="#br0" timeOffset="354213.4418">5597 6606 472,'0'0'111,"0"0"-66,0 0-4,0 0-35,150-106-6,-70 77 3,7-2-8,-3 3 10,-2-3-8,-3 9 8,4 1-10,-9 5-33,-6 1-94,-11 7-203</inkml:trace>
  <inkml:trace contextRef="#ctx0" brushRef="#br0" timeOffset="354564.4365">5891 6737 222,'0'0'492,"0"0"-492,0 0 9,0 0 5,127 31 60,-50-15-41,-2 9-11,-11 2-17,-26 5-5,-9 0-1,-18 6 1,-11-4-6,0-6 5,-11-6 1,-18-6 3,9-10 4,5-6 1,12-5 26,3-39 33,0-19-47,30-19-10,22-14-9,21 2-1,6 3 4,11 9-4,-8 19-5,2 15 5,-5 17-5,-6 24-85,-9 7-110,-9 0-322</inkml:trace>
  <inkml:trace contextRef="#ctx0" brushRef="#br0" timeOffset="356351.4374">1960 8625 232,'0'0'110,"0"0"-18,0 0-10,0 0-11,0 0-5,0 0-10,37-91-15,-37 81-33,0-1 23,0 6 1,-4-1-14,-7 1 4,1 1-8,-9 1 5,-1 3-15,-3 0-1,-21 0-3,-4 7-3,-13 13 3,-4 17-1,-3 0-2,4-3 2,6 4 0,17-8 1,5-3 0,14 0-4,7-1-2,10-3 4,5 7-1,0-3-2,0-3 4,15-1-1,15-1 1,15-4 1,14-7 0,18 0 2,18-11 7,20 0 6,4 0-1,0 0-2,-17 0-12,-13 0 2,-19 0-2,-28 0 7,-16 0-7,-11 0 0,-15 0-2,0 2-4,0 1 6,0 12 0,-26 7 0,-13 5 7,-19 5 3,-14 5-5,-5-10-1,5 4-2,2 1 0,13-5-2,10 4-29,10-4-65,22-6-86,15-10-224</inkml:trace>
  <inkml:trace contextRef="#ctx0" brushRef="#br0" timeOffset="356769.728">1930 9853 709,'0'0'110,"0"0"-89,0 0 27,0 0-9,0 0-30,0 0-9,165-64 0,-54 38 0,9-6 3,19-7 0,2-3-3,-4-4 0,-3 2 22,-17 2-22,-5-2-5,-7 6 4,-8-5-25,-17 12-35,-23 7-48,-17 5-44,-19 11-183</inkml:trace>
  <inkml:trace contextRef="#ctx0" brushRef="#br0" timeOffset="357399.8724">2612 9917 188,'0'0'546,"0"0"-443,0 0-50,0 0-7,0 0-44,0 0-2,-11 59-12,22 4 12,-2 19 6,-3 3-2,-6 5-3,0-9-1,0-12 3,-11-15 4,1-13-4,1-14-1,-3-10-2,7-11 1,5-6 2,-1 0 2,-1-6 11,-3-32 2,3-25-7,2-17-10,0-1 0,0 9 13,0 22 17,0 21 23,0 14 0,0 15-23,2 0-3,-2 0-26,8 0-2,13 27-19,14 11 12,13 9 6,11 7 2,3-2 5,1-13-6,-1-12 5,-3-6-1,-6-12 4,-8-9-6,-5 0 3,4-35 3,-1-29 5,3-34-6,-11-19-2,-19-7-3,-11 3-2,-5 13 0,-8 23 0,-32 17 4,7 14-3,-3 11-1,11 17-2,14 12-20,9 6-75,2 3-84,28-5-356</inkml:trace>
  <inkml:trace contextRef="#ctx0" brushRef="#br0" timeOffset="357671.9531">4034 8967 586,'0'0'81,"0"0"5,0 0 21,0 0-38,0 0-29,0 0-27,139-84-5,-75 71-7,2 3 2,3 0-2,-4 1-2,-1 6-4,-4 3-78,-18 0-142,-12 0-261</inkml:trace>
  <inkml:trace contextRef="#ctx0" brushRef="#br0" timeOffset="357852.12">4138 9328 745,'0'0'163,"0"0"-91,0 0-17,0 0 4,0 0-36,162-80-20,-25 27-3,10 1-5,-8 4-72,-18-1-69,-13 1-149</inkml:trace>
  <inkml:trace contextRef="#ctx0" brushRef="#br0" timeOffset="358159.4701">5458 7935 803,'0'0'74,"0"0"-38,0 0-20,0 0-9,0 0-7,0 0-5,38 44 3,-1 9 4,0 6 3,-2 5-3,-2 0-2,2-1-1,6 1-14,-8-3-88,6-14-107,-4-15-326</inkml:trace>
  <inkml:trace contextRef="#ctx0" brushRef="#br0" timeOffset="358378.71">5397 8870 762,'0'0'147,"0"0"-114,0 0 32,0 0-6,0 0-28,0 0-30,106-74-1,9 41-3,14-2 3,3 0 0,-3 4-14,-15 3-15,-5 2-7,-19 11-33,-15 3-87,-11 6-126</inkml:trace>
  <inkml:trace contextRef="#ctx0" brushRef="#br0" timeOffset="358720.4785">5801 9120 563,'0'0'370,"0"0"-365,0 0-5,0 0-11,0 0 8,0 0 3,90 108 0,-55-60 2,-18 6-4,-12 0-5,-5-2-27,-15-14 7,-19-6 9,4-16 17,18-10 2,11-6 3,1-34 34,35-40-6,32-27-31,28-21-1,6-7 4,-3 12 1,1 16 6,-12 20-1,-15 26-4,-15 19-6,-2 13-13,-17 10-119,-9 9-278</inkml:trace>
  <inkml:trace contextRef="#ctx0" brushRef="#br0" timeOffset="359364.7588">476 8705 622,'0'0'75,"0"0"-75,0 0-10,0 0-24,25 128 34,5-21 24,7 26 46,10 16-22,-5 13-14,-5 8-11,-4 5-5,-10 8-2,4 2-14,-5-8 3,8 2 9,3-15-12,3-10 0,5-14-1,-4-15-1,3-26-18,-16-20-28,9-26-10,-13-18-15,-10-26-28,-5-9-94,-5-53-62</inkml:trace>
  <inkml:trace contextRef="#ctx0" brushRef="#br0" timeOffset="360344.1777">859 9699 616,'-40'-136'2,"13"5"-2,-1-3-50,-1 6 50,8 4 39,-1 18 10,2 9 13,5 13-11,6 9-25,9 6 7,0 3-4,0 7-25,0 8 3,0 8-7,0 10 1,0 5-2,15 7 1,4-2-6,26-1-4,22-2 9,43-5-2,41-9 1,45-2 1,41-11-8,24-11 2,18-5 4,26-17 1,11 1-5,14-6-7,14 0-39,1-1 4,-4 8-8,-15 4 3,-21 4-18,-26 11 1,-26 3 32,-31 3 26,-26 14 13,-27 4 2,-29 4-2,-8 12 4,-18 2-3,-22 4 26,-17 6 16,-18 11 10,-22 2-13,-4 0-32,-6 0-6,-7 2 10,7 21-11,10 3 20,0 14-6,14 6 7,3 17 10,10 12-21,5 22 38,-2 13-14,-2 22-21,-14 5-8,-4 1 10,-6 0-5,-1-3-6,6 7 3,-4 2-3,3 0 12,-1-9-13,-5-8-4,1-6 0,-8-13 1,-3-12-1,-10-16 2,-12-19-1,-5-18-1,0-12-2,0-12 2,0-2 1,-5-5-1,-3 5-6,-1 0-10,-3-2 0,4 6 9,-14 1 3,2 10 2,-28 5 2,-16 16 0,-30 6 8,-31 14 6,-17 2-4,-20 0-10,-19 1 0,-28-4 2,-20 0 8,-31-3-5,-31 6-2,-28-1 0,-24 0 1,-25 2-4,-15 3 0,-5-2 0,5 0 0,20-5-9,15-8 3,13 0-1,22-12 10,24-5-3,31-7 1,41-13 16,55-12 14,51-5-12,53-10 4,38 0-17,10 0-6,10 0-1,0 0-16,0 0-15,6 0-30,9-25-41,4-7-110,-3-12-168</inkml:trace>
  <inkml:trace contextRef="#ctx0" brushRef="#br0" timeOffset="371785.0088">2043 10039 225,'0'0'177,"0"0"-86,0 0-4,0 0-32,0 0-3,0 0-17,0 0-10,0 0 4,-15-4 4,10 4-9,5 0 0,0 0-12,0 0-3,0 0 1,-6 0-10,6 0-7,-15 0 6,6 16-1,-16 4 2,-5 14-1,7 8-1,-17 10 2,4 14 5,-12 9-1,4 4 5,-11 6-1,7 5-6,9-4 1,-1 5 2,7 2-5,-3-3 5,1-4-1,7-7-4,-2-5 8,3-4-6,0-7 0,9 7-1,1-7 3,4 1-3,-2-3-1,6 2 0,-2-5 0,7-3 0,-2-7 2,6-6-2,-5-5 0,5 2 1,0-7-1,0-6 0,0 1 0,0-7 0,0 2 0,0-5 0,11-2-1,4 2 1,5-8-24,2-3-30,0 1-45,-9-7-53,-3 0-164</inkml:trace>
  <inkml:trace contextRef="#ctx0" brushRef="#br0" timeOffset="372190.4759">931 11904 642,'0'0'112,"0"0"-26,0 0-1,0 0-41,0 0-12,0 0-26,-33-74-6,33 74-6,0 5-11,26 25 8,3 4 9,8 19 3,-2 1-2,10 3 0,0-3 0,-1-5 1,-1-13-2,2-4 0,-11-9 2,-3-8 0,-9-14-2,-7-1 3,5 0-3,9-12 6,1-35 3,15-16 0,-6-18-6,-1 10-2,-8 8 8,-8 20-8,-14 17 0,-4 9 0,-4 17-1,0 0-39,0 0-101,0 31-177,-5 14-39</inkml:trace>
  <inkml:trace contextRef="#ctx0" brushRef="#br0" timeOffset="372790.4537">1968 12599 437,'0'0'30,"0"0"-14,0 0 77,0 0-45,0 0-13,-167-22-13,118 32 3,-11 12 0,7 3 11,4-2-1,9 4-3,12-3-14,2-1-14,6-6-4,17-2 0,3 6-3,0-5-5,3 8 6,33-9-1,17 1 3,17 0 7,14-4-1,-2-3 1,2 0 1,-1-3-4,-6 5-3,-7-1-1,-11 7 1,-9 4-1,-18 0-1,-15 7 0,-9-1-1,-8 5-2,0 4 4,-38 8 6,-16-2 6,-21 0 5,-7-3-6,-2-7-1,11-7 4,16-7-1,10-8-10,17-6-3,11-4-1,16 0-31,3-26-78,0-16-224</inkml:trace>
  <inkml:trace contextRef="#ctx0" brushRef="#br0" timeOffset="373786.0679">2194 12625 732,'0'0'101,"0"0"-36,0 0 8,0 0-34,0 0-39,0 0-1,40-16-5,-5 43 4,7 13 2,7 5 1,1-3 0,-7 2 1,-1-7 0,-5 2 0,-4-4-2,-6-14 0,-3 1 1,-9-5-1,-4-3-16,-7-13-29,-1-1-24,-3 0 0,0 0 59,-18-6 7,-21-25 3,-4-7-1,1-9 1,0-8 8,2 8 18,5-1 42,11 6-18,3 11-5,2 0-7,14 11-3,2 5-11,3 3 1,0 4-7,0 1-7,0 1-2,0 6-2,0 0-4,0 0-2,0 0 1,0 0-2,0 0 0,-7 0 0,7 0 1,0 0-1,0 0 0,0 0 0,0 0 2,0 0-2,0 0 1,0 0 0,0 0-1,0 0-5,-5 0-13,5 0-17,0 0-8,-3 0-11,3 0-20,-12 0 0,9 5 16,-4-4 23,7 6 17,0-7 15,0 0 3,0 0 1,0 0 16,0 0 32,-3 0 2,3 0-7,-5 0-26,5 0-2,-5-7-7,-2 7 5,2-1 5,5-4 1,-2 1 0,-4 4 1,6 0-5,0-5-5,0 5-2,0 0-1,0 0 0,0 0 1,0 0-8,0 0-1,0 0-9,0 0-4,10 5-1,20 15 9,8 12 5,17 5 0,14-3 1,3 2 2,7-4-2,4 1 3,8-5-3,-10-9 3,1-1-3,-11-13-1,-8 0 1,-14 2 1,-16-7-2,-13 0 1,-10 0-1,2 0 0,-12 0 0,0 0 0,0 0-1,0 0-8,0 0-16,0 0-17,0 0-33,3-27-33,-3-13-298</inkml:trace>
  <inkml:trace contextRef="#ctx0" brushRef="#br0" timeOffset="374140.5359">2719 12266 716,'0'0'90,"0"0"-25,0 0 25,0 0-31,0 0-26,0 0-22,-40-83-11,40 83-8,0 0 4,0 0-6,15 19 10,19 9 0,1 15 9,10 9-2,3 1 10,1 2-3,5 2-5,2-7-8,-4 4 0,8-4 1,-6-5 5,-9-8-7,-8-6 3,-10-8-3,-7-6-1,-7-2-25,-8-11-21,-1 4-37,1-8-41,-5-8-73,6-28-197</inkml:trace>
  <inkml:trace contextRef="#ctx0" brushRef="#br0" timeOffset="374925.7696">3539 12026 758,'0'0'101,"0"0"-18,0 0-21,0 0 5,0 0-39,0 0-28,-33-58-15,33 85-2,15 26 14,11 6 3,4 10 2,1 1-1,-3-2 1,4-4 3,-4-5 3,-8-6-3,-1-5 4,1-9-7,-5-7-1,-2-5 2,-8-11-2,2-2 0,-7-12 0,0-2 1,0 0 7,0 0 7,0-7 1,-12-25 2,-16-20-17,-7-7 0,1-10-1,1 2-1,6-1-1,5 5 0,2-1 2,8-6 1,2 6-2,2 1 1,1 4 0,4 4-1,1 7 0,2 5-1,0 7-3,0 10 2,0 8 2,0 7 0,0 3-3,2 8 3,1 0-4,-3 0-4,0 0-6,10 0-1,5 0-11,16 0 22,2 3 3,2 13 1,14 5-3,1 6 1,8 5 0,1 6 2,11 6-1,-6 3 0,-11-3 1,-8-3 0,-8-5 0,-10-8 0,-14-1-3,1-5 3,-8-7-2,-1-3 2,-5-4 5,4-4 1,1 0 1,5-4-2,5 4-2,30-4 7,12 0 8,18-15-2,7-5-8,-7-7-4,-13 5-3,-5 5-1,-13 7 0,-6 0 0,-8 7 0,-15 3-35,-6 0-33,-9 8-73,0 28-84,-30 2 10</inkml:trace>
  <inkml:trace contextRef="#ctx0" brushRef="#br0" timeOffset="375766.5127">928 12386 635,'0'0'90,"0"0"-22,0 0 14,0 0-33,0 0-17,0 0-9,60-88-18,-42 88-5,21 16 0,16 12 6,12 8 10,13 3 5,4 7-5,21-1 1,19-4 10,20 4 3,13-8-13,10 0-6,9-6-6,1-4 11,-6 4-12,-4-8-1,4-3-1,3 0 6,-5-6-7,-2-9 2,-5 0-1,-4-5-2,-11 7 0,-8-3 0,-22 10 1,-19 4-5,-19 2 5,-14 6-2,-16-8 1,-16-3-6,-14-5-2,-8-8 7,-11-2 0,0 0-2,0 0-6,0 0-18,0 0-43,0 0-46,-15-33-103,-18-25-498</inkml:trace>
  <inkml:trace contextRef="#ctx0" brushRef="#br0" timeOffset="376217.678">3902 11679 636,'0'0'104,"0"0"-47,0 0 49,0 0-48,0 0-29,0 0-29,-44-15-11,14 64-5,-25 29 16,-13 35 39,-11 14-26,-8 8 10,3 4 8,-4-3-10,1 0 4,-4-2-1,3 2 0,-4-5-6,8-3-9,0 1 0,2-12-9,2-6 7,2 0-6,-1-19-1,7-3 5,8-12-5,14-13 3,5-17 2,15-19-5,8-9 4,10-11-4,9-8-3,-2 0-2,-7 0-14,-1-16-12,-7-18-70,2-14-59,3-10-141</inkml:trace>
  <inkml:trace contextRef="#ctx0" brushRef="#br0" timeOffset="552312.5986">16354 12736 45,'0'0'78,"0"0"-27,0 0-30,0 0-5,0 0 8,0 0-24,0 0 1,14-47 0,-14 42 7,0-3 33,0 0-6,0 3-18,0-1-3,0 1 18,5 1-21,-5-3-11,5 7-3,-5-5 3,0 3 0,0-1 4,0 1-2,0 2 0,0-4 0,0 4 3,0 0 5,0 0-7,0 0-3,6 0 0,-6 0-1,0 0-1,0 0-2,15-4 1,1-3 6,4 2-3,8-2 4,-5-1-4,-2 1-1,-1 2 1,0 0 3,-2 0 2,2-2 1,5 4 0,-10-4 0,-6 7-3,2-1-2,-2-4 0,2 5-1,6 0 0,-5 0-1,3 0 1,0 0 0,7 0 0,4 0 0,-2 0-4,4 0 8,-1 5-5,-3-5 1,-6 0 0,-3 0 0,-3 0 0,-4 0 0,-1 0 0,1 1-2,-1-1 2,3 7 0,13-4-2,-8 4 2,5-2 0,-1 0 5,-1 0-5,2-5 2,-5 7-1,0-2 0,10-2 1,-9 4-2,-1-4 0,-7 6-2,4-5 1,4 7 1,-1 1 0,11 1 0,-3-2 1,9 6-1,-2-7 2,-3 7-2,3-7 2,-7 7 2,2-8-4,-5 8-3,-5-6 3,0-1-5,-1 7 3,-2-4 2,-4 1-1,-1-4 0,1 1 1,-1 0 0,1-2 1,-3 3-2,5 2 2,3-1-1,-8-3 0,7 0 1,-3 7-1,-3-7-1,-6 5-1,0 1-2,0 0-3,0 1 7,0 5 0,0-2 1,-6 0-2,-3-1 1,4-3 0,-7-1 0,-4 7-1,1-1 1,-12 0 0,-5 6 1,0 7-1,-8-11 1,8 1-2,-11-3 2,6-2-1,7-2 2,-7-11 1,2 6-2,5-7 8,0 0 0,-4 4-6,1-8-3,-12 4 4,6 2-2,-6-7 0,7 0 0,-3 0 0,3 0-2,-2 0 0,10 0 0,-4 0 4,11 0-3,-11 0 2,8-12 0,-4-3-3,-9-2 0,1 1 6,-11-4-4,2-3-2,9 4 1,-1 2 24,9 2-4,7-2-16,-2 0 12,10 2-12,-5-2 2,10 2 8,-7-7 2,10 0-13,4-5-1,-4-4-3,2 3 3,5 0-2,-3 3 3,3 3-3,0 2-1,0-2-1,0 7 1,0-2 0,0 2 0,0-1 0,0 5 0,0-5 0,3 0-1,2 4-1,2 1-1,-4-4-1,4 5 3,4 3 1,1-8 0,-8 9-1,1-4 1,5-1 1,1 1-1,-7 0 0,9 3-1,4-4 1,-2 1 0,5-1 0,-2 0-1,6 2 1,1-2-1,-5 4 1,5-2 0,-10 5 0,0 0-1,0 1-1,-1-2-3,6 5 3,-7-5 0,2 5 1,0-2 2,0-3 0,4 2-1,-9 3 0,1-7 0,-7 7 1,7 0-1,-2 0-4,2 0 4,6-2 2,3 2-2,0-4-7,4 0 6,1-1-1,0 3 2,-5-3-2,5 2 4,-10-4-4,5 6 2,-3-4-2,0 5 2,-2-4 0,-7 4-2,2 0-1,5 0 3,-3 0 0,6 0-3,1 0-1,6 0-2,3 0 5,7 0-1,5 0 2,-6 4-1,-1 1 1,-1-4-1,-12 6 1,9-4-2,-11 4 2,2 2-1,-5-3-1,10 4 2,-10 2-6,9 0 4,1-4 2,-5 4 0,3-1 1,-1-2-3,0 2 2,-2 0 0,0-5-3,-13 3 3,-2-8-1,3 4 1,-8 2-9,0 3 9,3 5-5,2 1 4,2 7 1,1 2 0,-2-5 1,4-1 0,-5-3-1,5 4-1,-5-3 1,1 5 0,-4-2 1,-2 7-2,0-1 2,0 6-2,-12 0 2,-4 3 0,0-2-1,-4-3 0,0-5 0,4-3 0,1 0 3,-7-5-3,3-2 0,4-3 1,-5 3-1,-3 2 3,-2-9-2,1 3-1,-2-2 2,-3-1-2,-6-4 3,2 2-2,-3-1 2,0 2-3,-1-2-1,-2 0 1,-6 1-2,3-2 4,6 1 1,-3-5-3,9 0 4,-3 0-2,2 0 4,0 0 0,-1 0 11,-3-11 7,1 1-5,11-6-16,-6 6 7,14 2 7,-5-5-9,-1 2 1,-3-10 0,-1 6 10,2-4-2,-8-2-13,1 0 9,7 1-8,-2 7-4,10-2 6,0-1 4,6 6-6,-2-7 4,-3 2-8,9-1 1,2 4 0,-4-4-2,7 0 0,0-4-1,0 3 1,0-3 3,0 3-2,0 2 3,0-3-2,0-3-2,0-3-3,7-4-1,-2 1-2,7-1-6,-2 3 1,0 2 6,1 2-8,-2 1 7,-2 8 3,1 2 3,-1-3 0,-6 3-1,8-4-2,7 3 3,-6 1 0,2 0-1,-4 3 1,7-3-1,-6 5 0,-4 3-3,0-1-2,-5 3-18,0 0 5,7-7 15,-7 7 4,5-2 0,3-6 0,2 3 0,2-2 0,3-3 0,0 4-4,3 2 2,-3-3 2,5-3 0,-1 5 0,6 4-2,-5-3 2,-5-1 0,2 5 0,-1-5 0,-7 5-5,-3 0 5,-2 0 0,-4 0 0,0 0 3,0 0-3,0 0 0,0 0 0,0 0 0,0 0 0,0 0 0,0 0-4,0 0-13,0 0-48,0 0-90,0 0 10,5 5 54</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58:49.527"/>
    </inkml:context>
    <inkml:brush xml:id="br0">
      <inkml:brushProperty name="width" value="0.05292" units="cm"/>
      <inkml:brushProperty name="height" value="0.05292" units="cm"/>
      <inkml:brushProperty name="color" value="#FF0000"/>
    </inkml:brush>
  </inkml:definitions>
  <inkml:trace contextRef="#ctx0" brushRef="#br0">17684 15477 178,'0'0'57,"0"0"-9,0 0-33,0 0-7,0 0 14,0 0 12,0 0 20,0-37-20,0 37-22,0 0-1,0 0 18,0 0 16,0 0-23,0 0-11,0 0-8,0 0 0,0 0 4,0 0-6,0 0 12,0 0-4,0 0-4,0 0 2,0 0 2,0 0 13,0 0-15,0 0-3,0 0 0,0-2 8,0-3 1,0 2-3,0-4-3,5-3-7,2-1 1,-2 0-2,-2 10 2,-1-4-2,-2 5 1,0 0-2,3 0 4,-3-4 0,4 4-2,-4 0 0,5-5-1,6-2-1,4-9 1,9-5 1,9-2-4,-3-1 4,-10 6 0,-1 5 0,-9 1 1,-5 7 4,-5-2 2,7-3 2,-4 4-5,2 2-3,2-1-1,1-2-3,7-3 1,3 0 1,3-1 1,0-1-1,-4-2 2,0 7 0,-9-3-1,2 0 0,-5 5 0,10-7 1,0 2-1,10-3-1,-1 0 1,3-1 0,-1 1 0,4 2 0,4-1 0,-4 1 0,-2 3 0,-2 0 0,-1 3 0,-5 1 0,5-1 0,-2-1-5,4-5 5,10 5 4,-7 2-4,8-1 0,4 4 1,-5-6-2,6 3 2,4-1-2,2 5 1,-6-1 0,6-4 0,-9 1-1,-2 4 1,-7-5-4,2 5 4,2 0 0,9 0 0,-3 0-1,8 0-1,-2 0 2,-2 0 2,3 0-2,1 0 2,-4 0-2,4 5 0,4-1-2,-3 1 2,6 1 0,-5-2 0,-2 3 0,1-6-1,-1-1 1,-3 5 1,6-5-1,2 4 0,-9-4-6,4 6 11,-1-1-5,-1 1 0,5 5 0,-4-7-5,2 2 11,-1 4-10,-7-3 4,6 2 0,1-1 0,-9-4 0,7 7 0,-5-3 0,-1 5 5,0-2-5,-3 0 0,-6 3 0,11-3 0,-6 1 0,-2-3 0,-5 2-1,4-4 1,-7 2 0,1 2 0,-5 1-1,4 3 1,0 2 0,3-2-2,0 2 1,9 0-1,-9 2 2,10 2 0,-5-3 2,2 2-5,5 6 6,-6-3-6,10 4 2,-11-2-1,-8 3 2,9 4 2,-12 0-2,4 0-1,-1 4-5,-2-3 6,2 6 5,-2-4-5,-3 2-1,-1-4 1,-1-1 0,2 6 0,-2-10 0,-3 3 0,3-3-2,-5 3 2,0 1 0,-1 0-1,2 9 0,-7-1 1,-3 2-6,-2-2 11,1 5-7,-5-3 2,6 2 0,-6-7 0,4 6 0,-4-6 0,0-1 0,0 2 0,0-4 0,0 1 0,0 2 0,0-4-1,0 10 1,-15-5-2,-4 2 1,-9 4 1,8-1-1,0 6 1,-9-7 0,9 0 0,-2 0 0,-3-10 1,9 0-3,-6-9 3,9-1-2,-13-1 2,8 0 0,-9 4 10,2-1-8,-2 1 3,-4 7-6,-3-9 0,-1 9 0,-7-5 4,5-6-5,1 7 1,0-13 0,3 5 4,3-8-1,-2 0 8,9-4-5,-1 3 1,-4-7-4,8 4 8,-7 1-9,7-4 1,-7 1-2,5 5 1,4-10 2,-10 4-2,8-1 0,-1-4 2,-7 5-2,1-5 1,-3 0 7,3 0 5,6 0-11,-4 0 2,4 0 6,5 0 0,-11 0-2,-8 0-10,-4 0 0,-2 0 0,-1 0 0,0 0 6,0 0-5,5 0-1,2 0 0,2 0 1,-4 0-1,0-5 1,5-4 0,1 8 2,5-10-3,-14 5 4,2 1-2,-14 1-2,5-4-1,-8 3 1,8 1 0,10 4 0,0 0 0,6 0 0,-1 0 3,5 0-3,-8 0 2,-2 0-4,-5 0 2,1 0 0,-5-4 2,8 2-1,-6-7-1,-2 1 0,2 0 2,9 1 0,2-1-2,2 1-2,8 1 2,-2 2 1,1-3 0,-4-1 2,3-4-2,-5 0 2,0 1-2,-4-3 1,1 2 3,3 1-2,3 1-3,0-1 0,5 5 0,-1 1 6,-5-4-5,1 1-1,-5 0-5,2-3 5,-7 3 0,-5-5 2,-5 2-2,4-1 2,1 1-3,5 3 1,-1-4 0,13 0 4,0 2-4,8 4 1,2-3 0,3 3-1,4 0 3,-7 0-2,0-3-1,0-2 1,-4 0 0,-2-4 0,-1 3 0,5-3 0,-1 2 0,1-2-1,2 3 0,-4-3 4,1-2-4,-4-3-4,-1 0 4,-2-7 0,5 4 1,0-3-2,-2 3 2,0-1 2,-1 1-1,-2-7-2,10 7 0,-5-3 0,11 9 1,-3 1-2,1 1 3,6-2-2,-2-4 2,-1 1-1,3-3-1,-7-2-1,9-2-1,-9-1 4,2-3-3,5 3 1,-7 1 0,7-3 0,3 2 0,-1 0 0,-9 3 2,9 0-2,-4-3 0,2-5-1,5 1 1,-3 0 1,-9 1-1,9 3 0,-2 1 0,-7 1 0,7 5 0,2 0 0,-2 4 2,1 2-1,-2-2-2,6 2 2,0-6-2,-5 6 2,5-9-1,-4 4 0,4-8 2,-5 2-1,-1-1 0,1 4-1,5 4 0,-4-2 0,-2-3 1,6 9-2,-5-2 3,0 2-2,1-1 0,-1 1 0,5-6 1,-3-1-1,3 0 0,0 2 0,0-7 0,0-1 0,0 8 0,0-4-1,0 4-1,0 0 4,0 3-2,0 2 0,0-2 0,0 2 0,0-2-1,0 2 1,0-6 0,0 7 1,0-1 0,0-7 0,0 4-1,0-6-1,0 3 1,0 6-3,3-2 3,-1 1 1,5 0-1,-2 0-2,6 1 2,-7-6 1,1 10-1,1-5 0,-1 0 0,-1 0-1,7 1 1,-2-2 0,3 0-1,9-3 0,1 2 0,-4-3 1,13 1-3,-1-3 0,-9 2 4,6 6-3,-13-1-1,-4 9 2,1-2 1,-6 5 0,0 0-6,0 0 3,-3 4-7,0 0-6,6-4-11,2 4-10,10-5-23,7 5-21,16 0-32,-12 0-49,-5 0-103</inkml:trace>
  <inkml:trace contextRef="#ctx0" brushRef="#br0" timeOffset="10835.6295">22769 15658 162,'0'0'240,"0"0"-240,0 0-42,0 0-19,0 0 61,0 0 52,0 0 27,0 0-41,-1-70-10,1 70 1,1-4 19,4-1 7,-3-2 5,7 2-36,1-1-18,-2-3-6,7 4 4,-3 2-4,-2-6 0,5 3 0,8-3 7,-8 1-7,5-2 2,-3 1-1,10-7 5,-7 4 0,-2 4 0,12-4 5,-6 0-7,-2 2 0,4 0-2,4 3 3,-1-8-4,6 9-1,-3 2 7,0-2-7,-1 6 0,-6-6 0,7 6-3,-2 0 3,4 0 0,4 0 0,-1 0-2,-5 0 1,3 0 1,-5 7-3,4 2 3,-3-3 0,3-1 0,4 7 1,-1-7-2,0-5 2,5 4-1,5-4 0,-4 5 1,-1-5-1,0 0 0,-7 1-2,5-1-1,-10 0 2,4 0-2,-6 0-1,-1 7 4,1-4-1,-4 2 1,2-3-1,-4 3 0,0 3-5,1-4 5,2 0 0,-1 0 2,-2 1-1,4-3 0,-6 3-1,2-5 1,5 3 1,-5 5-1,1 6-2,-3 1 2,5-1-3,-1 12-1,-3-4 3,-2 10-1,-1 0 1,-6 0 1,-7 0-1,7 4 1,-6-9 1,1 10-1,5 2 1,-6 6 1,-1 6 2,-1 8 1,-4 4-1,0 11-4,0 1 3,0 1-2,0 0 7,0-8-4,-4 0 1,-7-9-2,4-4 3,-5-2-5,-1-11-1,3-4 0,-5-7 0,3-7-4,-8-4 3,-2 0 1,1 3-3,-13 1 6,1 4-2,-16 5 1,2-5 1,-1 3 0,-2-3 2,1 3-1,1-7-2,4-1 5,6-1-7,1-7 3,5-3 14,2-7 1,-2-5 12,0 0-1,-11 0-5,3-5-1,-16-18-7,0-9-11,-3 6 11,7-7-1,-5-4 7,2 2-10,2-5-2,4-1-3,1-7 11,-6-3 3,2 0-4,7-2 15,0 3 10,13 1-16,2 4 1,3 7-21,10-6-2,-3 2-2,5-5-2,-1-4 0,6-6 2,0 10 0,-2-8-2,3 3 0,-2 3-1,7 7 1,4-3-1,-6 3 1,6-3 0,0-6-18,0-6 3,21-7 0,0-1 2,5 1-3,4 10-9,-3 2 24,5 9 0,-5 4-6,-4 9-13,2 3 6,-1 4 4,-4 2-1,8 1-22,2 2 4,2-4-13,5 12-11,6-5-14,8 5-16,9 5-13,-3-2-86,3 4-133</inkml:trace>
  <inkml:trace contextRef="#ctx0" brushRef="#br0" timeOffset="12043.7944">27677 15946 623,'0'0'20,"0"0"23,0 0-26,0 0 5,0 0 24,0 0-6,0 0-16,0-6-17,-5 6 5,5 0-4,0 0-6,0 0 2,0 0-4,0 0-6,0 15-3,0 12 8,0 8 1,5 11 0,4 4 0,-1-2 1,-1 4 0,-4-3 2,2-5-3,7-9 3,-12 4 0,5-7-3,-5-1-1,0-5 1,0-3 1,0-13 1,0 1-4,7-7 2,-7-2 0,0-2 0,0 5 1,5-5-1,-5 0 2,10 0 1,6 0-2,21 0 2,23-23 3,27-18-1,17-14 1,33-9 1,11-10-5,7 5 6,-1 1-7,-7 1-1,-16 5 0,-21 16 0,-18 6 5,-17 8-5,-13 10-2,-13 7 2,-12 3-1,-9 7 1,-13 4-1,-12-4 0,-3 1 1,0 4-2,0 0 1,0 0-13,0 0-9,0 0-25,-3 0-46,-17 0-77,-7 0-233</inkml:trace>
  <inkml:trace contextRef="#ctx0" brushRef="#br0" timeOffset="31903.8407">15732 8470 185,'0'0'32,"0"0"-1,0 0 33,0 0 11,0 0-22,0 0-5,0 0 3,-15-97-24,8 88-12,7 3-4,0 4 5,0-1 6,0-4-10,-5 7 8,5-5 4,0 4-2,0-3-1,-3 3 3,3 1 1,0-4-6,0 4 3,0 0-10,0 0-7,0 0-2,0 0-3,0 0-3,0 0 2,0 0 0,0 0-6,0 0 0,0 0-4,0 5 0,-8 15 8,8 5 0,0 7 3,0 4 2,0 1-2,0 5 0,0 0 0,8 4-3,0 1 3,2 0 0,2-5 0,-4 7 5,-1-7-5,1 7-1,-3-2 0,-5-8 1,4 2 3,-4-2-3,3-2 0,-3-5-2,7-5 5,0-6-4,-7-10 1,3 0 0,-3-6 0,0-5 0,0 0 4,0 0-4,0 0 10,0 0-1,0 0 8,0 0 11,0 0 4,0 0 0,0 0-11,0-16-1,0-7-18,0-7 3,0-3-4,0-4-1,0-1 0,0-5 0,0 1-3,-10 0 2,3 2 1,0 0 7,2 1-7,-3 3-1,1 4 1,2 0-1,2 3 1,3-3-2,0 1 4,0-2-2,-7 1 0,7 0 0,-5 2 0,2 2 0,3 3-5,0 3 4,0 1 2,0 3 4,0 8-5,0 0 0,-7-2 0,7 6-1,0-3 1,0-1 0,0 3-5,0-2 10,0 3-6,0 1 1,0 1-5,0 1 5,0 3 0,0 0-2,0 0 1,0-4-5,0 4 5,0-5-2,0 3-3,15-2-4,12-4-2,17 1 8,-6 1 4,11-1 0,4 3-6,-6 0 6,5 4 0,-9 0 0,-13 0 0,-5 0-1,-4 0-3,-13 0-9,4 10 11,-4 1-6,-1 4 1,-4 3-5,-3 2 0,0 10 1,0 3 0,0 7 8,-3-1 3,-17-5-2,-2 2 2,-5-9 7,5 0-7,-1-5 1,-2-7-1,1-3 2,4 2 0,-3-6-2,11-5 4,7-1-3,2-2-1,3 3 1,0-3-1,0 0 2,0 0-1,0 0 0,0 0 4,0 0-5,0 0-5,3 0 5,12 0-9,15 0 9,16 2 3,5 3-2,10-1 2,-5 0-3,1 4 0,0 1 0,-3-1 0,1 7 2,-17-4-4,3 5 1,-13-1 1,-6 2 0,-7 3-3,-3-2-1,-6 1 3,-2 5-5,1-4 0,-5 7 3,0-5 1,0-1 3,-9 3-2,-9-5 2,-4 7-1,-8-5 4,-9-5-1,1 6 11,-7-5-5,0-7 3,-4 0-10,7-3 2,1-3 2,4-4 0,-5 0-5,-7 0 8,-4 0-8,-1 0 1,-9 0 2,3 0-3,8-4 0,17-3 0,13 6-1,8-3 0,9 4-1,5-5 2,0 5 6,0-2-7,0 2 0,0-3-14,0 3-34,0 0-40,12-2-64,17-8-186</inkml:trace>
  <inkml:trace contextRef="#ctx0" brushRef="#br0" timeOffset="33703.7608">17013 8444 44,'0'0'7,"0"0"-7,0 0 2,0 0-2,0 0-2,0 0-1,0 0-6,0 0 8,0 0 1,0 0 13,0 0 10,0 0-10,0 0 11,0 0 9,0 0-10,0 0 14,0 0-6,0 0 19,0 0 1,0 0-18,0 0-6,0 0 6,0 0-2,0 0 4,0 0-5,0 0-4,0 0-8,0 0-1,0 0 4,-6 0-1,1-1-11,5 1-2,0 0 6,0 0 3,0 0-4,0 0-6,0 0 1,0 0-7,0 0 4,0 0-4,0 0 0,0 0-1,0 0-4,0 0-1,0 0-1,0 0 6,5 0-2,18 0 3,14 0 7,3 0 33,14-4-21,-3-3 1,3-3-3,-4 3-10,-1-5 3,-11 4 1,-8-4-6,-8 2 8,-7 9-2,-15-3-1,0 4 1,0 0 4,0 0-7,0 0 0,0-1-8,0 1 1,0 0-1,0 0 1,0 0-1,0 0 0,0 0 0,0 0 2,0 0-2,0 0-21,0 0-25,0 0-27,-7 0-49,-16 5-68,-11 4-204</inkml:trace>
  <inkml:trace contextRef="#ctx0" brushRef="#br0" timeOffset="34147.3664">17281 8905 79,'0'0'222,"0"0"-200,0 0-6,152-8 7,-107-2 37,-1 0-30,-7 1-1,6 1 10,-11-1-6,0-1 6,-17 2-1,-7 3 7,-1 3 4,-7-1-4,0 3-2,0 0-2,0 0-22,0 0-3,0-2-14,0 2-2,0 0-6,0 0-13,0 0-45,0 0-66,0-10-68,0-5-158</inkml:trace>
  <inkml:trace contextRef="#ctx0" brushRef="#br0" timeOffset="34724.6172">18495 7903 363,'0'0'85,"0"0"-33,0 0-6,0 0-13,0 0-18,0 0-12,-63-32-3,51 32-4,-3 8 3,-8 15-1,4 5 2,-2 11 0,-8 3 0,4 11 7,2 6 5,1 5 9,5 7-9,10-3-5,7 2 8,0-12 0,0-1-4,14-14-11,6-4 0,12-7 10,-4-2-2,1-6 13,9-1-20,9-9 8,-5 2-6,5-5 3,4-2-6,-7-9-46,-4 0-34,-15 0-86,-6-15-134</inkml:trace>
  <inkml:trace contextRef="#ctx0" brushRef="#br0" timeOffset="35174.7136">18848 7965 306,'0'0'142,"0"0"-35,0 0-9,0 0-11,0 0-27,0 0-51,0-30-9,0 30-4,0 0-9,0 12-7,14 14 19,8 7-1,-2 8 4,8 2 2,-5 4 7,-2 1-4,2-1 0,2 3 9,-3-1-14,0 0 1,-7-9-3,0-6 1,0-7 1,-10-1 0,6-9-2,-4-1 0,0 0 0,-7-2 0,0 3 0,0-5-5,0 5-41,0-3-28,0-2-41,0-8-74,-7-4-208</inkml:trace>
  <inkml:trace contextRef="#ctx0" brushRef="#br0" timeOffset="35654.3019">19345 8187 398,'0'0'101,"0"0"-32,0 0 14,0 0-7,0 0-40,0 0-8,-5-7-17,5 7-10,0 0 1,17-2 1,18-6-1,14 2 2,6-3 0,3 3-1,3-6-3,-10-2 0,1 2 10,7-3-6,-11-2-4,-1 2-1,-7-6 1,-8 6 2,-3 3-2,-14-4-15,-7 6-11,-8 4-38,0-1-58,-5 3-156</inkml:trace>
  <inkml:trace contextRef="#ctx0" brushRef="#br0" timeOffset="36072.7712">19389 7879 136,'0'0'350,"0"0"-246,0 0-8,0 0-14,0 0-34,0 0-16,-12-23-17,12 23-7,0 0-8,0 0-23,0 20 6,20 7 17,2 15 0,5-3 4,-6 9-1,-1-1-3,2 4 1,5 1 7,-9 1-3,4-6 0,5 2-3,-12 0-1,2-12 1,-6-7-1,-1-2 1,0-6-2,-10 3-22,5-4-65,-5-8-72,16-13-136</inkml:trace>
  <inkml:trace contextRef="#ctx0" brushRef="#br0" timeOffset="36725.1882">20742 7943 478,'0'0'74,"0"0"-46,0 0 22,0 0 2,0 0-37,0 0-3,-107-46-12,82 52-8,10 16 4,6 0 0,3 4 3,6-3-5,0-3 6,0 1-2,11-6 0,6-8-1,3-2 6,-5-5-3,-3 0 12,-4-8-3,2-16-1,-10-8 7,0-7-4,0-8 13,-10-11-2,-10 5 4,-1-1 20,2 12 6,7 3-23,1 17-2,2 4 3,9 8 1,-6 6-12,6-1-2,0 5-9,0 0-8,0 0-4,0 0-6,0 0-6,0 12 0,0 19 6,10 9 8,10 10 2,-3 5 0,-1-1 0,-1-2 2,-3 2-2,3-5 0,-7 1 0,4 0 2,5 4 2,-5-6-4,-4-10-3,-1-2 3,-7-9 1,3-5 0,2-7-1,-5-3-11,0-3-32,0-4-13,0-5-50,0 0-49,-5-9-62</inkml:trace>
  <inkml:trace contextRef="#ctx0" brushRef="#br0" timeOffset="37153.9305">20673 7476 422,'0'0'86,"0"0"-43,0 0 3,0 0-25,0 0-21,0 0 0,168 20 5,-93 19-5,-1 4 6,-4 9-4,-15 8 8,-6-1-10,-14 12-2,-12-4 2,-6-2 0,-14-1-1,-3-5 1,0-2-1,0-7 1,-22-5 8,-4-5 5,-8-4 11,-11-4 0,-3-4-15,9-1-6,-6-6-3,22-10-62,7-11-81,16 0-154</inkml:trace>
  <inkml:trace contextRef="#ctx0" brushRef="#br0" timeOffset="48830.2109">22156 7210 213,'0'0'70,"0"0"-20,0 0-23,0 0 5,0 0-11,0 0-4,0 0 7,0 0 9,0-3 8,0 3 3,0 0-9,0-4-5,0-1-3,0 5-17,0-1 13,0 1-13,0-3-8,0 1 3,0 0-1,0 0 2,0-3 4,0 2 0,0 1 0,0-1-6,0-1 18,0 0-9,0 4-12,0-5 9,0 1-5,0-3 5,0 4-2,0-1 7,-5 0-13,1-1 16,-8 3-12,2-2-1,-6-5-5,-1 9-1,-3-4 1,-4 4 0,1 0-2,6 0 1,-3 0 1,5 0 0,-5 0 0,3 0-1,-4 4-1,-1 5-1,2 3 3,-7 7 0,7 1 0,-8-2-1,8 4 1,1-1-1,2-6-1,6 1 0,-1 1 2,7 0 0,-5-2-4,5 2 4,5 0 0,-3-2 0,3-2 0,0-1-1,0-1 0,0 1 0,0 3-1,3 2-2,17-2 2,2 2 2,11-2 5,7 0-1,19-4-2,4-3 0,9-3-1,4-2 6,-4-1-1,-9-2-4,-3 5-2,-9 0-1,-3-2 1,-13 1 4,2 5-4,-7-3 0,-1 3-1,-9-2 0,-9 4 1,1 0-8,-5-1 5,1 5-1,-3 1-1,7-1 3,-7-2 0,-5 2 2,3 0 0,2-2 2,-5 3 0,0-6-2,0 3-5,0 1 5,-5 3-3,-20 3 3,-7 1 0,-15-2 4,-11-1 1,-14 6 3,-13-4-7,-6-6 3,9-1 1,5-10-2,16-1 5,14-2-1,10 0 7,17 0-9,0 0 3,8 0-6,-1 0 4,4 0-6,-2 0 0,-4 0-3,4 5 3,-9 1-4,4 5-34,-1 4-24,7 1-38,5 4-16,5-8-63,0-1-67</inkml:trace>
  <inkml:trace contextRef="#ctx0" brushRef="#br0" timeOffset="54975.8483">24216 8462 120,'0'0'36,"0"0"9,0 0-8,0 0-18,0 0-13,0 0 35,0 0-27,0 0 10,-18-23-6,16 23-16,1 0-1,1 0 2,0 0 0,0-4 2,0 4-2,0-3 5,0 1 2,0 0 4,-4 2 1,1-1 0,0 1-11,3 0 0,0 0 1,0 0-4,0 0 5,0 0 0,0 0-3,0 0 1,0-5-4,0 5 3,0 0-3,0 0 0,0 0 0,0 0 8,-2-2 1,2-1-1,-3 3 0,3-2 4,0 0-4,-4 0 12,1 2-10,3-4-8,0 4 1,-5 0 1,5-4 2,-3 1 2,3 2-7,-5-2 3,5 2-1,-7-4 4,2 3-3,2-3 0,-4 3 10,-12-6-11,1 7-3,-2 1-3,-10 0 3,5 0-2,-10 0 2,3 0-1,7 1 1,-4 11 0,11-7 2,5 0 2,2-4-2,11 2-2,-5-2-3,2 6 0,3 1 3,-12-1-1,9 6 0,-7 1 1,3-1-1,6 4 1,-3-2-3,1 2 1,0 1-3,3-3 5,0 7-1,0-7-3,0 2 2,6-7 2,19 7 0,17-8 4,10-1 2,13 0 10,7-8-1,2 0 7,-6 0-20,-1 0 11,-5 0-13,-8 0 0,-11 0 4,-13 0-4,-10 0 0,-6 0 0,-9 2 2,2 1-8,-7-1 4,0 3-1,0 2-3,0 3 1,0 7 5,0 3-1,0 1 2,0 1 0,-7-2-1,-7 6 0,-4-3 0,1 4 0,-6-5 3,-6 1-1,9 1 5,-13-8-7,3 4 0,-2-3 10,-3-7 0,7 2 0,-6-7 13,9 0-10,0-5 1,5 0 2,5 0 8,1 0-10,-4-5-2,3-12-11,-2 7-1,5-5 0,7 4-11,5 0-14,0 2-26,5-9-72,47-5-79,12-7-199</inkml:trace>
  <inkml:trace contextRef="#ctx0" brushRef="#br0" timeOffset="55395.5423">24946 8417 223,'0'0'210,"0"0"-119,0 0-38,0 0 42,0 0-40,0 0-13,-5-49-17,5 48-1,0 1-12,0-3-7,0-3-2,0 1 2,10-7 0,7 2-3,-2-2 2,8-4 1,0-5-3,14 6-1,0-6-1,7 6-2,9-2 1,-3 0-4,0 7-31,1 1-19,-8-1-6,-6 10-13,-14 0-28,-8 0-62,-6 0 24,-9 0-82</inkml:trace>
  <inkml:trace contextRef="#ctx0" brushRef="#br0" timeOffset="55757.7888">24906 8811 260,'0'0'185,"0"0"-182,0 0-2,0 0 30,0 0 23,155-38-18,-91 17-7,-1-2-22,13-1 26,-11 1-28,0-2 17,-11 3-2,-14 7-16,-15 2 1,-13 4 16,-4-2-12,-6 0 3,3 5-10,0-3-4,-5 2-2,5-3-34,6 4-72,1-4-66,-4-5-91</inkml:trace>
  <inkml:trace contextRef="#ctx0" brushRef="#br0" timeOffset="57340.7163">26194 7898 366,'0'0'82,"0"0"-31,0 0-1,0 0 10,0 0-35,0 0-16,-2-33-9,2 33-2,0 0 0,0 0 0,0 0-8,0 0-3,0 11 10,0 11 3,2 5 2,11 0 1,-3 10-1,7-2 9,-2 5-3,0-4 4,0-3-1,2-2-11,-1-3 9,-4-8-7,-3-5 1,-3-1 2,-4-4-3,0-3 1,-2-3-2,0-4-1,0 0 0,0 0 1,0 0-1,0 0 9,0 0 2,0 0 17,0 0 14,0 0 6,-4-16-18,-16-3-22,-5-8-1,3-3-3,-1-3 0,-9-8-2,7 9 0,-2-4-2,6 8 2,2 1 7,2-1 0,6 3 3,-4 3-5,1 3 0,8 5-3,-3 2-4,9 8 2,0-1 2,0 5-3,0 0-1,0 0-1,0 0-1,0 0-2,0 0 0,0 0-6,0 0-1,15 12 4,14 13 6,7 5 1,16 1 0,12-4 4,6 1-3,2-5-1,-3-2 0,-7-6 5,-1-3-5,-10-1 3,-3-6 1,-18 2-4,-10-7 0,-8 0 0,-10 5 12,-2-5-10,0 0 15,0 0 14,0 0 1,0-12-12,0-13-15,0-2-5,0-8 0,0 0 8,-2-1-5,-11-2-3,-1 6 6,3 0-3,-3 1 15,-11-3-18,7 5-5,-2 6 5,-2-4 0,5 7-5,7 6 4,3 4 1,4 10-30,3 0-33,0 0-49,0 0-80,0 17-44,12-2 25</inkml:trace>
  <inkml:trace contextRef="#ctx0" brushRef="#br0" timeOffset="57721.1585">26853 7754 204,'0'0'314,"0"0"-210,0 0-26,0 0-17,0 0-37,0 0-18,-5-12-6,33 12-14,12 13 14,24 8 2,6 5 11,7 1-1,8-3-4,-8-1 4,2-1-10,-15-5-2,-13-3 0,-9-8 9,-20 4-9,-9-5-5,-6-3 5,1-2 0,-4 0-9,2 0-60,-6 0-59,0-2-94</inkml:trace>
  <inkml:trace contextRef="#ctx0" brushRef="#br0" timeOffset="58044.7159">27152 7551 511,'0'0'98,"0"0"-7,0 0-31,0 0 0,0 0-42,0 0-18,-3-42-12,3 47-9,3 17 12,14 10 7,0 5 2,-2 4 3,1-2-3,1 3 3,-2-3-2,0-8 2,2 1-3,-2-5 4,-7-4-2,1-7-2,-3 0 2,3-2 0,-6-4-2,9 2-8,-2-7-66,5-5-104,0 0-147</inkml:trace>
  <inkml:trace contextRef="#ctx0" brushRef="#br0" timeOffset="58433.8782">27662 7198 459,'0'0'109,"0"0"-8,0 0-37,0 0-45,0 0-19,0 0-7,39 31 7,-7-3 1,-4 3 7,-1-2-7,5 1 11,-6-1-4,1-3-2,0 4 4,-12-7-8,5-2-1,-3-6 6,-5-1-7,-4-5 1,0 4 0,6-1-1,-6-5-1,10 5-1,4-3-34,3-8-62,14-1-102,-2 0-204</inkml:trace>
  <inkml:trace contextRef="#ctx0" brushRef="#br0" timeOffset="58751.8287">27773 7867 441,'0'0'110,"0"0"-96,0 0 16,0 0 33,0 0-2,0 0-36,122-33 0,-69 7 1,8 5-26,-3-4 9,2 2-2,-4-4-4,-6 5-1,-5 0 1,-1 7-3,-9 7-7,-5-2-56,-2 5-49,-8 5-77,-11 0-128</inkml:trace>
  <inkml:trace contextRef="#ctx0" brushRef="#br0" timeOffset="59544.0172">28129 8100 561,'0'0'64,"0"0"4,0 0-38,0 0-17,0 0-13,139-57 0,-85 57 6,-9 0-4,3 0 0,-8 0-2,4 12 2,-9 3 3,2 6-5,-7 9 0,0 2-1,-12 2 2,2 4-2,-5-1-2,-1-5 3,-2-1 0,-9-10 0,2-3 0,-5-9 3,0-2-3,0-6 0,0 1 0,0-2 2,0 0 2,0 0 10,0 0-3,-5-20 2,-10-12-11,-7-8 2,4-5-3,6 3 1,7 2 2,-2-1 0,7 4 4,0-2 15,0 8 13,0-6-7,27 3-18,7 4-10,-3-2 4,16 2-10,-3 1 9,11 2-9,2 4 5,1 3-13,-1 6-74,7 0-24,-6 0-53,-11 2-182</inkml:trace>
  <inkml:trace contextRef="#ctx0" brushRef="#br0" timeOffset="62274.7904">23795 9222 107,'0'0'302,"0"0"-292,0 0-10,0 0-5,0 0 0,0 0 3,0 0 2,0 7-4,0-7 4,0 0 1,0 3 2,0-3-2,0 0 13,0 0 6,0 0-3,0 2 3,0-2-7,0 0-5,0 5-3,-8 5-1,-4 1 1,-8-5 5,3 7-6,-5-1 16,-1-5 5,-9 3 5,4-3-9,-6-3 0,4 2 9,-8-6 9,7 0-9,-4 0-13,-8 0 0,3 0 1,-4 0-3,-3-2-4,1-6 1,-8 0-7,2-1-4,0 4 2,5-7 7,-1 7 10,13-5 1,-9 4-2,9-5-2,-3 1-6,1-7 2,-3 7 2,1-7-6,1 2-6,8-7 3,-4 7 0,9-3 9,0 0-10,2-1-1,-2-1-4,6-2 3,-6 5 1,5-3-3,2-2 2,-2 2-2,-9 2 0,9-7-1,-12 6 4,5-3-3,1-1 1,1 0-2,1-3 0,4-1 11,0 2-7,0-2 3,8 5-2,-4-1-2,6-2 0,1-2-3,-3 0 1,-4 6 3,6-5-4,3-1 4,-8-5-4,12 0 1,-9 1-1,3 3 0,1 2 0,5-1 1,-2 9-1,1 3-1,-1-1 1,2 6 0,3 5 2,0 0-2,-3-2 0,1 3-1,2 2 2,0-2-2,-7-1 1,7 0 0,-5 1 1,5 1-1,0-1 0,0 4 0,0 0 0,0 0 0,0 0-1,0 0-2,0 0-1,0 0 3,0 0-2,0 0 0,0 0 1,0 0-2,0 0 1,0 0-2,0 0 4,0 0 0,0 0-4,-3 0 0,3 0-9,0 0 5,-7 0-1,7 11 4,-5 5 5,2 0 1,-9 4-3,7 1 3,-1-3-1,-1 1 1,-2-3 0,4 3 0,0 2 0,-6 5 0,1-4 0,1 4 0,-7 0 0,1 0 1,6 1-2,-4-1 1,1-2 0,2-3 0,5-4 1,-3-7-1,3-2 0,5-8-1,0 2 1,0-2 1,0 0 2,0 0-1,0 0 3,0 0 2,0 0 2,0-5-2,0-17-1,5-9-6,3-2-2,4-4 1,-4 4 1,-1-1 4,1 6-3,-3 1-1,4 1 0,-1 3-1,2 1 1,7 0 0,-6 7-4,4-2 2,0 2-4,1 3 5,-5 3 1,4-2-3,-5 6 3,2 5-1,-7 0-4,10 0 3,-2 0-8,8 0 9,2 5 0,5 10-4,3 2 5,5-2 5,11 6-5,2-3-1,3 1-2,9-1 3,15 3-16,7-2-50,14 0-59,-10-10-63,-3-9-178</inkml:trace>
  <inkml:trace contextRef="#ctx0" brushRef="#br0" timeOffset="77133.7134">29071 10019 9,'0'0'44,"0"0"-44,0 0-5,0 0 2,0 0-1,0 0 2,0 0 2,5 0 0,2 0 0,-7 0 2,0 0-2,0 0 10,0 0 3,0 0 16,0 0 31,0 0 0,0 0 3,0 0 19,0 0-4,0 0-22,0 0-29,0 0-6,0 0-10,0 0 0,0 0 2,0 0 8,0 0 0,0 0 4,0 0 7,0 0 1,0 0-2,0 0-8,0 0-9,0 0-3,0 0-11,0 0-1,0 0 1,0 0 0,0 0 1,0 0-1,0 0 0,0 0-6,0 0 4,0 0-4,0 0-2,0 0 0,0 0 4,0 0-4,0 9 6,0 2 1,0 1 2,0 3-1,0 2 2,0 5-2,0 3 0,0 2 0,0 7 0,3-6 1,-3 3 0,0-7-1,0 3-2,0 4 2,0-4 0,0-4 0,0 2 4,0-2 0,0 0-3,0-3-1,0 1 1,0 1 5,5-3-6,-5-3-3,0 0 3,2-3 1,-2 1 3,5-2-4,-5-6 2,0 4 6,0-3-7,0 2 3,0-3-4,0 3 3,0-1-3,0-4 1,0 5-1,0-7 3,0 2 0,0-4 1,0 0-3,0 0 5,0 0 15,0 0 20,0 0 2,0 0 5,0 0-4,0-9-9,0-13-19,0-10-14,0 5 1,0-5-3,0 4 0,0 1 0,0-3 0,0 3-4,0 0 4,0-2 4,-5-2-3,3 0-1,-3-1 0,5 1-2,0 2 3,0-1-2,0-2 2,0 0-2,0 5 1,5 0 0,2 1 1,-4 3 0,2 3 3,-5 4-4,2 1-1,-2 3 1,5-3 5,-5-2-5,5 2 0,-5-2-2,0 0 2,3 2 0,-1 5-1,4-2 4,-2 2-7,-4 9 4,1-10-1,-1 6 0,6 5 1,-6-1 0,6 1 0,-6-3-4,4 1 4,1-2-5,6-1 0,-6 0 2,10 2-2,0-1 4,7 0 0,-7 4-3,7-2 2,1 2 2,6 0-11,4 0 2,2 0 0,-5 0 3,1 2-2,-8 2 2,-11 3 4,-1-2 0,-4 0-8,-7 5 3,0 2-1,0 2 1,0 4 5,0-3-8,0 2 2,-8-2 4,-6 2 4,1-4 0,3-1 0,2-5 0,-9 3 1,5-3-1,2 1-1,2-1 1,-6-2 1,-1 6-1,-3-6 1,5 4-1,4-3 0,-3 1 0,7-2 0,5-5 1,0 5-2,0-5-1,0 0-5,0 0 2,0 0-7,0 0-1,0 4-1,0 2-3,0-1 17,4 7 1,8-2-1,1 2 2,-1-2-2,11 0 1,-3 7 0,0-7 2,9 6 1,-6-5-3,0 1-2,-2 1 1,5-2 0,-12 1 0,7-1 0,-6 5-4,-3-5 3,-5-2-1,1 3 2,-6-3-1,3 2 1,-5 1-1,0 3-2,0 2 2,0-2 1,-7 7 1,-13-2 0,-2-1-1,-8 1 2,-1 0-2,-6-2 0,-2-8 3,1 0 7,3 2 8,1-7-1,6 0-4,1-5-5,7 0-5,3 0 8,-3 0-3,-2 0-3,6-5 0,7-7-2,-2-8-1,2 4-2,3 5-14,0-1-27,6 3-48,0-2-81,6-1-216</inkml:trace>
  <inkml:trace contextRef="#ctx0" brushRef="#br0" timeOffset="77604.8383">29892 10051 237,'0'0'7,"0"0"-6,0 0 17,0 0 47,0 0-5,0 0-13,-11-16-35,11 14 19,1-3 33,9 1 8,-1-1-13,-4 2 14,1 2-23,-1-6-20,5 2-11,0 3-5,5-3-1,9-3-13,6 4 6,3-4-6,3 8-1,5-5-3,-2 3 2,8 2-15,-12 0-11,-2 0-61,-13 0-18,-6 12-43,-14 5-105</inkml:trace>
  <inkml:trace contextRef="#ctx0" brushRef="#br0" timeOffset="77891.8344">29881 10327 410,'0'0'98,"0"0"-70,0 0 22,0 0 23,0 0-35,0 0-25,33 0 1,5 0 15,9 0-19,2 0-2,-2 0-4,0-4-2,-2-1-3,-10 0 1,-2-2 0,1 1-59,1-8-48,-2-3-90,2-2-159</inkml:trace>
  <inkml:trace contextRef="#ctx0" brushRef="#br0" timeOffset="78422.4092">30852 9718 263,'0'0'119,"0"0"-53,0 0-25,0 0 33,0 0-23,0 0-17,-11-14-12,9 14 7,2 0-12,-2 0 7,-4 0-12,-4 0-9,-12 5-3,-17 20 0,-6 7 5,-2 2 8,4 2-3,8 6-1,8 1 5,5 0 1,9 4-11,6 4 6,7 2-8,0 0 4,9-10 3,11-3-6,5-5-2,-5-8 2,0 0 1,8-8-2,-9-6-2,-3 2-1,0-10-11,0-5-52,4 0-24,7-15-33,15-22-282</inkml:trace>
  <inkml:trace contextRef="#ctx0" brushRef="#br0" timeOffset="78820.455">31286 9650 292,'0'0'178,"0"0"-153,0 0-8,0 0 11,0 0-9,0 0-15,0 17-2,0 14 27,0 2 14,0 2-6,0-1-12,0-3-6,0 1 7,0 7-8,0-2-5,0 4 0,3-2-4,-3-2-8,0-1 1,0-7 0,0-3-1,0-5-1,0-2 1,-12 0-1,1-3-17,6-2-66,5-12-61,0-2-142</inkml:trace>
  <inkml:trace contextRef="#ctx0" brushRef="#br0" timeOffset="79094.4192">31326 9992 458,'0'0'111,"0"0"-52,0 0-2,0 0-19,0 0-30,0 0-8,82-53-2,-34 51-1,8-1 6,0 2-2,0-3 2,-13 4-3,-3-7-8,-10 7 4,-1 0-54,-12 0 4,-2 0-40,-4 0-70,1 0-63</inkml:trace>
  <inkml:trace contextRef="#ctx0" brushRef="#br0" timeOffset="79442.9591">31609 9757 298,'0'0'190,"0"0"-134,0 0-3,0 0 0,0 0-16,0 0-22,0 0-14,0 0-1,0 4-15,0 19 15,0 4 9,0 5 16,0 3-15,0-1 12,0 2-4,0-3-10,0 5-1,0-6 3,-7-1-10,4-3 0,-4-2 0,2-5 1,-5-4-1,3 0-26,7-2-80,0-10-60,17-5-120</inkml:trace>
  <inkml:trace contextRef="#ctx0" brushRef="#br0" timeOffset="80103.3824">32254 9795 474,'0'0'137,"0"0"-99,0 0 67,0 0-32,0 0-38,0 0-17,-83-32-18,63 37-7,-9 16 2,9 6 0,0 5 5,12-2-1,6-3-4,2-10 2,0-2-9,0-8-10,10-3 10,15-4 12,12 0 0,6-11 1,9-19-1,0-7-3,-2-3 3,-10-6 0,-8-2-3,-12 4 3,-15 3 9,-5 3-1,-5 3 49,-15 7-21,-3 4 1,3 4-4,5 8 3,5 2-10,1 4-12,6 2-6,3 4 5,0 0 8,0 0-16,0 0 3,0 0-6,0 0 2,0 0-4,0 0-1,0 0-5,0 0-1,0 0 3,0 4-4,0 17-8,0 13 12,0 14 3,-3 6 2,-4 3-3,2 4 6,1-6-2,-2 0-2,4 4 0,-5-5-2,6-11 2,-6 4 5,7-10-4,-5-4-1,2-5 0,-4-8-9,0-3-36,6-7-13,1-2-29,0-8-34,0 0-81,18-40-116</inkml:trace>
  <inkml:trace contextRef="#ctx0" brushRef="#br0" timeOffset="80387.5005">32773 9425 179,'0'0'465,"0"0"-390,0 0-36,0 0-3,0 0-34,0 0-2,124 66 0,-81 1 12,-3 8-9,-10 1 2,-11 4 12,-16-7-5,-3-2 5,-3-1-15,-41 2 9,-13 5-3,-21-2-3,-18-1-3,-11 2-2,12-7-89,23-15-95,30-18-355</inkml:trace>
  <inkml:trace contextRef="#ctx0" brushRef="#br0" timeOffset="81235.3543">29952 11263 288,'0'0'248,"0"0"-164,0 0 45,0 0-41,0 0-20,0 0-19,0-22-6,0 22-5,0 0-14,0 0-9,0 0-1,0 0-7,0 0-7,0 0 0,0 0-7,0 0 4,0 0-8,12 15 3,10 8 3,18 13 5,2 2 3,1 1-3,1 3 0,-4 0 0,2-4 2,-5 0 3,-11-6-4,-6-5-1,2-1-2,-12-5-2,-3-6 3,0 1-17,-4-4-14,2 0-24,5 3-21,-7-7-63,11-3-6,3-5-114</inkml:trace>
  <inkml:trace contextRef="#ctx0" brushRef="#br0" timeOffset="81534.566">30591 11271 39,'0'0'551,"0"0"-419,0 0-18,0 0 1,0 0-74,0 0-25,-70-45-16,45 67-10,-22 20 10,-10 17 8,-3 9-2,7 1-6,-1 2 2,2-8 10,2 3-12,3-12 1,10-13 1,9-4-2,8 0-5,8-5-40,9-10-66,3-22-128,8-5-349</inkml:trace>
  <inkml:trace contextRef="#ctx0" brushRef="#br0" timeOffset="82920.6963">31003 11311 252,'0'0'296,"0"0"-254,0 0 9,0 0 34,0 0-39,0 0-26,0 0-20,0-5-3,0 5-6,0 11-4,0 16 13,-2 8 5,-8 3 8,2 4 2,-5-3-7,-4 4 5,5-5-5,-10-3 0,7-7 2,-1-6 4,6-7-11,1-3 5,2-7-3,2-5-5,5 0 3,0 0 0,0 0 13,0 0 1,0-17 17,-5-20-11,5-12-23,0-7 0,0 7 0,0 5 1,0 12 7,10 16-8,-10 5-2,7 6 2,-3 5 2,-4 0-2,11 0-11,9 16-10,7 22 21,12 11 1,1 9 1,0 1-2,-2-1 0,-3-15 3,1-4 1,-13-15-3,-3-7 0,-5-11 8,-7-6 1,-3 0 22,1 0 13,4-19 17,1-23-5,9-22-53,-3-10-2,3 0 1,-8 11-2,-7 14-1,-2 12 0,1 19-3,-4 9-15,0 4-41,0 5-40,0 0-46,5 0-226</inkml:trace>
  <inkml:trace contextRef="#ctx0" brushRef="#br0" timeOffset="83214.6463">31674 11322 72,'0'0'569,"0"0"-515,0 0-49,0 0 12,0 0-2,0 0-13,33 84 41,4-46 15,5 6-18,1-2-13,-6-4-4,0-6-6,-7-5 3,-3-7-19,-5 2 3,-1-5-3,-1-2-2,0 1-25,11-10-77,-1-6-122,1 0-276</inkml:trace>
  <inkml:trace contextRef="#ctx0" brushRef="#br0" timeOffset="83484.1839">32156 11275 613,'0'0'50,"0"0"17,0 0 16,0 0 0,0 0-70,0 0-13,-64 0-9,46 36 9,-9 11 12,7 1-3,1 0-1,3-1 8,-8-2-5,4-3-7,-3-5 3,1-4-7,-1-12 2,4 9-2,4-11-15,10-6-82,5-13-116,5-5-239</inkml:trace>
  <inkml:trace contextRef="#ctx0" brushRef="#br0" timeOffset="83783.6727">32666 11065 636,'0'0'91,"0"0"-12,0 0 18,0 0-39,0 0-36,0 0-22,0-10-1,5 15-11,-4 22 10,3 9 0,-1 3 2,-3 2 0,0-3 3,0 0 1,0-2-2,0-4 1,0 0-2,0-5-1,0 1 0,0-1-5,0 5-54,0-5-87,0-10-91</inkml:trace>
  <inkml:trace contextRef="#ctx0" brushRef="#br0" timeOffset="84062.0429">32378 11679 419,'0'0'154,"0"0"-144,0 0 35,0 0 26,0 0-47,0 0-22,102-37 10,-57 32 5,-1-1-13,-1 0 15,4 1-15,-12 5-4,5 0 0,-11 0-1,-2 0-33,3 17-92,-14-2-111</inkml:trace>
  <inkml:trace contextRef="#ctx0" brushRef="#br0" timeOffset="84519.1663">32333 12085 665,'0'0'116,"0"0"-75,0 0 11,0 0-13,0 0-15,0 0-20,0 0-4,12 5-2,14 22 2,9 7 0,4 8 2,-14 3 8,0-1-9,-8-1-1,-12-1 0,-5-8 6,0-7-6,-8-6-7,-11-1 5,4-13-8,3-2 7,9-5 3,3-12 11,0-29 11,0-35-19,25-15 2,15-4-1,2 9 13,2 17 1,1 21-12,-5 11-2,18 10-1,6 5-6,8 12-2,7 4-43,-1 6-47,-8-6-127,-8-3-303</inkml:trace>
  <inkml:trace contextRef="#ctx0" brushRef="#br0" timeOffset="89784.3258">28634 9298 236,'0'0'40,"0"0"-27,0 0 32,0 0 9,0 0 4,0 0-11,0 0-11,0 0-4,-8 0-1,8 0 12,0 0 8,0 0-20,0 0-27,0 0-4,0 5-12,0 7-4,0 16 0,0 13 16,0 12 0,0 16 1,0 6 0,0 4 1,0 14 3,0 2-6,5 11 3,10 18 3,2 4-2,-2 6 1,2-1 1,-2 0 2,-12-1-3,2-6-7,3-11 3,-1-12 0,5-12 4,3-11-2,2-7-2,-6-2 5,-6-2-3,-5 2-2,0-3-1,0 1 1,-5-2 1,-17-5-1,11-10 1,-4-8-2,3-7 1,4-10-16,6-11-52,-3-16-81,5 0-164</inkml:trace>
  <inkml:trace contextRef="#ctx0" brushRef="#br0" timeOffset="92553.1886">29385 9127 69,'0'0'112,"201"-19"-104,-85 12-5,4-4 2,4 1 22,13-2-14,14 0 6,11 2 25,10 5-17,-1 0-2,-6 5-12,-2 0-6,-13 0-2,-8 0 5,-5 0-6,-9 0-3,-6 0 11,-14 0 1,-2 0-8,-1 0 13,-4 0-2,1 0-16,0 0 0,-2-5 10,7-1 5,-10-5-15,7 6 0,-7 0 1,-7-7-1,-11 1 0,-11-3 4,-17-2-1,-3 4 0,-4-3 8,-19 4 20,0 2-16,-15 2 3,2 2 3,-7-2 21,1-1-3,-1-1-37,9 1-2,2 1-1,4-3 0,6 5-2,-8 0 2,-6 5 1,-7-5 5,-4 5-3,-1 0 16,0 0 7,0 0-22,0 0-3,0 0-14,0 0 4,2 5 0,10 20 8,4 7 2,-7 2-1,3 9 2,-1 4 1,-7 7-2,-4 5 5,0 11 7,0 4-3,0 6-4,-2 6 4,-13 3 1,-4 3-3,-14 3 1,-7 5 1,1-1 9,4 5-3,2 0-9,3-5-6,3-2 5,2-4-1,3-2 0,5 0 5,1-2-1,9-4-8,-3-5 2,5-10-1,2 1 0,-9-2-1,2-5 3,-4-1-1,-11 6-1,2 2 0,-4 9-1,5-6 0,1 2 6,2-1-6,7-6 0,4-5 1,0 6-1,3-6 1,5-2-3,0-2 4,0-7-4,0-5 2,0-1 0,0-5 0,0 3 0,0-3 0,0 7 2,0-1-2,-2-1-1,2 2 1,-2-1 0,2-5 0,0 1 0,0-2 2,-1-6-7,-3 1 6,1 0-1,0-5 4,1 2-4,0-2 0,2-1-4,0 1-13,0-5 5,0-1-5,0-3 4,0-1 10,0-7 0,0 1 2,0-10 1,-1-3 0,1-1 4,0-2-8,0 0 7,-4 0-3,4 0 0,0 0 8,-3 0 6,0 0 2,-6 0 10,-7 0-13,-18-11-8,-8-5-5,-8 4-1,-15 0 0,-10 4 0,-12-3 1,-9 0-2,-4 5 2,-9-3 0,4 7-1,3-2 5,-2-2-7,7 1 6,0 0-3,2 0 0,-6-1-1,3-5 1,2 6-4,9 0 3,-6 0 1,11 0 1,3 5 3,10-3 3,2 3-2,6 0-3,-15 0 3,-2 0 1,-8 0-6,8 0 0,6 0 12,3 0-6,2 0-5,4 0 2,3 0-2,13 0-1,12 7 0,1-6 0,2 4 0,7 0 0,0 0 1,2 0 0,8-5-1,6 6 0,-6-5 0,9-1 1,-6 0 0,8 0-1,-7 0-2,-1 5 2,4-5 9,-16 0-8,8 5 8,-5-5-4,3 0-1,-7 0 2,7 0-2,1 0 3,2 0 0,-7 0 1,7 0 3,-2 0 0,2-10-1,0 9-8,-2-5 3,2 0-4,4 1 0,2-4 3,-6 1-2,-7-1 2,7 5-3,0-2 5,7 1-6,3 1 1,-5-4-2,10 8 1,-8-4 0,-2-1 1,3 3-1,-1-2 1,1 4-1,-2-5 0,3 5 0,-3-3-4,9 3 4,-5 0-3,2 0 1,3 0 2,-5 0-3,5 0 0,0 0 1,0 0 0,-7 0 2,2 0-1,-3 0 1,1 0-2,2 0 2,-6 0 0,6 0 2,-7 0-1,2 0-1,1 0 3,-7 0-3,-1 0 0,-3 0 0,3 0 0,-5 0 0,6 0-1,2 0 2,9 0-1,0 0 1,-1 0 0,1 0 0,1 0-1,-8 0 2,4 0 1,-5-1-2,-9-3-1,2 4-1,-14 0-2,4 0 2,-6 0 1,4 0 1,5 0-1,10 0-4,9 0 4,1 0 0,4 0 0,1 0 1,2 0-1,0 0 0,0 0 5,0 0-5,0 0 1,0 0-3,0 0 3,0 4-2,0-3 1,-1 2 0,-1-3-2,-1 0 2,-1 0 0,4 0-2,0 0 5,0 0-3,0 0 1,0 0 4,0 0-5,0 0 1,0 0-1,0 0 3,0 0 1,0 0-1,0 0 2,0 0 1,0-16 14,-8-11-19,1-10 0,-5-7-2,-1-8 4,0-10-8,3-6 9,1 0-5,-2 4 1,2-1 0,-4 1-1,8 4 4,-5-7 0,6-9 0,3 7-3,-6 1 0,4-3 0,1 7 4,2-9 1,0-3 3,0-4-6,0-3-4,0-6 6,-2-1-4,-4 4 1,-1 5-1,-8 6 0,-2 8-1,0 8 0,4 9-5,3 10 1,0 17-4,10 7-23,0 16-37,0 0-128,15 12-353</inkml:trace>
  <inkml:trace contextRef="#ctx0" brushRef="#br0" timeOffset="93274.1867">29471 13520 184,'0'0'390,"0"0"-341,0 0-44,0 0 23,0 0 55,0 0-8,-39 0-42,39 0-18,0 0-4,0 0 8,0 0-4,0 0-12,0 0-3,32 0-2,15 5 2,20-2 25,11-3 5,4 0-23,-6 0 5,-8 0-7,1 0 0,-6-3 0,-9-5-4,-11 3 2,-16-2-2,-12 3-2,-11 0-2,-4-4 2,0 8-7,0 0-44,5 0-57,6 0-123,11 0-24</inkml:trace>
  <inkml:trace contextRef="#ctx0" brushRef="#br0" timeOffset="93828.6485">30615 13416 556,'0'0'89,"0"0"-63,0 0 56,0 0 3,0 0-30,0 0-29,-3-22-15,19 12-8,16 3 0,2-2-3,2 3 0,-6 6 2,1 0-2,-16 0 0,-12 0-8,-1 0 0,-2 15-3,0 12-1,-25 5 9,-24 5 3,-6-5 0,10-9-10,8-7 7,17-8 1,20-8 2,0 5-4,0-2-35,0 2-2,0-1-3,15 2 36,17-1 8,4 7 0,5-3 4,-3 2-1,6 6 8,-13-1-9,3 5 12,-12 5-4,-6 2 1,-6-8-10,-10 3-2,0-3 3,-20-3-2,-18-2 15,-4-3-1,-10-12-6,9 0 0,-3-1-1,3-31-7,8-11-6,1-3-56,3-3-60,0-1-42,0 1-80</inkml:trace>
  <inkml:trace contextRef="#ctx0" brushRef="#br0" timeOffset="94435.2088">30620 13104 248,'0'0'109,"0"0"-34,174-35-7,-106 33 26,-2 2-53,6 0 16,-5 0-37,-2 7 24,-3 14-42,-5 3 16,1 10-9,-6-1-2,2 9 10,-1 7-17,-8 4-3,-1 0 3,-4-5 5,-5 6 2,-8-6-5,-2-1 4,-10 2-1,-10 10 7,-2 0-2,-3 9 1,0 8 0,-20-4 3,-13 0-5,-6-13 1,-16-2-5,-2-10-3,-18-7 2,-7 2 5,-13 2-6,-7-7 2,1-1-2,1-9-3,9-6 1,6-15 2,10-6 0,5 0 1,1-27 7,7-11 6,-1-14 9,-3-3 12,9-14-10,17-10 3,-3-8 5,18-14-4,10-6-9,1-1-18,14 4 13,0 8-1,5 10-17,22 6 1,2 12-3,7 12-3,3 9 3,11 5-11,19 3-7,2 8-26,20 3-15,8 2-8,6 11-21,5 3-52,-4 1-54,-21 2-191</inkml:trace>
  <inkml:trace contextRef="#ctx0" brushRef="#br0" timeOffset="117731.5578">28777 4763 305,'0'0'74,"0"0"-32,0 0 11,0 0 14,0 0-22,0 0-13,0 0 1,-11 1-3,11 2 16,0-3-4,0 2-5,0-2-15,0 0-14,0 8-6,0 5-2,0 7 0,0 13 9,0 6-4,11 10 14,-6 8-9,6 14 3,-7 4-7,-3 2 3,3 4 0,-1-6-6,0-5 2,1-10-2,1-8-2,3-9 0,-5-4-1,1-9 4,-3-6-4,-1-9 1,0-8-1,0-6 2,0 4 2,0-5 6,0 0 28,0 0 14,0 0 5,0-10-11,0-22-39,-8-8-6,3 0 3,-2-4-1,7 1-3,0-3 1,0 2-1,0-1 1,0 0 0,0-1 0,7 1 0,0 0 1,-1 0-2,6 1 0,3 2-1,-1 0 1,1 8-1,0-1 1,1 10 0,-7 8 0,-3 0 0,3 9 0,-8 1 0,4-1 0,-3 8 0,1 0-3,-3 0 2,0 0-3,0 0-4,0 0 1,4 0 0,8 0 0,9 0-2,14 23 9,14 4 1,-2 5-1,8 6 0,0-2-1,-3 10 1,3-6 0,-3 0 1,-13-2-1,-4-6-3,-7-5 3,-3-6-2,-10-4 2,-10-2-2,4-1-2,-3-5 4,3 8 0,-1-4-2,-1 1 2,6-1 0,-1 0 0,-4 2 0,4-3-26,3 5-35,5 0-10,12-9-41,3-8-67,7 0-152</inkml:trace>
  <inkml:trace contextRef="#ctx0" brushRef="#br0" timeOffset="118452.7742">28750 5329 448,'0'0'181,"0"0"-117,0 0 15,0 0-5,0 0-22,0 0-30,0-1-7,10-10-11,18-5-3,11-3-2,14-3-1,17 0-4,4-1 0,16-4-19,2-1-33,10-3-53,-10-1 11,-1 1-58,-18-1-20,-14 0 72,-12 0-2,-20 2 95,-4 1 6,0-3 1,1-3 6,-1-1 0,9 1 7,-10 4 31,-2 0 32,-8 8-7,-6 6 19,-4 1 25,6 7-59,-8 2 24,0 4-6,0-1-28,0 1 22,0 2-37,0 1-11,-10-4-4,-5 4-5,-3 0-3,1 0-2,2 0-8,2 12 9,6 4-4,-1 5 3,8 6-3,0 1-11,11 7 15,26-2 1,5-2 0,3 0 24,-5-3-14,-8-3 0,0-1-4,0 4-4,-9 2-1,0 4 0,-6 0-1,-9-1 0,-8-1 3,0-4 1,0-4-4,0-4 0,-20-2 7,-1 0 3,-6-2 12,3-2-12,-4-8-6,11 2-3,7-5-2,5-3-22,5 0-79,0-27-45</inkml:trace>
  <inkml:trace contextRef="#ctx0" brushRef="#br0" timeOffset="118797.3331">30265 4582 267,'0'0'150,"0"0"-15,24-114-51,-11 89 35,-5 8-74,2 4-3,2 5-9,-2 0 1,-3 8-11,-4 0-9,2 0-9,4 0-5,9 5-8,19 22 7,5 9-2,6 14 3,-4 5 3,1-1-2,-2 0 7,-18-6 0,1-7-7,-10-8 0,-1-2 5,-10-7-5,4 0 0,-6-4 0,-3 0 4,3-4-5,-3 1-43,0-8-69,0-9-27,0 0-8,5-16 80,7-23-363</inkml:trace>
  <inkml:trace contextRef="#ctx0" brushRef="#br0" timeOffset="119067.9316">30971 4591 124,'0'0'312,"0"0"-171,0 0-34,0 0-8,0 0-48,0 0-23,-55-62-28,8 62-5,-16 9-6,-6 18 7,10 13 0,24-1 4,5-4 0,27 4-10,3-4 1,0 4 9,33-5 0,13-6 8,15-6 7,25-8 7,9-10-7,7-4 3,0 0-18,-1 0-1,-11 0-33,-17-3-73,-4-6-86,-19 6-201</inkml:trace>
  <inkml:trace contextRef="#ctx0" brushRef="#br0" timeOffset="119659.9577">29359 6339 188,'0'0'336,"0"0"-305,175-82 10,-125 65 27,-11 9 26,-9 3-49,-8 5-14,0 0-12,-2 0-19,6 17-2,-1 14 2,4 10 1,-4 8 1,-10-1-2,-7 1-3,-8-1 0,0-11 6,-6-12-4,-11-8 2,-1-5-1,4-7 2,6-5 1,-4 0 10,7-5-5,-7-22 5,2-14-4,10-14-5,0-2 2,0-3-4,10 13 4,5 4 8,2 8-6,3 4 17,7 4-7,5 0-13,10 0-5,16-1 0,21 4-24,9-1-106,-2 0-117</inkml:trace>
  <inkml:trace contextRef="#ctx0" brushRef="#br0" timeOffset="119895.7021">30270 6157 553,'0'0'172,"0"0"-102,0 0-27,0 0-34,0 0-5,178-101-1,-100 75-3,-6 1 1,-7 5-1,-6 1 1,-21 8-1,-4 10-55,-21 1-73,-13 0-176</inkml:trace>
  <inkml:trace contextRef="#ctx0" brushRef="#br0" timeOffset="120118.9501">30177 6643 546,'0'0'46,"0"0"-46,0 0 2,165-47 6,-79 20 17,6-1-25,0-3 5,0 4-15,-2-1 10,-5 1-40,6-3-116,-11-2-148</inkml:trace>
  <inkml:trace contextRef="#ctx0" brushRef="#br0" timeOffset="120359.6996">31408 5896 587,'0'0'166,"0"0"-38,0 0-25,0 0-26,0 0-38,0 0-39,0-35-4,0 57-18,1 22 1,13 19 21,-2 16 2,-7 15 0,-2 2-1,2 4 2,3 1-3,-8-4-22,0 2-37,0-18-75,5-26-146</inkml:trace>
  <inkml:trace contextRef="#ctx0" brushRef="#br0" timeOffset="129967.1408">28603 17057 332,'0'0'1,"0"0"-1,0 0 0,0 0 27,0 0 20,0 0-8,0 0-5,0 0 27,0 0 15,0 0 6,0 0-17,0 0-4,-2 0-3,2 0-13,0 0-15,-3 0-10,3 0-1,0 0-7,0 0-7,0 0 9,0 0-5,0 0-3,0 0-5,0 0 6,0 0-6,0 0-1,0 0-2,0 0-2,0 0-3,0 9 7,0 8-7,0 10 7,11 16-4,-1 9 4,-10 7 2,0 1-1,0-7-2,0 6 3,7 0-1,-2 5 3,-2 1-4,4-2-4,-2-3 4,0-7 1,2-6-1,-2-7 0,-4-9 6,1-7-6,-2-1 0,3-11-2,-3-3 2,0-9-3,0 0 3,0 0 3,0 0-1,2 0-1,3 0-1,-5 0 6,2 0-2,-2 0-4,0 0 4,1 0 0,-1 0 3,0 0-1,0-21 1,0-2-5,0-9 1,0-8-1,0-10-1,0-13-1,0-7 0,0-5-4,0 7 4,0 13 1,0 15 0,0 8 1,0-2-1,0 13-1,-8 0-3,3-2 3,0-3 0,-2 3 1,-1-1 3,3 1-4,-2-2 0,4 2-3,-9 2 3,6 6 1,-4-2 2,5 2-3,-1 2 5,-4 4 0,7 3 10,1 2-11,-3 4-3,4-5 7,1 5-8,0 0 2,0-3 1,0 3-3,0 0 1,0 0-4,0 0 7,0 0-5,0-5 2,0 5 3,0 0-4,0 0 0,0 0-1,0 0 0,0 0 1,0 0-3,0-8-1,6 1 3,9-1 0,6-4-3,7 0 4,-6 0-2,1 4 4,9-4-2,-9 2 3,9 4-6,-12 2 0,7-3 2,-2 7 0,-1 0 0,-4 0 0,-2 0 0,4 0 0,-7 0 0,-9 0-1,-1 0-4,-1 0 0,1 7 6,-2 3-8,1 7 3,-4 4 2,0 3-2,0-1 0,0 3 1,0-3-1,-10-2 5,-6 0-1,6 1 2,-5-6-2,2 0 2,-2-4-2,3-4 2,4 3 0,-4-3-1,2-4 0,0 0 0,3 1 1,7-5 0,-1 0-2,1 0 2,0 0-2,0 0 2,0 0-3,0 0 0,0 0 2,0 0-1,0 0-1,0 0 2,0 0-3,0 0-4,0 0-11,0 0 1,0 0 3,6 0-5,6 0 15,3 0 4,0 0 0,-3 0 3,3 0-5,-2 0 2,-4 0 0,1 0 2,3 0-2,6 0-1,9 0 1,-5 0 1,8 0 0,2 0 4,-6 0-5,-6 0-3,0 0 1,-10 0-2,-11 0 3,4 0-1,-3 0-3,3 0 4,-1 0 0,0 0 1,-1 0-1,0 0-2,3 7 0,3 4 0,0 3 3,4 4 0,0-3 0,-4 1 1,1-6 2,-6 7-3,0-6-4,-1-2 3,-2 2-2,0 5 3,0 0-3,0 1 3,0 5-1,0 3 3,-10-2-2,-2 3 3,-3-5-3,-3 5 2,1-3-1,0 4 5,-9-6-3,-1 6 3,-3-7 2,-14 1-1,9-6-1,-2-7 3,9 1-6,9-3 8,-4-6 4,15 4-10,-1-4-4,3 0 7,1 0 2,-4 0-4,-1 0-5,0 0 3,-5 0-4,-2 0 0,2-4-11,-5-1-10,3-1-14,9 2-10,5-9-24,3-11-27,0-11-46,0-16-101,32-14-79</inkml:trace>
  <inkml:trace contextRef="#ctx0" brushRef="#br0" timeOffset="131572.6612">29775 16987 298,'0'0'123,"0"0"-85,0 0 25,0 0 25,0 0-1,0 0-12,-7 0-18,7 0-5,0 0 2,-1 0-11,-1 0-17,2 0-5,0 0-5,0 0-6,0 0-5,0 2-5,0-2 5,0 0-4,0 0 5,0 0-3,0 0 0,0 0-3,0 0 2,0 0-5,0 0 2,2 0-6,31 0 7,16-7 2,8-13 1,6-3-1,-1-3-1,0 3 0,-2-4 1,-8 3 0,-10-4-2,1 1 1,-7 6 2,-5 0-2,-7 6-1,-13 8 0,-2 3-10,-8-2-2,-1 6-15,0 0-20,0 0-47,0 0-121,0 10-219</inkml:trace>
  <inkml:trace contextRef="#ctx0" brushRef="#br0" timeOffset="131910.3157">29969 17264 237,'0'0'84,"0"0"-56,0 0 91,0 0-29,0 0-24,0 0 14,107 13-3,-60-21-23,0-7-15,1-6-1,-1-5-8,-3 5-18,4-2 2,-13 2-9,6 0-3,-18 6-2,0-2-3,-3-3 2,1 4-32,0-3-43,-4-1-25,5-7-65,-4-5-146</inkml:trace>
  <inkml:trace contextRef="#ctx0" brushRef="#br0" timeOffset="132763.8907">30697 16588 287,'0'0'111,"0"0"-36,0 0 1,0 0-7,0 0 1,0 0-1,7-7-22,-1 2-13,-1-3 0,5 0-20,4-3 5,1-4-14,3 5 3,9-7-7,-2 7 4,3-7-1,-1 6 0,-2 2-3,2 1 1,-2-1 0,-1 8-2,-3-4-2,3 5 2,-13 0 0,5 0 2,-1 0-6,-7 0 1,0 0 3,-3 0-2,2 0-2,-7 6 0,0 11 1,0 3-1,0 13 3,0 10 2,-20 0-1,-5 3 2,-5-8-2,-2-5 2,5-1 0,-3-4-2,-2-1 0,-5-4 5,4 1-5,10-3 1,3-6 0,3-4 0,13-10-1,4-1-1,0 0 1,0 0 2,0 0 0,0 0-1,10 0 3,14 0-3,8 0 2,10-8 6,4-2 9,3 1-13,-1-4 4,-7 9 0,5 0-9,-11 2 1,6 2-4,-11 0 3,3 0 0,-13 0 3,4 0-3,-1 0-1,-6 2-1,3 2 1,-5 0 1,-3 4 0,-2-8 1,-4 5-2,-2-5 1,2 0 0,15 0 0,2 0-13,10 0-19,3 0-36,4-13-29,-9-6-64,1-4-238</inkml:trace>
  <inkml:trace contextRef="#ctx0" brushRef="#br0" timeOffset="133260.0312">31456 16245 230,'0'0'215,"0"0"-173,0 0 5,0 0 12,0 0-6,0 0-10,0 0-13,0 0-10,0 0-4,12 0 2,8 12 12,10 3-12,4 6 6,1 0-8,2 3-11,-6-6 2,6 4-6,-7-4 4,-3 2-3,3-3 0,-6-2 1,2 6 1,-1-4-5,1-2 1,-3-3 0,-1-1 0,-7-2 1,-7-8 0,0 9-1,-4-10 0,-4 0 0,3 0-10,-3 0-9,2 0-22,8 0-32,3-10-58,-9-7-224</inkml:trace>
  <inkml:trace contextRef="#ctx0" brushRef="#br0" timeOffset="133619.3198">31876 16153 347,'0'0'174,"0"0"-149,0 0-15,0 0 7,0 0 2,0 0-8,-6 37-1,6-2 19,0 7 6,-7 12 11,-2-6 2,1-1-25,-4 2-8,7-7 1,-6 0-5,6-8-4,-2-4 5,-1-7-5,4-8 1,-4 2-5,1-7 1,0 1-4,1-5 3,2-1-3,-9-1-5,3-4-58,2 0-83,6-32-144</inkml:trace>
  <inkml:trace contextRef="#ctx0" brushRef="#br0" timeOffset="134512.33">32119 16042 305,'0'0'131,"0"0"-79,0 0 30,0 0-14,0 0-11,0 0-13,3 0-19,-3 0-5,0 0-15,0 0 0,0 0-5,7 16-1,3 21 1,-3 2 7,-1 12 10,-4-1-9,0 4 9,-2-5-7,0-3 0,0-10-2,0 3-8,3-12 8,-1-6-6,3-4-1,-5-7-1,0 0 0,0-5 1,0-5 1,0 0 2,0 0 2,0 0 6,0 0 2,0-25 2,0-19-15,0-8 0,0-7 3,-7 6-4,2 9 0,3 6 0,1 12 6,1 3-5,-5 8 10,3 6 2,2-2 0,0 6-9,0-2 2,0 7 2,0 0-3,0 0-4,0 0-1,0 0-4,0 0-10,0 12 0,0 13 9,17 8 4,11 10 2,2-10 1,0 4 0,4-10-2,-9-10 0,5-2 2,3-11-1,-3-4 3,2 0 2,-5 0-4,-4-15 3,6-16 2,-7-14-3,-1-3-2,1-4 5,-14-3-7,-1 12 8,-2 2 1,-1 9 17,-4 5 8,0 4-10,0-3 10,0 11-16,0-6-4,-9 6-12,2 3-2,2-3 1,2 2-2,-7 4 0,7 3-1,1 0-12,2 1-8,0 5-14,0 0-8,0 0-13,0 0-21,0 0-66,0-1-64,0-4-152</inkml:trace>
  <inkml:trace contextRef="#ctx0" brushRef="#br0" timeOffset="139507.6216">27764 17452 167,'0'0'236,"0"0"-193,0 0-10,0 0 4,0 0-5,0 0 2,0 0-9,0-10-8,0 10 1,0 0 0,0 0 14,0 0-2,0 0 1,0 0-9,4 0-20,-3 0 0,6 15 10,3 8 3,9 4 0,2 14-9,9 8 14,9 6-6,-1 0-2,9 0 5,3 3-10,-6-8-5,8 7 12,-12-2-5,3 2-5,1 7-2,-19 6-1,3 6 6,3 13-5,-13-3 1,2-1-3,5-11 1,-6-14 0,-3-7 1,-1-13-2,-6-17 2,-1 1-4,-3-13 2,-5-2-3,7-2 3,-7-7-7,0 0-35,0 0-21,0 0 0,0-11-22,0-33-32,0-15-249</inkml:trace>
  <inkml:trace contextRef="#ctx0" brushRef="#br0" timeOffset="142086.5458">27923 17336 428,'0'0'37,"0"0"-15,0 0-4,0 0 12,0 0 5,0 0 2,10-50-3,5 36-3,-6 6 15,9-7-7,9-1-9,13-3-7,0-9-12,15 1 2,6-5-3,9-6-2,2 2-1,8-3-5,9 7 5,0-5-6,-3 5-1,7 5 0,-5-5 2,-3 1-1,4-6 1,5-1 1,6-6-3,7-5 1,2 2 2,1-5 0,1-2-3,-16 11-1,-3-4 1,-5 13-3,-5 2 3,-8 2 3,-1 3-3,1-5 1,3-1 1,11-6 2,-4-1-3,0-2 1,-2 2-2,1-6 3,-2 7-3,-6 1 0,-5 1 0,-6 2 0,-1 1-2,6 2 2,0 0 0,-3 5 5,15-4-5,-3-1-2,6 0 2,-5-5 2,-4 10-2,-8 0-2,-12-1 2,-6 7 0,-6 1 2,-13 2-2,-5 1 0,-1-3 1,-3 4-1,4-5 1,2 0 0,5-5-1,10-6 4,-2 5-4,0-9-5,0 9 5,-1-5 1,-14 8 0,-3 3 4,-6 5-1,-7 5 0,-3 2 5,-4 4 3,1-2-3,2-2-5,5 3 2,0-4-5,6-1-1,7 0 1,-5-2 2,-3 5-1,2 6 3,-3-3-1,-11 1 6,2 4-2,2-4 0,-2 4-4,5 0-3,-2 0 1,5 0 0,4 0-2,-2 0 0,0 0 1,-5 0 0,4 0 0,-3 0-1,3 0 3,-6 0-3,2 0 0,7 0 0,-2 0 1,0 0 0,-2 0 2,1 4-2,-3 0 4,1-4 0,-5 5-3,0-3 2,-4-2 1,-1 0-1,-2 0-1,0 0 1,5 0-4,3 5 2,0-5-2,-1 3 2,1 5-2,7 3 0,0 5-2,11 4 1,-10 6 1,6 1 1,8 10 2,-6-4 0,2 14-2,6-2-1,-3 7 0,-3 1 0,3 7 1,-8 3 0,1 6-1,-2 5 0,0 3 2,-5 7-1,2-10 0,0-2-1,-2-4 0,5-4 2,-3-5-2,10-6 2,-12-5-2,1-5 1,-1-12-1,0 1 0,-1-8 0,-11-3 2,2-6-2,2-3 0,-2 3 0,0 2 0,5 4 0,-5-6 0,7-2-1,-6-3 1,3-1 0,-4 3 1,0-8-1,1 1 0,-6-3 0,0 3 0,0-5 0,0 0 0,0 0 0,0 3-2,0 5 1,-11 6-2,-18 4-4,-6 6 7,-3-1 0,-2 3-2,-1-3-2,-2 2 2,-6 2 1,-6 5 1,-7-4 1,-1 4-1,-6 0-1,-13-5 1,0 5 1,-13 4 0,-4 0-1,-15-1 2,2-3-2,-5-2 0,12-2 4,9-7-3,25 4-1,12-1 0,7-4 1,4 0 0,1 3 3,-7 4-4,-8 5 0,-6 0 0,-12 6 0,-2-2 0,3 2-1,7 5 1,0-5 0,3 2 3,-1 0-6,0-4 3,0-2 0,4-3 2,0 1 4,-3 0 1,-1 0-7,1 2 3,2-3-1,7-4 0,3 2-2,0-2 6,2 1-6,-2-2 1,4-3-1,2 2 0,3-2-1,1-4 1,9 0 3,-4 2-3,5-2 0,2 3 1,-5-4-1,5 2 0,-2 5 0,-3-1 0,3 1 0,-3-2 0,-4 8 0,-4 1-2,-1 0 2,4-4-1,-7-1 1,12-2 0,-3-1-1,-1-1 2,7-6 0,0 1-1,7-2 0,4-1 1,0 0-1,3-5 0,3 3-1,2-3 2,-8 5-1,5-4 0,4 2 0,-8-5 0,1 7 0,-2-3 0,1 3 1,-2-2-1,10-2 0,-10-3 0,7 5 0,0-7 0,4 3 0,-1-2 0,2-2 0,3 4 0,-1-8 3,6 9-6,-3-4 3,2 0 0,-6-2 1,4-4-1,5 5 0,0-4 4,-2 4-8,4-5 5,-2 6-1,5-6 0,0 0 1,-5 4-1,5-4 1,-7 0-1,4 2-2,-2-2 1,-2 5 2,7-5 0,0 0 0,0 0 2,0 0-1,0 0-2,0 0 0,0 0 3,0 0 2,0 0-2,0 0-1,0 0-2,0 0 9,0 0-9,0 0 9,0 0-4,0 0-5,0 0 9,0 0-6,0 0 1,0 0 2,0 0-2,0 0 1,0 0-4,0 0 0,0 0 0,0 0-1,0 0-8,0 0-21,0 0-73,12 0-108,-9-23-475</inkml:trace>
  <inkml:trace contextRef="#ctx0" brushRef="#br0" timeOffset="165856.804">12005 6421 6,'0'0'10,"0"0"19,0 0 4,0 0 21,-99-119-27,84 97-10,2-4 7,5-1-12,-8 5 12,5 2-2,-4-2 8,-4 4-22,11 4 24,-4 6-5,9-2-3,-4 1-12,2 8 3,5-6-4,-3 6 6,3-7 1,0 8-7,0-4 4,-7 0-12,7 2 9,0-3-4,0 0-1,0-2-7,0 1 0,0-1 5,0-3-3,0 2-1,7-4-2,1 4 1,2-3 0,7 3 0,0-7 0,9 0 0,3 3 0,11-1-1,-7-1 0,6 4 0,3 5 1,-5-5 0,-2 7 0,5-2 0,-2 0 0,2 0 0,-11 2 0,11-1-1,-6 1 1,4-1 0,-8 0 1,4 1-1,1-1 0,5-3-1,-2-2 2,11-1-2,-7 2 1,-1-1 0,3 1 0,-9 0 0,-3 1-3,11 0 3,6 1 0,1-5 1,14 0 1,3-1-4,13-3 2,2 6 0,1-4-1,-7 2 1,-8-5 1,-4 1-1,-16 2 2,-2 1-4,-5 1 2,-9 2-2,5 2 2,1 0 0,9 4 0,7-2 0,-4-3 0,17 3 1,-4 1 0,-2-2-1,-4 2 0,-11 0 0,-2 1-1,-9-3 1,8 6 0,-6-5 1,3 3-1,4 2 0,6-3 3,5 3-3,7-7 0,2 7 0,-1 0 2,6 0-2,-9 0 0,4 0 0,-1 0 1,-2 0-1,-16 0 0,2 0 0,-14 0 1,-3 0-1,5 0 2,5 0-2,0 0 0,17 0 1,4 0-1,11 0 0,3 0 0,8 0 0,4-5 2,-3 0 1,5-5-2,-11 3 0,-17-3 4,-3 7 2,-9 1-7,-11-3 1,6 5-1,1 0 0,-2 0 1,1 0-1,3 0 0,11 0 0,-1 5 0,3 4 2,-5 3-2,-3 0-1,-3-3-4,-7 8 4,-11 0 1,-6-7-1,-6 3 1,-2-5-3,-4 6-1,2-1 3,0 3 2,7 0-2,-4-1 1,-3 2 0,0 3-2,-6-3 0,4 0 1,-1-1 1,-4 3 0,4 1 0,-4-1-1,2 4 1,-5-3-1,5 4 2,-3-5-1,5 2 0,-1 5 0,-7-6 0,1 3 0,5 4 0,2 0 0,-9 3 0,2 3 0,-5-1 0,0 0-1,7-2 1,-7-2 1,0 0-1,0-1 1,0 0-2,0 3 1,0 2-1,0 1 1,-7 1 2,2 4-2,2-4 0,-9 0 0,9-3 0,-9 1 0,2-5 3,5-10-2,0-2-1,-4 2 0,4-6 0,2 6 0,-4 0 0,2-2-1,2 1 1,-4 0 0,2-3 1,2-1-1,-2 3 0,-7 2 0,12 1 0,-12 1 0,7-2 0,-1 5 1,-3-3-2,-2 4 1,2-3 0,3-4 0,-9 1 6,5-2-3,-2-3 1,7-1-1,-7-2 14,2 3-7,2-2-2,-7 2 3,-2 4-10,0 1 1,-3-2 1,5 2-3,-10 0 1,2-4 0,-4 2 3,-10 4-2,-5 0 0,-6 1 8,-1-2-1,4-1-6,-2-7-1,-11 5 6,1 0-4,0-4 1,-3-3-4,6 1 3,4-5-3,1-4-1,6 2 8,-2-2-7,3 0 0,-5 0 2,-1 0-3,-1 0 1,4 0 2,3 0 2,-3 5-4,-10 2 1,-2-3-2,-8 5 2,-2 2-2,-2 1 2,0-1-4,13-2-1,4-2 3,5-2 0,8 0 7,1-1-7,0 2 13,-18 2-12,3 1-2,-1 6 6,-6 0-4,1 0-1,-4-1 0,-6 7 0,1-5 2,1 0-2,5-1-1,5-3 1,-7 2 0,4-3 1,-2 1-1,7-3 1,0 3-1,-2-6 0,-3 3 1,-7-3-3,12 4 4,-9-3-4,4-1 4,-4 3-3,1 3 1,3-1 0,-9 0 0,0 4 0,-2-7 0,-5 5 1,-2-7-1,6 6 0,-7 2-1,-1-4 1,1 2 0,-3-1 1,0-7 1,-8 4 2,1-4-4,7 0 1,2-4 2,6 0-3,6 0 1,4 0 0,1 0-1,-1 0 0,9 0 1,-4-8-1,2-4 1,-3 1 0,-3-5 1,4 5-2,-4-1 0,2 1 1,4-2-1,12 1 1,-3-3-1,8-2 2,5-2 3,-2-1-2,2-5-2,1 2 3,4-3-2,-2 1 6,9 0 11,-2-3-17,0 5 1,6-3-4,-1 4 2,2-5 2,3 0-3,-4 5 3,4-6-3,0 0 1,3-6-1,4 2 1,-4 0 0,9 0 1,0-1-1,3-1-1,-4 0 2,4-4-2,0 6 0,0-5 1,0 0-1,0-2 0,0-2-2,7 3 2,8-6-1,9 2 1,-4-5-6,8 10 6,2-7-1,0 11-1,4-3 2,4-6-2,-3 5 2,5-1 0,-6 0 2,4 6-2,-1-1-3,2 4 3,6-3 0,3-1 0,3 0-1,5 1-1,3 0 2,6-5 2,2 9-1,2-8-2,1 5 2,-5-3-4,-8 7 7,-3 6-8,-6 2 7,-8 0-6,-1 4 5,11-3-2,5 3 0,12-5-9,2 1 9,9 4 0,3-4 3,-10 4-6,0-2 6,-14 2-7,-12 2 8,-7 1-4,-3-3 0,-6 7 0,1-4-3,3 0 3,-3 2 0,2 0-1,0 2 0,-7 0 1,0 4 1,-6-1-1,-8 3 0,-7 2 0,-4 0-4,0 0 4,0 0-45,0 11-32,0 20 31,0 6-21,0 17-16,-15-10-111,-2-16-15</inkml:trace>
  <inkml:trace contextRef="#ctx0" brushRef="#br0" timeOffset="168717.087">23076 14632 176,'0'0'85,"0"0"74,0 0-123,-15-144 52,15 106-69,-5 6-12,-2 7 3,-2 9 4,3 0-13,6 5-1,-5 7 0,1-8 1,-2 7 25,6 5-18,-7 0 34,7 0-13,0 0-13,0 0-8,0 0-4,0 0-1,0 0-3,0 0-1,0 0-5,0 0-5,0 0 3,0 0 6,0 5-6,0 11 8,13 11 0,6 9 0,3 11 3,4 7 1,6-4-3,-12-2 1,9-5-1,-11-3-1,-1-2 0,1-6 0,1-5 0,-4 1 0,0-1 0,-4-7 0,1-4 0,-4-5 1,-3 0-1,4-10 0,-6-1 0,-3 0 0,5 0 2,-5 0 3,0 0 25,7 0 22,-7 0-10,8 0-10,19-23-6,20-13-23,18-12-3,2-1 1,-3 1-1,-3-6 1,-9 10-1,9-6 0,-8-4 5,2-1-5,9-2 0,3 7 0,6-3 1,-4 10 4,0-5-5,-6 12-1,-13 4 1,-6 5 5,-14 4-3,0 3-2,-15 8 7,-5 3-5,0 4 1,-7-3-3,2 8 1,-5 0 2,4 0-3,-4 0 0,0 0 2,0 0-1,0-4-2,0 4 0,0 0-36,-12 0-100,-46 4-243</inkml:trace>
  <inkml:trace contextRef="#ctx0" brushRef="#br0" timeOffset="223793.6427">10135 17142 131,'0'0'80,"0"0"-54,0 0 48,0 0 17,0 0-26,0 0-1,0 0 19,0-4-3,0 4-37,0 0 1,0-5-12,0 5-11,0 0-8,0 0 8,0 0-8,0 0-3,0 0-5,0 0-2,0 0 3,0 0-2,0 0 3,0 0 1,0 0 0,0 0 5,0 0-1,0 0 10,0 0-8,0 0-5,0 0-5,0 0-4,0 0 0,0 0-1,0 0-6,0 0 0,0 0-2,0 0-1,0 15 5,0 12 1,0 15 4,0 10-1,0 3 1,0 4 0,0-2 1,0 2 0,0-4-1,0-1 3,0-2-3,0-5 0,-4 2 1,-2-11-1,1 6 0,1-2 1,-1 5-1,-1 0 0,2 2 0,3 1 0,1 3 0,0-6 1,-2 1-1,2-5 1,-7 1-1,7-4 1,-5 4-2,2-6 1,3 5 0,-7-12 0,7 8 1,0-7-1,-5-1 0,5-5 0,0 1 1,-3-4 3,3 3-8,-5-5 3,-2 5 1,2-3 0,2 7 0,3-3 0,-7 5 1,7-5 0,-5 1 4,2-3-5,-4-8 0,7 0 0,0-9 0,0 1-7,0-1 7,0-8 2,0 5 2,0-5-2,0 0-2,0 0 0,0 0 10,0 0-3,0-13-7,25-14-27,7-18-148,-10-8-379</inkml:trace>
  <inkml:trace contextRef="#ctx0" brushRef="#br0" timeOffset="233722.9962">10150 18348 6,'0'0'212,"0"0"-166,0 0 58,0 0-22,0 0-30,0 0-8,0 0-20,5-3-12,-5 3 0,0 0 2,0 0 20,0 0 8,0 0 5,0 0-9,0 0 6,0 0-11,0 0-6,0 0-1,0 0-13,0 0 0,0 0 1,0 0 1,0 0 8,0 0-17,0 0 2,0 0-2,0 0-6,0 0 0,0 0 8,0 0-5,0 0 4,0 0 4,0 0 1,0 0-8,0 0 7,0 0-2,0 0 5,0 0-8,0 0-6,0 0 4,0 0-3,0 0 3,0 0-4,0 0 4,0 0-2,0 0-2,0 0 7,0 0-7,0 0 0,0 0 0,0 0-1,0 0-1,7 0-2,-4 0 1,5 0 3,2 0 1,2 0-1,-9 0 0,2 0 0,2 0 0,-4 0 1,9 0 4,-3 0-3,6 0-2,-5 0 0,-7 0 2,9 0-2,-12 0 0,5 0-3,3 0 6,-1 0-6,1 0 6,2 0-3,2 0 1,-5 0 0,4 0-1,4 0-3,-6 0 3,1 0 2,1 0-2,1 0-2,-5 0 2,1 0-1,-1 0 1,1 0 0,4 0-1,6 3 1,7-3 1,-1 0 0,-4 4 4,5-4-5,-7 0-4,14 4 4,-10-4 1,5 0-1,-9 5 0,2-5-2,-1 0 2,-4 4 0,0-4 0,6 2 2,-2 3-2,-4-5-2,5 4 2,-5 0 1,3-4 0,-3 3 2,4 2-6,1-1 4,8 1-2,4-3 1,-8 2 0,4 1 1,-1-5-1,-12 0 2,-7 0-2,2 0 3,-6 0-2,1 0 0,5 0-1,1 0 0,-2 0-1,2 0 1,11 0-4,0 0 6,6 0-4,6 0 2,3 0 0,-11 0-2,-4 0 2,-2 0 0,-5 0 0,-6 0 0,4 0-1,-1 0 1,-4 0-1,7 0 1,7 0-1,5 0 1,-2 0 3,13 4-3,4-1-4,-5 6 3,-2-4 1,-8-4 0,1 4 3,-13-5-3,-6 0 0,-4 0 0,1 0 0,-2 0 0,-4 0 0,5 0 1,8 0-1,-1 4 1,6-4-1,9 0 5,-5 7-10,9-7 10,-7 0-8,9 0 5,-8 0-4,-5 0 4,6 1-2,-8 4 0,2-5-2,-2 4 2,9-4 0,-3 0 4,-3 5-6,6-4 5,3 4-6,4 1 1,11-2 2,0-2 0,4 3 2,1-1-4,-7 1 4,1-4 0,-4 6-2,-5-7 0,-7 3 0,1-3 2,-1 5-1,-8-5-1,5 0 0,6 0 2,-1 2-3,-2-2 1,6 5 0,-4-5 3,-2 0-3,-1 0 5,-4 0-3,2 0 1,-1 0 3,-4 0-2,2 0 1,-4 0-5,-3 0 0,0 0 2,0 0-2,4 0 1,-1 0 2,2 0-3,7 0 1,0 0-1,3 0 1,-2 0-1,7 0 0,-5 0 0,9 0-1,-9 0 1,-2 0 1,-1 0-1,-7 0-2,-3 0 2,3 0 1,0 0 1,2 0-4,0 0 0,-2 0 2,5 0 0,5 4 0,0 0 0,4-4 0,-6 8 0,2-8 1,-2 4-1,-1 1 0,-3-3 0,6-2 1,-7 5-1,4-5 0,5 0 0,0 3 1,-1-3-1,1 5 0,-3-1 0,-1-4 0,-3 0 0,-2 0 2,3 0-2,-6 0 0,0 0 0,5 0 0,-2 0 0,4 0 0,5 0 1,0 0-1,-1 0 0,1 0 1,2 0-1,-4 0-1,0 0 1,-8 0 0,4 0 1,-6 0-1,2 0 0,-2 0 1,10 0-3,-1 4 3,6 0-1,10 1 1,-6-3 2,4 2-2,-3 0 0,0-4 0,-1 4 1,1-4 0,-5 4 0,2-4-2,-10 0 2,1 0 0,-5 0 1,-2 0-2,4 0 1,-2 0-2,4 0 4,-5 0-3,4 0 0,4 0 0,-3 0 0,10 0-1,-10 0 0,3 0-1,-3 0 1,-1 0 0,5 0-1,-5 0 1,11 0 0,-5 0 0,5 0 0,-7 0 4,-2 5 0,-1-5-2,-4 4 4,3-4-3,-3 0 0,4 2 3,-6-2 5,10 0-9,-5 4 0,8-4 1,-6 0-1,1 5-2,1-5 1,0 0 0,0 0-1,-7 0 1,4 4-1,2-4 1,-9 0-1,5 0 2,2 0-2,3 0 0,0 0 2,5 0-2,2 0 0,-2 0 1,13 0-1,-6 0 0,7 0 0,-11 0 1,6 3-1,1-3 2,-7 0 0,1 5 3,1-5 1,-2 4-3,4-4 2,0 5-4,0-5 0,5 2 1,1 2 4,-8 1-3,4-5-1,-2 0-1,-6 6 3,1-6 4,7 0-1,-11 0-2,12 0 0,-10 0 0,-1 1-5,-4-1-1,-8 5 0,-2-5 1,2 0 4,-9 0-2,7 0-1,-5 0 3,-7 0 4,-2 0-7,0 0 1,-2 0 0,-4 0 1,0 0-3,0 0-2,0 0-57,-36-6-84,-22-20-187</inkml:trace>
  <inkml:trace contextRef="#ctx0" brushRef="#br0" timeOffset="235470.7287">5458 15878 529,'0'0'92,"0"0"18,0 0 2,0 0-55,0 0-11,0 0-28,0 0-9,-15-55-1,15 55-3,-4 0 1,4 0 8,0 0-10,0 0 6,0 0-1,0 0 2,0 0-11,0 0-2,0 0-2,0 0 0,0 6-8,-5 16 6,-1 5 2,1 5 4,-5 4 4,4-4-4,-4 6 0,5-6 0,-1-1 1,-1-4-1,7 1 1,-5-1-1,5-7 0,-3-3-9,3 2-16,-7-6-18,2-3 0,2 7-33,-9-8-35,2-3-3,5-6-230</inkml:trace>
  <inkml:trace contextRef="#ctx0" brushRef="#br0" timeOffset="236229.0056">5070 15935 123,'0'0'124,"0"0"-64,0 0 30,0 0-13,0 0-31,0 0-5,0-95-3,15 83-14,-2-2 1,4 2-1,1 2 20,9-7-20,0 6 7,3-1 1,10-1-10,-2 2-12,11-2 5,6 5-12,4 1 6,4 7-8,6 0 4,-6 0-4,-9 0 2,-2 5-3,-15 2 2,-6 4-4,-12 3 2,-1-4-4,-6 7 4,-4 1-9,-1 7 5,1 2 4,-1 0 0,5 7-2,-6-2 2,-2-1 0,-4 6 2,0 0 2,0 12-3,-19-4 1,-6-1 0,-2 3 9,-9-7 0,-3 1-5,1-8 2,1-3-6,3-7 3,6-2 0,0-6 8,-8-2-11,6-9 7,-10 2-5,2-6 5,-1 0 0,-1 0 11,-5-15-5,3-8 1,-5-9-6,4 0 4,1-3 5,-3-4-5,5 2-4,5-8 1,13 5 3,2-2-4,5-3 7,8 3-7,7-2-9,0-1 0,10-4-2,22 5 0,5 6-3,11 6-7,6 5-19,-3 2-28,3 9-24,0 8-32,-11 8-95,-4 0-209</inkml:trace>
  <inkml:trace contextRef="#ctx0" brushRef="#br0" timeOffset="237189.0064">5182 17683 98,'0'0'456,"0"0"-406,0 0 25,0 0 8,0 0-53,0 0-9,-10-12 2,10 12 4,0 0 1,0 0 1,0 0-6,0 0-20,0 0-3,15 0-4,21-4 4,13-1 1,5 5 3,-9 0 1,-3 0 0,-12 0-2,0 0-3,-12 0-2,-3 9 0,-3 3 2,-4-1-8,-8 10 7,0-2-9,-8 9 6,-22-1 1,-15 5 3,-4-6 3,-4-3 0,-8 2-3,9-10 4,11-3-4,7 0 2,19-4-2,10 0-1,5 1 0,0-9 1,0 2 0,0 2 0,5-4 0,17 0 1,15 0 6,16 0 17,7 0-3,4-6-10,-4 1-5,-6 1-6,-9 4 2,-8 0-2,-5 0-44,-11 0-16,-6 0-27,-8 4-60,-7 7-21,0-7-69,-13-4-27</inkml:trace>
  <inkml:trace contextRef="#ctx0" brushRef="#br0" timeOffset="237764.9152">4730 17635 507,'0'0'74,"0"0"5,0 0 10,-7-128-54,29 97-8,8 4-14,9-1-6,6 7 15,15 3-10,-3 2 2,13 1 9,-1 5 0,-2-3 3,-4 9-11,-1 4-2,2 0-12,-1 0 2,-1 11-1,2 10-1,8 12 5,-9 3-5,1 7-1,-7 1 0,-9-2 0,-3 7-2,-11 0 1,-7 2-4,-14 2 3,-6-3 2,-7 7-2,-7 2 2,-33 1 1,-19 8-1,-24-5 0,-11 1 2,-11-14 4,-9-7-4,-3-12-1,-2-3 7,0-12-8,-1-9 2,6-7-1,17 0 1,12-19 5,16-16-3,19-21 31,16-13-2,19-10-1,15-18-11,12-5-21,25 7 9,20 10 6,-4 5-3,4 4-6,2 16-6,-6 10 0,4 11-2,7 18-47,8 5-75,21 5-55,16 5-241</inkml:trace>
  <inkml:trace contextRef="#ctx0" brushRef="#br0" timeOffset="251260.4702">11299 18316 125,'0'0'48,"0"0"-16,0 0-5,0 0 4,0 0 25,0 0-12,0 0 10,0 0-2,0 0-27,0 0-13,0 0-6,0 0-2,0 0-1,0 0-3,0 0-1,0 0-1,0 0 2,0 0 0,0 0 2,0 0 6,0 0 22,0 0 9,0 0-5,0 0-4,0 0-9,0 0-1,0 0-13,0 0-4,0 0 2,0 0 3,0 0 2,0 0 4,0 0 10,0 0-1,0 0-1,0 0 0,0 0-6,0 0-5,0 0 4,0 0-7,0 0 2,0 0-3,0-3-7,0 3 2,0-5 2,0 5 0,0-7-2,0 4 5,0-4-6,0-3 0,3 3 2,-3-3-2,5 4 2,2-3 5,-4 2-1,3-3-1,-6-1-3,6 7-3,-1-2 1,-1-5 0,1 5 1,1 1 5,-6-4-3,4 2 1,-4 2 7,5-1-8,1 1-1,1-7 3,0 4-5,-2-3 3,3 2-4,2-3 0,-5 5 0,2-1 3,-4-4-3,2 5 0,2-1 0,-4 0 5,2-1 0,5 2-3,-6-3-2,-4 4 0,5-3 0,1 3 0,-2-1 2,-4-2-1,5 3 0,1 2-1,-2-9 0,1 5 0,6 1 0,-7-5 0,8-1 4,-6 2-4,1 3-4,1-5 4,-1 7 0,-2-7 0,-2 5 0,2 6 0,2-7 0,-7 9 0,0-6 0,3 6 0,-3 0 2,5-6-2,-5 6 0,7-9-2,-4 7 4,2-3-4,-5 2 4,7-4-2,-3 6 0,-4-4 0,0 5 3,3 0-3,-3 0-3,0 0 2,0-4 2,5 4-3,-5 0 1,7-5 1,-7 3-1,3-2 2,2-2 0,-5 6-1,7-5-1,1-1 1,-8 2 0,7-1 4,-4 5-4,2-1-4,-5 1 3,7 0-1,-7-7 1,0 7 0,5 0-1,1 0 1,1-4 1,1 4 0,-1-5-1,-7 5 1,5-1-1,5 1 1,-1 0 0,6 0-1,3 0 1,9 0-1,-4-5 1,2 5 0,-6-4 0,-3 4 0,-7 0 0,1-5 1,2 5-1,-12 0 1,3 0 0,0 0-1,-3 0-1,12 0 1,-4 0 0,2 0-1,2-3 1,3 3-2,0 0 2,-3 0-2,3 0 4,0 0-2,-3 0 0,-4 0 2,2 0-4,0 0 2,-1 0 0,2 0-2,4 0 4,0 0-2,0 0 0,4 0 1,-1 0-1,-3 0 0,2 0 0,-4 0 0,-4 0 0,1 3 0,6 2 0,-7-5 0,6 0 0,5 4-1,-7-4 2,2 0-1,-5 0 1,6 0-2,-1 0 2,0 0-1,-7 5 0,7-5 0,-3 0-1,6 0 1,-4 0 1,6 1-1,-5 4-1,5-5 1,-2 4 0,-3-4 1,0 0-1,0 7 0,-3-7 0,-9 0 0,7 0-1,-6 1 1,7-1 0,5 5 0,-3-5-1,9 0 1,-4 4 0,5-4 1,4 5-1,2-4-1,-6 4 1,-3-5 0,-8 6 2,5-6-3,-6 4 1,-2-4 0,-3 0 0,3 0 0,-3 0 1,9 2-1,-3-2-1,3 0 1,0 5 0,5-5 0,4 4 3,-7-4-4,-2 5 1,-7-5 0,2 1 0,2-1 0,-11 0 0,4 7 0,7-7-1,-4 0 1,7 0 0,1 3 2,-1-3-2,3 0-4,4 7 4,-2-7 3,-2 5-3,1-5 0,1 0 0,5 0 0,-7 4 0,9-4 0,-7 0 0,-2 4-2,8-2 2,-6-2 0,-5 0-4,0 6 4,-4-6 0,-1 0 0,6 4 0,-1-4 0,-4 0 0,6 5 0,0-3 1,-2-2-1,-7 5-1,7-2 1,2-3 1,5 2-1,-1 5 0,-6-3 0,2-4 0,0 4 0,-2-4 0,0 2 0,-7 3 0,7-5 0,1 4 0,-1-4 0,0 4 0,-7-4 0,7 0 2,-8 0-2,4 8 0,-1-8 0,2 0 0,8 4 0,-1-4-2,-1 0 2,2 5 0,-5-5 2,7 2-2,-4 3 0,-3-1 2,4-4-6,-7 0 7,1 4-3,0-4 0,-3 0 0,7 0 1,-9 3-2,2-3 1,5 5 0,-4-5 1,-3 4-1,7-4 0,-3 0 0,-4 0 0,2 0 0,2 0 0,-6 5 0,-1-5 0,2 0 0,-3 0 0,-4 0 0,11 0 0,-2 2 0,6-2 0,0 4 1,-2-4-1,4 0 0,-9 4-1,-1-4 1,-4 0 0,-3 0 0,0 0 0,0 0-1,0 0 0,0 0 1,0 5 0,5-5-3,-5 0 0,0 3 1,0 2 1,7-5-5,-7 4 3,3 1 1,-3-4 1,0 4-1,0-5 0,5 4 2,-5 4-1,0 1 1,0 2-1,0 1-1,7 2 1,-7-3 2,0 5-2,0-4 2,0-1-2,0-3 1,0 5-1,0-2 1,0-3 0,0 4 0,0-1-1,0 6 2,0-7-1,0 6 1,0-6 0,0 1 0,0-1-2,0 1 2,0 0-1,0-1 1,0-3-1,0 3 0,0 0 2,0-3-2,0 1 0,0 1 2,0-5-1,0 5 0,0-2-1,0-4 0,0 1 1,0 0-1,0 1 1,0-1 1,0 3-2,0 1 2,0 0-2,0 1 5,0-3-4,0 3 1,0-1-1,0 1 0,0-3 0,0-2 1,0 3-2,0-6 0,0 4 0,0-5 2,0 0-1,0 4 1,0-4-2,0 0 2,0 5 0,0-4-2,0 4 1,0 1 0,0-2 0,0 3-1,0-3 2,0-4-2,0 5 1,0-5-1,0 0 1,0 1 0,0 6 0,0-7 0,0 3 0,0 2 1,0 2 0,0-3-1,0 0-2,0 8 2,0-7-1,0 2 3,0 1-3,0-4 0,0 0 0,0 0 0,0-4 0,0 0 2,0 0-2,0 0 0,0 0 0,0 0 0,0 0 1,0 0-1,0 0 2,0 0 0,0 0 3,2 0-2,-2 0 3,0 0-3,0 0 5,0 0 7,0 0 9,0 0 5,0 0-6,1 0-3,-1-8-12,0-9-7,9 2 1,-9-2 0,6-1-1,-2 2-1,1-5 1,1 4-1,-2 2 0,-4 3 1,5 3-1,-5-2-1,0 2 1,0 2 0,0-2 0,0 3-1,0 1 1,0-3 0,0 0 0,6 1 2,-6-1-1,4-9-1,-4 0 2,5 2-2,-5 3 0,0 1 3,0 2-3,7 3 0,-7 0 0,0 0 0,0 1 0,0 1 0,0-2 0,0-1 2,0 3-2,0-2 0,0 1-2,0-4-1,0 6 1,0-6 0,0 5-1,0-3 3,0 3 0,0 4 1,0-4-2,0 4 1,0-4-1,-7 0 0,2 4 1,1-4 2,-2-3-2,1 3 0,5-1-1,-4-3 2,-2 5 0,-3-4-1,3-2-1,-3 5 1,6-4 0,-12-1-2,3-1 1,2 2 1,2-1 0,-4 2-1,-1-3 2,8 4-2,-5-3 2,1 3-1,-2-5 1,2 0-1,-2 2 0,0 1 1,1 0-1,-3 1-2,3 3 1,2-4 1,-14 0 0,9 3 0,-8-2-2,1 3 2,0-4-2,-3 4 1,3 0 0,5-3 1,0 7 0,0-4 0,5 0 0,-4-5 1,4 6-1,2-2 0,-7-2 0,-7 3 0,4-8 0,-11 3 1,-3-1-1,4-3 0,3 4-1,-2 3 2,0 0-2,4 1 0,5 4-1,-4-4 1,13 1 1,-6 4 0,0-6 2,0 6 0,-3-11-2,-2 6-2,-2 4 1,-5-4 2,1 1-1,0-4 1,0 8-1,-1-5 0,3 5-5,-4 0 4,1 0 1,1-4 0,4 0 0,2 2 1,1 2-1,-6-5 0,5 5-1,-3 0 1,-2 0 0,5-4 0,4 4 0,1-5 0,5 5-1,5 0 1,-8-3 0,5 3 0,-4 0-2,-3-4 5,0 4-3,-7 0 0,2-4 0,-2-3-1,-5 2 1,1 5-2,1-4 2,1 0 4,6 0-4,3 0 0,-2 4-1,7-4-1,5 4 2,2 0 2,-1-5 2,-6 3-4,-1-2 0,2 0 1,-13-4 0,-1-1-1,5 2-1,-9-3 0,3 8 0,-1-2-1,2 0 2,-4-1-2,5 5 2,-4 0 0,6 0 1,3 0-1,2 0 0,-5 0 0,5 0 0,-4 0 0,-3 0 0,2 0 0,2-2 0,-7 2 0,1-4 0,-2 4 0,-1 0-1,-3 0 1,3-6 0,-1 6 0,8 0 0,5 0 1,-4 0-1,1 0 0,6 0-1,-3 0 1,10 0 0,-5 0-1,5 0 1,5 0 0,-7 0-5,-5 0 5,9 0 1,-12 0-1,3 0-2,-3 0 2,7 6 0,-5-2 0,6-2 0,2-2 0,2 0-1,-9 5-1,8-1 1,-12 0 1,6-2-1,1 4 0,-4-2 2,1 1-2,7-3 1,-5-2 0,2 5 0,-4-1 2,2-3-2,0 6-2,2-7 2,-1 8 0,-2-8-1,2 7 3,-6-3-2,3 0 0,-1 4-2,-2-4 1,0 1 1,0-3 0,7 3 0,-4-1-1,-2 0 1,6-4 1,1 3-1,2 2 0,2-5 0,-4 0-3,2 4 3,2-4 0,3 5 3,-5-5-3,5 0-5,-7 2 5,7-2-1,-3 4-1,-9 5 1,6 3 1,-6-6 0,3 3-1,-2-2 1,7-1 0,-2-2-1,-3 2 1,9-1-4,-11 5 3,7-3 1,-6 3-1,5 0 0,-5 2 2,2-2-2,1 5 0,-1-5 1,-4 7 0,-3-6 0,8 10 0,-4-6 0,1 2 0,1-2 0,-2-3 0,5 3 0,-4 2 0,5 0-2,2-6 2,-7 6-4,7-2 4,3 1-1,-12 0 2,7 0-1,2 3 0,-9-7 1,9 4-1,-4 0 0,7-5 0,-5 1 0,2 2 0,-4-8-1,2 6 2,1-3-2,1-4 1,3 1 0,0-6 1,0 6-1,0-2 0,-7-2 0,7 3 0,0-1 0,0 2 0,-5 1-3,5-4 3,0-3 0,-3 5 3,-4-3-2,7 3-1,0-5 0,0 3 0,0-3-1,0 5 0,0-1 0,0-4 1,0 0-1,0 0-2,0 4 3,0-4 3,0 0-3,0 0 1,0 0-1,0 0 0,0 0 1,0 0-1,0 0 1,0 0 0,0 0 0,0 0 0,0 0 3,0 0-3,0 0-1,0 0 1,0 0 0,0 0 1,0 0-2,0 0-9,10 0-70,29-21-53,19-17-343</inkml:trace>
  <inkml:trace contextRef="#ctx0" brushRef="#br0" timeOffset="253134.4818">12736 17224 402,'0'0'137,"0"0"-82,0 0 43,0 0-26,0 0-43,0 0-14,0 0 3,0-2-5,0 2 3,0 0 1,0 0 9,0 0-18,0 0-8,0 0 0,0 0-8,0 2-9,-5 15 17,2 3 0,-9 0 1,5 0-1,-3-3 0,5-7 1,5 3 0,-12-3-1,9 7 5,-4-3-5,2 2 2,-5-4-2,5 10 0,-5-12 1,2 12 0,-2-6 4,5 3-5,2-2 2,-9-6 6,9 1-8,-2-3 4,5-4-4,-7-4 0,7-1 3,0 0-6,0 0 8,0 0-1,0 0 1,0 0-1,0 0 1,0 0 8,0 0 2,0 0 11,0 0-1,0 0-1,-4 0-2,4-16-13,0-1-8,-5-5-1,5 3 0,0-2 1,0 2-1,0 0 2,0-2-2,0 3 1,0-2-1,0-1 1,0-1-2,0 7 1,5-3 0,6 4 2,-6 3-2,-2 4-2,9-6 2,-4 5 0,-1-1-3,4 2 0,-1 4 2,2-6 1,-4 1-2,8 3-1,-1-1-3,10 0 4,-2 1 0,4 4 2,-5-3 0,-2 4-2,-5 0-1,0 0-1,-2 0 3,-1 0-7,3 5 1,-7 6 4,4 5 3,-4-4-4,2 3 2,-8-3-2,-2 1 0,0 2 4,0 4-6,-5 6 0,-22-3 6,-3-6 0,-3 1 3,-6-3-3,6-7 1,-2 2 2,10-7-3,10 3-1,15-1 1,0-4-1,0 0-4,0 0-4,0 0 5,0 0 4,25 1-5,10 6 4,8 1 1,1-1 1,4 10-1,-6-7 2,-14 3-4,-4 4 2,-12-2-1,-12-3-1,0 3-7,0-2 1,-12-3 8,-18 7 2,-12-8 3,-13-4 2,5-4-1,-2-1 1,7 0-3,14 0-1,11 0-2,20 0-2,0 0-4,5-6-65,37-3-196,7-3-202</inkml:trace>
  <inkml:trace contextRef="#ctx0" brushRef="#br0" timeOffset="253771.6689">13286 17489 382,'0'0'78,"0"0"-31,0 0 50,0 0-41,0 0-19,0 0 5,-3-5-8,3 5-10,0 0 13,0 0-16,0 0 4,0 0 2,0 0-7,0 0-1,0 0-17,0 0-2,18 0 1,28 5 0,10 5 10,8-2-2,11 6 0,-13 3-9,5-7 0,0 5 3,-2-2-3,-8 2 0,-2-3 5,-4-3-5,-15 3 0,-1-3 2,-9-7-2,-11 3 1,-12-5-1,2 0 1,-5 0 1,0 4-2,0-4 0,0 0-1,0 0-4,0 0-5,0 0-13,7 1-21,1 6-36,14 1 28,-4-1-16,6 1-5,2-4 2,-9 4-20,0-8-2,-9 5-27,-8-5-23</inkml:trace>
  <inkml:trace contextRef="#ctx0" brushRef="#br0" timeOffset="254235.8017">13915 17417 364,'0'0'79,"0"0"2,0 0 27,0 0-31,0 0-15,0 0-20,-45-34-2,45 34-13,0 0-1,0 0-2,0 0-4,0 0-10,0 0-4,0 0-6,0 0-2,12 0-2,25 17 4,18 8 1,8 2 6,16 5-7,0 0 7,-1-4-5,-4-1-2,-16-1 1,-19-7 1,-14-2-2,-13-10-6,-12-2 0,0 10-1,-37-4 6,-20 5 1,-18-4 12,-12-1-6,-9-2-1,11-4-5,2 1-1,4 3-42,19 3-91,21-12-106</inkml:trace>
  <inkml:trace contextRef="#ctx0" brushRef="#br0" timeOffset="254985.5893">11809 17138 179,'0'0'117,"0"0"-44,0 0 26,0 0-15,0 0-16,0 0 1,0-5 2,0 5-12,0 0-17,0 0-3,0 0-10,0 0-10,0 0-9,19 0-7,7 0 3,11 0 1,8 5 2,1-1-5,-8 7-2,2-5-1,-5 0-1,-1-1 1,-4-1 0,-10-4 0,8 0-1,-4 0 4,6 0-4,3 0 0,9 1-1,-8-1-3,1 0-4,-13 5-27,-2-5-17,-5 6-16,-9-2-28,-2 3-29,-4-2-81,0-2 8</inkml:trace>
  <inkml:trace contextRef="#ctx0" brushRef="#br0" timeOffset="255841.2867">12080 17034 260,'0'0'156,"0"0"-96,0 0 43,0 0-58,0 0 31,0 0-27,0-32 12,0 32-19,-6 0-22,-3 0-3,-18 0-17,-14 0 2,-20 12-2,-2 3 18,6 2 1,5-2-2,4 7-10,12-4 3,10-4-10,11-2 4,3-6-4,12-1-4,0 5 1,12 7-4,29 4 7,23-2 16,15-2-12,1 2-2,-13 1-2,-5 0-7,-20-5-29,-12 13-38,-12-1-16,-18 11-62,0-2-130</inkml:trace>
  <inkml:trace contextRef="#ctx0" brushRef="#br0" timeOffset="258632.2884">10779 18643 135,'0'0'94,"0"0"-5,0 0-17,0 0-1,0 0-14,0 0-12,0 0-7,-10-20-8,10 20 11,0 0-3,0-5-6,0 2 14,0 3-16,0 0-12,0 0-11,0-4 0,0 4 5,0 0-2,0 0 1,0 0-4,0 0-1,10 0-2,-2 0-1,7 0 2,5 0 3,2 0-3,-4 0-2,6 0 3,-2 0-1,-7 0-1,-4 0-2,-4 0-2,-4 0-4,2 4-1,2 4 5,-7 1-7,5 2 3,-5-4 2,0 7 2,0 3-2,-17-7 2,-1 7 2,-12-2-2,0 1 2,-7-4 3,2 4-5,-10-5 0,11-3 2,1 5-1,11-9-1,14 3 0,3-7 0,5 4 0,0-4-1,0 0 1,0 0 2,0 0-1,0 0-1,0 0 8,0 0 0,0 0-8,13 0 1,17 4 15,4 4 13,7-8-9,-7 5-11,-11-1-4,2-2 0,-10 2-4,-6 1-1,1-5-4,2 0-8,-9 0-13,17 0-6,5 0-31,14 0-57,6-11-54,3 2-141</inkml:trace>
  <inkml:trace contextRef="#ctx0" brushRef="#br0" timeOffset="259478.0595">11254 18719 187,'0'0'209,"0"0"-118,0 0 12,0 0-30,0 0-29,0 0-17,-18-5 3,2 5-7,-14 0-4,7 13 0,1 4-8,4-2 1,3-3-6,10 0 0,1-4-6,4 0 0,0 1 1,0-3 1,0-2 3,4-1 0,7 2-4,-2-5 5,2 0-6,3 0-1,1 0 0,-7-12-4,7 1 2,-3 2-5,-9-2 5,-3-1-2,0 8 4,0-8-5,0 8 1,0-8 5,-3 2 1,-9 4 6,2-5 5,2 7 3,8-2 11,-5 6-11,5 0-6,0-5-4,0 5-1,0 0-4,0 0 2,0 0 0,0-1-2,0 1-1,8-5-2,4 5-4,-4-4-1,2 4 2,9-5-1,1 5 1,-5-1-2,7 1 2,-4 0 2,-3 0 2,0 0 2,-10 0 0,-1 0-1,-4 0 0,0 0-4,0 0-7,0 0 9,0 0-3,0 10 3,0 11 3,0-6 0,0 4 0,0 2 1,0-5 0,0 0-2,0-1 1,0-3 0,0 3 1,15-6 0,3-1 2,-3 1 1,0-9-2,0 1 0,-10-1 1,2 0 2,-4 0 6,2-15 2,-5-7-5,0-1-6,0-2 11,0-3-4,0 9 3,-8-5 3,-4 8-2,2 2-3,2 2-10,-4 1 0,-3 7-2,-3-2-14,-1 0-54,2 6-33,7 0-72,10 0-209</inkml:trace>
  <inkml:trace contextRef="#ctx0" brushRef="#br0" timeOffset="261036.9964">13997 18783 235,'0'0'71,"0"0"50,0 0-33,0 0-34,0 0-3,0 0 10,0-28-11,0 28-10,0-4-2,0 4 3,0 0-8,0 0-1,0 0-8,0 0-15,0 0-6,0 0-3,0 0-1,20 0 1,7 0 4,0 0-4,-5 0 5,-7 0-3,-7 0-2,-1 0 0,-6 0 0,-1 0-3,0 0-3,0 0 2,0 8-13,0 4 12,-13 3 1,-5-2 4,-9-2 4,-2-7-4,1 3 1,-12-2 3,10 0-2,6-5 2,8 0-1,7 4-3,9-4-4,0 0-1,0 0-4,0 0-13,0 0 8,0 0 11,19 0-5,2 6 8,10-1 2,2-1 5,-10 4-7,-8 1 12,-3-3-11,-9-1 3,-1 7-4,-2-2-5,0 12 1,0-2 2,0-4 2,-17 5 3,-1-11 1,-2 3 0,-8-9 7,1 3 15,3-7-7,-6 0-9,5 0 2,5 0-11,2 0 2,3-2 4,11-7 0,-1-4-7,5-2-24,0 3-39,24 4-83,14 1-107,11-1-83</inkml:trace>
  <inkml:trace contextRef="#ctx0" brushRef="#br0" timeOffset="261787.3308">14481 18853 166,'0'0'110,"0"0"-28,0 0 52,0 0-10,0 0-44,0 0-11,27-16-36,-38 16-18,-5 4-8,-11 13 16,9 3-7,-1-4-13,7 1 5,9-2 0,3-2-4,0-5 0,0 3-4,3-5 3,28 4 6,2-5-5,6-3-4,-3-2-28,-6 0 8,-3 0-15,-7-7 19,-10-5 9,-10-3 7,0 0-1,0 0 1,-18-3 18,-9-3-1,-6 5-3,9 0 5,3 1 28,9 10-14,0-3-22,12 8-4,-3 0 0,3 0-7,0 0-4,0 0 1,0 0 3,0 0-1,0 0-9,0 0-2,0 0 0,8 0-3,11 0-2,11 0 7,6 0 4,11 0 2,-3 0-6,-4 0-7,0 0 16,-10 0-2,-10 0 3,2 8 0,-15-8-1,-7 5-13,0 1 6,0 3-7,-7 7 15,-16 6 3,8-7 9,-1 8-4,6-6-7,5 2 4,5-3-5,0 4 4,12 3 6,30-2-10,15-3 6,6-4-17,16-8 11,-15-6-30,-11 0-5,-19 0 19,-23-10 16,-11-22 9,-6-8 7,-45-7 23,-17-1-10,-14-5 2,-7 10-9,12 7-13,7 13-9,20 8 0,16 9-136,19-3-317</inkml:trace>
  <inkml:trace contextRef="#ctx0" brushRef="#br0" timeOffset="281936.0992">12589 18591 43,'0'0'56,"0"0"-8,0 0-15,0 0-7,0 0-15,0 0 0,0 0-9,0 0-2,0 0 0,0 0-1,0 0 0,0-4-5,0 0-2,0 0 0,0 4 3,0 0-11,0-4-10,0 4-20,0-2 28,0 2-1,7 0-16,-2 0 22,-2 0-15</inkml:trace>
  <inkml:trace contextRef="#ctx0" brushRef="#br0" timeOffset="282218.7127">12589 18591 185,'78'-18'96,"-78"18"-3,0 0-7,0 0-20,0 0-27,0 0-31,0 0-5,0 0-3,0 0-2,0 0 2,0 0-1,0 0 1,0 0-5,0 0-28,0 0-13,0 0 16,0 0-22,0 0-53,0 0 42,0 0 36,0 0 8,0 0-10,0 0-16,5 0-24</inkml:trace>
  <inkml:trace contextRef="#ctx0" brushRef="#br0" timeOffset="282338.1737">12743 18573 9,'0'0'2,"0"0"-2,0 0-4</inkml:trace>
  <inkml:trace contextRef="#ctx0" brushRef="#br0" timeOffset="284535.1734">12743 18573 12,'48'0'52,"-48"0"-48,0 0 20,-13 0 22,1-5 0,2 1-22,2 4 16,3-4-5,-2 4-18,7 0-12,0 0-1,0 0 2,0 0 0,-5-4 7,5 4-1,-3-5-6,3 5-5,0 0 3,-7 0-4,7 0 0,0-3 0,0 3-1,0 0 0,0 0 1,0 0 0,0 0 10,0-5 16,0 5 15,0 0 1,0 0 0,0 0-10,0 0-6,0 0-12,0 0-7,0 0-7,0 0 0,0 0 2,-5 0 0,2 0 1,-1 0 1,-6 0-2,-1 0 1,11 0 3,-6 0 1,6 0-4,0 0-1,0 0-1,0 0 0,0 0 3,0 0-1,0 0-3,0-7 0,12 3-2,7-4 2,-11 4-1,-1 0 1,-7 4 1,0 0-1,0 0-1,0 0 0,0 0-3,0 0-2,0 0 2,0 0 4,0 4 0,0 8 0,-7-3 3,2-2-3,5-4 1,-3 6-1,3-5 0,0-4 0,0 0 0,0 0 0,0 0-1,0 0 2,3 0 0,9 0 2,3 0 0,-7 0 1,-3-13-3,5 5 1,-10 1 3,5-5 0,-5 4 5,0 1-2,0 2 10,0 2 23,0-5-13,0 3-19,-5 1 0,-13 4-8,-2-5-1,-9 5 0,2 0 0,4 0-3,-7 0-1,15 5 4,0-1 0,11 1-2,-1-5-1,5 8-3,0-5 1,0 2 5,0 2-11,5 1 7,19 0 4,4-8 0,2 0 7,2 0-3,-3 0-1,-9 0-1,-12 0 1,2-4-2,2 0 2,-7 0-2,3 0-1,-3 4 2,-5 0-2,0 0 0,0 0-3,0 0 2,0 0 0,0 0 1,0 0-2,0 0-2,0 0 3,0 0-2,-5 4 3,-8 4-3,-2 0 6,3-1 2,9-2-3,3-5-2,0 3 0,0-3 1,0 0 1,0 0 3,0 0-5,0 0 13,0 0-8,0-15-5,0 3 1,0-3 3,0 0-4,0 5 0,0 3 0,0-3 1,0 5 3,0 4 5,0 1 0,0-5-3,-5 5-5,-2 0 0,-1 0 1,-4 0-2,5 0 0,-8 0 0,-7 0-3,14 0 3,-7 6 0,8 5-1,7 0-2,-5-2 2,5-1-4,0 0 0,0-6 5,12 3-4,6-1 3,9-4 1,0 0 4,0 0-4,-9 0 0,7-16 4,-11 5-3,-4-5 2,1 0 1,-7 1 5,-4-2-7,0 0-1,0 4 2,0 2 0,0 3 3,0 0-4,-15 1 2,-9 3-4,-4 4-3,1 0 2,7 0-3,-2 0 2,0 0 0,2 11 2,2 5-8,3 4 8,0-4 0,7 6 0,1-7-1,7-3-1,-4 3 2,4-2 0,0-3-2,0 3-1,11-5 3,9-4-1,6 1 2,14-5 2,6 0 2,-3 0-2,-3-9-3,-10-7 0,-13 4-1,-7 1 1,-3-5 5,-4 6 0,-3-5 0,0 2 1,0 3 3,0 1 1,-15-3-1,-7 7-4,-4-1-5,2 1 3,-4 5-6,1 0 2,4 0-2,-8 0 3,6 16-1,-1 0-1,-1-1 2,8 7-4,3 1 1,12-6 3,-6 2 0,10-7-4,0-1 3,0-3-2,0 1 1,10-5 1,5-4 1,6 0 0,2 0 2,5 0 6,2 0-8,1-16-1,-13 0-1,-1 0 2,-9 1 2,-1 2-1,-4 2 2,-3 1 3,0 5 0,0-1 11,0 2 3,-10 4-12,5 0-2,-3 0-6,1 0-1,2 0-3,2 0 3,-9 4-1,-1 7 1,4 1-1,-3 2-1,12-3-3,-3-4-1,-4 2-3,7-5 5,0-4-7,0 4-9,0 0-10,0-4 7,7 4 11,8-4-16,0 0 2,4 0 8,1 0-17,-2-8-55,-1 4-139,0 0-121</inkml:trace>
  <inkml:trace contextRef="#ctx0" brushRef="#br0" timeOffset="285810.3441">12535 19002 211,'0'0'78,"0"0"-55,0 0 40,0 0 28,0 0-23,0 0-6,0 0-10,20-23 0,-18 18 0,6 2-10,-8-10-22,4 4-17,1-1-1,1-7-1,-6 0-1,0 2 0,0-2 1,0-6 0,0 4-1,-6-4 5,-11 1-5,7 7 0,-2 7 0,9 4 1,3 4 2,-7 0 2,7 0-5,0 0-2,0 0 2,0 0 0,0 0-9,0 0 4,0 0 1,0 12-3,0 16 7,-5-1 0,5 5 0,0 0 11,0 4-3,0-8-5,0-1 3,0-2-5,0 3 0,0-9 3,0 4-3,0-2 1,0-10 0,0 1-2,0-3 2,5-4 1,-5 7-3,0-8-34,7 7-7,-7-6-33,3 3-22,-3-8-51,0 0-48,0 0 54</inkml:trace>
  <inkml:trace contextRef="#ctx0" brushRef="#br0" timeOffset="304542.8378">777 15195 213,'0'0'36,"0"0"47,0 0 32,0 0-42,0 0-24,0 0-3,0 0-15,0-7 16,0 7-7,0 0-2,0 0 0,0-1-2,0-4 2,0 1-3,0 4-10,0 0 7,0 0 1,0 0-9,0 0-2,0-5-3,0 5-2,0 0-3,0-2-2,0-2 0,0-2 4,0 6 0,0-6-1,0-3 5,0-8-3,0 2-3,0-6 1,0-2-5,0 0-4,0-9-4,0-4 0,0 0-1,0-1 1,0-2-1,0 7-1,0 1 0,0-1 1,-15 4-1,-2 2 0,7 11 0,5 3 2,2 7 1,3 4-2,0-4 0,0 5-2,-7 0-1,7 0-1,0 0-1,0 0-6,0 0-1,0 0 5,0 0-3,0 11 1,0 16 1,0 5 7,0 10-1,10 5 3,2 4-2,-4-3 0,6 9 2,1-2-2,0-3 0,10 2 1,-2-5-1,3 0 6,-5-13-6,-2 2 2,4-7-2,-8-5 0,-5-3 0,2-9-4,1-3-18,7 1-13,-5 0-27,-1 1-33,-4-6-47,2 1-87,-9-5-181</inkml:trace>
  <inkml:trace contextRef="#ctx0" brushRef="#br0" timeOffset="304911.21">535 15525 480,'0'0'166,"0"0"-128,0 0 34,0 0 3,0 0-33,0 0-17,18-53 4,2 38 1,2-4-7,5-2-5,3-5-4,5 10-2,-2-10-6,9 5-6,-5-2 5,6-5 2,4 5 1,-3-1-8,4 4 0,-4-2 0,1 12 0,-12-7 0,-6 11-23,-7-3-18,-5 4-19,-1-2-40,-1 2-87,2-6-169</inkml:trace>
  <inkml:trace contextRef="#ctx0" brushRef="#br0" timeOffset="305314.6253">1461 14921 347,'0'0'80,"0"0"-27,0 0 26,0 0-30,0 0-21,0 0-2,-25 9 2,-2 13 38,1 5 15,-3 5 4,9-1-28,0-3-20,7 4-11,4 0-9,-2-10-2,11 4-7,0-10-6,0 4-1,16-3 3,6-7 0,8-5-2,15-5 7,4 0-8,4-13 8,11-19-9,0-2-5,-1-3-10,-14 0 1,-14 6-7,-8 4-3,-12 11-10,-12 0-9,-1 1-46,-2 7-54,1-1-181</inkml:trace>
  <inkml:trace contextRef="#ctx0" brushRef="#br0" timeOffset="306454.8853">1987 14433 495,'0'0'95,"0"0"-35,0 0 48,0 0-39,0 0-33,0 0 0,0 3-5,0-3-1,0 0 3,0 0-1,0 0 1,-4 0-4,4 0 2,-1 0 1,1 0-7,0 0-3,0 0-3,0 0-7,0 0 2,0 0-3,5 0-4,16-7 0,13-4 0,-4-10-2,5 6-3,-1-1 3,-4 0-1,-2 0 1,-3 4-3,-1 1-2,-4 2 0,-10-2 3,0 11-3,-7-6 0,2 1 3,-5 5-3,0 0 0,0 0-31,0 0-35,7 0-42,-4 0-66,2 11-132,2 0-150</inkml:trace>
  <inkml:trace contextRef="#ctx0" brushRef="#br0" timeOffset="306837.3938">2100 14772 546,'0'0'128,"0"0"-127,0 0 64,0 0 1,0 0-34,0 0 7,127-32 3,-66 10-14,-1-5-8,-3 0 4,3 2 4,-8-2-1,-12 0-7,-5 6 2,-15-2 11,-1 12-2,-8-4 2,-7 9-2,-4 2 6,0-1-3,0 5-18,0 0-3,0 0-13,0 0-3,0 0-53,0 0-61,0 0-111,0 0-299</inkml:trace>
  <inkml:trace contextRef="#ctx0" brushRef="#br0" timeOffset="309574.8749">2694 13886 455,'0'0'101,"0"0"-80,0 0 30,0 0 5,0 0-26,0 0-6,65-49-2,-49 39 18,-3-2-10,-5 1 9,4 2 8,-9-7-13,9 5-3,-9-2 0,-3-2-13,5 7-4,-5-9-6,0 7-3,0-12 3,0 5 0,0-4-5,0-2 5,-8 2 1,-4-5-1,6 3-5,-3 8 0,3-2 3,-1 9 0,2 1-3,2 3 2,-4 0 0,2 4-2,5 0 1,0 0-4,0 0 0,0 0 0,0 0-1,0 0-2,0 0-3,0 0-3,0 4 0,0 15 1,0 5 8,12 6 0,4 2 4,1-4 11,1 4-5,2 0 6,2 2 0,0-3-12,10 6 2,-4 0 3,-4 0-1,2-3-2,1-3 3,-2 5-9,-5-8 2,9 4 0,-9 0 0,0-5-1,2-2 2,-4-8-2,-10 0 1,2-4-2,-5-1 0,2-5 0,-4 2 0,9-5 0,-8 4 0,1 1 0,1-3 1,-1-2-1,-1 4 1,-1 1-1,4 2-5,-4-7-6,2 9-3,7-9-4,-9 2-2,4-1-4,-2 1-6,-2-2 3,2-4 8,0 0-12,-5 0 0,0 0-9,2 0-28,1 0-46,2-10-100</inkml:trace>
  <inkml:trace contextRef="#ctx0" brushRef="#br0" timeOffset="310016.9891">2890 14198 462,'0'0'179,"0"0"-165,0 0 58,0 0 2,0 0-41,0 0-12,-10 0-4,10 0 2,0-4 2,0 0 12,0-1-4,0 3 2,10-7-2,2-3-5,3 1-9,6-4-4,0-2-11,-1 1 5,10-3-5,-2 2 0,2 6-1,0-6 1,-6 0 0,3 7 0,-6-4-1,-1 2 1,2 1-2,-3-1-11,-1 4-13,-3-4-4,5 0-22,5 4-30,-5-3-2,-1-1-48,-8-2-71,-2 2-151</inkml:trace>
  <inkml:trace contextRef="#ctx0" brushRef="#br0" timeOffset="311210.9699">3485 13755 483,'0'0'163,"0"0"-87,0 0 14,0 0-27,0 0-27,0 0-18,0 0-10,5 0-7,4 0 0,1 13 16,5 2 9,0 6-4,0 1-7,0-6 0,0 1-5,-7 4 0,11-5 0,-9 0-6,2 3-3,-9-7 0,2 0 1,2-4-2,-2 0 3,-5-8 0,0 0-2,0 0 0,0 0 5,0 0 1,0 0-1,0 0 2,0 0 1,0 0-5,0-8 1,0-5-5,0-2 0,-5-2 1,-2 7-1,2-7 0,2 0 0,-4 2 1,7-2-1,0 1 0,0-6-2,0 1 2,0-2-4,0 3 4,0 4 0,7 5-2,-4 3 2,2-1 0,-5 5-1,0 4 1,0 0-1,7 0-1,-7 0-6,0 0 0,8 0-3,4 13 1,1 2 10,-3 5-2,4-5 2,1 2 0,0-2 4,-4 2-4,-2-6 0,-3 0 0,-1-5 0,-3-6 1,0 4 0,-2-3-1,0-1 1,0 0 1,0 0 8,0 0-10,0 0-5,0 0 5,0-10 0,0-2-4,0-3-3,-2 2 7,0-2 3,1-2-3,1-2 1,0 3-1,0 4 2,0-4 3,0 5-2,0-4-2,0 0-1,1 3 0,3 7-1,-1 0-1,-3 5-1,7 0 3,-7-5 3,0 5-3,0 0-2,3 0 0,-3 0-2,12 0-3,-4 0 7,7 9 0,4 3 2,-4-1 5,5-1-3,-5 5-2,5-4 9,-10-5-10,0 11 1,5 4-1,0-2 4,0 5-1,-1 1-3,-1 3 0,9-7 1,-14-5 1,4-5-2,-9-5-1,2-6 2,-5 0 0,0 0 2,0 0 2,0 0 6,0 0-3,0-12-9,0-15-53,-8-5-67,-12 0-125,-2 4-465</inkml:trace>
  <inkml:trace contextRef="#ctx0" brushRef="#br0" timeOffset="311548.6668">4029 13463 627,'0'0'156,"0"0"-108,0 0 43,0 0-44,0 0-38,0 0-9,5 17 0,20 4 9,-6 6 17,7 2 0,-4-6-10,-7 4-6,0-5-4,-3-6 2,-4 0-3,-1-4-3,-2-8-2,-5 2 1,0-1 0,3-1-1,-3 0-6,0-4-41,0 2-42,0-2-35,0 0-91,-15 0-328</inkml:trace>
  <inkml:trace contextRef="#ctx0" brushRef="#br0" timeOffset="312125.0296">4074 13298 544,'0'0'78,"0"0"-3,0 0 16,0 0-37,0 0-22,0 0-7,64-13-9,-41 30 6,4 2-1,1 0-8,-7 3 2,-3 5-3,2-1 0,-2 1-8,-3-6-1,-5 5 0,-4-3-2,-6-7 0,0 0-1,0-8 0,0 0 2,0-8-5,0 0-3,0 0-8,-6 0 8,-9-23-9,5-13-8,5-2 7,4 1 11,1 0 5,0 10 0,0-5 3,1 11 10,11-3 4,3 9-5,-6 7 5,6 0-2,-2 8-7,2 0-8,10 0 3,12 12-2,0 16 0,1-1 10,-8 1-2,0 0-8,-3 4-1,-8-5 3,-4 0-3,-12 7-6,2 6-76,-5-6-89,0-3-409</inkml:trace>
  <inkml:trace contextRef="#ctx0" brushRef="#br0" timeOffset="313002.6574">3163 15155 327,'0'0'126,"0"0"-88,0 0 77,0 0-5,0 0-45,0 0-18,0 1-3,0-1 2,0 0-6,0 0-5,0 0-4,0 0-3,0 0-7,0 0-5,0 0-7,0 0 2,11 0-4,19-10-1,12-7-1,2-3-3,-2-2 0,6-4 2,-6-1 0,0 0 1,0-1-2,-9 2-1,0 3 2,-13 4-1,-1 2-3,-9 11 4,-5-3-3,-5 4 3,7 5-4,-7 0-1,0 0-5,0 0-18,0 0-31,0 0-27,0 0-73,0 0-161</inkml:trace>
  <inkml:trace contextRef="#ctx0" brushRef="#br0" timeOffset="313347.0716">3410 14695 509,'0'0'289,"0"0"-242,0 0 58,0 0-24,0 0-32,0 0-24,-3-15-7,3 15-12,0 0-6,0 5 2,3 18-2,17 4 12,10 10 15,4-2 2,-1 5-16,2-8-5,-5 0-2,4 0-5,-7-7 1,-4-1-2,-3-5 1,-11-3-1,-4-1-33,-5 4-52,0-3-37,0-6-56,-25-10-184</inkml:trace>
  <inkml:trace contextRef="#ctx0" brushRef="#br0" timeOffset="316753.3081">3328 15129 36,'0'0'124,"0"0"-71,0 0 7,0 0 43,0 0-11,0 0-8,0 0-12,-3 0-2,3 0-25,0 0-12,0 0 0,0 0-4,0 0-2,0 0-2,0 0 7,0 0-8,0 0 4,0 0-8,0 0 2,0 0-2,0 0-8,0 0-2,0 0 3,0 0-8,0-5 1,0 5-2,0-10-2,22 2 0,11-7 2,9-2 1,0-2-1,3-2-1,3 6-1,3-9-2,-3 8 2,-3-5-2,0 6 9,4-7-7,-6 0 1,-2 6 0,-8 0 6,-15 1-1,-3 10 1,-10-3 8,-5 4 4,0 4 1,0 0 1,0 0-13,0 0-5,0 0-5,0 0 0,0 0-1,0 0-2,0 0 0,0 0 3,0 0-2,0 0-2,0 0-5,0 0-13,0 0-11,0 0-20,0 0-46,-8 4-113,-17 0-428</inkml:trace>
  <inkml:trace contextRef="#ctx0" brushRef="#br0" timeOffset="318133.3878">4078 14436 717,'0'0'102,"0"0"-16,0 0 2,0 0-34,0 0-18,0 0-16,0-16 2,0 16-14,0 0-3,0 0-1,0 0-3,0 0 2,0 0-3,0 4-6,11 13 6,8 9 10,1-5 15,-2 11-13,4-5-2,-2 7-7,2-3 5,-7-4-6,5-2 4,-10-3-5,2-5-1,-4-3 2,-1-8 0,-2 6-1,-2-7 1,-3-1-2,3 1 0,-3-5 0,0 0 2,0 0 0,0 0 4,0 0-3,0 0 4,0 0 4,0 0 1,0 0 0,0 0 0,0-14 3,0-3-1,0-6-12,-6-4 3,-6-2-4,4 7-1,-4-6 1,2 3 1,5-2-2,-5-1 0,1 2 0,-1 3 0,5 8 0,0-1 0,-5 0 0,7 8 0,-2 0 0,5-1-1,0 3 0,-7 1 1,7 1 1,0-3 0,0 2-2,0 0 0,0-1 1,0 2-2,0-3 2,0 2 0,0 0 0,0 0 0,0 0-4,0-2 4,0 1-5,0 2 3,0-3-2,0-3 2,7 4-5,11-8 5,-3 2 0,6 1-2,-3 2 3,2-3-3,-2 8 4,-3-3-3,-5 3 0,2 4 2,-7 0-5,4 0-1,-1 0 1,-1 0-3,1 0 4,4 9 2,-4 1-4,4 3 7,-9 2-6,-3 2 4,0-2-1,0 11 0,0-3-1,0-1 2,-15 4 2,-5-3 0,-3-4 0,3 2 1,-1-6 0,11-7-2,5 1 1,5-9 0,0 0 0,0 0 0,0 0 0,0 0 0,0 0 0,0 0-1,0 0 1,15 0 0,17-10-1,5-6 1,5 1 6,0 3-5,-6 1-1,1 3 1,-5 8-1,-9-4 1,-4 4 1,-4 0-2,-5 0-1,-5 0-6,-5 12 5,7-1 2,-7 6 1,0-2 0,0 2 4,-7 4-2,-13-6 2,-10 8-1,-7-1 7,2-2-10,-5-3 2,10-4-1,3-5-1,12-3-1,8-1-11,7-4-35,0 2-48,0-2-85,0 0-216</inkml:trace>
  <inkml:trace contextRef="#ctx0" brushRef="#br0" timeOffset="318921.4479">4260 15039 218,'0'0'127,"0"0"-83,0 0 36,0 0-29,0 0-19,0 0-2,-5 0 11,5 0 10,0 0 15,0 0-4,0 0-3,0 0 6,0 0-9,0 0 0,-3 0-12,3 0-1,0 0-14,0 0-14,0 0 1,0 0-6,0 0 8,0 0-4,0 0-7,18-12-2,12-4-1,5 0 6,9-9-10,9-2 10,7-1-4,-3-4 2,-3 1-3,-2 3 2,-4 1-1,-11-3 1,3 7-3,0-3 0,-10 3-2,-3 8-1,-5-1 1,-7 5 3,-10 2-3,-2 9 7,2-5-4,-5 5-2,0 0-3,0 0-1,0 0 1,0 0-2,0 0 0,0 0-9,0-3-17,7-1-19,1 0-20,2-7-38,6 6-58,-13-3-144</inkml:trace>
  <inkml:trace contextRef="#ctx0" brushRef="#br0" timeOffset="319843.6143">4618 15102 397,'0'0'149,"0"0"-92,0 0 58,0 0-38,0 0-29,0 0-7,-5-5-4,5-1-8,0-3-4,5-3 4,10-3-5,7-1-1,-1 0-9,0 0-4,5 4 4,-4 2-3,-7 0-2,0 5 0,-3 3-5,-4-2 1,6 4 0,-3 0-2,-2 0-1,1 0-2,1 0 0,-2 0-2,4 0 0,-6 6-1,1 8 2,-3-3-3,-5 9-1,0 4 5,0-2 0,0 4 0,-13-4 1,-7 3-2,0-3 3,1 0-2,4-2 4,-3-8-4,11-2 1,-1-3 0,8-4 0,-7-3-1,7 0 2,0 0 2,0 0-2,0 0 6,0 0 2,0 0 1,0 0 1,0 0 1,7 0 1,11 0 2,21-20-2,18-3 13,9-8-10,16-2-7,2-3-6,0 4 4,-1-4-3,-19 2-5,-4 7 7,-15 6 2,-11-1 0,-11 12 4,-13-1 1,-5 7 3,-5 4 2,0 0 0,0 0-11,0 0-8,0 0-7,0 0-49,-15 0-77,-20 0-119,-18 0-559</inkml:trace>
  <inkml:trace contextRef="#ctx0" brushRef="#br0" timeOffset="324549.09">11195 18145 160,'0'0'63,"0"0"-24,0 0 71,0 0-26,0 0-24,0 0-3,0 0-21,0 0 14,0 0 21,0 0-4,0 0-9,0 0 0,0 0-22,0 0-8,0 0-16,0 0-4,0 0-3,0 0-4,0 0 0,0 0-1,10 0 0,9 0 0,8 0 0,3 0 1,3 0 0,-4 0 0,11 0 1,-2 0-2,2 0 1,-1 0-1,6 0 2,4 0-2,-11-4 0,2 4 1,-1 0-1,-6-4 0,2 4 0,5-5 1,-5 3 0,2-7-1,8-2 6,1-1 0,-8 4-1,7 0-4,-11-1-1,-1 7 1,-6-3-1,-7 2 0,-7 3 1,-4 0-1,6-7-1,-4 7 1,8 0 3,6 0-2,-2 0-1,4 0 1,-5 0-1,-2 0 2,-5 0-1,0 0 0,-3 0 0,1 0 6,-9 0-5,1 0-2,1 0 1,-1 0-1,4 0 0,6 0 1,0 0 1,3 0 0,4 0 0,-14 0-2,2 0 4,2 0-1,-12 0 2,0 0 6,0 0 2,0 0-6,0 0-7,0 0-2,0 0-2,0 0 0,0 0-12,0 0-24,0 0 8,0 10 4,0-3-11,0-2-3,-7-1-5,7-4-1,-8 4-9,-4-4-26,-6 0-86,-7 0-258</inkml:trace>
  <inkml:trace contextRef="#ctx0" brushRef="#br0" timeOffset="324969.5906">12261 18023 235,'0'0'226,"0"0"-172,0 0 28,0 0-6,0 0-10,0 0-30,0 0 1,0-15-6,0 15 1,0 0 12,0 0-14,0 0-7,0 0 3,0 0 9,0 0-10,0 0-10,0 0-14,0 0 8,0 0-8,0 0-1,0 0-1,15 0 1,18 10 0,6 7 0,6 4 0,4 1 2,-6 3 1,-3-2-3,-8-8-2,-9 1 2,-14-5-1,-2-2-3,-7 3-16,0-1-21,-31 6-13,-29-2-37,-23-5-162</inkml:trace>
  <inkml:trace contextRef="#ctx0" brushRef="#br0" timeOffset="325457.2829">11286 17954 206,'0'0'215,"0"0"-164,0 0 28,0 0-19,0 0-27,0 0-14,-5-4-10,-10 19 4,-7 11 55,7-3-19,3 2-23,0-1 0,9-1-18,3 1-1,0-8-7,0 3 2,0-2-1,0-6 4,22 1-3,8-3 1,8-3 6,8-6-3,2 0-1,-3 0-4,9 0-1,-6 0-23,-6 0-51,0 0-26,-12 0-12,-2 4-97,-7 4-58</inkml:trace>
  <inkml:trace contextRef="#ctx0" brushRef="#br0" timeOffset="336399.4365">566 17523 241,'0'0'109,"0"0"-44,0 0-11,0 0-28,0 0-7,0 0-6,0 0 12,0 0 15,0 0 13,0 0 18,0 0-12,0 0-7,0 0-13,0 0 6,0 0-7,-1 0-8,1 0-5,0 0-8,0 0 1,0 0-5,0 0-1,0 0-7,0 0-4,0 0 9,0 0-2,0 0 2,0 0-1,0 0-3,0 0-2,0-2-1,18-12 3,7-2 1,4-3-2,1 4-4,3-6 3,-3-5-3,2 5 1,-3 0-1,-9-2 0,3 6 0,-10 8-1,-1 3 1,-9 2 1,-3 4-1,0 0 1,0 0-2,0 0-1,0 0-1,6 0 0,-6 0-14,6 0-24,-6 0-29,4 0-62,1 4-126,-5 7-125</inkml:trace>
  <inkml:trace contextRef="#ctx0" brushRef="#br0" timeOffset="336812.0129">826 17756 468,'0'0'57,"0"0"-56,0 0 40,0 0 16,0 0-16,0 0 8,0 0 1,0 0 7,0 0-22,0 0 37,15-5-7,3-12-16,6-2-8,6-9-12,13 1-12,6-5 0,1 1-12,-2-7 0,-2 10 0,-16 9-5,-7-2 4,-5 14-4,-6-1-3,-12 4 3,0 4 0,4 0-19,-4 0-12,1 0-37,3 0-50,6-4-92,1-12-170</inkml:trace>
  <inkml:trace contextRef="#ctx0" brushRef="#br0" timeOffset="337636.7835">1256 17165 632,'0'0'87,"0"0"-72,0 0 67,0 0-44,0 0-29,0 0-9,-5-23-2,5 19 2,0-3 0,11-3 1,-2-1 2,9-6 5,7 2 5,7-6 9,1-7-2,6 9-6,-2-4 2,-11 2-1,3 10-9,-12 1 0,-2 4-1,-12 6-5,2 0 0,-5 0 0,0 0-6,0 0 2,7 0-2,-4 6 3,-3 11 3,5 3 0,-5 4 0,0 4 1,0 7 6,0-3-4,-8 9 8,-7-3-9,-2-1 0,2-5 6,1 5-7,-1-10-1,7-4 1,1-8 1,7-4-2,-5 0 5,5-7-4,0-4-1,0 0 2,0 0 0,0 0-2,0 0 5,0 0 3,0 0-3,12 0 6,11-11 7,18-14 11,2-3-12,6 1-12,-1-3 1,-6 7-3,-4-5 0,-9 13-3,1-1 2,-13 5-2,-4 1 0,-5 5-1,-1 5-1,-7 0-12,5-1-17,-5 1-14,0-9-20,9 2-72,-1-14-102,-3 0-246</inkml:trace>
  <inkml:trace contextRef="#ctx0" brushRef="#br0" timeOffset="338799.9719">1910 16791 623,'0'0'98,"0"0"-77,0 0 66,0 0-43,0 0-31,0 0-10,-10-7-3,10 7-1,0 7 1,0 9 32,3 8 6,12-1-18,0-2 5,0 2 4,9-8-15,-3 2 5,-2-7-12,6 1-5,-2 0 9,2-7-10,-3-4 0,-4 5 2,-2-5 3,2 0-5,-3 0 0,2-5 6,-2-10-5,-2-6-2,7-2-4,-5-3-4,-1-1 4,-6 4-8,-3 3-1,-5 0 5,0 5 6,0 2-1,0 2-4,-3-5 4,-2 7-8,-7 2 10,-1-3 1,-1 4-1,-1 2 1,0 4 0,-3-5 0,-4 5-1,2 0 0,-2 0 1,0 0 3,7 0 4,2 0-1,1 0 4,4 0-8,3 5 6,3-5-4,2 0 3,-2 0-4,2 0 7,0 0-5,0 0-3,0 0-1,0 0-1,0 0 0,0 0 1,0 0-1,0 0-1,0 0 0,0 0 1,0 0 2,0 0 0,0 0 3,7 0 0,15-17-2,1-4-2,16-5-2,-2-2 3,4 1-2,1 2 0,-5 2-3,-10 3 3,-5 4 1,-9 6 1,-10 9-2,1 1 0,-4 0 3,0 0-2,0 0 0,0 0-2,0 0 1,0 0-3,0 0 1,0 0-4,0 0 2,0 0 1,0 0 2,0 6 0,0 4-1,0 7 2,6 8-1,-2 3 2,7 4 0,3 0 1,8 0 6,-1-5-4,9 0 0,2-1-4,0-11 4,3 1-2,4-11 5,1-5-5,-2 0 2,6 0 1,3-17-4,-6-8 5,8-12-5,-9 0 3,-7-12-3,-6 2 3,-13-1 0,-8-6 3,-6 12-3,0 10-2,-11 5 0,-18 11 8,1 4 1,-9 2-7,-2 0-4,1 5-3,-2 5 2,10 0-2,3 0-9,0 0-50,2 5-26,5 15-61,-8 4-109,2-5-219</inkml:trace>
  <inkml:trace contextRef="#ctx0" brushRef="#br0" timeOffset="340283.8415">2080 18221 500,'0'0'125,"0"0"-125,0 0 6,0 0 20,0 0-9,0 0-9,-8 0-1,8 0 18,0 0 3,0 0 19,0 0-6,0 0 8,0 0-8,5 0-1,10-4-18,7-13 6,8-6-11,8-1-1,7-3 2,4-5-8,-4 1-1,4 3-5,-11 7-4,-8-2 1,-10 9-1,2 2 3,-7 6-3,-6-3 0,-6 9-1,4 0-7,-7-5-24,3 2-9,2-1-24,2 0-48,-4-3-90,-3-10-175</inkml:trace>
  <inkml:trace contextRef="#ctx0" brushRef="#br0" timeOffset="340638.5922">2296 17811 575,'0'0'194,"0"0"-186,0 0 31,0 0 25,0 0-39,0 0-20,-8 0-2,8 4 3,0 9 2,3 2 3,12 1 18,5 5 11,2 5-13,0 2-8,3 3-10,0 1 1,-2 0-4,-1-5-2,0-1-3,-2 2 1,-5-6-2,0 3 0,3-5 0,-8 3 0,2-2-23,-9-4-33,9-2-29,-7-4-31,-1-11-52,7 0-189</inkml:trace>
  <inkml:trace contextRef="#ctx0" brushRef="#br0" timeOffset="341155.0912">2759 17309 616,'0'0'100,"0"0"-70,0 0 61,0 0-26,0 0-42,0 0-20,0 10 7,9 12 2,4 3 17,2 2 7,0 5-10,5 0-10,5 0-2,-1 6 1,1-6-6,0-5 0,-2-5-4,-2-2 4,-1-8-7,-5 0 3,-2-4-2,-1-6-3,-4 3 1,-1-1 1,-4-4 1,2 0-3,-5 0-3,0 0-17,0 0-13,0 0-11,0 0-27,0-11-41,0-16-135</inkml:trace>
  <inkml:trace contextRef="#ctx0" brushRef="#br0" timeOffset="342383.2299">3052 17142 646,'0'0'170,"0"0"-153,0 0 63,0 0-25,0 0-32,0 0-13,0-4-9,0 8 0,15 17 0,4 6 19,7 7 8,-2 3-8,6-2-11,-7-7 5,2 4-6,-4-11-5,-3 0 3,-3-10-5,0-3 0,-3-4 2,1 0 0,-5-4-2,4 0 1,-3 0 2,6 0-2,0-25 5,0-7-6,-2-8-1,-8-2-1,2 5-5,-7 2 3,0 7-3,0 12 5,0-6-2,-14 12 0,1-1 0,-9 0-1,1 5 4,-3-3-1,1 1 1,-4 8 0,10-4 1,1 4 3,0 0 1,6 0-3,5 0-2,2 0 3,3 0-3,0 0-1,0 0 1,0 0 8,0 0-8,0 0 3,0 0-2,0 0-1,0 0 2,0 0-1,0 0-1,0 0 0,0 0 1,0 0-2,0 0 1,0 0 0,0 0 0,0-5 0,0 5 0,3-10-8,12-3 6,17-2 2,2-12 0,4 6 0,2-5 1,-5 9-1,-6 1-5,-9 7-2,-5 3-2,-8 0 7,-1 6 0,-6 0-2,0 0 2,0 0-5,0 0 3,0 0 1,2 12-4,0 13 6,3 14 1,6 1 3,5 0 6,7 2-6,5-10-1,2 0 2,9-7 1,-4-8-5,5-10 0,-1-7 1,1 0 3,-2 0-1,-4-15 4,1-13-4,-7-5-1,-8-5 4,-10-8-1,-5-4-1,-5 3 8,0 10-9,-5 5-3,-20 4 4,-8 7 0,-7 10 4,-9-1-4,1 4-2,-1 8 2,-4 0-4,9 0-2,2 0-3,9 11-57,10 13-38,-4-1-78,8 8-99</inkml:trace>
  <inkml:trace contextRef="#ctx0" brushRef="#br0" timeOffset="343043.3915">3290 17959 534,'0'0'95,"0"0"-89,0 0 76,0 0-5,0 0-42,0 0-22,-7 0-5,7 0 12,0 0 11,0 0 8,7 0-16,14-14-8,5-9-1,10-2-1,1-4-3,13-11-3,4 1-3,4-3 8,11-6 8,0 5-6,1-1 5,-3-5 3,3 7 0,-3 1-2,-7-3-3,-6 1-2,-6 12 3,-11-3-2,-9 15 1,-14 2-10,-2 11 2,-12 6-2,0 0 2,0-5-2,0 5-7,0 0-9,0 0-47,3 0-35,-3 0-55,0 7-72,0 14-71</inkml:trace>
  <inkml:trace contextRef="#ctx0" brushRef="#br0" timeOffset="343665.7875">3716 18001 570,'0'0'119,"0"0"-89,0 0 49,0 0-21,0 0-21,0 0 8,99-67-19,-71 55-1,1 0 2,-1 4-1,-1 1-10,-9 7-2,-2 0-7,-5 0-5,-6 0-1,-1 0-2,1 23-5,-5 4 6,0 10 1,0 4 8,0-1-9,-9 0 2,-7-6-2,0-3 7,1-5-7,5-3 2,5-2-1,2-6 0,3-4 2,0-5-1,0-6 2,0 0 5,0 0 6,0 0 0,0 0 5,18-12 0,29-19 4,17-7 5,8-6-6,6-3-10,-9 4-3,-5-3-2,-9 11 1,-12 6 3,-14 6-7,-3 7-2,-11 1 1,-6 2-3,-4 13-1,-5-3 0,0 3-15,0 0-29,0 0-37,0-7-48,0-2-111,-14 1-559</inkml:trace>
  <inkml:trace contextRef="#ctx0" brushRef="#br0" timeOffset="345130.7418">3547 18786 404,'0'0'242,"0"0"-224,0 0 35,0 0 23,0 0-29,0 0-16,-26 0-2,26 0-2,0 0-7,0 0 14,0 0 9,0 0-3,0 0-6,0 0 4,0 0-9,0 0-4,0 0 4,0 0-8,0 0 7,0 0-12,0 0 0,0 0 0,0 0-13,0 0-1,18-8-1,5-7 10,7-4-6,4 2-5,1-8 5,2 5-4,-4-3 3,-3 7-3,-11 5 0,-4 2 0,-12 9 2,-3-5-2,0 5 1,0 0 3,0 0-5,0 0-3,0 0-16,0 0-19,0 0-45,0 0-27,0 5-50,0 21-104,-10-1-134</inkml:trace>
  <inkml:trace contextRef="#ctx0" brushRef="#br0" timeOffset="345482.6378">3592 19002 500,'0'0'139,"0"0"-127,0 0 76,0 0 13,0 0-28,0 0-28,0 0-32,0 0 10,21 0 9,7 0 2,2-13 1,4-2-13,11-5 4,0-3 1,-3-3-2,-7 5 2,2 4-16,-16 0 4,-9 8-10,-4 5 2,-1 2-7,-7 2 3,0 0-1,0 0-2,0 0-6,0 0-16,0 0-30,0 0-35,0 0-41,0 2-70,0 2-197</inkml:trace>
  <inkml:trace contextRef="#ctx0" brushRef="#br0" timeOffset="346922.1762">4387 18751 236,'0'0'63,"0"0"16,0 0 30,0 0-15,0 0-26,0 0 5,0 0-12,0 0-4,0 0 2,0 0-17,0 0-22,0 0-2,0 0-15,0 0 7,0 0-6,0 0 2,0-5-3,0-2 1,5 4 2,2-6 1,-7 5 0,3 4-2,-3-4 0,0 4 0,5 0-3,-5-5-1,7 3-1,1-2 0,2-7-1,5 5 1,-6-3 0,6 1 0,-5 4-1,6-2 1,-9 1 0,2 1 1,-3-1-1,1 4 2,-4 1-2,9 0 4,-7 0-3,3 0-1,2 0 0,2 0-1,-4 0-3,3 0 4,-8 1-2,2 13 2,2 3 2,-7-2 1,0 1 3,0 8-1,0-9 6,0 10-2,0-7-4,0 2 1,-7 3-4,-1-2-2,-3-1 1,3 2 0,-7 0 0,3-5 0,4-2 0,-4-5-1,2 5 1,7-8 0,3-7-1,0 3 1,0-3-1,0 0 1,0 0-1,0 0 1,0 0-1,0 0-1,0 0 1,10 0 0,5 0 8,8-10 7,11-7-3,-4 2-2,8-1-4,4-4-4,-5 3 2,-7 1-4,5 5 2,-6 2 2,-9-3 0,-2 7-4,-8-1 1,-5 6 4,-5-4 1,0 4 3,0 0 5,0 0-5,0 0-2,0 0-3,0 0-3,0 0-1,0 0-2,0 0-2,0 0 2,0 0 0,0 0 0,0 0 2,0 0 0,0 0 0,0 0 1,0 0 0,0 0-1,0 0 0,0 0-5,0 0-9,0 0-4,0 0-5,0 0-3,0 0-11,0 0-17,0 0-40,0 0-106,0 0-126</inkml:trace>
  <inkml:trace contextRef="#ctx0" brushRef="#br0" timeOffset="347237.1338">4958 18583 536,'0'0'91,"0"0"-69,0 0 56,0 0-12,0 0-34,0 0-17,97-79 4,-71 63-4,3 5 4,-9-4-4,-2 9-7,-6-3-8,-4 1 0,-1 8-17,-7 0-35,3 0-33,-3 0-46,0 0-67,-3 0-43</inkml:trace>
  <inkml:trace contextRef="#ctx0" brushRef="#br0" timeOffset="347663.5985">4958 18583 241,'43'-47'189,"-53"54"-101,2-2 28,1-2-1,7 6-34,-5-1-8,5 7-25,-3 4-6,-1 6-5,-2-2-13,0 1-5,1-1-8,-5 3-2,7-10 3,-4 0-6,2-8-3,5-4-3,0 0 0,0-4 0,0 0 0,0 0-14,0 0-8,0 0 9,0 0 2,0 0 8,5 0-6,17 0 8,0 0 2,8 0-1,3 0 0,-6 0 1,-3 0 0,-4 0-1,-7 5 0,-1 5 4,-4 12-1,-1 1 2,-4-4 0,-3 9 0,0-6 0,0 0-1,-3-2 0,-9-4 2,-3-3-5,7-5 2,-2-6-3,6-2-9,-2 0-45,-3-10-63,9-29-225</inkml:trace>
  <inkml:trace contextRef="#ctx0" brushRef="#br0" timeOffset="348053.0343">5391 18536 740,'0'0'79,"0"0"-77,0 0 36,0 0 31,0 0-27,0 0-11,-12 123-8,12-91-10,28-4-6,4-8-3,12-8 0,-1-8-3,6-4 1,9 0-2,-2-26-4,-13-1-5,-5-1 5,-16 4 4,-13 1 1,-3-2 1,-6 6 4,0 4-6,-21 3 10,-13 4 8,-11 3-9,-12 5 4,-3 0 5,6 0-4,21 0-12,14 0-2,18 0-6,1 0-78,0-11-77,5-5-96,13-6-122</inkml:trace>
  <inkml:trace contextRef="#ctx0" brushRef="#br0" timeOffset="349539.6303">6204 18132 600,'0'0'161,"0"0"-116,0 0 56,0 0-17,0 0-33,0 0-24,-10-11-11,10 11 2,0 0 4,0 0 0,0 0-3,0 0-5,0 0-4,0 0-4,0 0 6,0 0-8,0 0-1,0 0 1,0 0 8,0 0-11,0 0 6,0 0-6,0 0 3,0 0-4,0 5-1,0 6 0,6 14 1,13 2 10,4 11 2,2 9-3,5 4-2,1-4-1,-3-4 0,-3-6-2,-2-5-3,3-7 4,-8-2-4,-3-4 2,-3-2 0,-9-6-2,2-7-1,-5 0 2,7-4 0,-7 0-2,0 0 2,0 0-2,0 0-17,0 0-44,0 0-24,0 0-33,0-4-14,0-19-85,0-5-231</inkml:trace>
  <inkml:trace contextRef="#ctx0" brushRef="#br0" timeOffset="349951.84">6558 18232 258,'0'0'177,"0"0"-144,0 0 78,0 0 4,0 0-17,0 0-21,4-87-3,-4 87-26,0 0-7,0 0-1,0 0-17,-4 0-11,-16 17-5,-8 15-4,-4 0 5,4 1 1,-2 6 1,9-12-4,6-7 0,7-4-1,1-5-2,2-3-1,4-5-1,1 2-1,0-1 0,0-4 0,0 0 0,0 0-3,0 0 0,0 5 0,8-3 2,17 2 1,-1-4 0,9 0 4,9 0-3,1 0-1,1-4 0,4-7-13,1-5-31,-7 5-21,-6-5-21,-5-4-44,-11 1-39,-7-6-66,-11-3-85</inkml:trace>
  <inkml:trace contextRef="#ctx0" brushRef="#br0" timeOffset="350483.7057">6772 18041 493,'0'0'89,"0"0"-20,0 0 57,0 0-39,0 0-12,0 0-36,-10-12-8,10 12-8,0 0-8,0 6-5,0 15 2,7 5 14,8 13 8,0-3-20,0 1 5,-3 1-4,-2 0-9,-5-7 1,-5-3-6,0-9 1,0-2-1,0-6 1,0-7-2,0-1 3,0-3-3,0 0-4,0 0-8,0-27-6,0-13-20,0-2 2,0 6 9,0 9 16,10 5 2,2 6-1,1 5 10,-3 2-1,0-3 2,-5 3 0,-1 3 1,-4 1 2,0 5 12,0 0 14,0 0 1,0 0 0,0 0-11,0 0-3,0 0-6,0 0-9,6 5-1,8 10-1,1 8 11,0 2 0,3-10-6,-3 7-3,0-6 0,-3 0-2,-2-4 0,-5-1-51,2-1-63,-1-3-44,-4-7-102,0 0-163</inkml:trace>
  <inkml:trace contextRef="#ctx0" brushRef="#br0" timeOffset="350829.645">7124 18041 519,'0'0'241,"0"0"-230,0 0-7,0 0 35,90-123 9,-63 102 17,-4 4-23,2 12-6,-6 0-11,-8 5-12,-2 0-11,1 17-1,-8 14 4,-2 10-3,0 8 1,-5-2 5,-11-8-2,1-3 12,9-9-6,6-7-8,0-3-4,0-7 0,10-10 0,22 0 0,11-4 9,14-23-8,7-14-1,11-1-3,2-2-3,1-5-3,-7 6-13,-9 7-5,-11 9-16,-12 6-24,-16 4-35,-1 11-59,-14-3-122</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6:05:55.962"/>
    </inkml:context>
    <inkml:brush xml:id="br0">
      <inkml:brushProperty name="width" value="0.05292" units="cm"/>
      <inkml:brushProperty name="height" value="0.05292" units="cm"/>
      <inkml:brushProperty name="color" value="#FF0000"/>
    </inkml:brush>
  </inkml:definitions>
  <inkml:trace contextRef="#ctx0" brushRef="#br0">7338 8079 142,'0'0'57,"0"0"-38,0 0-2,0 0 10,0 0 16,0 0-8,0 0 2,0 0-5,0 0 1,0 0-6,0 0 9,0 0-5,0 0-5,0 0-11,0 0-9,0 0 0,0 0 1,0 0 3,0 0-3,0 0-7,0 0 3,0 0 5,0 0-8,0 0 1,0 0 1,0 0-2,0 0 0,0 0 7,0 0 2,0 0 10,0 0-4,0 0 2,0 0-14,0 0-3,0 0 4,0 0-1,0 0 2,0 0 9,0 0 0,0 0 5,0 0-2,0 0 2,0 0-14,0 0 4,0 0-7,0 0-2,0 0 0,0 0 0,0 0 2,0 0-2,0 0-1,0 0 1,0 0-4,0 0 4,0 0-1,0 0 0,0 0-1,0 0-3,0 0 4,0 0 1,0 0 0,2 0 0,4 0 0,4 7-1,2-3 1,-4-3 0,7 4-1,0-5 1,-1 0 2,-2 4-2,1-4 0,-3 0 0,5 0 2,-10 0-2,5 0 0,-10 0 0,3 0 0,-1 0 0,1 0 0,1 0 5,-1 0-9,1 0 4,1 0 0,-5 0-3,6 0 5,-2 0-2,-4 0 3,5 0-2,1 0 0,-2 0-1,7 0 0,-2 0 1,2 0-1,3 0-1,-6 0 1,7 0 0,0 0 0,-3 0-6,-4 0 6,2 0 1,-1-4 0,-3 4 2,-2 0-3,7 0 2,-7-5-4,1 5 4,2 0-1,1 0-1,7 0 0,-2-1-1,7-3 0,-5 4 1,1-2 1,-1-3-1,-5 5 0,3 0-1,-3 0 1,-5 0-1,5 0 1,-5 0 0,5 0 1,-1 0-1,1 0 0,-5 0 0,1 0 0,3 0 0,2 0-2,4 0 2,0 0 1,4 0 0,-1 0-1,-3 0 0,4 0 0,-8 0 0,4 0 0,1 0-1,-1 0 1,3 0 0,-3 0 0,0 0 1,-2 0-1,-3 5 0,2-5 0,-3 2 0,1-2 0,-2 0 0,2 0 0,-5 4 0,5-4 0,-5 1 0,5-1 0,2 0 0,-5 0 1,-2 0-1,1 0 0,-2 0 1,1 0-1,1 0 1,-2 0-1,7 5-1,-2-5 1,6 0 0,3 0 0,2 0 0,2 0 1,-7 0-1,3 0-1,-3 0 1,-6 0 0,6 0 0,-3 0-1,6 0 1,0 0 0,-3 0 0,6 0 0,0 0 1,-2 0 0,-4 0-1,-7 0 0,7 0 0,0 0 0,-1 0 0,1 0 0,-4 0-1,3 0 0,6 0 1,-12 0 2,7 0-2,-3 0 0,-4 0 1,7 0-1,-5 0-1,-1 0 1,6 0-1,-5 0 2,2 0-2,3 0 0,-2 0 0,7 4 2,0-2-2,-1 1 3,-4-3-3,3 1 1,-3-1-2,-3 0 2,3 5 1,-7-5-1,11 3 0,-4-3 0,0 3 1,0-2-1,5-1-2,-2 3 2,4-1 0,-4-2 1,2 5-1,6-5-1,-6 2 1,3 0 0,2-1 0,-6-1 0,1 4 1,1-3-1,-9-1-1,10 8 0,-2-5 1,-3 1 0,-2-4 0,5 2 0,7-2 0,-6 5 0,6-4-5,-4 2 6,3-3-1,-8 1 0,7-1-1,-3 0 1,-4 0-2,1 0 2,1 0-1,-2 0 0,-3 0 1,-5 0 0,-5 0 0,2 0 0,-4 0 0,-3 0-2,0 0 2,5 0 0,-5 0 2,7 0-2,-7 0 0,0 0 0,0 0 0,0 0 0,0 0 0,0 0 0,0 0 0,0 0-2,0 0 2,0 0 0,0 0 0,0 0-1,0 0-2,0 0 3,0 0 1,0 0-1,0 0 0,0 0 0,0 0 0,0 0 0,0 0 1,0 0-1,-7 0 7,-8 0-7,0-1 2,7-3-2,-7-1 1,0 3 0,5-1-1,-5 2-1,-6-2 1,3 0 0,-5-2-2,1 5 3,2-1-1,-9-3 1,6 3-1,-2-1 0,1 0 0,4-3 0,-1 0 5,2 1-5,4 1 0,7-2-1,-14 1 1,4-2 0,-6 1-3,-3 4 3,-1-3 0,0 2-2,1 2 2,5-5 4,0 5-4,2 0-4,-1 0 4,-6-4 1,3 4-1,-9-2 0,3-1-1,0-3 2,-4 1 2,-1 2-3,2 2 0,6-7 0,2 8 0,-2-4 1,5 2-1,-1-1 1,-2 2 0,0 1-1,-4-5-1,-1 1 0,-5 0 2,-2 0 0,2 0-1,7-1 0,1 0 0,7 4 1,5-4-1,-4 5 0,4 0 2,0 0 0,-5-3-2,3 2 0,2-3 0,-1 2 1,1 2-1,0 0 0,-4 0 0,-6 0 0,2 0 0,-8 0-1,1 0 2,9 0-1,1-1 0,5 1 0,3-5 2,2 5-1,1 0-1,-2 0 0,-3 0 0,-6 0 0,5 0 0,-7 0 0,-4 0 0,-9 0 0,1 0 0,4 0 0,2 0-2,4 0 3,-8 0-2,4 0 2,8 0-1,1 0 0,4 0 0,0 0 0,5 0 0,2 0 0,-7 0 1,-2 0-1,0 0 0,-3 0 0,5 0 0,0 5 0,-7-4-1,-1-1 1,5 0 0,-2 2 1,5-2-1,-6 0 0,8 4 0,1-4-1,2 1 1,2-1 0,-2 3 0,5-3-1,-5 0 1,5 0 0,1 0 1,-2 0-1,1 0 0,5 0-1,-4 0 1,-2 0 0,1 0 0,-10 0 0,6 0-1,-4 0 2,1 0-1,9 0 0,-9 0 0,4 0 0,1 0 0,-1 0-4,8 0 4,-7 0 5,4 0-5,-1 0-6,3 0 6,1 0 0,0 5-1,0-5 0,0 0 1,0 0 0,0 0 1,0 0-3,0 0-3,0 0 2,0 1 0,8 2-1,14 4 3,6-1 2,6 4 3,2-1-3,1-3 1,3 2-1,1-4 0,-8 1 3,12 4-2,-6-7-1,6 2-1,3 3 1,-9-2-1,4-5 0,4 5 0,-10-1 2,-2-4-2,-1 0 2,-8 0 0,-7 0-2,-1 0 1,-6 0 4,-4 0-5,2 0 1,5 0-1,4 0 0,1 0-1,10 0 1,0 0 0,3 0 0,-2 0 3,2 0-3,-6 0 0,-4 0-3,2 0 3,-5 0 5,9 0-5,-9 0 0,10 0 0,-3 0 0,-2 0 0,7 0 0,-1 0 0,1 0 0,2 0 0,-4 0 0,0 0 0,-3 0 1,3 2-1,0 1 0,-7-2 0,2-1-1,-5 5 1,-1-5 0,3 3-3,-2 1 3,1-1 1,6-1-1,-3 3-3,4-3 3,-1 1 3,-4 1-2,2-3-1,-1-1 0,2 5-1,1-2 1,-2 0-1,2-2 0,0 2 1,-5-1-1,1-2 1,2 0 0,-11 0 0,7 0 0,3 0 0,-6 0 0,7 5 0,-5-5-2,5 1-1,-10-1-5,5 3 8,-4-3-2,2 0-2,-3 0 1,0 1 3,0 2 0,0-1 0,-3-2 1,-2 0 0,5 0-1,2 0-2,-2 0 1,-2 7 1,2-7 1,-1 1-1,-4-1-1,1 2 1,-2-2 0,-9 0 1,6 0 1,-6 0-2,0 0 6,0 0-6,0 0-1,0 0 1,0 0 2,0 0-2,0 0 0,0 0 0,0 0-1,0 0 1,0 0 0,0 0 1,0 0 0,0 0 1,0 0 0,0 0 3,0 0-4,0 0-1,0 0 2,0 0-2,0 0 0,0 0 0,0 0 1,0 0-1,0 0-1,0 0 1,0 0-2,0 0 2,0 0 2,-6 0-2,1 0 0,5 0-2,-4 0 2,-2 0 0,1-3 0,-5-4-2,-4 2 2,1 0 0,-9-2-1,2 3-1,0-2 1,-2 1-1,-5 5 1,2-1 1,2-3 0,4 1 0,-1 1 0,-1-3 0,2 5 1,-1-2-2,-5-1 1,-8-1-1,-3 1 1,0-2-1,1 1 1,1 2 0,7 2-2,2-4 1,7 4 1,3 0 0,-5 0 0,11 0 1,-2 0-1,-4 0 0,1 0 0,-6 0 0,-5 0 0,-2-5 0,-3 5 0,-2 0 0,-4 0 0,-5-1 2,-4-5-2,-3 1 0,4 1 0,4 4 0,2-2 0,-3-1 1,13 1-1,0-2-1,-4-1 1,2 5 0,-4-3 0,-1 3 0,3-1 0,1-2 0,-6 3 0,7 0 0,-10 0 3,11 0-3,1 0 0,-4 0 0,7-5 0,-2 5 2,0-4-2,-3 4-2,-3-2 2,3-1 0,-9-3 0,6 6 0,-8 0 0,13-4 0,1 4 0,6 0 0,-1 0 0,2-4 2,5 4-2,-4-2 0,1 2-2,-2 0 2,5 0 0,-4 0 0,4 0-1,0 0 2,4 0-2,-5 0 1,-2 0 0,8 0 0,2 0 0,-4 0-1,9 0 1,-2 0 0,5 0 1,-7 0-1,7 0 0,-5 0 0,3 0 0,2 0 0,-1 0 0,1 0 0,0 0-1,0 0 1,0 0 0,0 0-1,0 0 2,0 0-2,0 0 1,0 0-1,0 0 1,0 0 0,0 0 0,0 0-1,0 0 0,0 0-7,0 0-32,0 6-97,0 3-16,0-9-158</inkml:trace>
  <inkml:trace contextRef="#ctx0" brushRef="#br0" timeOffset="10380.1723">17248 8091 435,'0'0'86,"0"0"-33,0 0 24,0 0 21,0 0-34,0 0-20,0 0 1,-4-7-12,4 7-11,0 0-8,0 0-12,0 0 0,0 0-2,0 0 0,0 0-2,0 0 2,0 0-9,0 7 5,0 23 1,0 14 2,0 10 1,0 9 0,0 1 0,-6 1-3,-3-6 3,-3 5 3,7-5-2,-5 0-1,5-6 0,2 5 0,-10-10 0,9 1 0,3-1 0,-6-10 1,7-6-1,0-6 1,0-11-1,0-3 0,0-3 1,0-4-1,-5-4 1,5 6 5,0-7 0,0 0 0,0 0 13,0 0 9,0 0 5,0-12-12,0-15-16,0 0-4,5-9 3,3-1 1,-4-4-5,1-4 2,3 1-4,-8-3 2,3 3 0,-3-3 4,5 3-4,2 2 1,-4-1-3,9 7-2,-7-2 4,-1 2 2,1-3-2,1 6-2,-2 1 2,-4 7 6,0-2-5,1 8-1,3-1-1,2 4 1,1 0 0,0 4 0,-2-1-5,-2 1 3,2 2-1,5 0 2,2 4 1,-4-5-1,2 5-1,4 2-1,11-1 3,1 0-7,11 3 0,8-3 3,1 5 0,-11 0-1,-2 0 0,-18 0 1,0 0-1,-10 7-7,0 7-5,-5 9-2,0 7 7,0 9 9,-10 4-2,-20 4 5,-10 2 0,0-8 0,6-6 1,4-10-1,7-3 3,3-1-3,11-10 0,4-3 0,5-5 0,0-3 0,0 5 0,0-5 0,0 0 0,0 0 0,0 0-1,9 6 1,21-1 0,0 4 3,12-2-2,0 7 0,6-1 0,-13 2-1,9 7 1,-9 1-1,-3 3-2,-7 1-1,-7 0 2,-1-3-2,-17 3 2,0-1-9,0-3 10,0 2-1,0-5 2,-13-3-1,-3-5 0,-10 1 2,-3-4 1,-6 3-2,-7-8 0,-3 1 2,-3-5 2,6 0-2,8 0 4,14 0-2,5-8-1,-3-5 0,8 4-3,1-8-1,-2 4-7,7-7-25,-7-2-41,11 5-33,0-4-44,6 0-78,31-2-106</inkml:trace>
  <inkml:trace contextRef="#ctx0" brushRef="#br0" timeOffset="10681.3041">18137 8522 491,'0'0'99,"0"0"-64,0 0 15,0 0 13,0 0-32,0 0-13,34-5-2,-4 5-13,19 0 5,-3 0-3,10 0 2,-3 0-5,1 0-1,-2 0 5,-16 0-11,-1 0 5,-11 0-27,-4 0-49,-8 0-62,-4 0-157</inkml:trace>
  <inkml:trace contextRef="#ctx0" brushRef="#br0" timeOffset="10943.3775">18010 8757 251,'0'0'75,"0"0"-46,0 0-8,0 0 23,0 0-15,0 0 0,-41 54 22,56-47 16,18 1-3,12-6-18,10 3-21,2-1-8,12-4-15,-9 0 1,5 0-3,2 0-38,2-9-39,1-8-72,2 0-172</inkml:trace>
  <inkml:trace contextRef="#ctx0" brushRef="#br0" timeOffset="11375.6506">19290 8299 203,'0'0'350,"0"0"-267,0 0-4,0 0-17,0 0-56,0 0-6,-7-10-12,7 30-9,0 17 19,0 5 2,0 5 2,7-1 3,-4 2 0,-3-1-1,0 0 1,0-5-3,0-2 0,0 2 2,-3 2-4,-12-2 0,7-7 0,3 1 0,3-8-28,2-5-51,0-6-78,13-11-125</inkml:trace>
  <inkml:trace contextRef="#ctx0" brushRef="#br0" timeOffset="12359.4371">19877 8470 532,'0'0'70,"0"0"-50,0 0-20,0 0 0,0 0 0,0 0 12,-130 146 0,100-97 16,11 2-15,2-4-5,2-9-2,12-1 0,3-2-4,0-4 3,0-4-3,0-7-2,8 1 7,19-11 0,0 2 1,13-8 3,14-4-11,4 0-7,4-17-27,-5-15-1,-9-9 3,-9 3 16,-14 1 16,-13 0 3,-9 5-3,-3 5 7,0-5 8,-15 9 0,-13-2 13,-8-1-10,-5 3 4,-4 2-16,-1 0 20,16 9-8,3 1 17,6 6-15,12 1-12,3 4-8,6 0 1,-5 0 0,5 0-1,0 0 2,0 0-2,0 0 1,0 0 0,0 0 1,0 0-2,0 0 0,0 0-2,0 0 2,0 0-1,5 0 1,10 0 3,11 0-1,18-5-2,10 5 0,-1 0 0,11-1 0,-4-3-8,-3 2 5,-10 2-2,4 0 3,-7 0 0,-9 0 2,-2 0-1,-11 0-3,-2 0 2,-11 0 0,-1 0-3,-6 2 2,-1 3-7,-1 10 3,0 7 0,0 5 5,0 5 2,0 8-1,0 5 2,0-3-1,0 7 0,0-7 0,17 2 1,10-7-1,5-10 4,8-6 1,3-6 1,4-4-4,-5-11 5,-4 0-5,-2 0 6,-11-20 1,-2-13 6,2-14-5,-10-10-1,0-6-9,-8-5 6,-4 4-3,-3-1-3,0 18 0,-25 3-2,-13 12-2,-7 13-14,-12 12-41,-14 7-39,8 7-66,-4 12-252</inkml:trace>
  <inkml:trace contextRef="#ctx0" brushRef="#br0" timeOffset="17152.7316">17554 10164 362,'0'0'106,"0"0"-69,0 0 24,0 0 2,0 0-10,0 0-11,0 0-16,5-22 2,-5 10-2,0 6-2,0-5 5,0-4-14,0 0 6,0 3 3,0-3-5,0-2-7,-17-3-9,-13 2-3,-12 1-1,-16 2-4,6 0 5,0 15 2,3 0-2,14 0-4,-3 22 2,6 10 1,2 11 1,6 4-3,9 2 3,12-1-1,3-5 0,0-7 1,8-4-3,21-5 1,-2-10 1,-9-8-3,-1-8 4,4-1 0,-6 0 8,1-12-1,10-24 1,1-13-4,3-13-3,-1-3 3,2-5-1,-7 7-1,-4 9 2,0 7 1,-5 8 8,-7 6-7,2 3 10,-3 10-13,0 1 8,-2 7-1,0 4-6,-5 8 4,0 0 1,0 0-9,0 0 0,0 0-10,0 0-1,0 16-3,0 27 4,0 11 10,0 9-2,0 12 2,0-1 0,0 0 0,0-8 0,0-3 0,0-4 0,0-5 1,0-10 0,0 1 0,0-7-2,0-6 2,0-5-2,0 0 3,0-10-4,0 0 0,0-4-41,0-11-28,10-2-46,5 0-39,10-34-77</inkml:trace>
  <inkml:trace contextRef="#ctx0" brushRef="#br0" timeOffset="17424.2197">17955 10147 205,'0'0'314,"0"0"-239,0 0-18,0 0-6,0 0-32,0 0-9,136-54-9,-96 54 3,3 0-2,-1 0-1,-5 0 1,-2 0 3,4 0-5,1 0-6,5 5-4,-10 6-75,-7 0-44,-19-6-140</inkml:trace>
  <inkml:trace contextRef="#ctx0" brushRef="#br0" timeOffset="17669.0752">17900 10409 238,'0'0'100,"0"0"-87,0 0-9,0 0 16,0 0 39,0 0 12,32 17 5,11-17-16,6 0-23,6 0-7,19 0-24,-1-7-6,19-5-4,2 4-32,5-4-53,-4-3-150,-1 2-107</inkml:trace>
  <inkml:trace contextRef="#ctx0" brushRef="#br0" timeOffset="17939.28">19049 10103 536,'0'0'101,"0"0"37,0 0-77,0 0 11,0 0-24,0 0-47,-10-37-1,7 53-11,1 22 1,-8 14 10,5 12 0,-3 0 0,-4-5 1,9 0 0,-4-4-1,7-2 0,0-4 0,0-12-2,0 5-36,0-7-34,7-12-55,-4-6-91,2-17-190</inkml:trace>
  <inkml:trace contextRef="#ctx0" brushRef="#br0" timeOffset="24098.3457">12547 6103 236,'0'0'88,"0"0"-36,0 0 13,0 0-3,0 0-13,0 0-12,0 0 1,-7-52-7,7 46 17,0-3-10,0-3-2,0 3-11,7-5-3,1-2-9,6 0 7,6 1-18,7-6-2,-1-1 7,4 7-7,7-6 1,-3 6-2,4-3 3,-4 1-5,1 2 5,5-1-3,-5 2 2,2 1-2,11 3 4,-2 0-5,2 2 2,-1 1 0,1 0 0,-6 2 0,3 1 0,4-4 0,-1 3 0,-2 0 1,-1 0-1,-7 0 0,11 5 0,4-2 0,7 2 0,9 0 2,6-1-3,-8 1 2,9-4-1,-8 4 0,-4 0 2,-1 0-2,6 0 2,-12 0-2,0 0 2,-6 0 2,-2 0-1,-4 0-3,9 0 3,-1 5-3,11 2 0,-4 0 0,4 0-1,-4-1 1,-3 1 0,-6-2 6,3 0-4,-5-1-1,2 1-1,0-4 0,2 6 0,6-6 0,-3 1 0,6 0 0,2 1 0,-4-1 0,-3 4 0,-3-3 2,-3 1-2,-2 4 0,-11-4-2,8 1 2,2 2 0,1-2 2,-1 2-2,-1-1 0,1-2 0,1 1 0,-6-1 0,6 0 0,-6 1-1,3-2 1,4 4 2,-5-3-2,4 1 0,2 3-1,-2 2 2,-2-3-1,-10-1 1,-2 3-2,-12 1 1,9-2-1,-9 0-2,4 1 3,6 6-2,-2 2-2,2 6 3,-5-4 0,8 3 1,-13 1 0,4-3 0,-10-1 0,3-1 1,0 1-2,-5-4-1,0 4-1,3 1 3,-3-2 0,5 7 0,-8-1-1,5 3-1,-2 0 1,-3-3-1,-4 7 0,-1-3 0,-4 11-3,-3-6 3,0 3 2,0 0-3,0-4 2,0 0 1,-10 6-1,2-6 2,-4-1-2,-3-1-1,-2 2 0,5 0 2,-3-1 0,7 1 2,-4-1-1,-5 0 0,6 4 0,-9 0-1,5-2 0,-10 4 0,1-4 0,1-2-3,-4 3 3,-7-6 0,4-5 0,4 1 1,-1-1 2,-3 1-3,8-5-2,-8 4 2,-4-2 0,-1-5 0,-5 4 2,-5-2-2,-2-2 0,2 0 0,-10-1 7,1 2-7,-1-2 2,2-3-2,4-1 0,-8-2 0,-3 3 1,6-2 0,-14-5-1,4 2 6,-11-2 0,6 0 4,-4 0-1,1-5-1,3 0 3,-6 5 0,6-5-9,6 0 1,3 0 5,6 0 1,6 0 1,-9-5-2,0-2-5,-7-5 2,-3-1-5,-8-4 4,6 7-2,3-4 6,-3-2 5,9 1-9,0 2 3,-4-1-2,2-1-1,-8 1-2,-2-2 7,-8 1-7,6-2-1,5 0 1,6 0 3,-1 1-1,14 2 0,2-3 1,12 7 3,8-7-2,5 7 5,-8-3 1,1-11-11,-5 8 1,-8-10-1,-11 1-1,-1-5 0,-7 3-1,-1 0 1,-3-5 3,8 0-3,1 0-1,7 1 1,5 0 3,11 7-3,4-2 2,12 9-1,3-4 0,-2 3-1,3 0 3,11-3-2,-9-2 4,9-1-2,-2-2-2,5-2 2,-7-1-2,7-2 1,-5-4-4,-5-4 2,5 0-1,-10-3 1,2 9 0,4 1-2,-2 6-8,7 3-7,4 8 1,0 6-35,0 5-4,9 4-41,19 0-76,19 0-98</inkml:trace>
  <inkml:trace contextRef="#ctx0" brushRef="#br0" timeOffset="36712.6263">21401 12565 389,'0'0'83,"0"0"-41,0 0 27,0 0-25,0 0-21,0 0-11,3-20-11,-3 20-1,0 0-6,0 0-14,0 0-4,-10 0-3,-5 0-3,-3 4-26,3 2-63,-5 4-71</inkml:trace>
  <inkml:trace contextRef="#ctx0" brushRef="#br0" timeOffset="36945.902">21401 12565 126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6:07:26.994"/>
    </inkml:context>
    <inkml:brush xml:id="br0">
      <inkml:brushProperty name="width" value="0.05292" units="cm"/>
      <inkml:brushProperty name="height" value="0.05292" units="cm"/>
      <inkml:brushProperty name="color" value="#FF0000"/>
    </inkml:brush>
  </inkml:definitions>
  <inkml:trace contextRef="#ctx0" brushRef="#br0">3141 16338 499,'0'0'117,"0"0"-38,0 0-13,0 0-11,0 0 0,0 0-19,0 0-11,-5 0-7,5 0 0,0 0 4,0 0-5,0 0 3,0 0-6,0 0-14,0 0 10,0 0-6,0 0 2,0 0-6,0 0 5,0 0-3,5 0 2,35-7-2,17-15 8,18-5-4,9-4-2,4 4 1,-4-4-1,-5 8 0,-2-2-2,1 2-4,-9 4-2,-11-3 4,-9 10 0,-7 1 10,-14 1-9,-6 4-1,-15 6 0,-2 0-3,-5 0-23,0 0-16,0 0-29,0 0-44,-5 12-43,-29 9 12,-4 0-120</inkml:trace>
  <inkml:trace contextRef="#ctx0" brushRef="#br0" timeOffset="500.5295">3544 16314 561,'0'0'146,"0"0"-84,0 0 6,0 0 3,0 0-38,0 0-8,-5 0-17,5 2-4,0 13-4,0 19-7,15 11 7,8 10 11,6 13 2,-2 3 5,1 3-9,1-4 3,-3-11-5,-2-8-5,2-2 0,-9-11-1,-2-1 1,-3-13 5,-4-11-5,-8-3-1,5-10 6,-5 0-5,0 0 6,0 0 8,0-23 6,0-4-22,7-13 0,1 8-1,6 6 0,6 8-6,2 3 2,-4 1 2,0 3-2,2-1 2,11 4 2,9-4 0,8 0 1,-4 0 0,11 4-2,-2 1-3,8 3-26,1-2-11,8 6-13,2 0 4,3 0-63,-3 0-73,-13 0-177</inkml:trace>
  <inkml:trace contextRef="#ctx0" brushRef="#br0" timeOffset="1071.3785">5265 15955 378,'0'0'121,"0"0"-99,0 0 17,0 0 30,-154-24 8,109 24-23,-8 0-1,-2 11-12,-1 10 14,4 6-21,11 5-16,4-6-1,10 1-15,19-7 0,1 3 0,7 2-4,8-2-2,41 9 0,18 0 4,26-10 1,6 4 8,3-11-8,-6 1 5,-14 0-6,-16 0 0,-15 8 0,-3-1 0,-18 1 0,0 7-4,-21 6 2,-3 7 0,-6 4 2,-15-1 6,-40 11 2,-22-3 21,-21-1-11,-26-1 2,12-12-9,13-9 12,35-14-23,29-8-4,25-5 1,10-5-6,0 0-57,25-33-66,29-21-189,3-10-228</inkml:trace>
  <inkml:trace contextRef="#ctx0" brushRef="#br0" timeOffset="1544.7328">6023 15782 670,'0'0'105,"0"0"-36,0 0 17,0 0-46,0 0-1,3-114-21,17 111-15,2 3 1,5 0-1,3 31-3,10 16 0,-5 17 9,-8 12 2,-12 4 1,-8-6-3,-7 7-1,0-6-4,0-6 5,-7-6-8,-4-4 2,-11-10 3,2-12-6,5-6 0,0-8 0,6-6-2,-1-14-35,7-3-16,3 0-5,0-16-12,0-15-107,0-14-293</inkml:trace>
  <inkml:trace contextRef="#ctx0" brushRef="#br0" timeOffset="2106.5679">6600 15692 589,'0'0'145,"0"0"-82,0 0 0,0 0-5,0 0-34,0 0-8,-165 127 6,119-68 7,-2 5-10,8-7-1,6-8 0,9-11-12,14-13-2,2-10-4,9-7-2,0-8-3,0 4 4,9 3-5,17 1 6,18 0 4,3 1-2,1-4 4,4-3 2,-5 2-3,5 0 1,-2 1 3,-2-2-8,8-3-1,-6 5 1,2-1-4,1 2-30,7 3-52,-3 4-53,3-3-97,-11-10-307</inkml:trace>
  <inkml:trace contextRef="#ctx0" brushRef="#br0" timeOffset="3217.1914">7965 15802 191,'0'0'473,"0"0"-395,0 0-35,0 0 23,0 0 4,0 0-8,-53 0-13,53 0-15,0 0-14,0 0-3,0 0-2,0 0-1,0 0-7,0 0 2,0 0-4,0 0-5,0 0-1,33 0-3,24 0 4,27-5 25,6-10-4,15-7-12,-8-6-2,-3-4-5,-2 5 0,-7-3-2,-8 7 3,-13-3-3,-16 11 3,-17 3 3,-16 7-6,-10 4 1,-5 1 0,0 0 1,0 0 1,0 0-1,0 0 1,0 0-1,0 0-2,0 0 0,0 0 0,0-4 2,0-6 6,0-2 5,-9-6-11,-11-11 0,-5-14-2,2-6 5,-7-10-3,-11-1 1,-2-3-3,-1-1-2,-1 7 2,7 3 3,4 0-3,4 7-3,10 3 1,5 2 4,3 2 0,4 4-2,3 0-2,2 8 2,3 7-1,-5 1 2,5 8-1,0 1 3,0 2-3,0 2 0,0-2 0,0 7 0,0-2-4,0 4 2,0 0-3,0-5 0,5 1 3,26-13-5,30-1 0,22-8 6,16-1 1,16 1 2,11-8-2,-6-2 0,7 5 8,-8-6-8,-10 5-2,-12-1 0,-8-1-1,-11 2 3,-14 13 0,-16-2 0,-21 6 0,-12 7 0,-15 4 4,0 4-3,0 0-1,0-5-11,0 5-11,5 0-28,-5 0-35,3 0-68,9 5-100,2 3-5</inkml:trace>
  <inkml:trace contextRef="#ctx0" brushRef="#br0" timeOffset="3531.0032">9487 13908 395,'0'0'164,"0"0"-66,0 0 9,0 0-32,0 0-15,0 0-23,-45-34-22,75 34-9,26 0-3,21 0 15,16 0 10,6 22-16,-10 5 0,-17 9 0,-16 3-1,-14 7-7,-12 4-2,-5 3 1,-16 1-1,-9-2 0,0 1 0,-19 7 2,-19-2-1,-17 6-3,1 12-34,6-1-91,21-11-87,27-17-344</inkml:trace>
  <inkml:trace contextRef="#ctx0" brushRef="#br0" timeOffset="4477.5447">9064 15512 391,'0'0'312,"0"0"-201,0 0 2,0 0-26,0 0-27,0 0-21,-18-24-24,18 24-12,0 0-3,0 0-6,0 24-12,0 25 18,12 16 5,9 21 8,6 4 9,-5 7-12,5-1-2,-7-5-4,-2 0 2,7-2-4,-11 1 5,1-3-5,0-2 4,-5-14-4,5-8 1,-7-21-2,-1-10-1,-4-16 0,2-5 1,-5-11 2,0 0 5,7 0 6,-7 0 1,8 0 13,7-11-6,14-14-10,6-2-9,10-1-2,12-4-1,13 7-1,14-7 0,18 0 1,22 5 4,-2-10-4,1 2-1,5-5 0,0-3-2,5-5 3,-1-7 1,-2-3-1,4 3-1,-7 8-2,-10 4-2,-11 7-3,-29 8-3,-19 7 7,-28 10 3,-11 7 1,-19 4 7,0 0-7,0 0-6,0 0 2,0 0-24,0 0-34,0 0-4,-22 0-35,-15 9-78,-1-8-108</inkml:trace>
  <inkml:trace contextRef="#ctx0" brushRef="#br0" timeOffset="4876.2884">10667 15807 30,'0'0'756,"0"0"-682,0 0-14,0 0 18,0 0-14,0 0-36,-81-28-22,81 28-6,34 0 0,21 0 0,24 8 30,23 1-9,12 8-18,-2-1 5,-4 6 1,-12 3-9,-18 2-11,-11 1 6,-18 4 4,-17 0 1,-11 4-1,-14 2-1,-7 6 2,-22 4 0,-46 4 5,-33 1 9,-19 2 17,-2-7-16,25-5-11,28-12-4,29 1-5,20-5-23,17-5-102,3-18-67,18-4-165</inkml:trace>
  <inkml:trace contextRef="#ctx0" brushRef="#br0" timeOffset="5917.3939">11112 13755 430,'0'0'147,"0"0"-90,0 0 19,0 0-7,0 0-39,0 0-3,0 0 0,124-122 6,-109 96-5,0-6 2,-7 1-9,-1-8-4,-2-4 3,-5-3 5,0 7-12,0 2-5,0 6 5,-17 4-9,7 3 4,2 4 0,-7 10-4,8 4 3,2 6 10,1 0-7,4-4-7,0 4-3,0 0 0,0 0-1,0 0-7,0 10-8,0 28 0,0 9 16,4 17 6,16 12 8,5-4-5,5 0 6,9 4-4,1 2-1,3 7-1,6-3-9,-1 3 4,-3-11-3,1-8 3,-8-11-4,2-11 0,-5-7-4,-8-10-2,3-4-36,-8-10-20,-4-5-26,-14-4-36,-4-4-81,0-8-152</inkml:trace>
  <inkml:trace contextRef="#ctx0" brushRef="#br0" timeOffset="6291.7279">11118 14248 195,'0'0'528,"0"0"-446,0 0-66,0 0-6,0 0-4,184-127-4,-85 83 9,5 2-11,8-3 0,-3-2 0,-7 4-22,-12 0-25,-23 1-31,-14-1-1,-26 7 37,-12-2 27,-11 6 15,-4 5 26,0 10 53,0 1 9,0 2-14,0 13 28,0-3-17,0 4-21,0 0-38,0 5-26,5 21 0,23 12 8,2 11 22,5 9-13,5 6-9,-4 5-6,-3 6 3,-3-2-4,-3-8-1,-12 4-84,0-14-60,-3-18-181</inkml:trace>
  <inkml:trace contextRef="#ctx0" brushRef="#br0" timeOffset="7041.7255">12667 15529 285,'0'0'304,"0"0"-283,36-127 39,-18 74 20,-3-2-35,-8-2-28,-2 2 5,-5 2-12,0 1 14,0 2 19,-17 2-3,-1 7-4,-7 8 1,4 7-9,6 9 8,0 11-17,12 6-6,0 0-5,3 0-8,0 0-2,0 11-13,0 21 0,0 16 15,0 7 2,0 4 6,3 4 0,15 1-2,2 6 13,7 0-7,-5-2-2,5 6-8,-4-9 3,6 5-1,-3-2-3,-2-4 2,4-5-1,-8-15-2,-5-6-6,-3-13-29,-7-10-7,3-2-47,-4-4-77,-4-9-74,0 0-253</inkml:trace>
  <inkml:trace contextRef="#ctx0" brushRef="#br0" timeOffset="7289.3551">12462 15878 614,'0'0'93,"0"0"-74,0 0 48,0 0 13,0 0-46,21-114-13,21 78-16,18 4 1,7-6-4,9 6-1,-4 0 0,6 5 4,3 0-10,-3 7-12,1 2-50,-11 4-52,-11-2-44,-7 5-178</inkml:trace>
  <inkml:trace contextRef="#ctx0" brushRef="#br0" timeOffset="7678.9901">13489 15408 625,'0'0'160,"0"0"-137,0 0 68,0 0-27,0 0-31,0 0-3,83 0-10,-79 0-13,1 0-7,-5 9-5,0 14 5,0 7 2,0 2 1,-24 1 3,-6 4 4,5-4-4,5-7 3,12-5-9,8-8 1,0-10-1,0-3 0,20 0 0,43 0 22,39-25 36,31-13-20,24-10-22,2-5-14,3-2 7,-10 2-7,-1 1 0,-9 2-1,-18 1-1,-22 9-1,-15 8-13,-27 5-32,-12 15-27,-21 2-33,-27 4-165</inkml:trace>
  <inkml:trace contextRef="#ctx0" brushRef="#br0" timeOffset="16003.0773">12893 13666 569,'0'0'16,"0"0"1,0 0 9,0 0 15,0 0-3,0 0 2,0 0 6,0 0-3,-3-21 20,3 21-13,0 0-7,0 0-8,0 0-4,0 0 0,-7 0-2,7 0-2,0 0 0,-5 0-6,5 0-11,0 0 6,0 0-8,0 0-2,0 0 0,0 0-1,0 0-1,0 0 1,0 0-5,0 0-1,0 0-4,27-6 5,27-4 0,17-12 9,20 6-3,6-15-3,5 4-2,-12 4-1,-6-2 1,-17 2 1,-4 3-2,-16 4 2,-13 6 0,-11 3-2,-13 2 0,-10 4 4,0-3 2,0 3-1,0-3-3,0 4-2,0 0 0,0 0-2,0 0 1,0 0-3,0 0-17,-10 0-46,-5 0-30,0 0-26,7 0-36,-8 0-30,6 0-108</inkml:trace>
  <inkml:trace contextRef="#ctx0" brushRef="#br0" timeOffset="16439.6896">13527 13345 289,'0'0'109,"0"0"-18,0 0-20,0 0 12,0 0 1,0 0-20,-124-63-16,119 58-4,-5 5 1,5 0 0,5 0-14,0 0-5,0 0-11,0 0-3,0 0-10,0 0 1,20 0-1,26 0 8,17 5 12,28-5 5,14 0-13,-1 0-2,-14-5-5,-10 5-7,-25 0 0,-14 0 0,-11 0-2,-15 0-1,-9 0 0,-1 8-2,-5 5-1,0 2 6,0 12 1,-33 5 5,-10 11 10,-13-1 2,3-2-9,13-9-9,6-2 0,19-6 0,7-6 0,8-7-29,0 2-48,0-2-32,15-10-37,15 0-29,18-7-55</inkml:trace>
  <inkml:trace contextRef="#ctx0" brushRef="#br0" timeOffset="16761.4754">14538 13010 727,'0'0'91,"0"0"4,0 0-6,0 0-8,0 0-25,0 0-19,-15-23-37,15 23-4,0 28-15,0 8 19,21 8 14,-1 3-1,2 6-1,5-10-8,-4 4 2,-4-7-4,2-3-2,-5-1 2,-8-8-1,-3-1-1,2 0-26,-7-2-15,0 3-25,3 4-42,-1-13-41,14-11-92</inkml:trace>
  <inkml:trace contextRef="#ctx0" brushRef="#br0" timeOffset="17647.6422">15133 14799 456,'0'0'166,"0"0"-72,0 0 16,0 0-10,0 0-29,0 0-15,-20-2-16,20 2-7,0-5-14,0 5 4,0 0-3,0 0-11,0 0-4,0 0-1,8-4 9,23 0-4,17-13 7,16 7 2,9-12-5,1-1-8,-1 2-2,6-2-3,0 3 1,-1-5 0,-2 6-1,-8 0 0,-14 3 2,-9 6 0,-27-2-1,-4 6-1,-9 2 1,-5 4 4,0 0-5,0 0 0,0 0-33,6 0-42,-6 0-34,0-7-54,5-8-135</inkml:trace>
  <inkml:trace contextRef="#ctx0" brushRef="#br0" timeOffset="18119.2064">15642 14342 551,'0'0'77,"0"0"-27,0 0 48,0 0-29,0 0-1,0 0-24,-34-13-11,34 11-13,0 2-1,0 0 4,0 0-14,0 0-1,12 0-3,21 0-1,16 11 9,13-3 7,10 2-9,6 0-7,3-3-1,-14 2-1,-1 2 1,-5 5-3,-13-1 0,-14 2 0,-1 9-3,-16-5 2,-14 11-1,-3 7 1,0 3 2,-20 1 4,-13-1 1,-1 1 2,1-7-2,6-9-1,7-3-5,5-1 2,6-4-2,1-3 0,3 0-9,-2 0-38,7-7-25,0-3-18,12-6-55,20 0-93,18-22-259</inkml:trace>
  <inkml:trace contextRef="#ctx0" brushRef="#br0" timeOffset="19941.0827">17149 14121 7,'0'0'415,"0"0"-379,0 0 7,0 0 28,0 0-15,0 0 16,0-44-11,0 43-3,0-3 15,0 3-17,0-3-13,0 4 10,0-5-14,0 5-8,0 0-14,0 0-6,0 0-11,0 0-2,0 0-2,-3 15-4,-13 15 0,-2 14 8,-4 6 7,7 6 0,7-1-2,3 6-5,5-5 7,0 3-6,20 0-1,17-2-2,5-8 2,6-11 4,-4-12-4,4-10 4,-4-14 3,2-2-5,3 0 1,8-27 2,3-17 3,4-8-3,-1-3 0,-14-2 0,-14 2-2,-10 11 3,-17 4 8,-8 8 16,0 0 1,-28-1-9,-12-6-3,-12 4-6,-18-4-9,-7 3-2,-9 5-2,18 3 0,13 11 2,11 7-2,11 3-10,2 7-71,-9 7-29,-3 24-64,-6 8-86,1-2-151</inkml:trace>
  <inkml:trace contextRef="#ctx0" brushRef="#br0" timeOffset="33305.5882">22493 11744 187,'0'0'67,"0"0"0,0 0 27,0 0-31,0 0-9,0 0-20,0 0 16,-6-97 4,6 87-2,0-7-36,0 2-5,0 3 4,0 1 4,1-3-9,9 3 3,-3-5-2,2 5-2,1-5 1,6 3-9,-1 0-1,7-1 0,8-1 1,15-1 0,1-3-1,10 1 0,8 2 0,0 0-1,1 0 1,-3 5-2,5-3 2,-2 3 1,2 6-1,5-1 0,1 6-1,-4 0-1,-6 0 1,-2 0 2,-15 0-2,1 0-1,-3 11-1,1 5 1,7-1-7,0 2 6,1 3 2,-1 2-2,-8 0-1,-4 5 0,-10 5-7,0 0 1,-10 4-2,0 0 6,4-1 4,-4 7-1,-9 1-6,-4 0-3,1 5 1,-8 6 7,4 5 0,-4-1 2,0 1 2,0 0-7,0-1 0,-15-7 7,-5 4-2,-14-6-2,-8 3 4,-5-1 0,-6-1 1,-4 0-2,-7 2 2,-4 0-1,-11-1 0,-4 2 0,-4-5 3,-9-5-3,4-4 3,9-7-3,-1-8 0,5-3 0,-8-3 0,-6-4 1,1-8 3,3 0-3,-1-6 0,6 0 4,5-27-1,8-16 6,10-7 5,9-18 22,21-8-16,4-11-9,17 0-10,3 2 11,7 5-9,0 4 17,0 6-20,15-2-1,10 5-3,-1 5-2,-1 8 0,9 0-26,0 12-9,13 5-37,2-2-11,11 3-42,6 4-101</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6:08:14.353"/>
    </inkml:context>
    <inkml:brush xml:id="br0">
      <inkml:brushProperty name="width" value="0.05292" units="cm"/>
      <inkml:brushProperty name="height" value="0.05292" units="cm"/>
      <inkml:brushProperty name="color" value="#FF0000"/>
    </inkml:brush>
  </inkml:definitions>
  <inkml:trace contextRef="#ctx0" brushRef="#br0">6645 12053 223,'0'0'108,"0"0"0,0 0-19,0 0-32,0 0-11,0 0 2,0 0-12,0 0-2,0-15 2,0 15-4,0-3 11,0 3-7,0 0-8,0 0-14,0 0-1,0 0 3,0 0-10,0 0 1,0 0-5,0 0 7,0 0-3,0 0-1,0 0-2,7-4 1,-7 4 0,0 0 3,5-5-3,-5 1-2,7 2 3,1-7-4,-1 4 5,3-2-6,2 1 2,-4-3-2,4 1 1,3-5 1,-7 6-1,2-1 8,-2-4 0,-1 0 2,2 0-1,-3-1-2,-2-4-4,7 2-2,-11-2 2,4 2-2,1-3-1,1-3 0,-6 1-1,0 2 1,0-4 2,0 3-1,0 7-2,0-4 1,0 5-1,0 2 0,0 4 0,0 0 0,0 4 0,0-5 1,0 6-1,0 0-2,0 0-4,0 0 5,0 0 0,0 0-3,0 0-5,0 0 7,0 0 0,0 0-1,0 0-4,0 0 3,0 17-1,0 0 5,0 6-1,0 8 1,0-3 0,5 4 0,-1 3 1,6-3 0,-7 5 1,9-5 1,-4 3 2,4 5 2,-9-3-4,9-5 0,-4 5 8,2-3-9,0-2 5,-5-4-1,4 2-3,-3 1-2,-2-10 4,1 6-4,1 0 0,-2 0-1,-4 0 3,5-6-2,-5 1 2,0-6-3,0 0 1,7-1-1,-4 2 3,0-2-3,2 2 0,-5-3 3,7-6 0,-7 0-3,0-6 0,0 3 1,0-1-1,3-4 2,-3 0-2,0 0 2,0 0 1,0 0-1,0 0-2,0 0-7,0 0-22,0 0-11,0 0-20,0-9-56,0-1-75,0-3-142</inkml:trace>
  <inkml:trace contextRef="#ctx0" brushRef="#br0" timeOffset="622.2962">6518 12266 324,'0'0'111,"0"0"-20,0 0 7,0 0 3,0 0-42,0 0-13,-20-15 8,20 15-16,0 0-6,0 0-5,0 0-7,0 0-2,0 0-5,0 0 0,0 0-5,0 0-6,0 0 0,0 0-2,20 0 0,14-5 3,11 5 11,10-8-3,-1 4 1,-6 0-11,-3-1 5,-8-1-6,-2 1 0,5 1 0,-5-4 2,-1 4 3,-11-1-4,-11 5-1,-2 0 1,-10 0 4,0 0-1,0 0-1,0 0 0,0 0-2,0 0-1,0 0 1,0 0-1,0 0 0,0 0 0,0 0-2,0 0-42,5 0-20,8 0-59,3 0-35,4 5-102</inkml:trace>
  <inkml:trace contextRef="#ctx0" brushRef="#br0" timeOffset="1304.97">7490 12176 306,'0'0'216,"0"0"-107,0 0 6,0 0-26,0 0-8,0 0-27,-5-12-8,5 12-7,0 0 4,0 0-8,-3 0-14,-4 0 1,7 0-8,0 0-6,0 0-8,0 0 0,0 0-2,0 0-5,0 15 1,0 8 3,0 5 3,0 3 1,0 1 3,7 0-2,-4 2 1,2-3 2,2 1-4,-4-5-1,1-3 2,-4-1 0,0-11-2,5 2 0,-5-8 0,0 0 3,6-2-2,-6-2 1,4-2-2,-4 0 0,0 0 0,0 0 3,0 0-1,0 0 2,0 0 2,0 0-1,0 0-5,0 0-33,11-17-27,4-5-88,5-10-104,2 4-412</inkml:trace>
  <inkml:trace contextRef="#ctx0" brushRef="#br0" timeOffset="2901.9608">9503 12225 233,'0'0'69,"0"0"3,0 0 43,0 0-38,0 0-11,0 0 26,28-49-35,-23 34-10,2 1-7,-2-4 14,-5 1-8,3-5-25,2 1-2,2-10 1,-7 9-7,0-6-1,3-2-5,-3 3 2,0 0-8,0 4 0,0 3 6,0-1-7,0 9 2,0-3 3,0 5-2,0 3 7,0 2-3,0 1-1,0 4-3,0 0 5,0 0-5,0 0 0,0 0-3,0 0 0,0 0-2,0 0-2,0 0-1,0 0-7,0 21 5,0 6 3,0 5 3,0 5 1,0 3 0,0 6 3,0 2 1,0 4-1,5 5-1,3-6-1,4-3 0,-7-7 1,4-3 1,1-4-2,-5-3-1,1-8 1,-2 1-1,-4-1-1,0-7 1,0 4 1,0-3-1,0-7 0,0 1 0,0 0 0,0-2 1,5-1 0,-5-5-1,0 4 0,6-2 0,-6 0-7,0-2-8,4-3-6,-4 0-12,0 0-9,5 0 0,-5 0-5,0 0-31,0 0-46,0 0-202</inkml:trace>
  <inkml:trace contextRef="#ctx0" brushRef="#br0" timeOffset="3381.9838">9178 12414 180,'0'0'285,"0"0"-256,0 0 51,0 0 9,0 0-19,0 0-38,-8-8 4,8 8 1,0 0 15,0 0 0,0 0-25,0 0-1,0 0-4,0 0 3,0-5-6,13 3 2,22-7-12,9 5-3,11-8-2,-3 5-3,-2-1 4,10-4 0,-8 2-5,-5 4 1,-10-6-3,-2 3 3,-10-3-1,-10 7 5,-7 0-4,-8 5 1,0-1-2,0 1 0,0 0-17,0 0-24,0 0-35,0 0-56,12 0-104,-4 0-120</inkml:trace>
  <inkml:trace contextRef="#ctx0" brushRef="#br0" timeOffset="4342.4953">9963 12386 131,'0'0'356,"0"0"-276,0 0-3,0 0 27,0 0-46,0 0-1,0-44 15,0 39-30,0-1-9,0-5-2,0 1-19,10 4-5,1-5-1,-2 5 4,-3 1 3,3 1-4,2-1-3,-4 5-4,0-1-2,1-5-1,7 6-1,-3 0 0,3 0-2,2 0 2,-1 0 0,-1 12 0,1-2-1,-8 7-1,2-2 2,-2 2-1,-8 5-2,0-3 2,0-1-1,-3 0 1,-17 1 3,1-3 3,-7-1 0,4-3 0,-5-2-1,7-5 1,3 0-2,6 0 0,2 1-1,3-5 0,6-1 3,0 0-3,0 0 2,0 0-2,0 0 3,0 0 2,0 0-2,0 0 1,0 0-2,0 0-2,0 0-2,26 0 1,6 0 1,17 0 5,1 0-3,10 0 3,-8 0-5,-5 0 2,-10 0-1,-7 0-1,0 0 0,-15 0 0,0 0-1,-7 0 1,-3 0 1,2 0-1,-7 0 0,0 0-2,0 0 4,0 0-2,0 0 0,3 0-3,-3 0-12,0 0-17,14 0-39,2 0-51,3-1-105,1-15-281</inkml:trace>
  <inkml:trace contextRef="#ctx0" brushRef="#br0" timeOffset="6038.9095">11903 11952 4,'0'0'454,"0"0"-354,0 0-2,0 0 38,0 0-65,0 0-13,0 0-22,0 0-13,0 0-7,0 0 1,0 0 2,0 0 3,0 0-3,3-4-1,17-13-6,-5 0 1,11-3-9,-11-2-1,3-1 2,-6-3-4,-4 3 2,-3-1 0,-5-3 4,0 6-1,0-2-2,0 4-4,0 6 5,0-1 3,0 7-5,0 1 0,-5 2 0,5 4-2,-3 0 0,3 0-1,0 0 0,0 0 0,0 0-3,0 0-1,0 0-1,0 0-5,-5 16 1,-7 5 3,-3 13 3,5 2 3,2 6-1,-8 7 1,6 8 1,5-2-1,2 4 1,3 0 0,0-5 0,0-7-1,0-7 0,0-5 1,0-8-1,0-2 2,0-9-1,0-5-1,0-4 0,0-2 1,0-5 0,0 0-1,0 0 0,0 0-23,0 0-20,0-2-19,3-19-49,-3 0-110,0 1-79</inkml:trace>
  <inkml:trace contextRef="#ctx0" brushRef="#br0" timeOffset="6322.5793">11578 12070 368,'0'0'176,"0"0"-164,0 0 38,0 0-3,0 0-30,0 0-12,114-48 2,-69 46 10,7-2-2,8-6-7,2 3-5,9 3-1,-8-3-2,-4 3 0,-1-4-25,-4 3-24,-6 2-19,-6 3-32,-8-5-66,-4 5 6</inkml:trace>
  <inkml:trace contextRef="#ctx0" brushRef="#br0" timeOffset="6570.4482">12418 11931 216,'0'0'131,"0"0"-10,0 0-10,0 0-23,0 0 6,0 0-15,0-5-2,0 5-30,0 0-25,0 0-18,0 0-4,0 5-7,0 22 5,0 5 2,-10 4 9,7 1 3,-9 0-6,9-8-5,-9-3 0,12-2 2,0-5-1,0 2-2,0-10-6,0 5-54,0-11-56,7-5-127,13 0-347</inkml:trace>
  <inkml:trace contextRef="#ctx0" brushRef="#br0" timeOffset="7920.6605">14258 12063 596,'0'0'131,"0"0"-119,0 0 38,0 0 3,0 0-17,0 0-18,30-41-9,-21 25-6,6 3 4,0-5 0,0-5 10,3 0-2,-8-2-3,2-3 0,-7-2 8,-5 2-2,0 1-16,0 0 7,0 7 1,0-3-8,0-2 3,0 8 4,-5 7-5,5 0 6,0 3 6,-7 2-4,7 5-5,0 0 0,0 0-2,0 0-5,0 0-5,0 0-3,0 0 1,0 17-2,0 13 6,0 9 3,0 0 3,7 7 5,1 1 3,4 2 1,-9 5-9,9 4 5,-8 1-3,4-1-4,2-5 1,2-11-2,-4-2 2,7-8-2,-8-7 1,1-8-1,-1 0 1,-2 0-2,2-7-1,-1-5-40,-6 0-58,0-5-52,0 0-63,0 0-211</inkml:trace>
  <inkml:trace contextRef="#ctx0" brushRef="#br0" timeOffset="8341.0644">14145 12288 624,'0'0'84,"0"0"-31,0 0 51,0 0-36,0 0-58,0 0-10,0 0 0,202-77-1,-105 64-2,8-2-6,-6 3-39,-2-4-10,-10 8-8,-17-5-48,-13 8 5,-12 0-31,-11-3 38,-14 3 72,-8 1 30,-9 4 74,-3 0 77,0 0-22,0 0-10,0 0-37,0 0-29,0 0-19,0 17-11,0 6 17,0 9 17,0 3-11,0-3-26,0 4-8,0-8-11,12 4 1,-9-5 7,-1-2-9,9-2-1,1-3-37,1 1-64,18-15-100,9-6-287</inkml:trace>
  <inkml:trace contextRef="#ctx0" brushRef="#br0" timeOffset="9113.1124">16712 11971 554,'0'0'15,"0"0"-7,0 0 61,0 0-1,147-89-27,-113 72 5,-4 1-4,-3 1-6,-17-2 12,2 0-15,-12-2 14,0-2-6,0 1-10,0-7-13,-22 3 1,0-1-10,2 3-4,-2 7 3,11 3-2,0 12-1,6-1-5,5 1-1,0 0-3,0 0-2,0 6-3,0 21 6,-8 12 0,1 3 3,-1 6 0,1 10 0,-1 1 0,-2 0 4,3 9-2,6-3 0,-6-3-2,7-7 0,0-2 2,0-4 0,0-7-2,0-2-3,0-4-23,0-9-43,0-7-15,0-8-43,7-12-97,-6 0-202</inkml:trace>
  <inkml:trace contextRef="#ctx0" brushRef="#br0" timeOffset="9370.6232">16547 12293 781,'0'0'27,"0"0"-9,0 0 50,0 0-40,0 0-18,0 0-5,187-97-5,-113 80 3,-7 4-3,1 2-1,-4 0 0,-4 6-13,-3 0-51,-5 5-77,1 0-54,-9 0-146</inkml:trace>
  <inkml:trace contextRef="#ctx0" brushRef="#br0" timeOffset="9690.4052">17425 12143 295,'0'0'220,"0"0"-189,0 0 37,0 0 2,0 0-27,0 0-22,-25 44 9,16-17 25,-2 0 6,2 4-37,-2-5-4,7-4-2,-2-5-7,6-2-6,0-3 6,0-7-5,0 4 2,26-5 7,23 0-1,1-4 2,25 0-6,1 0-8,-1-12 2,-3-3-4,-2-7-1,-6 5 1,-11 2 0,-19 3-13,-4 6-26,-15 1-25,-12 1-63,-3-2-95</inkml:trace>
  <inkml:trace contextRef="#ctx0" brushRef="#br0" timeOffset="12390.4448">22714 14703 627,'0'0'21,"0"0"50,0 0-5,0 0-16,0 0-15,0 0 10,-100-114-23,83 99 4,-8 0-16,-7 1 13,6 1-1,-15 1 3,-2 1 5,-6 2-7,-7 7-3,4 2-7,-2 0-7,12 0-1,6 0 3,9 7-1,5 3-2,2 1 0,10 0-1,2-3-4,-6 4 0,12 4 0,2 2-1,0 3 1,0 6 0,16 5 0,14 0 1,11-2 1,1-3 2,10 1-4,2 0 2,3-5 2,-6 5-4,3-5 1,-9 2-1,-11 3 0,-8-7-1,-11-1 0,-11-2-2,-4-5 0,0 4 2,0-7-2,-19 9 3,-23-3 2,-14 4 7,-13-3-4,-6-7-2,11-5-1,12 0 0,26-5 2,17 0-4,9 0-7,0-20-44,30-7-107,17-13-116,17 0-169</inkml:trace>
  <inkml:trace contextRef="#ctx0" brushRef="#br0" timeOffset="13088.9216">23109 14604 460,'0'0'404,"0"0"-346,0 0 16,0 0 30,0 0-58,0 0-42,-22 32-4,22-13-10,0 12 8,0 12 2,0 4 6,-3 8-1,0 4 1,-2 3 0,0-3-1,-5 4 0,-2-8-1,3-6 1,-2-7 0,7-8-3,-2-15-1,-1-7 1,5-3-1,2-7 2,-1-2 1,1 0 4,-2 0 6,2-19 4,0-16 1,0-9-15,0-8-2,0-1 0,0-1-1,0 0-1,0 7 0,0-1 0,0 5 3,0 3-3,12 0 0,3 2 0,7 4-2,3 3-2,6 6-1,6 3 2,2 6-2,1 6 3,7 4-1,-12 6 0,8 0-1,-11 0 2,0 6-4,0 15 0,-11 6-5,-1 5 5,-4 5-2,-10 4 6,-6-6 0,0 1 1,-12 2-7,-23-6 7,-13-1 1,-4-5 0,-7-3 0,4-1 5,0-7-5,13-7 0,12-4-1,15 0-11,10-4-52,5 0-23,20-16-60,29-16-179,1 4-227</inkml:trace>
  <inkml:trace contextRef="#ctx0" brushRef="#br0" timeOffset="13538.5745">23633 14839 689,'0'0'75,"0"0"-35,0 0 30,0 0-2,0 0-29,0 0-13,90-8-18,-38-7-3,0-9-5,10 8 2,-2-10-2,-3 5-2,-10-5-6,-4-1 2,-13 6 6,-8-2 0,-17 3 3,2 9-2,-7-1 1,0 4 1,-7 1 7,-15 6-10,-5 1 0,-8 0-4,-8 4 4,-6 15 0,6 13 5,-11-1 12,6 1 11,6 6 10,7 0-16,6-6 3,11 0-13,3-1-8,5 1-3,6-5 3,4-1 1,0-3 0,14 2-2,16-1-3,12-9 1,8-7-1,22 0-48,13-8-36,12 0-27,2-11-128,-5-17-190</inkml:trace>
  <inkml:trace contextRef="#ctx0" brushRef="#br0" timeOffset="14062.8176">24847 14695 631,'0'0'119,"0"0"-80,0 0 83,-130-10-35,101 10-21,-8 18-42,2 19-9,-5 7 8,10-2-14,5-1 2,15 3-6,5-8 1,5 1-2,0-10-4,20-4 1,22-7-7,10-16-4,23 0-35,3 0-23,11-27-43,-5-12-18,-6-19 2,-14-1 33,-12-9 14,-17 2 57,-7 4 23,-11 14 82,-14 6-9,-1 8 45,-2 2-10,0 15-18,0 2-12,0 5-26,0 10-6,0 0-10,0 0-8,0 0-13,0 0-15,0 0 0,0 4-6,-5 28-3,0 13 7,-7 5 2,2 10 6,-6 5-6,6-2 5,-2-3-2,2-1-2,5-6 1,1-6-1,4 1 0,0-10-1,0-6-20,0-5-66,4-10-54,23-12-145</inkml:trace>
  <inkml:trace contextRef="#ctx0" brushRef="#br0" timeOffset="14361.9349">25076 14784 565,'0'0'83,"0"0"-42,0 0 61,0 0-32,0 0-58,0 0-11,0 0 2,168-40-3,-110 36 7,7-3-5,2-3-2,9 5 0,-10-1-66,8-3-112,-4-3-297</inkml:trace>
  <inkml:trace contextRef="#ctx0" brushRef="#br0" timeOffset="15099.0062">25876 14772 262,'0'0'159,"0"0"-152,0 0 31,0 0 21,0 0-8,0 0-11,115 90-1,-98-64-13,-17 1-11,0-4-4,0-3-4,0 1 6,-18-5 6,3-4-5,6-8 2,3 0 5,6-4-1,0 0 2,0 0 18,0-15 18,0-15-37,6-10-11,18 0 8,4 2-7,4 2-7,5 4-1,1 5-3,2 3 0,2 3-2,10 4-38,1 8-62,8-1-74,1 5-239</inkml:trace>
  <inkml:trace contextRef="#ctx0" brushRef="#br0" timeOffset="15549.3795">26567 14664 789,'0'0'70,"0"0"-5,0 0 13,0 0-55,0 0-23,0 0 7,-134 124 1,119-77-2,8-3-4,7-2 2,0 1-4,0-7 2,12-13-2,20-4-10,-1-6-7,1-13-8,3 0 7,7 0 2,-5-28 8,-2-4 6,-1-10 2,-8 4 0,-6 6 13,-3 7 11,-5 6 18,-9 6 1,2 11 6,-5-2-17,0 4-6,0 0-16,0 0-10,0 0 0,0 6-11,0 20-1,0 5 10,0 12 2,0 6-1,2-5 4,5-2-2,-1-6 1,6-4 1,-7-6-3,7-8-22,4-4-78,-1-13-56,6-1-174</inkml:trace>
  <inkml:trace contextRef="#ctx0" brushRef="#br0" timeOffset="16102.2389">27154 14847 844,'0'0'126,"0"0"-90,0 0-2,0 0-14,0 0-19,0 0 0,-2 36 1,-1-4 8,3 6 4,-7-6-8,2-2-3,2-11-2,-4-3-1,7-11-7,0-5-27,0 0-3,0 0 4,0 0 13,0-8 12,15-16 8,7-4 0,0 1 5,-2 6 11,-5 4 11,-3 13 6,-9 4-9,-1 0-5,-2 0-12,5 0-7,1 26 0,1 1 5,1 5-5,2-4 2,-3-6 3,-4-9-5,2-5 0,2-3-6,1-5-14,4 0-13,20 0 17,5-28 3,15-8-15,-1-3 10,0-2 18,-11 13 0,-8 3 19,-12 14 35,-12 6 7,-6 5-2,4 0-29,1 9-28,1 23 0,7 17 6,-3-2 5,7 3-7,-6-2-2,-1-7-2,-4 4 0,-1-10-2,-2-3-39,-5-9-104,0-18-126</inkml:trace>
  <inkml:trace contextRef="#ctx0" brushRef="#br0" timeOffset="56137.1614">6778 15656 469,'0'0'96,"0"0"-36,0 0 44,0 0-25,0 0-30,0 0-14,0 0-10,0 0-6,0 0 4,0 0 0,-6 0 1,6 0-9,0 0 6,0 0-9,0 0 7,0 0-6,0 0-3,0 0-5,0 0-5,0 0 10,0 0-8,0 0-2,0 0-1,0 2-6,0 15 7,0 13 0,0 2 1,12 6 4,-3 6-3,-3 5 3,-2 1-3,1 5 1,1-1 1,-2 0-4,-3-5 1,3 2 4,-1 2-2,4-5 0,-4-5-3,-3-3 0,5 0 1,2-8-1,-7-4 2,3-13-4,-3 2 2,0-7 0,5-4 0,-5-2 3,0-2-3,0 3 3,0-5-1,0 0 2,0 0-4,12 0-6,-4-11-34,6-16-51,1-7-58,0 9-66,-4-6-117</inkml:trace>
  <inkml:trace contextRef="#ctx0" brushRef="#br0" timeOffset="57052.2459">6749 15923 220,'0'0'197,"0"0"-108,0 0 9,0 0-21,0 0-10,0 0-9,-5-55-18,5 47-14,0-1 2,0 4-20,0-1 17,0-5-4,0 5-9,7-4-8,-1-1 3,6 1-2,3-7-4,0 6 5,7-1-5,5 3 1,8-2-2,2-1 1,5 4-1,-6-4 8,9 4-8,-6-1-4,-4 6 4,-1-2 4,-8 5-3,3 0-1,-9 0-4,-2 0 1,1 0 1,-4 0 0,-4 13 2,4 4-9,0-2 9,-11 4 0,11 2 0,-13-2-4,-2 4 4,0-2-1,0 7-3,0-8 4,-21 8 4,-5 0-4,-18-5 2,-6 5 2,-3-5 7,9-2-11,14-6 1,10-4 0,13-5 1,0-2-2,7-4-2,0 0 2,0 0 2,0 0 2,0 0-4,0 0-1,0 0-2,0 5-1,14 1 4,16 0 3,5 0 2,9 3 0,9-3 1,-3 1-6,-1 3 0,-6 3-1,-8-1 1,-6 8 0,-4-1-2,-3 2-1,-4 5 3,-3-5 1,-6 0-1,-3 2 0,-6 2-1,0-1 0,-6-6 1,-18 4 8,-16-4 2,-2-2-1,-8-1-2,-5-9-2,-2-2 4,8-4-7,8 0 0,20 0-1,11 0-2,10-4-19,0-17-51,31-7-151,17-3-244</inkml:trace>
  <inkml:trace contextRef="#ctx0" brushRef="#br0" timeOffset="58020.3316">8432 15840 154,'0'0'272,"0"0"-209,0 0 27,0 0 1,0 0 6,0 0-31,0 0 1,-15-17-19,10 17-3,5-4 4,-4 4-16,4 0 1,-6 0-12,6 0-8,0 0 1,0 0-8,-5 0-6,5 0 6,0 0-7,-7 0 0,-8 0 0,0 0-1,-7 0 0,2 0 0,2 0 1,3 0 0,6 4 1,-2-4-2,7 0 2,-2 0 1,1 0-2,5 5 0,0-5-1,0 0 1,0 0 2,-4 0-2,4 0 0,0 0 0,0 0 0,0 1 0,0-1 0,0 0-1,0 0 1,0 0 0,0 0 0,0 0-2,19 0 2,12 0 0,11 0 9,17 0-3,3-6 3,1-3-2,1-3-3,-7-3-6,-2 3 5,-17 3-1,1-2 0,-14 3-2,-5 4 0,-5 0-1,-12 4 1,4-2-5,-2-3-10,-5 5-17,3 0-15,-3 0-32,0 0-46,0 0-69,0 15-106,0 2 33</inkml:trace>
  <inkml:trace contextRef="#ctx0" brushRef="#br0" timeOffset="58357.0064">8300 16266 28,'0'0'539,"0"0"-504,0 0-31,0 0 78,0 0 38,0 0-22,90 12-36,-33-18-15,7-14-3,11-2-19,-3-1-4,6-3-7,-9-2-4,0 9-5,-6-2-5,-8-2 0,-11 12-3,-11-4 3,-8 5 0,-13 5-3,-9 4-28,2 1-12,-5 0-19,14-11-69,6-4-235</inkml:trace>
  <inkml:trace contextRef="#ctx0" brushRef="#br0" timeOffset="59032.8114">9973 15198 313,'0'0'262,"0"0"-200,0 0 11,0 0-8,0 0-24,0 0-28,0 0-6,-79 5 7,52 29 22,-10 6 2,7 15 8,-8 3-9,3 5-15,1 9 7,9 2-14,17 2-8,1-4 3,7-5-9,0-10 2,10-5-1,17-8 3,1-12-2,7 0-2,4-9-1,9-8-10,6-9-32,15-6-18,4 0-59,-4-12-106,3-24-267</inkml:trace>
  <inkml:trace contextRef="#ctx0" brushRef="#br0" timeOffset="59407.7888">10576 15258 551,'0'0'93,"0"0"-25,0 0 28,0 0-42,0 0-37,0 0-4,0 64 31,0-22 1,7 7-10,1-1 1,4 3-7,-3-6 4,4-3-19,-1 2-7,-9-4 5,9-8-11,-9-4 0,-3-7 0,5-6 1,-5-2-2,0-8 0,7 5-1,-4-4-49,2-5-36,5-1-50,5 0-87,9 0-191</inkml:trace>
  <inkml:trace contextRef="#ctx0" brushRef="#br0" timeOffset="59708.183">10802 15440 128,'0'0'567,"0"0"-529,0 0 40,0 0 23,0 0-57,0 0-44,30-10 2,16 2-2,10-1 2,15-8-2,6 6-2,13-5-37,-11 0-36,4-5-20,-16 1-40,-7-2-110</inkml:trace>
  <inkml:trace contextRef="#ctx0" brushRef="#br0" timeOffset="60036.5213">11224 15007 406,'0'0'366,"0"0"-329,0 0 44,0 0 6,0 0-51,0 0-36,-19 8-8,19 32 8,0 7 8,0 12 17,0 7 1,0-8-15,0 1 0,0-1-2,0-15-1,0 5-7,0-12 0,5 2 3,2-11 0,0-1-8,-2-9 2,5-2-60,5-9-45,5-6-108,20 0-334</inkml:trace>
  <inkml:trace contextRef="#ctx0" brushRef="#br0" timeOffset="60293.0733">12343 15210 99,'0'0'637,"0"0"-632,0 0-5,-161-15 56,89 25-2,0 15-5,16 3-2,10-1-24,28 0-19,11-2-1,7-9-6,0 0-20,30-9-46,26-7-19,12 0-60,-4-17-32,-1-14-74</inkml:trace>
  <inkml:trace contextRef="#ctx0" brushRef="#br0" timeOffset="60567.4558">12343 15210 157,'-34'-101'251,"34"34"-36,0 0-28,0 7-75,-15 12-17,-3 12 13,6 9-35,-1 7-5,8 12-14,5 4-23,0 4-8,0 0-19,0 0-4,0 0-12,0 32-4,0 16 7,5 11 9,8 15 2,2 7 4,0 3 3,0-4-5,1-1 0,-1-7-2,-7-8-2,2-5 0,2-6 3,-9-11-3,2-15-9,-5-5-26,0-18-38,0-4-21,0 0-48,0-41-50</inkml:trace>
  <inkml:trace contextRef="#ctx0" brushRef="#br0" timeOffset="60862.9225">12771 14621 88,'0'0'424,"0"0"-422,0 0 53,142 7 14,-88 29-44,1 23-13,-5 10 5,-6 13 17,-16-3 8,-8 10-16,-20-7-1,0-1-13,-13-17 12,-29-7 3,0-19-8,-10-11 13,-4-5-8,-5-5-23,8-14-1,8 2-2,16-5-100,24-5-143</inkml:trace>
  <inkml:trace contextRef="#ctx0" brushRef="#br0" timeOffset="61372.8051">13787 14515 725,'0'0'27,"0"0"-12,0 0 72,0 0-25,-131-15-37,111 15-4,-2 15-9,4 7 4,9-2-4,-2 4-9,7 3 7,4-3-9,0 8 0,32-5 6,23 5-3,21 2 1,7-3 2,-1-3-7,5-1-8,-25-3-5,-3 3 1,-17-1 6,-7-3 3,-12 4 2,-3-2-1,-8 3 0,-12-9 2,0 5 0,0-8 24,-32 4 9,-16-4 3,-11 0 12,-10-4-15,11-8-20,14-4-11,11 5-1,6-5-1,9 0-15,-4 0-56,10 0-57,6 0-72,1-14-328</inkml:trace>
  <inkml:trace contextRef="#ctx0" brushRef="#br0" timeOffset="63366.3898">14538 14623 283,'0'0'226,"0"0"-145,0 0 28,0 0-20,0 0-31,0 0-13,-4 9 0,4-9-13,0 0 5,0 0 2,0 0-11,0 0 0,0 0-9,0 0-1,0 0-1,0 0 3,19 0-10,14 0-9,9-4 0,10-7 2,8 2 0,-5-3-3,9 1-1,-7-1 1,-2 1 3,-5-4-3,2 5 2,-7-1-4,-11 0 7,-1 1-5,-18 5 1,0-1-1,-3 0 0,-12 6 3,0-5 0,0 5 0,0 0-3,0 0-1,0 0 0,5 0-9,-5 0-31,3 0-44,9 0-48,1-6-128,2 2-215</inkml:trace>
  <inkml:trace contextRef="#ctx0" brushRef="#br0" timeOffset="63922.4748">14959 14210 360,'0'0'239,"0"0"-168,0 0 34,0 0-14,0 0-17,0 0-29,0-9-6,0 9-19,0 0-11,0 0 2,0 0-7,0 0-1,0 0-3,0 14-2,5 13 2,10 5 25,7 13-2,-7 2 5,3 0-2,-9 8-12,1-3 11,7 9-14,-9-3 1,2-6-2,3 7 1,4-10-5,-9-5 2,2-4-5,-4-8-3,0-4 1,-2-7 0,-4-10-1,0-1 1,0-3-1,0-4-2,0-3-25,5 0-41,1 0-23,13-16-26,-1-20-215</inkml:trace>
  <inkml:trace contextRef="#ctx0" brushRef="#br0" timeOffset="64738.9435">15620 14210 345,'0'0'208,"0"0"-129,0 0 22,0 0-28,0 0-26,0 0-4,18-48-8,1 39-2,7-1-14,8-2 10,4 0-15,8-3 6,2 5-8,-9-7 1,4 11-8,-8-3 10,5 3-12,-11 0-1,1 6 1,-2 0-1,-8 0-4,-5 0 1,-10 0-2,2 0-2,-5 17 0,-2 5 2,0 4 3,0 10 1,-2 3 3,-18 1 6,-7 4-3,-6 11 6,-7-7-8,-2 4 4,-5 2-3,-1-5-1,-4-8-2,5-2 8,10-12-6,7-2 4,15-9-5,2-5-2,11-7 0,2-4 1,0 0 0,0 0 3,0 0 4,15 0-3,23 0 6,23-9 3,11-6-5,6-3-5,-3-3-2,-3 1-2,-1-1-1,-9 4-1,-6 0-1,-4 1-3,2 1-34,-9-2-13,0 6-19,-8-5-36,-2-6-72,-10-2-211</inkml:trace>
  <inkml:trace contextRef="#ctx0" brushRef="#br0" timeOffset="65722.3867">16972 13779 601,'0'0'131,"0"0"-4,0 0-20,0 0-44,0 0-40,0 0-9,-14-7-4,9 35-8,-5 14 7,-5 12 37,7 0-11,-7 3-14,-7 3 15,3-1-11,6-7-6,-2-5-4,0-7-5,2-8-2,8 0-6,-2-11-1,2-2 1,2-6 1,3-7-3,-7-1 1,7-5-1,0 0 7,0 0 6,0 0 3,0 0 2,0-20 0,0-14-2,0-8-15,0-8-2,15-7 0,0 3 0,10 2-13,-5-2 11,0 4-6,4 1 6,-4 4 2,-2 1 1,-1 11-2,0 1 2,3 2 0,-10 7 0,6 4 0,-7 10 0,-6 1 0,0 8 3,-3-5-1,0 5 4,2 0-3,-2 0-2,0 0 1,0 0 1,0 0-3,0 0 0,0 0-1,3 0-3,6 5-1,-1 15 5,12 4 1,2 4 5,11 7 6,6 11-5,16-1 2,2 4-2,7-2 1,-6-7-7,-6 0 3,-15-3-7,-7-10 3,-5 0 0,-13-2-6,-1-5 6,-6-1 0,-5-3-1,0-2 0,0 3-5,0-1 4,-25 6 2,-6 5 0,-18 0 7,-11-1-3,6 5 0,-1-8 1,7 1-5,12-7 1,13 0-1,-7-11-2,15 3 2,0-9 2,0 0 4,-2 0 6,5 0-4,-11 0-7,-14 0 0,-6-9-1,-6-8 0,-6 2-3,8 3-35,7-3 4,20 7-18,5-1-20,15 3-15,0-11-39,30-2-71,30-13-279</inkml:trace>
  <inkml:trace contextRef="#ctx0" brushRef="#br0" timeOffset="66487.4292">18017 13963 389,'0'0'425,"0"0"-355,0 0 29,0 0-2,0 0-58,0 0-29,62-77-1,-24 48-9,-9-9 10,-1 2-10,-13 0 7,-3-6-4,-12-7 4,0 0-6,-7-6 0,-21 0-1,-12 0 0,0 7 2,1 11-1,9 5 7,7 9 2,13 6 7,1 9-12,3 1 5,6 7-1,-5 0 2,5 0 3,0 0 4,0 0-2,0 0-3,0 0-3,0 0-7,0 0-1,0 0-2,0 0-5,0 7 3,0 14-3,0 11 5,0 6 10,0 3 4,0 7-4,0 0 6,0 4 3,5-2 3,10 8-8,1 5-2,8 3 1,-1-1-1,-1-1-3,0-5-5,4-2-3,-6-9-1,-3-4 3,3-1-1,0-11 0,-5 0-1,-3-5-1,-2-12 1,-3 7-1,-2-12 0,2 7 0,-4-4 0,-3-1 0,5 0-1,-5-5 1,0 6-8,7-6-28,-7 1-31,0 0-31,5-4-29,-5 3-58,0-3-88,0-4-227</inkml:trace>
  <inkml:trace contextRef="#ctx0" brushRef="#br0" timeOffset="67095.7717">17940 14185 448,'0'0'296,"0"0"-232,0 0 18,0 0 0,0 0-36,0 0-10,-33 0-8,33 0-11,0 0-1,0 0-2,0 0 10,0 0-2,0 0 2,-7 0 7,7 0 10,0 0 2,0 0 1,0 0-5,0 0-9,0 0-5,20-7-13,24-1-5,24-4 1,26-10-3,6 1 0,16-5-1,-8-1-3,4-5-1,-8 5 0,-7-1 0,-18 8 0,-22 0 4,-9 3-3,-24 7 1,-6 2 0,-8 4-1,-10 4 8,0 0 3,0 0-12,0 0-1,0 0-4,0 0-7,0 0-57,0 5-86,0 12-69,0-8-124</inkml:trace>
  <inkml:trace contextRef="#ctx0" brushRef="#br0" timeOffset="70689.2071">24859 12972 193,'0'0'135,"0"0"-56,0 0 16,0 0-23,0 0-12,0 0-6,0 0-3,-2 4 2,2-4-14,0 0-1,0 0 0,0 0-9,0 0-8,0 0-5,0 0 1,0 0-10,0 0 9,0 0 4,0 2-2,0-2-4,0 0-6,-5 0-1,5 0-5,0 5-2,0-1-7,0 2 6,-2 9 1,-3 0 0,2 9 4,-9-2-4,2 4 7,-6 1 4,-1 0-5,2 4 4,0-10-6,1 6 1,-4-5-4,10-2 4,-1-5-4,1-2 1,8-4 0,-5-3 2,-2-6-3,7 4 7,0 0-3,0-4-3,-5 0-1,5 0 1,0 0 6,0 0-3,0 0 1,0 0 2,0 0 8,0 0 1,0 0 4,0 0 6,0-4 1,0-4-10,0-7-16,0-2 1,5 2 1,2-2-4,-2-1 0,3-2 1,2-6-1,2 4 0,6-1-2,-3-3 2,1 6-1,-1 4-1,-7 9-1,5-1 3,-8 0 0,2 4 0,-4 4-1,-3-5 0,0 5 1,5-2 0,2 2 0,-7 0 1,3 0 0,-3-5-1,5 5-2,2 0 2,-2 0 0,0-3 1,-1 3 2,-1 0 0,0 0-1,-3 0 7,0 0-8,2 0 1,3 0 0,2 0-2,-7 0-4,5 0 1,5 0 0,-5 0 0,6 3 1,1 9-3,3 4 4,-1 0 1,1 4 2,0-2-1,-4 1 4,-1 4-5,5-2 2,2 0-2,-5-4 0,-4 0 1,-1-2-1,-7-11 0,3 4-1,-3-8-1,0 4 4,0-4-2,0 0 1,0 0 4,0 0-4,0 0 1,0 0 0,0 0-2,0 0 0,0 0 0,0 0 0,0 0 0,0 0-5,2 4 5,5 3 5,-2 1-5,-2 1 0,2-5 0,2 7 0,3-3 3,-4 5-3,3-4 0,1-3-1,-10 5 2,5-5 0,-5-6-1,0 0-3,0 0 3,0 0 1,0 0 1,0 0 3,0 0-4,0 0 6,0 0-7,0 0 9,-5 0-6,-5 0-1,1-5 1,-9 5-3,3-5 3,0 2-2,0-1 10,-2-1-5,-3 4 4,5-4-1,-2 1 4,2-1-9,-13 5-4,4-3 0,-2 2 1,-11 1 5,-2-4-6,3 0 1,4 4 0,-2 0 2,16 0-3,-9 0 6,9 0-6,3 0 0,1 0 0,13 0 5,-4 0-5,5 0 1,0 0 0,0 0 8,0 0-2,0 0 1,0 0-3,0 0-5,0 0 3,0 0-1,0 0-4,0 0 0,0 0-29,0 0-37,0 0-30,0 0-34,0 0-49,5 9-47,16-6-143</inkml:trace>
  <inkml:trace contextRef="#ctx0" brushRef="#br0" timeOffset="73091.3583">27895 7076 170,'0'0'240,"0"0"-139,0 0-5,0 0-16,0 0-23,0 0-18,0 0-9,5 0-6,-5 0-1,0 0 7,0 0-8,0 0-2,0 0-2,0 0 4,0 0-1,0 0 3,0 0 1,0 0-6,0 0-6,0 0-5,0 0-3,0 0-4,0 0 4,0 0-9,0 9 4,-12 7 0,-3 7 0,-2 1 5,2-1-1,-1 3 4,1 1 6,-9-4-5,9 9-2,-3-5 6,3 0-5,-2 1-3,0-3 6,1-5 1,5-3-6,3-7 0,1-1 0,2-1-3,5-8 1,0 0 2,0 0 0,0 0-3,0 0 6,0 0 3,0 0 2,0 0 1,0 0 6,0 0-2,0 0 3,0-9-2,0-5-11,0-2-8,12-2 1,-9 1-2,2 0 2,2-4-4,-3 4 2,7-3 0,-2-2 1,4-5-1,4 0-6,-2 5-6,1 2 4,-2 2 2,4 1 4,-14 9 0,7-2 2,-7 6 0,1-2-2,-5 6 1,1 0-2,-1-4-2,5 4 3,-5 0-1,0 0 1,0 0 0,0 0-5,0 0 0,0 0-3,0 0 2,4 0 1,-3 10 2,11 11 2,1 3 1,-1 3 0,3 5 0,0 0 2,0-2 2,-1-1-1,2-2-1,-7-5 2,1-1-2,-5-2 0,3-4 1,1 1 2,-3-2 1,-2-4-3,6 5 2,-9-8 0,3-3-1,-4-3 0,0 3 2,0-4 2,0 0 4,0 0-3,0 0 0,0 0-1,0 0 2,0 0-6,-4 0 0,-7 0 3,1 1 2,0 6-4,-2-6 0,-3 3-1,-5-1 0,-9-1 0,-8-2-1,-4 0-1,-15 0 6,-4 0-5,5 0-1,-5 0 0,8 0 0,3 0-20,18 0-9,16 0-19,15 0-21,0 0-13,0-2-33,5-1-58,16-1-125,6-4-205</inkml:trace>
  <inkml:trace contextRef="#ctx0" brushRef="#br0" timeOffset="79966.3054">6122 15683 755,'0'0'46,"0"0"-35,0 0 11,0 0 42,0 0-20,0 0-4,0 0-9,-17-15-20,17 15 4,0 0 2,0 0 9,0 0-10,0 0-7,0 0-2,0 0-1,0 0 5,0 0-7,0 0 3,0 0-2,0 0-4,0 20-1,0 20 0,0 19 2,0 22 0,0 9 6,5 10-1,10 3-2,10 2-1,-1 9 0,11 7-2,5-3 0,-5 5 1,-3-7-3,3-2 0,-5-2 0,-7-4 0,8-8 2,-6-15-1,-7-13-1,-1-22 0,-2-5-1,-8-18 1,-6-7 0,4-14 0,-5-2-19,0-4 3,0-4-7,0-45 10,2-35-72,11-44-94,11-28-41,6-10-42,-7 2-79</inkml:trace>
  <inkml:trace contextRef="#ctx0" brushRef="#br0" timeOffset="82877.526">6328 16181 172,'0'0'175,"0"0"-101,-163-118-3,120 82-8,8 4-23,5 4 16,11 3 1,4 10-8,3-2 20,6 10-16,-1-1-1,2 0-26,3 4-3,1-1 1,1-2-3,0 7-7,0-3-1,0 3-7,0 0 1,0-7-1,0 1-6,1-9 0,31-11-1,13-1 1,12-13 0,27 0-2,13-2 2,17-7 3,18-5-3,10 4-1,12-5 0,8 0-3,0-3-4,4 4-5,-4-6 3,0 3 8,1 2-13,2 3-6,9-3 12,10 2-6,12-6 6,8 3 9,12-7-5,-10 6 1,-11-2 4,-12 12 0,-26-1-2,-10 5-28,-6 5 2,-9 1 6,-5-1 15,2 2 6,-2-2 1,2 1 0,-12-8 1,7 3-1,3-7 1,0-2 1,7 3-4,-9-1 4,-11 6-5,-7 3 6,-8 1-6,-4 7 9,-3-5-9,0 4 6,7-6-2,13 4 0,17-8 0,18-5-1,0-6 0,10 7 3,-10-3-2,-8 3-1,-13 5 3,-18 9 2,-11-2 1,-16-1 5,-14 9 2,-4-3 2,13 3-8,10 0-5,25 2 1,16-2-3,9-5 4,1 5-3,-2-4 0,-14-3-2,-14 2 2,-7 0 3,-13 0-4,-8 1 0,-4 4 1,-8-1 3,1 2-8,16 5 3,10-6 1,8-4 0,-4 3 0,1-7-3,-10-4 3,-2 2 1,-9 3 6,-2-3-14,-4 0 15,3 6-15,-10-1 11,2 0-6,-3 0 4,1 9-1,-8 2-1,-2 1 0,-2 4 0,-4 5 0,5-1 0,-1 1 1,2-2-3,5 1 2,-3-3 0,2 3-4,-4-4 4,0 5 0,-3 1 5,-5 0-3,2-2-3,-11 2 6,-5 4-2,-6 0 2,-10 1 9,0 5-9,-2-1 9,0-3-13,3 4 4,12 0 3,0 0-6,4 0 2,-6 0-1,4 0 3,0 0-4,-5 0 2,-16 0-1,-2 0 0,2 0 2,1 0-5,2 0-2,11 0 2,-2 0 5,14-5-3,0-7-2,3-3 1,15-2 0,2 2-1,0 2-1,0 0 1,-9 2-4,-6 0 4,-10 6 2,-7-2-2,-10 3 0,-5 0 6,0 0-2,-2 0-4,12-5 4,2-1 1,5 1 1,10-4-5,-4 7 1,-9 0-1,-4 1-1,-10 5 2,-10 0 0,0 0-1,1 0-1,4 0-7,12 26-1,5 14 8,1 18 1,11 21 9,-4 15 5,8 9-7,2 14 8,6 6-1,4 3-6,7-1-1,6-6 2,-3-3-8,-3-7 2,-5-8 0,-10 2-3,-5-8-1,-5-1 0,-7-2 0,-10-2 0,-2 1 5,-3-10-5,-10-10 0,7-11-5,-7-11 5,0-9 0,0-3 1,0-5-2,0-7 2,0-5-1,0-1 0,0-6-1,-7-1 1,0 3 0,7-2 1,-3-3-2,-4 1 1,1 4 0,-4 8 0,1-2 0,-12 11 0,-1-1 1,2 6-1,-15 7 0,1-1 0,-3-3 0,-1 0 6,-1-2-6,-9-2 0,-12 2 1,-11-7 2,-9-3 4,-20 0 9,-16-1-6,-7-8 2,-21 7-3,2-3-5,-1 3-1,6-5 5,0 13-2,-10-3 0,-5 1 0,-11 6-6,-14-7 1,-4 1 3,-6-1 0,-2-8-3,7-3 3,13 0 6,26-1 5,11 6-3,0 3-5,0-1-2,-19 0-3,-2 5-2,-15 0-3,3 5 2,-14-2 2,0-3-1,1 2 2,1-13 0,15 6-1,16-1 0,14-3-1,12-2 4,3 6-2,-6 5-1,-4 0-1,-12 4-6,-8 2 6,0 0 0,-15 3 0,11-8 1,7-1-1,17-6 2,29-3-2,11-2-2,11-6 2,4 8 0,-6-2 2,-3-2-2,0 9 1,-13-1 0,-5 5-1,-10 0 1,-3 5 0,14 2-1,7-7-4,16 0 2,10-2 2,8-3-1,-3 1 0,1 3 2,-4 1-1,4-1 0,-5 1 1,-4 0-3,-2 2 2,-2-3 0,3 1 0,6-5 4,-1 1-4,7-1 0,0-3 0,-3 8-2,-4 2 2,-4-3 0,4 1 4,1-5-5,-3 1 2,-2-9-1,-11 4 1,-3 3-1,-5-5 1,-3-4 1,3 5-2,3-2-1,6 4-2,-6 3 2,-5-4 0,-4 5-1,1-1 1,-4-1 0,11 2-1,0-8 0,8 4 2,-2-9 1,4 5-1,6-4 0,4 5 0,-2-6 0,4 2 0,-3-7 0,15 7 2,-10-6-2,8 6-2,-7-2 2,-4 6 0,-3 2 0,-13 2-2,6 2 4,-3 1-1,2-9-1,18 3-1,0-5 0,5 4 0,4-4 0,-1 3 1,-1-4 0,-5 0 0,5-1 1,1 2-1,7-6 0,12 1-1,5-3 1,10-7 1,10 3 0,5-5-1,0 0 1,0 0 0,0 0-1,0 0 0,0 4-3,0-4 3,0 0 0,0 0-1,0 0 0,0 0 1,0 0 1,0 4 0,0-4-1,0 0 0,0 0 0,0 0 2,0 0-2,0 0 0,0 0 0,0 0 4,0 0-4,0 0 0,0 0-7,0-4-30,34-32-65,26-35-68,22-50-339</inkml:trace>
  <inkml:trace contextRef="#ctx0" brushRef="#br0" timeOffset="84129.0101">19143 12987 463,'0'0'5,"0"0"26,0 0 49,0 0-20,0 0 7,0 0-26,0 0 5,-40 5 1,35-5 16,5 1-7,-4-1-7,4 0-15,0 0-9,0 0 1,0 0-8,-6 0 3,6 0-9,0 0-3,0 0 0,0 0 1,0 0 5,0 0-2,0 0 1,0 0 5,15 0-12,25 0 6,7 0-7,20-15-5,5 3-2,-9-3 2,-3 3 0,-21-3 2,1 5 0,-17-2-1,-3 2 4,-1 1 1,-4-3-1,0 7-4,-5-1-1,-5 1 0,2 2 0,-2 2 2,-5-3-3,0 1-8,6 3-30,1-5-38,1-2-39,19-9-55,-7-10-122,17-1-301</inkml:trace>
  <inkml:trace contextRef="#ctx0" brushRef="#br0" timeOffset="84660.7783">20320 12134 178,'0'0'373,"0"0"-313,0 0 43,0 0-8,0 0-14,0 0-23,0-38-27,0 38-26,0 0-4,-13 15-2,-9 18 2,-21 16 22,-1 4 6,-4 11 3,-7 0-12,11-1-2,-1 7-6,12-5-3,1 7-6,15 0 1,5-4-3,12-13-1,0-7 0,30-11-2,16-15-3,5-12 1,1-10-5,10 0 9,-2-10 1,-6-17 0,-19 4 4,-6-4 2,-14 2 0,-15 9 5,0 0 8,-12 1 1,-25 2-19,-23 2 0,6 1-2,-1 10 4,18 0 0,21 0-2,16 0-1,0 0-2,0 0-5,0 0-48,0 0-40,0 0-17,11 0-26,4-5-38,4-1-81</inkml:trace>
  <inkml:trace contextRef="#ctx0" brushRef="#br0" timeOffset="85307.6726">19991 12305 273,'0'0'208,"0"0"-97,0 0-43,-64-144 19,64 100-42,5 11-13,24-8 3,1 9 5,2 0-10,11 5-8,6-1 5,3 8-4,11-2-17,7 5 9,11 2-10,-3 5 2,3 4-6,-9 2 5,-4 2 3,-6 2 1,-13 0-9,-8 0 2,-4 12-3,-5 3 3,0 12-1,3 3-4,-7 14 1,4 6 1,-8 13 1,1 2-1,-10 7 0,-12 0 4,-3-4 3,0 0-7,0-6 0,-28 2 0,-3 5 12,-17-6-2,-7 1-3,-9 0-3,-14-4 6,-6-1 3,-8-6-8,0-10 5,-7 1 1,-5-16 6,2-5 1,4-11-3,-3-7-3,21-5 6,13-8 2,20-24 20,4-20-6,16-11-9,2-22 1,10-18-25,15-5 5,0-3-3,0 4 5,20 8 6,10 1-13,2 3 11,15 4-12,13 4-5,9 7 4,9 12-11,9 4-44,12 14-65,13 3-35,-2 10-107,2 6-355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6:10:11.773"/>
    </inkml:context>
    <inkml:brush xml:id="br0">
      <inkml:brushProperty name="width" value="0.05292" units="cm"/>
      <inkml:brushProperty name="height" value="0.05292" units="cm"/>
      <inkml:brushProperty name="color" value="#FF0000"/>
    </inkml:brush>
  </inkml:definitions>
  <inkml:trace contextRef="#ctx0" brushRef="#br0">11849 10164 128,'0'0'176,"0"0"-61,0 0-42,0 0-2,0 0-38,0 0-1,0 0 3,0 0 5,0-71-19,5 60 17,-5-5-31,4 6-4,-4 4-3,5-5 3,-5 5 2,0 1-4,0 1 16,0-1-14,0 5 4,0 0-4,0 0 2,0 0-5,0 0 1,0 0 0,0 0 0,0 0 0,0 0 0,0 0 0,0 0-1,0 0 0,0 0-1,0 0 0,0 0-1,0 0 0,0 0 2,0 0-2,0 0-1,0 0-2,0 0-6,0 0 5,0 11 4,0 5-1,0 4 3,0 7 1,0 4-1,0 2 0,0 5 0,0 3 1,10-3-1,2 6 1,1-6-1,-5-2 0,4 6 0,-4-5 2,2 1 1,-5-6-2,5 5-1,-5-3 1,6-2 2,-8 0-2,9 4 3,-9 2-1,2-2 1,-5-2 3,7-2-5,-7 4 0,3 0 2,2-1-3,2 7 0,-2 1 1,-2 5-1,9 1 0,-6 4-1,5 4 3,0-2-2,-6 0 1,-1-4-2,1-2 0,-5-4 0,0-5 0,0-2 0,0-7 0,0-5 0,0-5 1,0-9-1,0 0 0,0-7 1,0 0-1,0-5 0,0 0 1,0 5-1,-9-1-12,-7 4-62,-16-4-45,-18-4-169</inkml:trace>
  <inkml:trace contextRef="#ctx0" brushRef="#br0" timeOffset="3668.0988">11838 9976 243,'0'0'108,"0"0"15,0 0-43,0 0-18,0 0 10,0 0-19,0-55-11,0 55-12,0 0-9,0 0-4,0 0 4,0-4 0,0-1 5,5-6-9,10-4-12,12-1-5,6 3-2,5 4 1,11 1-4,11 8 2,12 0 2,18 0 1,4 0 0,23 13 0,2-3-3,18 5 8,-1-4-7,1-5 4,-3 1-1,-5-2 3,-4-5-5,-13 5 2,-13 0-1,-6-5 0,-2 4 1,-11-3-1,5-1-2,-6 0-3,-2 7 4,-3-7 1,-6 4 0,1-3-2,-4 4 2,5-5 2,9 0-2,11 0 0,9 0 0,-5 0-3,-2 0 3,-4 0 2,-9 0-2,4 0-1,-4-6-1,5-5 4,-6 6 0,-2-5-2,-8 5 0,-11-7-1,2 7 1,6-5 0,3-2-1,8 6 1,4-3-1,-3-3-4,10 7 8,-15-1-7,3-3 2,-10 6 1,-1 1 1,-7-5-1,6 7 1,-2-4-1,6-1 2,-2-1-2,17 6 4,-4-8-4,3 3 2,1 2-1,-2-2 0,-1 3 1,-1-1-1,6 1 0,-1-2-1,1 0 1,-2-3-1,-2 2 1,1 0 0,2 3 0,8-3 0,1-5 0,-2 5 0,7 0 1,-10-2-1,-3 3 0,1-2 0,-8 6 0,1-5-1,-2 5 1,2 0 0,-1 0 0,-3 0 0,3 0-1,-2 0 1,4-1 8,1-3-8,12 4-5,7 0 4,-6-5 1,9 5 0,-8 0 0,-2-5 0,-2 0-1,-6-2-1,1 2 2,-6 4 0,0-3 1,1-1-5,2 5 3,7 0 1,-4 0 4,2 0-4,7 0 0,-7 0-4,3 9 9,-6-3-3,-3-1-2,0 1-1,1-5 0,1 4 0,-1 0 1,-3-1 0,-4-3 0,-8-1 0,-7 5 0,-1-5 0,-11 6 0,-6-5 3,7 4-3,-11 0-3,11-5 3,-4 5 2,-7 0 0,1-5-2,-9 7-1,-13-7 1,6 0 0,-8 0 1,-6 0 2,2 0-1,-7 0-1,2 0 2,-1 0-1,-1 0 3,-4 0-1,1 0 4,-1 0-4,0 0-1,0 0 1,0 3-3,0-1 0,0-2-1,0 3-2,0-1-4,0 7-4,12 3 9,0 11 0,1 1 0,2 8 1,0 7-3,4 8 3,-9 19 0,1 2 4,-11 13 5,4 0-8,-4-8 3,0-4 1,0 1 0,5 3 3,6-1-6,5 2 8,5-4-3,-6-1-4,0-5-3,-6-5 0,-6-2 0,-3-9-1,0-4 1,0-5 4,-12-3-4,4-4 5,-4-5-5,2-1 0,5-6 0,5 3 0,-5-7 1,2 7-1,0-3 0,1 2 0,-1-1 0,3 4 0,-5-3 0,-1-5 0,5-2 1,-3 0-1,4-8 0,0 3 1,0 5-1,0-8 0,0 5 1,0-4-4,0-3 7,0-3-4,-1 3 1,1-5 0,0 0-1,-4 0 1,4 0 1,-6 0-1,6 0 2,0 0-1,0 0 0,0 0-2,0 0 0,0 0 0,0 0-1,-5 0 0,-5 3-1,-12 1 2,-5 0 2,-13-4-2,3 5 1,-11 1 0,3-1-1,-9 3 1,1-5-2,12 7 3,-4-6-2,10 2 2,-2-1-2,0-1-3,-3-1 3,4 2 0,-5 1 0,3-2 1,-11 1-2,-11 0 4,-3-5-3,2 2 0,5 2-3,2-4 2,0 0 0,8 0 1,4 0 0,7 0 0,-11 0 1,8 0-2,-10 0 2,-8 0-1,-1 0 1,-8 0-1,-5-4 3,-2-3-3,3 2 0,9 4 0,2-2 0,7 3 0,-2 0 0,4 0 0,-2 0 1,0 0-1,-4 0 0,2 0 2,-8 0-2,-2 0 1,1 0-1,-8 0 0,6 0-3,4 0 3,0 0 2,10 0-2,-11 3-2,4-2 2,-13-1 3,3 5-3,-1 2-4,6-2 4,-2 0 0,1-5 0,-6 0-4,-3 0 4,2 0 4,1 0-4,-3 0 0,2 0 0,-2 0 0,-3 0 0,3 0 0,-2 0 0,14 0 0,-3 0 0,-1 0 0,4 0 0,-4 0 0,1 0 4,-4 0-4,0 0 0,-15 0 0,0 0 1,-8 0-1,-14 0 1,3 0-1,6 0-2,8 0 2,17 0-2,6 0 0,9 0 2,3 0 0,-8 0 3,-4 0-3,-4 0-3,1 4 3,-8-4 1,6 0-1,-4 1 1,4 3-5,9-3 8,3 4-5,3 2 1,1-2 0,13-5-1,-6 5 1,1-5 6,-8 0-6,1 0 0,-8 0 0,6 0-1,-6 0 2,8 0-2,-6 0 3,6 0-4,0 0 3,-8 0-1,-7 4 0,5 1 0,-7-4 0,1-1-1,1 7 1,3-7-3,4 0 2,5 0 1,8 0-1,-8 0 2,-2 0 0,0 0-1,0 0-1,-8 0 1,-2 0-1,-12 0 4,-4 0-2,-8 0-1,4 0 0,10 0-2,10 0 2,4 0 0,11 0 0,-1 0 3,1 0-2,3 0-1,7 0 0,1 0 0,7 3 0,-1-3 0,-2 0-2,2 0 2,2 0 3,2 0-3,1 0 0,0 0 0,7 0 0,-4 0 0,-10 0 0,-5 0 0,-6 0 0,-1 0-2,-1 0 4,7 0-6,1 0 4,-5 0-1,10 0 2,0 0-2,11 0 2,-4 0-2,-2 0 2,3 0 1,-1 0-2,-3 0 0,-6 5-2,-6-3 2,-5-2 2,1 5-1,1-5-1,3 4 0,3-3 0,5 2 1,-1 1-1,8-4 0,1 0 0,1 4 0,-2-4 0,-11 0 4,13 4-4,-12-4 4,10 2-4,8-2 3,2 0 1,-2 0 0,7 3-4,-8-3 0,4 0 3,-1 2-2,-5-2 1,2 0 3,-14 5-5,-5-5 1,-3 7 2,-5-6-3,6 2 0,9 2 1,2-1-2,14-2 1,-1 1 0,8-3 0,9 2 1,-4-2-1,4 0 0,3 0 5,0 0 2,0 0-2,0 0-4,0 0 4,0 0-4,0 0 0,0 0-1,0 0-1,0 0-14,0 0-31,3 0-30,24 0-44,12-5-119</inkml:trace>
  <inkml:trace contextRef="#ctx0" brushRef="#br0" timeOffset="5481.3801">23176 10607 134,'0'0'36,"0"0"-5,0 0 3,0 0 37,0 0 10,0 0-22,0 0 16,-64 0-24,61 0-1,3 0-13,-5-5 19,-2 5-33,-3-7 7,-1 3-30,-4 3 4,3-4 4,-3 3-8,-9 2 0,-1 0 0,2 0 0,-17 0 0,5 0 4,-7 0-4,0 0 0,-2 2 1,4 4 0,7-2-1,14 7 0,4-10 1,9 2-1,6-3 0,0 0 0,0 0 2,0 0 4,0 0-5,0 0 7,0 0-1,0 2-7,6-2-2,18 0 2,24 5 10,23 0 19,12-5 12,16 3-10,-5 1-8,-6-4-4,4 0-4,-15 0-3,-13 0-7,-11 0 5,-13 0 4,-11 0-6,-14 0 4,-5 0-8,-3 0 4,-4 0-5,-3 0 2,0 0 1,0 0 1,0 0 5,0 0 3,0 0 0,0 0-3,0 0-3,0 0-1,0 0-2,0 0-5,0 0-1,0 0-1,5 0-13,17-7-51,15-3-35,18-7-147,3 0-48</inkml:trace>
  <inkml:trace contextRef="#ctx0" brushRef="#br0" timeOffset="6134.5848">24926 10092 283,'0'0'166,"0"0"-148,0 0 29,0 0 21,0 0-28,0 0-3,-47-41-14,27 41 4,-4 0 10,-7 0 2,-1 5-3,-15 17-7,5 5 7,-8 8-7,3 8-13,-6 1-6,-1 10 12,14-2-14,6 2 0,19 0-7,15 9 1,0-4-1,24 7 1,24-6 2,11-10 3,6-3-6,-10-15 3,4-13-1,-16-4 1,-13-10 5,-6-5-5,-6 0 2,-3 0 0,-3-10 7,-2-7-8,-3 7-1,-4 0-3,-3-2 4,0 2 16,0 4-9,0-5 9,0 1-10,-5 3-9,-10-3-1,-12-1 0,-4 2-2,-1-3 3,-12 8-4,1-3-1,-6 3 2,1-1-1,6 1-8,5-4-27,10 4-2,-4-1-15,9-1-8,7-2-29,0-5-10,15-2-14,0-4-91,5-8-114</inkml:trace>
  <inkml:trace contextRef="#ctx0" brushRef="#br0" timeOffset="7106.8399">24213 10098 368,'0'0'120,"0"0"-43,0 0-11,0 0 25,-53-134-28,53 114 0,0-2-18,0 5-9,0-2-14,13-4 4,-1 8-9,8-6-5,7 5 8,-1-2-14,11-2 3,12 0-7,17-2-1,28 4-1,7 3 7,-1-1-7,7 6-1,-5 9 1,-7 1 3,1 0 0,-8 0-5,-4 0 3,-10 6-1,-11 9 0,-11 2-1,0 5-2,-4 4-4,-4 1 7,3 10 0,0 0 0,-1 7-1,-4 3 0,0 5-1,-5-2 0,-5 8 4,-4-10-2,-8-1 0,-5-5 0,-10-2-3,5 1 0,-6 3 2,1-1 1,-4 9 1,6-5 2,-7 7-6,0-4 6,0 2-3,-7 3 0,-13-3-2,-5 1 2,-15-3 2,5-2 0,-12-2 4,-3-3-3,-4 1 6,-6 4-1,-7-6-1,-1-6-6,-3-1 10,3-3-10,-9-2 12,0 2 5,-3-4-15,-6-6 6,-6-2-1,-5-8 2,-1-7 0,-8-5 1,6 0-5,4-6 1,13-25 0,11 4 3,10-9 20,7-3-6,10-10-4,1-3-2,2-7-9,5-4 11,11-8-9,12 2-2,1-6 4,13 4 3,0-7-10,13 4 2,16-2 1,11-4-9,5-6 1,4 0-1,-4 7 1,2-1-1,-4 8 0,-6 9 0,1 12 0,-8 2 0,9 0-15,-6 7-23,13-6-7,4 5-25,8 0-6,16 7-18,5 3-48,4 1-133,-1 0-362</inkml:trace>
  <inkml:trace contextRef="#ctx0" brushRef="#br0" timeOffset="23345.6365">19283 14087 501,'0'0'58,"0"0"-43,0 0 7,0 0 17,0 0 5,0 0-8,0 0-15,-11 0-5,11 0 8,0 0 5,0 0 13,0 0-5,0 0-9,0 0-2,0 0-11,0 0-2,0 0-2,0 0-1,0 0-3,0 0 4,0 0-3,0 0-6,0 0 3,0-3 0,0-4-1,1 2-1,31-11-2,12-1-1,16-9 1,7 3-1,8 4 0,-8 3 0,8 0 6,-13 4-6,2 1-3,-14 3 3,-7 1 0,-11 2 0,-3 5-3,-11-5 2,-3 5 2,-2 0-3,4 0-3,-9 5 0,3 17 5,5 15-6,-12 11 6,-4 5 0,0 0 0,0 8 1,-15-6 0,-16 0 1,-2 3-1,-2-3 2,-14 3-3,2 0-2,7 2 2,-8-6 5,1-1-5,10-6 2,7-5-1,5-15-1,17-12 0,-4-6 0,9-5 1,-4 0-1,7-4 3,0 2 1,0-2 8,0 0-3,0 0-2,7 0-2,24-10-3,25-18 1,22-11 1,6 2-2,-4 1-2,-6 13 0,-17-2 2,-9 9-2,-6 0 0,-5 5 0,0 7-1,6-3 0,-10 7-9,1 0-18,-2 0-22,-4 0-28,-4 0-37,-4 0-45,1 0-42,-9 0-173</inkml:trace>
  <inkml:trace contextRef="#ctx0" brushRef="#br0" timeOffset="24221.2815">20797 13884 359,'0'0'47,"0"0"14,0 0 11,0 0 17,0 0 7,29-121-33,-29 113-13,0 4 4,0 4 0,0 0-5,0 0-17,0 0-19,0 0-13,0 0-4,0 26-10,-24 29 8,-13 36 6,-6 16 0,-9-1 5,4-12-3,6-13 0,10-15 0,10-7-1,4-12-1,6-4 3,2-22 0,10 1 1,-5-17-4,5 2 0,0-7 6,0 0-2,0 0 14,0-34 15,12-25 11,11-20-41,17-18-1,-5 2-2,2-1 2,-7 10-2,-10 10 0,-4 8 1,-3 18 0,-8 3 1,2 4 1,-4 7-2,-3 9 7,5 0-1,2 5-6,-4 7 0,2 3 1,-5 7-2,7 0 0,-7 5 0,0 0 0,0 0-4,0 0 0,0 0-2,5 0-5,3 0 3,21 5 4,12 17 3,16 10 1,7 3 1,4 5 0,3 1 2,-8-3-1,-4 6-1,1-2-1,-11 0 0,-14 1 0,1-7-1,-14 2-2,-12-4-2,-10 6 5,0 4-4,-17 3 4,-31 2 4,-11-1 2,-11-9-1,-7-3-1,14-9-3,2-1 4,25-9 0,14-11-1,14-6-3,3 0-1,5 0-3,0 0-25,0-37-61,13-13-147,27-14-366</inkml:trace>
  <inkml:trace contextRef="#ctx0" brushRef="#br0" timeOffset="25100.7161">21878 13795 625,'0'0'76,"0"0"-51,0 0 47,0 0-34,0 0-17,0 0 4,77-99-4,-44 69-5,-6 3-9,-10-5 6,-1 5-2,-7-9 1,-4-3 3,-5-3-6,0-5 20,-8 2-12,-18-1-10,6 3 13,-3 6 5,5 10 10,6 5-17,3 12-10,8 5 8,1 5-11,0 0-4,0 0-1,0 0-5,0 0 0,0 0-3,0 0-5,0 26-4,15 17 15,10 14 2,5 7 0,3 7 1,-4-1-1,3 5 1,0 3-1,-6 4 0,-2 3 2,1 1-1,-10-6 2,2-11-2,-4-15-1,-1-5-1,-2-13-26,-5-9-24,1-7-11,-2-3-22,1-13-64,-5-4-85,6-21-286</inkml:trace>
  <inkml:trace contextRef="#ctx0" brushRef="#br0" timeOffset="25356.9481">21615 14084 642,'0'0'84,"0"0"-68,0 0 23,0 0-31,223-104 14,-106 59 24,15-4-31,5 4-8,-15 4-2,-11 9-3,-28 0-2,-11 11 0,-17-2-53,-19 8-39,-8-6-55,-20 4-173</inkml:trace>
  <inkml:trace contextRef="#ctx0" brushRef="#br0" timeOffset="25805.6022">23061 13525 730,'0'0'76,"0"0"-25,0 0 29,0 0-47,0 0-13,0 0-7,78-94-7,-41 79 7,6-2-9,9 1-2,5-5 0,13 4-1,-3 2 2,0-2-3,2 2-2,-6 7-52,-4 0-42,-17 8-85,-12-5-81</inkml:trace>
  <inkml:trace contextRef="#ctx0" brushRef="#br0" timeOffset="26089.5599">23141 14013 724,'0'0'34,"0"0"6,0 0 54,0 0-29,0 0-36,0 0-12,160-78-17,-63 34 0,5 0 2,11 6 5,-10-3-7,4 1 0,-8 8-2,0 1-25,-9-1-54,-10 1-60,-9 0-98</inkml:trace>
  <inkml:trace contextRef="#ctx0" brushRef="#br0" timeOffset="27087.7749">24927 13010 474,'0'0'136,"0"0"-135,0 0 34,0 0 55,0 0-28,0 0-1,56 9-1,-11-18-21,5-14-13,8-3 2,-9-1-10,-14 0-2,9-5 5,-16-6-10,-3-9 4,-1-7-5,-9 2 0,-9-7-4,-6 6-6,0-1 4,-11 0-4,-18 12-1,2 2 1,4 10 8,-2 9-7,13 4 8,2 8-3,5 2-4,5 7 4,0 0-6,0 0-5,0 0 2,0 0 1,0 0-12,0 0 5,0 22-1,0 17 2,0 15 8,12 9 4,13 10 1,-5 3 2,10 3 8,10 1-12,-10-4 3,7-2-1,-2-4-5,-1-11 1,-4 0 0,-10-7-1,-3-4 0,-1 0 0,-6-5 0,-5 0-1,7-10 1,-8 4-43,1-6-42,-2-3-38,-3-12-109,0-16-228</inkml:trace>
  <inkml:trace contextRef="#ctx0" brushRef="#br0" timeOffset="27401.7514">25145 13222 124,'0'0'482,"0"0"-459,0 0-9,0 0 28,0 0-10,0 0 6,177-123-5,-112 103-7,4-4-6,-5 4-3,-8 4-5,-19 1-12,-5 4 0,-5 1-2,-7 3-30,8-3-57,-4-5-55,4-2-224</inkml:trace>
  <inkml:trace contextRef="#ctx0" brushRef="#br0" timeOffset="28551.8517">26637 12634 803,'0'0'48,"0"0"14,0 0 3,0 0-41,0 0-17,132-89-2,-68 66-3,11 2 0,-8 1 2,-4 2-4,3-1-4,-6 1-28,-3-2-107,-4 0-134</inkml:trace>
  <inkml:trace contextRef="#ctx0" brushRef="#br0" timeOffset="29090.2784">27515 12293 513,'0'0'196,"0"0"-196,0 0-2,0 0-1,132-82 3,-86 54 0,-6 0-11,-17-3 11,-6-3 1,-5-3 2,-12 0 6,0 0 24,0-6 13,-17 0 9,-10 0-26,-5 6 17,2 5 8,5 4 4,0 8-13,5 4-11,5 0 3,11 11-15,-1-2-2,5 4-1,0 3 1,0 0-12,0 0-8,0 0-6,0 0-4,0 0-6,0 0 7,0 27-7,0 18 10,0 15 6,0 15 1,0 0 0,0 0 0,0-1-1,14-4 2,1-6-1,0-5 0,3 0 0,-3-2 0,0-7-1,1-3 0,-1-5 0,3-3 0,-3-9-4,-3-7-26,4-4-44,-2-6-38,4-13-61,-9 0-199</inkml:trace>
  <inkml:trace contextRef="#ctx0" brushRef="#br0" timeOffset="29413.7903">27398 12587 206,'0'0'342,"0"0"-316,0 0 89,0 0-11,0 0-53,0 0-32,55-59-12,-15 39 16,9-2 5,-6 5-11,3-3-9,0 2-8,-7 0 2,1 1-2,5 3-1,-10 1-49,9-4-71,-1 7-54,1-7-178</inkml:trace>
  <inkml:trace contextRef="#ctx0" brushRef="#br0" timeOffset="47900.9587">26065 13243 305,'0'0'241,"0"0"-167,0 0 22,0 0-32,0 0-18,0 0 0,17-36-19,-17 30 3,0 6 0,0 0-3,0 0 4,0 0-10,0 0-13,5 0-4,10-6-2,8-3-4,14-3 3,-5 2-1,3 0 2,-3 5-2,-2-2 0,-9 7-1,6 0 2,-12 0-2,2 0-4,0 0 0,-9 0 1,-1 26-5,-7 2 0,0 11 6,-7 3-6,-25 6 9,1-2 0,-6-8 0,5-5-1,2-5 1,5-9 0,8-3 1,5-1 0,2-7-1,10-3-1,0-5 0,0 0 1,0 0 3,0 0 2,0 0 0,10 0 9,22 0 9,15-8 4,6-5 1,-1-2-8,4-4-13,-1 3-1,-10 2-6,-5-3 0,-5 12-2,-8 0 1,0 0-12,6 5-59,1 0-27,14-1-51,4-10-151</inkml:trace>
  <inkml:trace contextRef="#ctx0" brushRef="#br0" timeOffset="48528.0351">28619 12555 308,'0'0'448,"0"0"-357,0 0 37,0 0-45,0 0-5,0 0-31,0-27-16,0 27-9,0 0-22,0 0-10,0 0-4,0 6-2,0 15 6,12 11 10,-2 6 2,-2 3-1,6-3 2,-6 1-1,7-2-1,-3-1 0,-7 8-2,2-2-2,-7 7-74,-32-2-106,-20-10-246</inkml:trace>
  <inkml:trace contextRef="#ctx0" brushRef="#br0" timeOffset="69740.1277">19499 10227 148,'0'0'68,"0"0"-60,0 0 9,0 0-6,0 0-11,0 0 0,0 0 0,0 0 0,0-71-1,10 57 0,0 2 1,-5 2 0,2 3 1,-7 3 12,0 4 27,0-4 18,0 4-31,0-2-6,0-3 3,0 5-15,0 0 8,0 0-10,0 0-5,0 0 1,0 0-2,0-1 11,0-3 1,0 0 0,5-2 3,-5-2-15,0-1-1,0 8 13,0-4-6,0 1-3,0-1 11,3-3-13,-3 0 4,5 1 12,2-2-18,-7 5 2,3-3 3,-3 7 15,0-5-15,0 5 1,5-5-1,-5-1 7,7-2-10,-5 0 1,-1 3-3,-1 3 0,0-3 12,2 2-8,-2-4-4,3 7 0,-3 0 15,0 0-12,2 0-2,-2-2 4,8-2-4,-4 0-1,-4-3-2,5 4 2,-5 2 0,0-3 0,0 4 0,7 0 0,-7 0 3,0 0-1,0 0 3,0-7 7,0 7-2,0 0-5,3 0-5,-3 0 2,0-1-2,5-3 3,2-6 0,1-2-2,2 3 1,3-2-1,4-1-1,-9 6-1,2-3 1,2 1 2,2-1-2,-3 3-2,-1-3 2,4 6 1,-9-2-1,3 1-1,7-2 0,-3-3 1,3 1 0,2 0 0,9 1 0,-6-2-1,9-3 2,-9 3 0,-2-1-1,-4 3 1,3 2-1,-9 0 0,7-2 0,0-3-1,7 4 1,-1-3 1,0-1-1,-1-2 0,8 7-1,-1-5 1,-7-2 0,8 8 0,-9-2 0,1 0 0,-3-1 2,6-1-3,-10 8 4,9-2-2,-5-3-1,8 1-4,-3-1 4,3 2 0,7 2 1,-6-3-3,-1 4 4,7-4-2,-7 4 0,-5-4-1,-1 4 0,-9 0 1,6-2 0,0 2 6,0-3-5,9 3-1,-3 0 0,3 0 1,7-2 1,-2 2-2,4 0 4,-4 0-4,-4 0 0,1 0 6,-2 0-4,-3 0-2,1 0 1,-7 0 3,-8 0-4,7 0 0,-2 0 0,4 0-3,-2 0 3,0 0 0,5 0 1,2 0-1,0 0-2,-2 0 2,-3 0 6,3 0-6,-5 0-4,0 0 3,1 0 1,6 2 5,3-2-3,-3 0-2,5 3-4,-2-3 4,2 2 2,1-2 0,-10 0-2,-2 0 0,0 0 0,1 0-2,-2 4 1,5-4 1,-7 8 0,1-7 0,8 2 0,-7 2 0,1-1 0,11 3-5,-2-3 5,5 0 4,4 3-3,-4-6-1,-3 5 0,-1-1 0,0 4 0,-6 1 0,5 1-5,-2 2 2,-1 2 3,5-5-3,-7 7 3,1 0 0,1-7 0,-2 7 0,7-2 0,-7 1 0,9 4 3,-6-3-5,-6-2 2,6 7-1,-8 0 1,0-1-1,-6 0-1,2 1 2,-2-2-1,4 4 1,-1 4-1,-4 6 1,2-2 2,-1 1 0,-1-1-2,-3 0-2,2 0 2,-4-1-4,4-4 4,-1 0 2,-6 0-1,4 0-1,-4 0 0,0 0 0,0-1 0,0 6 1,5-5-1,-5 0 1,0 5-1,0-2 0,0 4 1,0-2-1,0 4 1,0 0-1,0-1 0,0 2 0,-5 0 0,1 2 1,4-8-1,-6 1 2,6-1-2,0-10 0,-7 1 0,5 0 0,1-1 0,-6 0 1,2 5-1,0-5 0,-2-3 0,2 2 1,-5 3 0,5-2-1,-3-6 0,-4 2 1,0-7 0,7 2 2,-5-2-3,5-1 1,0-5 3,-1 4 1,1 1-3,1-2-1,-2 4-1,-3 0 3,-3-2-3,1 3 0,2-3 0,1-3 1,3 2-1,-5-4 2,5 1 4,2-1-1,-4-2 10,-1 2-2,-6 1-4,9 0-4,-2 1 0,-1-5-4,-4 4 3,-3 0 0,0 0 10,4 0-5,-5 2 0,1-2-3,4 0-5,-4 4 0,11-8-1,-11 6 2,7-7-4,3 3 4,2-1-2,1 1 1,-5-1-1,2-2 0,-3 5 0,-4 0 1,-3 0-1,-2 2 1,1 3-1,1-5 2,-1 3-1,1 0-1,2-8 5,6 4-3,-1-2 5,3 1-3,-5-1 5,2 3-5,-9 2-1,-3 2-3,3-3 0,-5 7-1,-3 0 1,2-3 0,3 2 1,-4-1-1,-3-2 0,11-2 1,4-3 0,7-3-1,2-1 2,-4 0 3,-1 5-3,-6-5 0,-2 5-2,0-1 1,-2-3-3,-7 4 6,2 5-7,-4-3 4,-5 2-1,10-1 0,4-5 0,-1 2 3,6-3-5,5-2 4,-1 5 2,-2-5-3,7 4 1,-11-3-2,2 6 6,1-3-2,-1 0-2,-9 1 5,2-3-6,-2 3-1,0 2 3,2-3-3,-1 1 0,-1-1 2,2 3 0,-4-3 0,1 0-2,1 0 3,4 0 2,-11 1-4,9-5 2,-6 4 0,5-2-3,0-2 5,-1 0 1,-1 0 4,-3 4-4,3-4 0,3 5-3,-8-5-1,1 0-2,3 0 0,-6 0 0,5 0 1,0 0-1,-3 0 2,4 0-1,-4 0 0,1 0-1,4 0 0,-9 0 8,3 0-8,-1 0 1,-3-5-1,9 1 0,-4 2 2,11-2-2,-1-1 10,3 1-2,-9-4-5,8 4 0,2-3 2,-1-2-2,0 1 6,-3 0 11,-4-3-12,2 3-5,-7-5-1,2 3-2,-2-7 3,2 6-2,-3-6 0,3 3-1,3 1 0,5-1 3,2-2 3,5 5-4,2-5 1,-4 0-2,-1 0-1,6-3 4,-1 4-2,3-2 2,1-1-3,-1 1-1,-1 1 0,0-1 2,3 3-2,3-2 0,-7 1 2,2-3-3,2-3 2,-4-3-2,7 1 1,-6-1 0,6-1-1,-4-2 0,4 5 1,0 2 3,0 2-2,0-2-1,0 4 0,0-5 2,0 4-2,0 0-1,0-3 1,0-3 1,0-3-1,0 6 0,0-1-3,0-2 6,0 3-1,0 2-2,0-2-2,0-7 2,4-5-1,2 0 1,1-1-3,-4 1 3,2 5 1,-5-3-1,7 8 1,-4-6-2,-3 1 2,6 1-1,0 1 0,-1 3 0,-5 5 0,4-3 0,-4 9 0,0-5 2,5 4-3,-5 1 2,0-4-2,0 10 2,3-5-3,-3-2 2,3 7 0,-1 0 0,-2-2 2,0-1-2,0 1 0,0 1 0,2-3 0,-2 3 0,0-10 1,1 6 1,-1-7-4,0 2 1,4-1 1,-1-3 0,0 1 1,-3-4-1,2 0 0,3 7-1,-5-2 0,0 5 2,0-3-2,0 6 0,0 2 1,7-4 0,-7 6 0,0 1 1,0-2-1,0 0 1,0-5-1,0 5 0,0-8 0,0 6-1,0-2 1,0-7 0,5 4-1,-5-4 0,3 2 0,-3-2-1,0 7 2,5-1 0,-5-1-3,7 3 3,-7-1-1,0 2 2,3 0-2,-3 2-3,0-2 3,0 4 1,5-1-1,-5-1 2,7-3-2,-4-3-1,-1 1-2,8-6-6,-5 2 6,8 0 1,-9 5 0,1 3 3,1-3-2,-6 9 2,4-4-3,-4 1 2,0 4-1,0 0 1,5 0 0,-5-5 1,0 5 0,6-2-1,-2-2 1,1-7 0,6 6-3,5-6 2,5 0-5,-6-4 6,0 5-4,2-1 0,0 5 2,-5 0 2,-9-2 0,2 5 1,2-1-1,-4 2 0,-3-1 0,5-3 0,2 1 1,1-3-1,4 0 0,4-3 0,-4 3-1,3 0 2,-6 3-3,-1 0 2,-1-1 0,4 2-1,-4 0 0,0 1 0,-2 2 1,-2-3 0,-3 4 0,5-5 1,2 5-1,-4-2 0,9-1 0,-9 1 0,4-1 0,1-4 0,-3 7 0,5-5-1,-1 0 0,6 0-1,-4 3 0,-1 2-2,-1 0 3,9-3 1,2 2-2,7-5 0,5 1 1,-5 5 1,-2-1-4,13 1 4,-1-4-1,3 4 1,-3 0-1,-4 0 1,-1 0 0,5 0 0,-4 0 1,6 0-1,3 0 0,-5 0 0,-2 0 0,5 0-3,-10 4 3,3-3 1,-9 4-1,-4-5 0,2 6-2,-4-6 2,-3 0 0,-7 1 1,4 2 0,0-1 0,8 3-1,-8-1 0,3-3-5,5 3 5,-3-3 0,8 6 0,0-7 0,8 3 0,-6 2 0,-7-3 3,8 3-3,-7-5-3,-3 5 3,-3-2-1,3 1 1,2 0-1,-5-4 0,9 9-2,8-2 3,-4-2 2,7 2-1,0 3-1,-3-5 1,3 7-1,2-3 0,7 0-2,-8 0 2,0-1 0,-5-1 1,1 1-1,-3-7 0,2 6-4,-7 1 8,2-6-4,3 4 0,-6-2-1,1 6-4,1 2 5,2-2-2,-4 2 2,2 2-2,-6 2 3,1 0-2,3 2 0,2 0-2,-1 1 6,-3 2-4,3 5 1,-3-10 0,-4 11-1,3-5 1,-5 5-2,2-2 2,-5 3-2,-1-1 2,1 4-3,2 1 2,1 1-3,-12 4 3,9-2 0,-4 0 1,-1-3-5,-4 0 4,-1 0 0,1 0-1,4 0 2,-6-5 0,4 0-11,-5-1 5,5 1 3,-5 0 3,0-2-4,0 2 3,0 0 1,0 3 1,0-1-1,0 2-2,0 0 2,0 3 4,0-8-4,0 8 0,0-7 0,0 0 0,0 0 0,0-3-1,0-3 1,-5 1-2,-1-6 2,-1 6 0,0-5-6,1 2 6,-1-3 5,-8 1-5,5 9 0,-3-3-7,-8 2 12,10-3-5,-1-1 1,-5-4-1,7 5 0,-8-3 0,4-1 0,8-1 0,-9-2 0,0-3 0,5 3 1,-9-2-1,4 1 0,-5 0 0,0 2 0,-7 0 0,11-4 0,-5-2 1,11-5-1,0 2 0,-1-2 0,1 4 1,0-3 1,-5 1-4,-6 3 4,-4 0-3,2 5 2,-10 2-1,2 0 0,-4 0 0,0-2 0,7 1 1,-4-5-1,9-2 0,7 0 0,1-6 1,4 2-1,-3 1 1,1-3-1,3-2 2,5 4-2,-3-5-2,-4 5 2,-8 1 0,-4-5 0,1 8 2,-9-3-2,4 5 1,-9-5-1,7-1 0,3 0 0,2-1 0,8-4 1,5 1 0,-3-1 3,5 0-2,-1 0 7,1 0 4,1 0-13,-2 0 2,-4 0 3,-2 0-5,-5 0 0,0 0 0,-1 0 1,-7 0 0,5 0 0,1 0 1,-9 0-1,18 7 4,-5-7 0,5 3-2,0 2 8,1-3-8,9-2-2,-7 5 0,-3-1 1,7 0-2,-5 4 0,-2-4 0,3 1 2,4-3-2,-4 3 1,2-5 0,1 3-1,-4 1 0,-4-3 3,-1 2-1,-4 2-2,-3-1 0,2 3-1,-2-3 0,-2 4 2,5-4-2,4 1 1,3 1 0,-4-2 1,7 1-1,-3 2 0,5-7-1,2 5 2,-4-5 0,-1 0 0,-2 5-1,1-5 0,-7 4-1,-1-3 1,2-1 5,-2 0-5,2 0-3,-5 0 3,2 0 1,-1 0-1,1 0 3,6 0-1,2 0-2,0 0 0,-4 0 2,4 0-1,7-1 3,-7-8-2,0 4 1,-2-2-1,1 2-1,0-5 2,-4 1-2,-3-3-2,1 1 2,-8-5-2,-2 6 2,1-4-2,-6 1 2,10-4-1,-8 2 2,6 3-1,6 1-1,-4 1 0,5-6 0,6 6 1,1 2 0,5-5 6,1 2-4,-1 3-1,4-5 3,-3 2-5,4 0 5,-5-5-4,2 0 4,-4 1 3,4-7-7,-4 0 0,0 0-1,7 2 1,-1 3-1,-3-1 1,4 0-1,5 0 1,-6-2-1,0 4 0,3-3 0,3-1 0,-7-5 1,7 3-1,-5 0 0,5-3 0,-3-2 1,3 5-1,-7-4 0,7-1-1,-6 5 1,6 2 0,0-2 0,0 5 0,0 7 2,-4-7-2,4 8 1,-1-5-1,1 1 0,-5-3 1,5-2-1,-2-2-1,2 0 1,0-4-1,0-1 1,0-2 0,0-1-1,0 3 1,0 2 0,0-1-2,0 1 2,0-3 0,0 5 2,0-3-2,0-2-1,0 1 1,0-2 0,0 4 0,0-2 1,0-2 0,0 0-1,0-4-2,0 2 2,0-3 0,0 2-1,2 3 2,3 0-2,-5 3 2,5-6-2,-5 9 1,6-2 0,1-1 0,-7 1 0,8 7-3,-8-10 3,7 5-1,2-2 1,-9-3-5,11 6-2,-7 3 7,1 2 0,1-1-3,-2 4 2,4-5-4,2-4 4,-3 6-4,1-2 2,-3 6 3,5-2-2,-5 1 1,2 1 1,-4 0 0,-3 6 0,2-5-3,3 5 2,0-2 0,-3 1 1,-1-3 0,1 7 0,3-8-2,7 4-1,-1-8 0,4 2 0,0-3-7,-1 3 2,6 1 5,0-3 1,-5 3-1,3 0 1,6 3 1,-2-5 0,-4 2-1,-1 0 1,4 1-1,-5 3 2,4-1 0,-9 1 0,6 2-1,-2 0 1,0-2 0,0 4-5,-1-4 5,2 6-1,-1-4-1,0 1 4,-6 4-4,3-5 2,-1 5 0,-1 0 0,-3-2 0,-2-1 0,10 2 0,0-5 0,5 1 0,9 4 0,-6-3-2,10 4-1,9 0 3,0-5 2,-2 0-2,5 5-1,-6-5 1,6 5-1,-15 0 2,-3 0-1,-5 0 0,-6 0 1,3 0-2,3 0 1,-2 0-1,1 0 0,6 0-1,3 0 2,-3 0 0,5 5 0,-7-5-2,3 5 1,2 0 2,-1 0-3,3 6 0,-2-5 2,-8-1-1,3 5 0,5 0 1,-2 2-2,7 0 1,5 1 2,-4-1-1,-5-1 0,1-2-2,-12-3 2,9 6 2,-14-1-2,0-2-2,-2 3 0,-1 2-2,11-2 3,-9 0-2,7 4 3,-4 3 0,8-1 1,-3 4-1,-2-2 0,0 2 0,4-1 0,-1 1 0,5 3 0,-3-3 0,1 0 1,-5 0-1,3-2 0,-4 2-1,0 5 1,3-2 0,1-2 1,-8 4-1,3-7 0,-1 3 0,-8 1 0,5-7 0,-3 5 0,-7-5-1,3 1 0,1 6 0,2-2 1,-5-1 0,2 10 0,-1-10 0,1 13-2,-1-3 2,-4-3 1,2 3-1,2-4 0,-2 2 1,0-2-1,1-4 0,-1-1-2,-5 3-3,0-2 5,0 0 0,0-3 0,0 7-1,0 0 3,0-1-5,0 1 5,0 5-2,0-2 0,0-3-2,-6-4-2,-1 4 4,0-2-7,-1-3 7,3 5 1,-5-5-1,2 3 0,-4-5 0,-5 4-1,9-4 1,-4 3-1,0 0 2,4-3-1,-7 1 1,3 1-1,1-3 0,2-3 0,1-4 0,3 3 0,-5-3 2,1 0-2,3 1 0,-3 1-2,4-5 2,-6 2 0,2 0 0,3 5 0,-3-3 0,4-1 0,2-6 0,-2 6 0,-2-7 0,7 4 0,-5-4 2,2 1-2,-4 4-2,2-3 2,-7 3 0,7-3 0,-5 3-1,4 3 1,-9 1 0,4 1 1,-4 0-1,-1-3 0,7-1 2,1-2-4,-7 2 1,2 1 1,-3-1 0,-9 5 1,10-2-1,0-3 2,-5 1-2,2-2 0,3 2 0,-4-2 1,4-1-2,-10-1 2,2 0-1,3-1 0,-9 1 2,2 0-2,4-2 1,-5-1-1,8 3 0,-1-3-3,-4 3 2,7-2 1,-2-1 1,-2 3-1,0 0 0,6-3-1,-3 1 1,-1-2 0,-3 1 3,6-1-2,2-1-2,0 2 2,-7 0 1,7-5-1,-2 4-1,2-3 1,-5-1 0,-3 0-1,-2 0 1,-7 0-1,0 0 3,-5 0-2,1 0 0,-6 0-1,0 0 0,5 0 0,5 0 0,9 0 3,-5 0-3,7-5 3,-5 0-2,9-7 3,0 3 2,2-2 7,0-7-6,-5 1-1,5-7-1,-2 3-4,-3 3-1,-2-8 9,1 11-9,-6-8 1,4 2 1,-8-4-2,6-2 0,-5 4 1,7-4-1,3-3 1,1-2 1,-6 0-2,10 0 1,0 0 3,2 1 2,-7 4-4,8 0 0,4 3-1,-1-1 0,-2 2-1,0-3 0,6 6 2,-5-2-2,0-4 0,2-3 2,3-1-2,-5-7 0,5-2 1,5 1-1,-3-7 0,3-6 2,0-6-2,0-2-2,0 6 1,0 4 2,0 5-1,8 2 0,-1 6 0,-2 4 0,0 0-3,5 5 3,-4 1 0,4 2 0,-5-2 2,-5 1-2,7-2 0,-3 0 0,7-5-5,-6 1 10,4-3-5,-3 1 0,-2 1-2,1 2 2,1 10 0,1 1 0,0 3-1,-7 2 1,5 2-2,-2-3 1,2-2 1,2 2-3,-4-2 2,2 7 1,2-2 0,-4 1-2,-1 2 2,1-3 0,4 6 2,-5-3-4,1-1-2,10-1 4,-9-5-3,7 0 1,-7 1-3,7-2 3,-6 0 2,5 7 0,-4 0 0,-1-2-1,5 2 0,-4 0-1,1-2-1,1 7 1,-3-5-2,2 5 4,-7 3 0,3-3-4,-3 4 4,5-2-1,-5-2 2,10-1-1,-5-3 2,5 0-2,6-5-6,-8 2 6,7 3-2,-5 3 0,2-2 1,-7 0 0,0 3 0,1 3 0,-2-1 0,2-3 0,1 2 2,2 0-4,6-4 0,-10 3 2,5 0 0,-2 0 0,-1-2-1,11 2-1,9 0 1,-4 0 1,17-7-10,-4 7 5,5 4 6,0-3-6,7 4 5,1-5-5,-1 5 3,2 0 3,-1 0 1,-14 0-1,5 0 0,-17 0-4,6 0 4,-4 0 0,2 0 1,-9 0-1,-1 0-1,11 0 1,-9 0 0,9 0 0,4 0-2,-7 0 2,7 0 0,3 0-2,-2 0 5,4 0-4,-3 5 2,-11-5-2,5 5-2,4 0 3,-2 2-4,1-2 4,2 5 2,-5-5-2,8 5-3,-1-3 3,6 2 0,-2-1 0,1 0 2,2-1-5,-5-2 3,0 7-2,4 3-1,-6-2 3,4 6 3,-1 2-3,-2 1-4,-5-2 4,6 7-2,-10 4-2,0-8 4,-2 9-2,-5-5 2,0 4 0,3 6 1,2-3-1,-10 8-3,6-2 2,-8 6 0,-3 2 2,-5-1-1,2 2 0,-7 4 0,0-6-1,0-3-2,0 3 4,0 2-2,-12-10 2,9-6-2,-9 2 1,9-3 0,-11 6 0,9 0-1,-7 2 1,2-1 0,-3 9 1,-9-3 0,1 1 2,0 7-3,0-6 3,-3 2-3,3-5 0,9-8 1,-8-3-1,8-3-1,-5-2 1,2-1 1,4 3-1,-4-6 1,6-1-1,-8 1 0,4-4 0,-2-2 0,5 2 1,-5-3-1,7-11 0,2-2 1,-4 1-1,7-5 3,-7 7-3,0-2 2,-12 0-2,-3 0-2,-7 0-11,-3 7-32,-13 3-41,-12 5-49,-4-13-117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40:29.656"/>
    </inkml:context>
    <inkml:brush xml:id="br0">
      <inkml:brushProperty name="width" value="0.05292" units="cm"/>
      <inkml:brushProperty name="height" value="0.05292" units="cm"/>
      <inkml:brushProperty name="color" value="#FF0000"/>
    </inkml:brush>
  </inkml:definitions>
  <inkml:trace contextRef="#ctx0" brushRef="#br0">5458 3914 138,'0'0'17,"0"0"-15,0 0-3,0 0 2,0 0-1,0 0 0,0 0-2,0 0 0,-51 91-3,51-90 5,0-1 5,12 0 16,-3 0 17,6 0 23,0-6-38,-4-6-18,-2-3 3,-4-3-3,-5-5 33,0-1-21,0-5-3,-20 2 30,-4 4-28,4 4-9,-5 6-5,5 7 14,5 2-15,0 4-1,-3 0-7,-1 0 7,-3 8-4,2 17-1,7 0 5,5 0-3,8-3-15,0-5-11,3-3 26,22-2 3,10-6 0,7-6 4,6 0-1,-2 0-3,-6 0-5,-17-6 5,-8-9 0,-10-4 5,-5-3 20,0-7-17,0-3 0,-8 2-1,-14 7-1,10 6 9,-1 9 0,5 6-8,3 2-7,1 0-2,-7 0-7,-9 2 2,3 21 3,-3 2 3,-7 5 0,12 2 1,2 0-1,4-3 1,8-1-10,1-3-6,0-6-12,0-4 9,13-8 9,9-2 7,1-5 0,5 0 3,-7 0 1,5-15 3,-9-14 5,-4-2-7,-6-3 4,-7 0 28,0 5 7,0 1-21,-8 6 5,-12 5-20,5 6 16,1 3 6,3 4-20,-8 4-5,-11 0-2,0 15-5,-7 17 1,-5 8-1,9 9 4,3 6-2,6 4-16,6 5 0,6 0 11,12-5-3,0-9-14,12-8 7,25-11 4,11-10 6,2-11-7,-1-10 5,-2 0 8,-10-8 2,-7-24 3,-4-11-1,-14-14 33,-12-10-10,0-3 18,0 3-28,-5 1 20,-10 11-35,-3 10 25,3 18-12,6 5-12,9 13-1,-6 6 0,6 3-2,-5 0-11,-5 8-18,-9 30 14,-4 13 16,-4 4 0,9-4-3,2-11 4,13-14 0,-4-14 0,7-6 3,0-6-1,0 0 5,0 0 0,0 0 26,0-23 9,22-14-12,5-19-30,10-6 2,-10-5 0,-1 5-2,-11 8 3,-11 11 1,1 11-2,-5 12 2,0 9-4,0 8-2,0 3 2,0 0-8,0 0-7,-5 9 1,-19 23 6,-6 13 4,-3 4 2,-4-1 1,13-9 0,9-4 0,5-7-8,10-7-13,0-3 6,15-7-3,19-2 4,18-6 7,5-3 7,6-3 1,1-18-2,-11-5 0,-11 0 2,-8-1 0,-19 5 4,-12-5 5,-3 0 1,0 3 14,-23 0-12,-21 2 5,-1 8-17,0 3 2,6 9-3,9 2 2,2 0-2,4 0-2,-2 20-4,4 10 1,2 4 5,5 6-12,0 0 6,15-1-5,0-7-1,0-5-11,15-6 5,15-5-7,12-10 23,8-6 1,-2 0 1,-4 0 2,-4-18 0,-17-2 2,-6-9 8,-14 2 20,-3 1-3,0-1 19,-3 10-33,-22 0-14,2 13 0,-9 3-2,-5 1-3,-8 0 4,-9 13 1,-1 13 0,5-2-5,6 3 5,16-1-1,10-3 0,7-2 0,11 0-7,0 1-19,4 0-2,24-7 9,12 0 7,4-8 4,16-7 8,-10 0 0,-8 0-8,-5-7 9,-17-10 4,-7-1 1,-13 2 6,0 1-1,0 2 26,0 5-3,0 4-16,-6 4-17,-13 0-5,-11 9-1,-5 22-1,-7 5 5,5 13 2,4-1-3,10 7 2,8-5 1,10-5-1,5-4-31,0-5 12,5-13-3,18-1 2,2-9 11,5-5-3,-6-7 12,2-1-3,-7 0 4,-4 0 0,-12-13 24,-3-9 30,0-2-30,-8 3 0,-17 0-6,6 6-8,3 2 1,0 9-6,1 3-5,2 1 0,5 0-5,-7 1-15,-7 20-5,14 5 20,-8-4-14,16-3-9,0-6 2,0-6 16,0-2 2,0-5-4,12 0 12,10-9 5,8-26 4,9-10-2,-4-11 1,-12 0 0,-10-2 21,-6 1-18,-7 9-6,0 4-5,0 5-2,0 11 0,-3 8 4,-7 6-4,3 4 4,5 4 1,2 6-2,0 0 6,-6 0-7,6 0-4,0 0 2,0 0-6,-5 0-28,5 0 6,-10 9 30,5 3 0,1-6 0,4-2 0,0-4 0,0 0 1,0 0 8,0 0 6,0 0 6,0-22 13,0-10-33,0-4 4,0-1 1,0 8 3,0 4 5,0 7-2,-16 6-12,2 5-3,-4 7 1,-14 0 0,-6 9-4,-18 19 4,3 9-1,4 7 0,9-1 1,17-1-2,8-5-6,11-3-12,4-7-1,4-2 0,41-10 3,7-8 10,16-7 4,4 0 2,-8-27-3,-7 0 7,-17 2-1,-20 0 2,-12 1 6,-8 4 33,0 2-16,-15 3-5,-23 1-18,-7 7 1,-9 7 1,-5 0 1,11 0 8,4 9-10,8 7-2,9 12 0,5-4-1,14 3-4,4 0 2,4 0-25,0-5-10,19-9 11,19-11 16,6-2 9,3-2 0,-11-16-4,-5-9 6,-13 0 1,-13 2 17,-5 1 11,0 2 23,0-3-17,-23 9-10,-8 1-11,13 8 15,-2 2-6,2 0-23,2 5-7,1 0-1,4 23-21,1 11-30,6 9-23,4-5-73,0-22-59</inkml:trace>
  <inkml:trace contextRef="#ctx0" brushRef="#br0" timeOffset="2767.2344">3972 3658 67,'0'0'30,"0"0"9,0 0-1,0 0-2,0 0-14,0 0 33,0 0-10,-55-74-3,50 62 26,-5 0-42,2 2 6,8 4 4,-7 2-20,7 1-10,0 3-6,0 0 4,-5 0 0,5 0-3,0 0 0,0 0-1,0 0-8,0 0 1,0 0 5,0 0-7,-3 4 6,3 17-5,-12 9 8,3 4 7,-2 14-7,1 2 0,-4 5 0,6 4-4,-4 0 4,4 5 4,-4 1-4,2-4-2,5 1 2,-5-3 4,-2-5-4,1-4 2,1-1-2,1-5 2,3-6-2,-3-6 1,6-5 0,1-11-1,-3 0 1,5-3-1,0-1 1,0-1-1,0-4 1,0-2-1,0-5 0,0 0 2,0 0-4,0 0-3,0 0-44,0 0-40,0-17-80</inkml:trace>
  <inkml:trace contextRef="#ctx0" brushRef="#br0" timeOffset="4521.4362">5039 3824 92,'0'0'52,"0"0"-12,0 0-5,0 0-12,0 0 2,0 0-16,-6-54-6,4 49 6,2 3 23,-3-1-7,3 3-4,-4-4 21,1 0-2,-2-1-21,-5 2-6,2-3 3,-4 1-14,-3 1 2,0 1-4,-7 1 0,-5 2-1,7-3 1,-1 3 0,-1 0 1,7 0 2,6 0-2,-6 0 2,0 0 6,0 0-9,-3 3 0,1 13 0,-6 0 0,-2 7 2,-1 1 4,-7 7-6,-2 5 12,1 2-3,-4 2 0,4 0 1,4 4-9,5 0 0,5 1 0,2-2 0,6 1-1,4-4 4,1 2-4,2-3 0,5-1-1,0 0 1,0-7 0,12-2-3,8-7 2,-5-2 0,7-9 1,4 0 2,4-6 2,7-5-2,8 0 2,-1 0-1,-1 0-1,-12 0 0,-6 0 1,-5-6 0,-12-11 1,4-3-1,-9-6 5,-3 2-3,0-4 11,0 1-9,0 2 6,0 3-6,-3 3 2,-2 2 7,-9 7-11,1-3 2,-4 5-7,-10 1-1,-6 3-1,-5 1-1,-8 1 3,1-2 0,3 4-2,1 0 1,7 0 1,4 0-4,10 0 3,3 6-6,6 3-23,5 4-35,6 6-13,0-3-63,12-7-6</inkml:trace>
  <inkml:trace contextRef="#ctx0" brushRef="#br0" timeOffset="59031.8786">5148 5668 20,'0'0'23,"0"0"-4,0 0-15,0 0 10,0 0 51,0 0-48,0 0-17,-3-28 0,-4 28-1,2 0 1,5 0 0,0 0 2,0 0-1,-3 0 2,3 0 2,0 0-4,0-1 1,0-2-1,-7 3 4,7-2 6,0 2-3,-5 0-2,5 0-4,0 0-2,0 0-1,0 0 1,0 0-1,0 0 0,0 0-1,0-3-1,0 3 1,0 0 1,0 0-2,0 0 3,0 0-6,0 0 6,0 0-2,0 0 4,0 0-4,0 0 4,0 0-3,0 0 1,0 0 0,5 0 0,2 3 0,-4-1 0,9 1-1,-4 1 1,-1-2 0,1 1 1,2-2-1,-1 4-2,1-3 1,5 0-2,1 1 3,0-3-1,-1 0 1,-9 0 1,6 0 0,-4 0 2,2 0-1,5 0 5,6 0 3,-3 0-6,7 0-1,5 0-2,-11 0-1,6 0 2,-2 0 1,2 0-3,5-5 1,4 2 1,3-5-2,-2 2 0,-2 1 0,-3 0 3,-3 2 0,3 3-3,-1 0 0,-9 0-1,6 0 1,-2 0 1,-6 0 2,4 0-6,-14 0 6,2 0-6,5 0 6,-6 3-3,1-1 0,5 3 0,2-2 0,1-2-1,7 2 3,-5-1-1,7-2-1,-2 3 0,-5-2 0,7 3-2,1-1 2,-8-1 0,4 1 1,1 2-1,-7-3 0,9 1-1,-4-2 1,-4 3 0,1 1 0,2 0 0,-4 1 0,0 0 0,3-1 0,4 0 0,-7 0 1,9 1 0,-4-2 0,2-2-2,4 5 2,-1-4-2,2 2 1,-3 2 0,7-6 0,1-1 0,-2 2 0,1-2 1,-3 0-1,-2 0-1,-6 0 1,-4 2 0,-4 1 0,5-1 0,-5-2 0,7 6 0,4-3-1,1 1 2,10-4-1,5 4 0,-1-4 0,1 0-1,2 0 1,-2 0 0,-7 0 0,-5 0 1,3 0-3,-3 0 2,-1 0 0,-4 0 0,0 0 1,5-4-1,0 1 0,-6 2 0,4-3 0,4-1-1,1 5 1,-3-2 0,6-1 1,-5 3-1,1 0 0,5 0 0,-2-2 0,5 0 0,-5 1 1,2-6-1,-7 7 0,0-1 2,1 1 0,-8 0-4,10 0 1,-3 0 1,9 0 0,-9 0 0,4 0 0,2 0 0,1 0 0,-2 1 0,7 6 1,-8-2-1,1 0 0,-2 4 0,-3-1 0,-3-2 0,-2 1 0,-5 0 0,9 1 2,-9 2-2,6-3 0,-7-1 2,4-4-2,2 0-1,-1 2 0,1-4 1,7 0 2,1 0-2,1 0 0,4 0 0,4 0 0,-5 0 0,4 1 0,-4 2-2,5 2 2,-5-3 0,-2 0-2,4 0 2,-3 1 0,1-1 2,-2-2-1,5 0-1,-4 0-1,0 0-1,-1 0 2,-1 0 0,1 0 0,5 0 4,-6 0-4,11-2 6,-7-5 1,11 0-5,-1 4-2,2-4 4,4 1-4,-5 1 0,-4 1 5,3-2-5,-6-1 1,-5 5 5,-2 0 3,-2 1 1,-2 1-3,9 0-3,-5 0-3,7 0 12,-1 0-8,3 0-2,-2 0 1,3-5-2,8 5 3,-4-5-4,1-1 1,-1-2 7,-8 4-3,-4 0-3,-2-1 1,-1 5-3,-4-2 4,3-1-5,3 3 4,4-2-4,5 0 3,-3 2 0,6-1-3,2-6 0,-1 7 0,6-1 0,-5-4 2,2 1-1,2-1 2,3 3 4,-9-2-7,1-2 4,1 1-6,-2 4 3,4-6-1,8 0 1,-6 2 4,-1-7 4,3 11-3,0-6-2,-5 5-1,4-3-3,-7 5 0,-9 0 3,6 0-2,-7 0-1,6 0 0,-4 0 0,0 0 0,-6 0 1,4 0-1,4 0 1,2 0-1,-3 0 0,4 7 0,1-4 0,-3 1 1,12-3 2,-6 9-3,-6-4 0,6-5-2,-6 6 2,-1-7-2,0 0 2,3 0 4,0 0-1,1 0 15,2 0-5,-6 0-7,8 0-6,-1-2 1,6-3-5,-2 5 6,7-1-5,-3-3 4,7 2-1,11-3 0,-3 0 2,7 0-1,-4-5-1,-3 3 0,-3 2 0,-6 1 0,-4 2 0,-4-1 1,-7 3-1,-6 0 0,7 0 1,-1 0 0,2 0-1,2 0 0,2 0-1,9 5 0,-2-2 1,4-2 3,-2 3 0,1-4-3,3 0-1,-2 0 1,2 0 4,-5 0-2,1 0-2,-11 0 7,-3 0-6,1 0 5,-1 0-3,-4 0 2,-2 0 0,-3 0-5,-1-4 2,1 0 2,3-1 0,1 1-3,4-3-1,3 3 2,4-3-2,-7 2 1,-4 1-1,-1-3 0,-3 7 0,4-3 0,1 2 0,-11 1 1,2 0-1,3 0 0,-11 0 1,6 0-2,-4 0 2,3 0-2,-3 1 1,11 7 0,-3-2 1,11 0-1,-9 1 1,8 1 1,-4-3-2,-2-1 0,-9-2 0,2 1 4,-11-2-8,1 3 6,-2-3-2,-1 1 3,-5-2-3,8 2 0,-4-2 0,3 0 0,6 0-1,0 0 1,-8 0 0,8 0 0,2 0 1,-1 0-1,5 0 0,2 0 0,-8 0 0,4 3-1,-4-3 0,-2 5 1,7-5 1,-3 2-1,5-2-1,1 0 1,8 0 0,-6 0-1,5 0 1,-3 0 0,3 0 0,-7 0 0,4 0 1,5-7-1,1 0 1,-1 1-2,2-2 2,-2 2-1,4 3 0,1 1 0,2-2 0,4 1 0,4 0 1,2 2-1,-2 1 0,1 0 0,8 0 0,-11 0 0,2 0 0,1 0 2,-9 4-2,-12 3-2,4 0 1,-12 0 1,6-5 1,0 1 2,-10-3-1,2 0-2,5 0 0,-2 0 0,9 0 0,-11 0-2,5 0 4,-7 0-2,2 0 0,-1 0 0,5 0-3,-7 0 3,10 0 0,-2 0-3,1 0 3,1 0 1,-7 0-1,3 0 0,-3 0 0,2 0 2,9 0-2,-3 0 0,1 0 0,2 0 0,3 0-2,-12 0 2,8-5 2,-1 2-2,0-1 0,-5 2 0,4-1 0,-2 1 0,-1 2 0,6 0 0,-4 0 1,9 0-1,-6 0 0,-1 0 0,0 0 0,-7 0 0,0 0 0,-12 0 3,-6 2-4,3 1 1,4-1 0,-6 1 1,-1-3-1,-2 1 0,7-1 0,-2 3 0,11-1 0,1 1 0,0-2-3,0 3 3,3-3 2,5 3 3,0-1-5,14 4 0,-14-4 0,7-2 0,-9 2-1,-8-2 1,-3-1 0,1 9 0,1-8 0,-1 5-2,-1-5 2,-7 6 0,9-4-1,1 1 1,-5-4 0,12 0 0,-6 1 0,1-1-1,-2 0 1,-13 0 0,-4 5 0,1-5 0,-9 0 2,2 0 1,-2 0 4,-2 0-5,-3 0-1,5 0 1,-5 0 2,0 0 8,0 0 3,0 0 2,0 0-3,0 0-3,7 0-7,-7 0-2,0 0-2,0 0 0,0 0 0,0 0 0,0 0 1,0 0 0,0 0-1,0 0 2,0 0-1,0 0-1,0 0 0,0 0-1,0 0-17,0 6-42,-7 9-42,-18 17 7,-7 4 2,-15-9-38</inkml:trace>
  <inkml:trace contextRef="#ctx0" brushRef="#br0" timeOffset="63387.854">4809 5528 37,'0'0'45,"0"0"3,0 0-15,0 0-18,0 0 19,0 0-26,0 0-4,-64-60 5,59 50 8,2 5 8,-7-2-7,0 1-11,5-1-6,1 0 18,-1 4-6,-1-1-12,1 1 3,-6 0 7,6 0-5,-5 1-5,-5-1-2,-8 3 1,-7 0-3,-14 0 1,1 8 1,-17 10 1,-4 2 0,-5 2 0,3 5-2,-13 1 4,-1 4-2,1 2 0,0 3-2,2 0 0,7-2 2,13 1 1,7-1-1,2 1-2,2 0 2,13 2-2,0 1 2,2-2-3,1 4 1,0-2 2,7 4-1,-7 0 2,5 4-2,1 2 1,4 4-2,2 2 1,-4 7 2,2 1-1,2 6 2,-8-4-1,6-6-1,2-1 0,3-5 1,0-3 4,6 3-5,-2 2 0,1 0 0,5 0 0,-4 4 2,3 6 0,-8-1-2,9 0 2,2 0-2,-4 4 0,7-9 0,0-5-4,0-5 1,7-4-3,16-5 3,6-4-4,6-3 7,10 2 0,0 0 1,9-3 4,3 2-5,1 1 2,6 2 0,-4 5-1,-2-3-1,-2 1 0,-3 0 1,-1 1 1,5-1-2,5-3 3,8-5-6,2 0 6,12-1-2,1-5 0,5-5 5,-4-4 0,-4 0 6,3 0-2,-13-2-6,-4 10-2,3-2 1,-3 4-2,13-2-2,4-4 3,20-3-1,1-8 0,7-5 2,1-5-2,-5 0 5,-2 0 7,-3 0 0,-2-1 4,-4-8-6,-1 3-6,-1 2 0,1 4-5,0 0 0,2 0 1,-11 0 2,4 0 0,-8-12 0,-6 2 1,-2-11 7,-8-2 4,1 3 4,-1 2-16,-4 5 1,0-4-4,-4 2 0,-12-2-3,-14 0 3,-7 11 0,-9-3 0,-3 7 3,5-1-3,4 2 0,1 1-1,-7 0-23,2 0-27,-2 0-34,-7 4-26,-11-2 29,0-2-39</inkml:trace>
  <inkml:trace contextRef="#ctx0" brushRef="#br0" timeOffset="63920.1473">6607 8091 161,'0'0'28,"0"0"-23,0 0-5,0 0 0,-144-50 3,129 41 7,-3 5 24,8-2 30,-6 0-11,8-1-7,-4 3 15,9-1-12,-2 5-37,5 0-11,0 0-1,0 0-3,0 0-9,0 0-6,0 9-13,23 10 14,24 5 12,17-3 5,21-3 4,21-7 9,7-7-11,8-4 13,3 5 6,-6-2-17,-21 4 4,-18 4-8,-22 3-3,-15 5 0,-9 9 1,-18 11 0,-11 11 2,-4 20-3,-22 8 3,-40 5 1,-17 3 4,-18-7 1,10-15 0,2-15-1,23-7-3,20-5-1,9-2-1,14-1-2,4-6 1,0 9 1,5-1-42,5-3-18,5 2-54,0-12 1</inkml:trace>
  <inkml:trace contextRef="#ctx0" brushRef="#br0" timeOffset="64857.9437">9218 7925 184,'0'0'9,"0"0"-4,0 0-5,-154-37 7,111 32 1,4 3 33,1 2-37,-11 0 5,-1 0-9,-5 16 3,1 2 33,3 9-25,-6 0 9,15 4-11,0-3-8,9-4-1,14-1 0,2-2-1,14 1-2,3 3-4,0-3-1,0 5 4,20-5 4,10-1 1,7-5 1,5 5-1,11-11 3,-1 2 6,17-7-1,6-5 9,4 0-2,4 0-5,-1 0-3,-6 6-3,-8-2-4,-11 8 2,-15-2-3,-10 5-3,-12 7 2,-5 0 1,-3 1-2,-9-1 2,-3 3-1,0-4 1,0 5 0,0 1 4,0-1 5,-3-5-7,-9 5 1,-3-3-3,-9 2 0,-16-1 8,-2 2-6,-15-2 17,-11-6-5,-6-1 13,-9-2-14,-1 2 0,5-2-6,7-3-7,12-7 4,17 0-3,14-5-1,4 0 0,5 0-1,17 0-31,-4 0-33,7 0-32,0 4-39,22-4-45</inkml:trace>
  <inkml:trace contextRef="#ctx0" brushRef="#br0" timeOffset="74788.6389">8564 5985 114,'0'0'41,"0"0"-21,0 0 3,0 0 16,0 0 30,0 0-12,0 0-31,-42-43 4,36 39-19,1-1-5,-6 0 5,6 5-11,-3 0 0,-4 0-6,-4 0 0,-16 0 6,-2 14 0,-6 4 4,-13 5-4,-1 7 0,-9 6 0,-1 10 0,-4 4 0,4 5 6,9 2-6,5 0-3,11 2 2,9 4 1,22 7-5,8-4 4,0 0-8,8-7 0,34-2 2,6-2-6,14-5 13,8-3 3,-3 2-2,7-9 4,-10 0-5,-4-9-4,-12-4 4,-6-7-30,-15-7-47,-5-10 7,-9-3 38,0-9 3,2-29 2,-3-12-110</inkml:trace>
  <inkml:trace contextRef="#ctx0" brushRef="#br0" timeOffset="75477.472">8270 6322 189,'0'0'36,"0"0"-11,0 0-15,0 0 28,0 0 8,0 0-22,0-70-16,0 70-5,0 0-3,0 0-7,0 23-5,0 20 7,6 19 5,-6 13 28,5 7-19,4-4 7,1-11-4,3-16-10,-1-16-1,-4-11 4,-3-7-3,2-7 4,-7-5 6,0-5-7,0 0 5,0 0 39,0 0 8,0-24-3,-12-20-41,-3-15-11,7-11-1,-6 0-1,14 11-8,0 12 8,0 9-1,0 14 1,0 6-1,0 8 1,0 3-1,0 7-3,9 0-19,19 12 12,17 26 7,21 15 1,6 11 3,6 3 3,6-9-3,-7-12 0,-12-11 0,-5-12 0,-18-13 0,-12-5 6,-18-2-4,-9-3 34,-3 0 37,0-26 9,0-24-58,-23-26-16,-14-10-4,-5-9-4,-3 5 5,7 16-5,7 13 2,6 24-1,10 10-1,10 12-4,2 15-8,3 0-62,0 11-144,23 10-5,21-16 44</inkml:trace>
  <inkml:trace contextRef="#ctx0" brushRef="#br0" timeOffset="75778.9681">9183 5911 244,'0'0'31,"0"0"70,0 0-69,0 0-31,0 0-1,0 0-9,122 10 9,-33 43 9,4 18 1,-1 15 23,-8 27-29,-9 24 8,-24 15-5,-15 1-3,-16-15 5,-20-30-8,0-14 2,-30-17-2,-38-9-1,-19-1 5,-45-1-5,-31-2-35,-24-14-81,-5-26-231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42:26.222"/>
    </inkml:context>
    <inkml:brush xml:id="br0">
      <inkml:brushProperty name="width" value="0.05292" units="cm"/>
      <inkml:brushProperty name="height" value="0.05292" units="cm"/>
      <inkml:brushProperty name="color" value="#FF0000"/>
    </inkml:brush>
  </inkml:definitions>
  <inkml:trace contextRef="#ctx0" brushRef="#br0">5846 3760 36,'0'0'23,"0"0"-9,0 0-2,0 0 0,-132-7 17,117 1 13,5-1-22,1 0-5,2 0-5,2 1-7,2-1 29,3 0-7,-7 6-21,7 1-2,-5 0-2,5 0-4,0 0-1,-8 0 3,-7 0-2,-13 0 3,-14 11 1,-7 9 3,1-3-2,-2 6 2,1-2-3,7 5-1,5-4 1,11-6 0,11 2-2,3-3 2,8-1-3,4-8 2,0 0-2,0-3 1,0-2-5,0-1-1,11 0 1,9 0 7,1 0 6,-6-8 0,0 1-3,-10 2 13,-5 2 17,0-4 7,0 4-27,0 0 13,0 3-16,-5-2-5,5 2-5,0 0 0,0 0-5,0 0 4,-3 0-5,3 18 1,0 7 5,0 1 0,0 1-1,15-3 1,4 0-5,-1-9 3,-3-5 2,2-6-11,-11-4-7,3 0 18,-2 0 11,14-21-10,-7-4 3,1-2-1,-5 0 6,-10-3-6,0 2 10,0 6 16,-10 2-23,1 6-6,-2 7 4,7 4-4,4 3 0,0 0-4,0 0-13,0 0-3,0 21 15,0 2 5,4 7-3,22 2 3,11 0 0,27-2 0,19-6-15,28-9-25,1-12 29,-13-3-11,-17 0 2,-29-13-7,-26-9 27,-27-6 0,0 1 18,-27-5 25,-26 1-13,-21 4-9,-25 4 4,-18 8-17,-12 8 5,9 7 12,9 0-10,30 0 3,15 18-18,23 9-1,23 2-6,5 5 6,15-3 0,0-2-15,15-4-5,32-6 1,1-2 4,9-8-5,7-8-12,-8-1 33,-14 0 1,-5-1 0,-19-15 2,-14 0 4,-4-4 13,0 0 6,-29 2-7,-6 0-8,0 4-9,-13 6-1,-1 4 7,1 4-6,2 0-2,23 0 1,-2 8-2,16 8-1,-2 2-2,11 2 1,0 4 1,0-2-2,11-1-6,10-1-9,0-4 13,9-5-11,-3-4 9,-5-5 1,-2-2 3,-10 0 4,2 0 6,-12-13 4,5-6-6,-5-5 1,0-2 3,0 4 13,-5 0 2,-10 5-11,0 6 0,0 2-5,8 4 4,2 3 5,5 2-16,-3 0 0,3 7-10,0 15 4,0 5 1,0 0-5,0-7 5,15-3-6,3-6-2,2-5-1,10-6-5,4 0 19,7-12 6,1-14-6,-2-6 3,-16-1 0,-9-1 1,-15-1-1,0 1 6,-15 5-4,-15 2 9,3 5 0,-10 6 3,-1 10-5,-1 4-12,-6 2 0,12 0-2,-1 7 1,12 5 1,9 3-1,6-3-6,1 3 7,4 1 0,2-7-2,0 2-2,0-2 3,0 3 1,0 3-11,3 2-6,14 0 2,1-6-25,13-6-1,-1-5 13,5 0 22,-13 0 5,-7-3 1,-4-16 8,-11-1 13,0-3 6,-5-2 5,-22 6-16,-6 0 12,0 3-19,-1 6 4,-1 8-3,10 2-3,1 0-7,3 19-1,6 17-2,15 5 1,0 7-8,15-1 0,27-1-2,-1-5 8,8-9-5,3-6-4,-10-11 9,8-7-16,-7-4 19,6-4 2,-14 0 3,-7-14 0,-11-7 4,-14-6 12,-3 1 31,-3-2-31,-27-8-13,-5 5 11,-9-1-9,6 7 0,-7 8-3,15 2 2,15 8-5,6 2-2,9 5-1,0 0-3,0 0-19,0 0-49,0 3 57,2 11 5,5 6 9,8 4-3,-9-3-1,3 2 0,-9-7 4,0-1-2,0-10-2,0-5 4,0 0 0,0 0 7,0 0 19,0 0-8,0 0-7,-9-10-7,3-7 12,1-3-14,1-2-1,4-1 0,0 1 3,0 0-1,0 8 0,0 8 1,-6 1 1,6 1-4,0 4-1,-4-5 2,4 5-1,0-3-1,0 3 0,0-1 0,0 1 0,0 0-5,0 0-52,0 0-67,0 9-27,0-5-24</inkml:trace>
  <inkml:trace contextRef="#ctx0" brushRef="#br0" timeOffset="988.0214">3917 3721 86,'0'0'53,"0"0"-22,0 0-2,0 0 5,0 0 15,0 0-24,-45-52-9,45 52-2,0 0-1,0 0-4,0 0 16,0 0-11,0 0-3,0 0-11,0 0 1,0 0-1,0 0-4,0 0-8,0 0 3,0 5 9,0 15-2,7 10 2,8 9 0,3 5 4,0 10-3,-3 5 9,1 0 1,0-1-7,-7-6 7,-1-2-2,-3-4-1,2-2 3,-4-6-1,2-2-2,2-8-4,-7-3-2,0-4 0,0-9-2,0 1 2,0-4-1,0-3 0,0 1 2,0-2 1,0 2-4,13 0-1,9-1-37,11-3-34,18-3-33,-3-11-70</inkml:trace>
  <inkml:trace contextRef="#ctx0" brushRef="#br0" timeOffset="1926.0304">4775 3726 137,'0'0'42,"0"0"-33,0 0-8,0 0 2,0 0 2,0 0-3,-10-2-1,5 2-2,2 0 2,3 0 7,-5 0 10,5 0-18,-7 0 4,-6 12-4,-2 4 1,-5 2 0,-1 4 5,0 0 7,-9 5 11,0-3 6,-4 3-8,-1 1-10,-5 2 2,10 2 2,-4-1-3,4 5-6,5 0-2,2 2-4,3 2 0,11 0-1,2 2-1,7-3 0,0-1-3,0 1 4,10-1 2,7-1-2,5 0 3,5-3-6,3-3 3,7-4-2,11-3 2,2-16 5,4-8-4,9 0 7,-12-5 24,4-22-7,-18 4-12,-11-8 6,-17 0 2,-3-1-3,-6 0 4,0-3-9,-21 1 3,-13 7 2,-4 1-16,-7 8 2,6 7-4,-9 7 0,2 4-3,1 0 2,-3 19 0,3 12-4,3 4-16,-3 0-14,6 8-7,14 3-33,20 2 10,5-11-84,8-18 17</inkml:trace>
  <inkml:trace contextRef="#ctx0" brushRef="#br0" timeOffset="13360.3091">10571 10296 258,'0'0'0,"0"0"-2,0 0-57,0 0 29,0 0 30,0 0 27,0 0-1,0 0-1,0-33 7,-3 24 16,3 1-23,-7 0-5,2 1 5,2 3-13,3-1-9,0 1 0,-3 1 3,-1-1 7,1 4-5,-2-5-2,2-2 1,3-1-4,-7 0 4,2-3-2,2 3 6,-4-4-3,2 2-4,2-2-2,3-3 12,-7-7-8,7-5-4,0-4-2,0-3-1,10-13 1,17-12 0,9-6-3,18-12 3,3-5-2,15-3 1,3 5 1,12 11 7,7 7-7,3 6 1,6 3-1,-6 3 3,2 1-1,-9 7-2,-11 1 0,-15 10 0,-11 7 1,-14 4 3,-11 9 4,-13 0-7,-3 6 2,-9 4-3,-3-2 1,5 2-1,-5-4-10,7 5-30,-7-5-25,5-13-1,-2-12-92</inkml:trace>
  <inkml:trace contextRef="#ctx0" brushRef="#br0" timeOffset="13697.5368">11386 8689 343,'0'0'1,"0"0"13,0 0 4,0 0-11,0 0-7,0 0 4,-69-24-4,69 24-9,36-8 9,24-7 3,18-2 6,14 7-3,0 2-2,-8 8-4,-9 0-2,-24 18 1,-15 22-1,-16 20 4,-20 20-2,-5 23 1,-40 8 8,-12 3-7,-3-15 9,17-28-10,19-19-1,13-14 0,11-11-12,0 0-28,6-5-24,31-17-34,13-5 4</inkml:trace>
  <inkml:trace contextRef="#ctx0" brushRef="#br0" timeOffset="14380.3443">12370 8549 166,'0'0'60,"0"0"51,-34-149-54,28 113 11,1 18-24,5 8-11,0 10-11,0 0-22,0 16-16,0 27 10,23 22 3,-1 19 3,1 14 0,-6-3 4,11-9-2,-9-12 0,1-20-2,-2-6 0,-3-11 2,0-12-1,-8-6 0,-4-11-1,-3-3 1,0-5 5,0 0 5,0 0 10,0-25 42,-25-14-50,-8-18-13,3-1 3,1-3-2,4 4-1,5 13 0,10 8 2,2 13-2,1 9 0,7 8 6,0 6-6,0 0-4,0 0-11,0 0-10,0 0 1,15 16 11,15 5 8,10-2-3,4-2 8,11-11 0,-2-6 0,-7 0 2,-13 0 0,-15-9 7,-1-14-6,-13-10 29,2-16 2,-6-13-12,0-12-7,-27-8-8,-13-7 8,-1 4-5,-5 17 3,8 18-13,11 18 3,14 15 4,8 13-7,5 4-7,0 0-112,0 0-32,18 21 45,9 0-21,3-8 2</inkml:trace>
  <inkml:trace contextRef="#ctx0" brushRef="#br0" timeOffset="14786.0628">13251 8133 336,'0'0'83,"0"0"-29,0 0-35,0 0-19,0 0-5,0 0-8,-15 111 13,15-50 0,0 7 0,20-2 2,22-12-4,-5-18-3,11-16-2,-6-8 4,-13-7 3,-4-5 6,-10 0-5,-15-22 19,0-20 43,0-17-43,-5-16-9,-27-2-4,-11 3 0,-6 7 19,-5 8 17,-1 20-34,13 9-1,6 13-7,14 9-1,17 7 0,-2 1-51,7 0-71,-5 10-26,-5 16 45,5-3 0</inkml:trace>
  <inkml:trace contextRef="#ctx0" brushRef="#br0" timeOffset="15790.0129">13870 7840 334,'0'0'60,"0"0"-12,0 0-23,0 0 3,0 0-4,0 0-11,0-54-13,0 54-13,0 27 1,0 13 10,15 10-2,15 8 8,0-8-6,12-2 2,0-11-4,7-10 1,-4-7-1,-3-8 1,-16-6 3,-9-6 0,-12 0 9,-5-6 2,0-26 4,0-7-3,-18-8-12,-17-1 8,-9 4-6,9 13 1,3 5 0,20 19-3,7 5 0,5 2-14,0 2-77,0 19 65,15 6 6,16-6-12,7-6-16,-4-7 33,-4-6 15,-14-2 0,-4-2 9,-12-24 80,0-10-41,0-10-19,-17-6-9,-14-12 13,0 5-4,10-1 2,6 8-15,3 10-9,9 13-3,3 10-4,0 11 2,0 5-2,-7 3 5,7 0-5,0 0-14,-5 0 2,5 20-3,0 18 5,0 16 5,0 15 5,0 5 3,15 7-2,0 3 0,5 1-1,5 3 3,5 3-6,7-1 6,3 0-3,4-9 1,6-10-1,-2-20 1,1-4-1,-4-13 3,-11-13-3,-8-10 3,-17-11 1,2 0 0,-7 0 51,-3-27 25,4-27-61,4-9-16,-9-3-3,0 2 0,0 12-1,-14 10 1,-2 12 0,-3 11 1,-7-2-1,7 12-7,-1-4 7,5 8-1,0-5 1,5 5 0,2-4 0,4-4 3,4 7-1,0-13-4,0-11-12,37-11-3,10-12-29,16-1 9,1-3 14,-7 6 2,-2 4 4,-5 12-27,-8 12-9,-7 6-16,0 7-52,-21-2 5</inkml:trace>
  <inkml:trace contextRef="#ctx0" brushRef="#br0" timeOffset="16405.7712">15043 7124 293,'0'0'64,"0"0"-7,0 0-6,-27-124-18,27 119-11,0 5-22,0 0-6,0 15-14,0 25 13,27 23 5,3 22 0,10 13 2,-5-1 3,-1-2-2,-4-10-1,-7-12 2,2-19-3,-10-7 5,-1-18-1,-4-2-3,-5-13 0,-5-7-3,0-7 3,0 0 10,0 0 47,-5-4 39,-14-23-72,-17-11-21,4-5 0,5-1 0,9 4-2,14 6-1,4 7-1,0 6-6,0 6 0,0 4 0,19 3-14,11 0-11,18 1 1,2 7 17,2 0 8,2 0 2,-4 17-7,-6 5 9,-13 4-8,-14 6-6,-17 2 4,0 6 6,-22 0 5,-20-1 2,-6-10 4,3 1 0,11-12-3,11-2-2,8 0-3,5-2-33,10-13-62,0-1-65,40-33-19</inkml:trace>
  <inkml:trace contextRef="#ctx0" brushRef="#br0" timeOffset="16624.713">15784 7376 478,'0'0'47,"0"0"15,0 0-28,0 0-34,0 0-10,0 0-13,-24-21 5,24 52 17,21 15 0,2-2 1,9-1 0,5-4 1,-7-3 2,-2 2-3,-1-3-4,-4-3-49,2-9-73,-1-22-53</inkml:trace>
  <inkml:trace contextRef="#ctx0" brushRef="#br0" timeOffset="17050.156">15819 7071 299,'0'0'217,"-94"-123"-206,74 92 8,17 12-19,-5 2 0,8 9 0,0 1 7,0 4 7,0 3-14,0 0-2,0 5-11,0 22 10,26 19-4,9 13 7,6 12 2,-6 6 1,2 0-2,-2-6 0,-7-8 4,4-12-3,-14-11 1,-4-8-3,-3-7-8,-11-9 6,0-8-11,0 0-5,0-8 18,0 0 9,0-8 11,0-19-5,0-12-11,0-3-4,5-5-11,29 3-10,11 0-6,5 8 9,-8 9 17,-12 12 1,-11 8 7,-13 2-4,-6 5 6,0 0-9,0 0-21,0 0-179,-28 5 20</inkml:trace>
  <inkml:trace contextRef="#ctx0" brushRef="#br0" timeOffset="18017.8388">14941 9088 200,'0'0'71,"0"0"33,0 0-64,0-133 10,-4 118-40,-17 7 6,7 4-15,-17 4 1,-1 0-2,-17 23 7,-8 24-2,-6 16 1,6 16-4,2 9 0,20-5-2,20-5 2,15-15-2,0-4-2,36-10 2,18-12-11,18-12 6,18-19-32,4-6 19,-1-6-32,10-38 38,-5-12 12,-14-14 0,-12-7 4,-17-7 4,-13 0 10,-20 8 29,-7 13-5,-15 14-8,0 17-4,0 12 11,0 15-9,-7 5-16,-1 0-16,-14 2-9,-2 28-10,-6 12 17,-2 6 1,21 1 1,6-7-7,5-4-20,0-12-1,21-1-18,6-14-4,-7-10-3,2-1 36,-4-5 17,-2-27 4,-11-5 4,-5-7-2,0 11 52,0 3-6,0 11-8,0 11-10,0 8 6,0 0-40,0 0-12,0 5-21,0 25 21,15 10 10,0 7 2,3 2 0,0 3 6,9-8-6,-2-1 3,7-6-3,3-10-25,14-6-48,-1-21-49,2-11-61</inkml:trace>
  <inkml:trace contextRef="#ctx0" brushRef="#br0" timeOffset="18325.7339">15720 9014 402,'0'0'34,"0"0"3,0 0-37,0 0-4,0 0 4,0 0-2,20-54 0,36 40-2,16 7 4,3 3 4,-3 4 0,3 5-4,-11 27 1,-11 9-1,-19-1 0,-14 0-20,-20-8-21,0-8 21,-15-10 20,-27-10 1,-5-4 4,-2-1 2,3-32 20,10-10 11,-4-11-13,25-4-12,15-1-13,0 5-20,49 7-45,24 7-28,-4 5-75</inkml:trace>
  <inkml:trace contextRef="#ctx0" brushRef="#br0" timeOffset="18656.0001">16162 8732 416,'0'0'47,"0"0"-47,0 0-61,0 0 61,0 0 2,174-36 0,-102 36 5,3 4 4,-8 24-2,-13 3-5,-9 11-4,-12 0 0,-13 7 5,-10-1-5,-10-6 0,0-10-2,0-10-6,0-17 8,-10-5 8,-3-1 38,-11-30-6,4-16-22,0-11-10,9-5-8,11 0-3,0 5-15,15 7-21,20 5-12,13 10 7,-3-2-44,-6 11-80</inkml:trace>
  <inkml:trace contextRef="#ctx0" brushRef="#br0" timeOffset="18868.0764">16908 8326 274,'0'0'142,"0"0"-62,0 0-17,0 0-36,0 0-27,0 0-11,84-23 11,-26 66 1,-1 18-1,0 7-6,-9 0 5,-16-9 1,-3-4 4,-9-7-4,-2-1 2,-4-3-2,6 3 0,-5-9-56,1-21-119,-1-17-100</inkml:trace>
  <inkml:trace contextRef="#ctx0" brushRef="#br0" timeOffset="19359.7259">17749 8407 99,'0'0'62,"0"0"-38,163-161-4,-120 108 0,-8-2-8,-15 13 14,2 2-22,-12 12 6,-5 9 17,-5 10 32,0 6-22,0 3-22,-23 0-13,-26 14 3,-11 22-3,-2 8 6,10 3 10,9 8-8,18-2-2,10 4-6,15-2 0,0-6-2,5-2 0,30-15-2,23-5-3,18-16 5,22-11 0,14 0-15,2-31-73,-8-27-112</inkml:trace>
  <inkml:trace contextRef="#ctx0" brushRef="#br0" timeOffset="20156.1382">18666 7952 203,'0'0'106,"0"0"-49,0 0-10,0 0 5,0 0-15,0 0-26,-92-81 1,34 112-11,6 14 1,8 4 2,21 2 0,23-2-4,0-7-1,30-10-2,23-5-8,14-20-5,12-7-2,1-17-14,-13-32 25,-12-10 7,-14-15 0,-23-17 11,-18-17-3,0-8 6,-25-7 23,-29-6 13,-1 10 19,-3 22-11,6 26 4,20 29-33,10 26-4,15 9-12,2 7-13,5 7-13,-3 40-12,3 33 17,0 28 7,0 14 0,15 6 1,12 1 0,15-15 1,-5-9-1,4-15-1,-4-15-4,-2-11 5,-1 0 2,-7-5 2,-9 3-4,5-7 0,-1-6-47,-4-3-54,3-19-37,12-16-120</inkml:trace>
  <inkml:trace contextRef="#ctx0" brushRef="#br0" timeOffset="21797.9337">20071 8100 213,'0'0'114,"0"0"-72,0 0 19,0 0 12,0 0-8,0 0-1,-20-72-10,20 68-21,0 4-23,0 0-8,0 0-2,0 0-10,0 13-9,9 20 9,19 20 10,7 24 0,0 17 0,-1 7 5,-4-6-2,-7-9-2,2-20 2,-10-12 2,0-18-5,-8-11 0,0-13 2,-7-8 1,0-4 1,0 0 18,0-21 2,-24-20-2,-11-24-21,-7-20-2,-6-1 0,6-1-7,-1 8 7,18 25 0,6 11 1,2 9-8,16 11-6,1 1 0,0 3 5,33-5-3,12-7-17,24 4 13,11 1 5,9 4 11,-5 13-2,-1 7-2,-9 2 1,-14 6 0,-20 26-3,-11 4 1,-14 8-4,-15 11-6,-7 3 15,-35 5 3,-13 5 0,5-4 4,8-11 4,12-12-7,13-17-4,10-3 0,7-15-6,0-1-16,27-5-27,20-5 35,18-42 13,16-22 1,0-13-9,-10-2-9,-13 9 18,-13 2-2,-13 6 5,-7 10-3,-10 2 23,-3 8-9,-12 8 5,0 10-7,0 6-6,0 7 37,-12 11-25,-3 3-12,4 2 0,-3 0-6,-2 19-6,-6 22 2,0 8 2,10 11-1,12 2-1,0-3-4,25-2 7,19-10-8,14-11 9,23-9 3,7-18 3,14-9-2,-10-8-4,-6-31-9,-18-16 9,-16-10 6,-17-16-2,-11-8 2,-16 7-2,-8 10 2,0 23 18,0 17 54,0 17-12,-2 15-21,2 0-45,0 0-5,0 15-29,10 27 33,19 14 0,14 2 1,14 11 0,5-4-10,8 1-44,-3-6-15,-1-16-72,-15-23-194</inkml:trace>
  <inkml:trace contextRef="#ctx0" brushRef="#br0" timeOffset="22480.102">22656 7594 371,'0'0'84,"0"0"-53,0 0-24,0 0 2,-136-36 3,114 36 1,1 9-5,9 10-8,7 6-1,5 0-5,2 7 2,41-1-13,16-3 12,23 0 5,6-7 3,-4 6 10,-15-1-9,-18 6-4,-12 4 0,-19 9 0,-15-3-2,-5 2-3,-25 3 1,-44-1 4,-9-12 2,-13-11 1,8-16-3,19-7 5,21 0-1,29-20 2,14-22-6,25-11-118,42-17-32,12 4 71,0 2 55,-9 7 24,-8 15 25,-14 3 33,-3 7 65,1 5-21,-5 6-54,-6 4-24,-1 10-6,3 5-6,-9 2 13,16 0-10,1 22-11,2 13-4,3 4 1,-15 5-2,-2 3 1,-11-4-1,-2 4 2,-8-3-1,3-2 0,-5-9-33,5-3-36,5-12-56,20-18-68</inkml:trace>
  <inkml:trace contextRef="#ctx0" brushRef="#br0" timeOffset="23898.7079">24119 7541 556,'0'0'20,"0"0"-3,0 0-14,0 0 3,0 0 22,0 0-17,-177-114-10,115 114-1,4 23 0,1 18-4,8 7-5,12 2 7,21 7-1,14-8-5,2-4-32,18-14-22,29-9-31,7-13 35,-2-9 50,3 0 5,-8-26 3,-12-6 3,-2-12 8,-9 8 42,-1-2-24,-3 11 32,-8 13 0,-4 7-32,-1 7-26,-4 0-3,9 0-10,5 25-3,15 8 13,-9 14 0,7 2 0,-15 0-2,0-6 2,-11 3 2,-4-13 2,0-2-2,0-13 2,0-1-4,0-17-7,0 0 0,0 0 7,0-27 26,-10-27-24,-6-13 2,0-5-1,9 2 0,4 8-3,3 13 3,0 12 6,0 13 3,3 4-1,15-2-10,3 7 3,5 6-2,11 1 1,5 8 8,10 0-7,8 12-3,-3 20-1,1 10 0,-7 1-2,-16 6 0,-7 0 2,-11-2 0,-14-7-5,-3-6 4,0-13-21,0-10-3,0-11 9,0 0 16,0 0 19,0-20 4,0-24-18,-3-11-5,-2-9-4,5-4 2,0 13 1,0 8 1,13 14 0,4 8 1,1 9 13,-9 9-4,2-2-5,-1 9 3,11 0-8,0 0 0,-1 0-4,7 0 3,10 25 0,-5 7 1,11 6 0,-3 11 2,7-5 0,2 3 2,3-4-4,9-11-44,11-5-23,10-19-3,4-8-23,-1 0-10,-3-30 34,-20-7 62,-9-12 7,-14-9 66,-24-1 37,-10-5 2,-5 5 28,0 6-67,-15 16-12,-2 6-16,-3 13-3,3 8-18,-9 7-16,-8 3-1,4 0-8,-2 22 3,0 18-3,-1 12-11,11 10-22,14 5-15,8-12-24,15-14-27,28-16-7,6-18 72,-7-7 42,-7 0 2,-13 0 2,-11 0 67,-7 0 74,-4 0-14,0 0-88,0 0-36,0 0-7,0 0 0,1 0-6,19 0-12,19 0 9,18-11 7,18-15 2,-8-3-24,0-18-21,-19-12 30,-4-15 11,-24-28 3,-12-4 2,-8-15 4,0 3-5,-28 9 67,-16 15 17,1 18-2,11 27-35,2 17-21,13 17-17,11 11-6,4 4-3,0 15-11,-4 38-14,2 36 17,4 17 8,0 14-3,32 1 3,10-7 0,6-13 0,-8-10 2,4-21-2,-21-7-8,-1-20-33,-3-8-24,-1-10-5,-1-19-45,19-6-44,16-61-194</inkml:trace>
  <inkml:trace contextRef="#ctx0" brushRef="#br0" timeOffset="27190.1787">26799 7311 307,'0'0'62,"0"0"-34,0 0 7,0 0 5,0 0-19,144-96-15,-107 61-3,5-5 1,6-7 1,-9-2-1,1-1-1,-15 0 1,-10 4 8,-8 10-2,-7 8 28,0 9 10,-10 11-46,-12 8-2,-8 0 0,-17 24-11,-3 23 0,0 11 11,1 6 1,19 2-1,5-8-7,22 1 0,3-4 4,13-8-1,32-11 4,19-6 2,19-22 16,21-8-8,18-16 4,4-31-9,-13-19-3,-16-13-4,-23-15 4,-24-15-6,-20-3 4,-15-11-16,-15 9 16,-11 9 2,-30 19-1,-7 17 9,4 21 20,-2 11-13,14 10 5,13 10-6,3 12-1,14 1 7,2 4-13,0 0-9,0 0-3,0 3-17,0 29 3,0 23 3,5 20 14,12 16 0,6 3 1,4-2-2,13-13 1,7-10 0,13-14 0,15-12 0,6-15 0,7-18 0,3-10 4,-9 0 3,-7-18-4,-18-18 4,-10-13 3,-11-10-7,-12-11 5,-12-9 2,-12 12-5,0 10 2,0 12-1,-9 19 10,-7 3-3,0 6 3,-4 12-11,5 2 10,0 3-15,-1 0-3,-13 30-7,2 18 4,7 16 1,5 5 2,15 3 2,10-6-9,32-11-5,22-8-3,14-20 0,6-10 6,1-17 9,-10 0-18,-4-18 9,-21-23 12,-10-18 8,-10-20-3,-15-9-3,-8-1 5,-7 15-2,0 13 15,0 20 28,0 14-12,-7 7-14,-1 1-9,1 7 2,4 4 3,0 3-13,-1 3-1,4-3-2,0 3-1,-5 1-1,5-6-5,0 7 5,0 0 1,0 0-1,0 0-6,0 0 3,0 0 3,0 0-7,0 0-9,0 0 3,0 0 2,0 0 6,-3 0 3,3 0 1,-7 0 0,7 0 0,0 0-1,0 0 2,0 0 2,0 0 1,0 0-3,0 0 1,0 0-1,0 0 0,0 0 5,0 0-4,0 0 1,0-2 6,0-1-3,0-7 3,-10 0-7,2-7-1,-1-5 4,-6 0-4,0-6 0,-1-4-2,-1 0 0,2-2 1,3-4 0,-1 1 1,3 3 0,-2 5 1,9 6 4,-11 7-5,12 5 0,2 3-2,0 5-2,0 3 3,0 0-2,0 0-13,0 0 0,0 26-26,0 17 17,0 8 19,16 12 5,-8-5 1,2-6 1,2-13-1,-7-2 0,0-16 0,0-9 0,-5-5 2,0-5-2,0-2 4,1 0 2,3 0 5,-4 0 3,0 0 6,0 0 12,3 0-3,-3 0-13,0 0-10,2 0-4,-2 0-1,0 0-2,0 0-2,0 0-3,0 0-9,10 23-26,3 15 8,7 9 33,7 16 2,10 3-2,-7 4 3,3-7-3,-8-12 0,1-12-4,-15-17 3,-1-8-3,-3-10-5,-7-4 9,0 0 2,0 0 16,5-28-3,-5-27-15,0-19 3,0-5-6,3 3 0,-3 17-2,5 19 5,2 16-1,-7 8 2,2 9-2,-2 5-1,1 0 2,-1 2-2,0 0-7,5 0-15,4 11-6,8 21 28,6 7 1,2 2 2,0 0-1,-1-6 0,-8-11-3,-4-8-9,-5-9-11,-2-7-12,-4 0 9,4 0 26,-1-16 10,2-26 2,11-18-12,-2-4 2,0 4-2,-3 13 3,-2 19 5,-5 9 35,-5 12 4,0 2-33,0 5-14,0 0-4,0 0-13,13 17-8,2 15 16,11 9 9,17 7 0,4-1 0,10-1 4,10-3-6,5-10 6,6-15-4,4-14 2,-2-4-2,-4-15-10,-4-32 10,-9-5 3,-11-11-2,-7-10 8,-18-1-6,-10 4 4,-7 11-6,-10 12 7,0 15-1,0 16 6,-4 0 2,-9 8-1,-5 6-12,-14 2-2,-7 5-10,-12 27 6,2 12-1,12 6 5,10 4-8,12-2 6,15-4-3,0-2-5,20-6-19,17-8 11,8-9-2,-1-12 16,4-11-1,-9 0 5,1-31 4,-3-12 0,6-13 3,-2-6-3,-6 11 1,-12 7 4,0 15 34,-14 16-18,-2 6-6,-7 7-6,0 0-9,0 0-3,0 0-2,0 0-10,5 7-11,11 14 4,13 12 12,9 3 3,14 1-19,0-10-16,5-12 7,-12-4-11,-10-11 19,-6 0 23,-9-11 0,-9-10 4,3-12-1,-4-4 22,-7 4 53,-3 3-11,0 8-8,0 12-12,0 8-6,0 2-36,0 0-5,0 0-5,0 0-12,8 7-19,19 18-29,18 9 52,22 2 3,17-9-23,8-8-7,2-15 14,-6-4-12,-16-4 3,-20-30 24,-25-7 11,-14-13 10,-6-7 1,-7-4 39,0-6 0,-17-1-13,-10 8 47,7 17-38,-1 10-8,7 16 0,8 14-23,6 7-12,0 0-3,0 0-19,0 13-5,5 29-62,18 20 49,19 14 27,13 4-21,14-6-36,6-11 13,-10-13 20,-1-10-52,-13-17-11,-12-15-188</inkml:trace>
  <inkml:trace contextRef="#ctx0" brushRef="#br0" timeOffset="27319.7203">31876 5911 561,'0'0'192,"0"0"-85,0 0-107,221-101-14,-35 85-4,11 9-37,-13-6-137,-30-6-389</inkml:trace>
  <inkml:trace contextRef="#ctx0" brushRef="#br0" timeOffset="34170.0879">20556 9741 155,'0'0'39,"0"0"2,0 0-5,0 0 21,0 0-11,0 0-12,0 0-12,-13 0-6,10 0 4,3 0-4,0 0-2,-2 0 8,2 0 4,-5 0-12,5-5-6,-2 5-2,-1 0 7,3-2 6,0 2 4,0 0-9,0 0-6,0 0-2,0-3-5,0 1 0,0 2-1,0-3-4,0-4-5,20-8 7,18-2 2,16-5 2,0-4 4,6-1 0,-3 1 2,-14 9-5,-8 2-3,-11 2-2,-4 5 2,7-3 1,-6 7-1,11 0-6,3 4-126,2 0-44,-15 0-71</inkml:trace>
  <inkml:trace contextRef="#ctx0" brushRef="#br0" timeOffset="34426.8282">20832 9912 249,'0'0'172,"0"0"-140,0 0-32,0 0-17,0 0 13,0 0 4,-26 0 4,26 0-4,0 0-8,0 0-4,30-5 12,23-12 10,31-10 7,23 0-17,13-9 5,18 4-5,-8 0-74,-10-5-134</inkml:trace>
  <inkml:trace contextRef="#ctx0" brushRef="#br0" timeOffset="35026.0517">21818 9288 280,'0'0'116,"0"0"-69,0 0-47,0 0-14,0 0 13,0 0-5,43 114 8,-23-59-2,5-1 3,-1 0 0,-3-6 1,-4-6-3,0-5 1,-9-11-2,-1-13-1,-4-10-21,-3-3 4,0-8 18,-10-32 0,-21-18 0,5-12-5,0-4 5,6 9 11,6 8 11,8 18 14,2 9 2,-1 13-24,5 12 14,0 5-5,0 0-23,5 0-14,22 4 3,20 24 11,13 7 1,12 10-1,3-8 2,2 6-2,-7-15 3,-3-9-5,-17-11 2,-11-8 0,-16 0 2,-8 0 13,-10-24 62,-5-18-9,0-10-48,0-18-13,-18-6-5,-12 3 3,-7 3-3,2 20-2,13 18 1,6 17-2,16 15-62,0 17-219,0 5 0</inkml:trace>
  <inkml:trace contextRef="#ctx0" brushRef="#br0" timeOffset="35385.6796">23049 8905 288,'0'0'17,"0"0"-7,0 0-10,0 0-8,0 0-6,0 0 14,-37 148 13,10-58 46,4 11-16,8-10-16,15-10-17,0-19-9,10-14-1,18-20-3,-1-13 0,5-7 0,-5-8 3,6-12 21,-5-35 26,6-19-12,-4-13-17,-8-13-13,-17-3 9,-5 16 2,0 8-10,-27 17 26,7 27 11,2 17-43,8 10-3,-2 10-91,0 34-131,0-2-4</inkml:trace>
  <inkml:trace contextRef="#ctx0" brushRef="#br0" timeOffset="35576.6438">23579 9116 225,'0'0'396,"0"0"-337,0 0-59,0 0-30,0 0-165,0 0-9,34-26 29</inkml:trace>
  <inkml:trace contextRef="#ctx0" brushRef="#br0" timeOffset="35918.6676">24138 8801 292,'0'0'72,"0"0"-30,0 0-2,0 0-21,0 0-10,0 0-5,-69 65-1,69-12-1,0 0 0,27 4-2,30-14-15,18-15-52,12-20 40,-8-8-63,-11-5 12,-19-26 19,-27-10 47,-22-3 12,-12-3 37,-37 4 6,-13-1 47,-3 12 6,2 7-31,13 8 2,13 11-32,22 2-28,15 4-7,15 0-68,42 0-51,23 0 94,27-5-72,-8-27-77</inkml:trace>
  <inkml:trace contextRef="#ctx0" brushRef="#br0" timeOffset="36337.5619">24737 8427 325,'0'0'99,"0"0"-17,-132-122 22,90 95-33,17 8-15,8 11-22,7 3-3,10 5-31,0 0-4,0 12-10,0 38-15,0 27 22,0 24 7,0 16 0,0-4 2,10-6-2,7-8 3,3-13-3,11-10-3,5-6 2,7-12-3,1-10 3,1-17-5,0-11-16,0-12-5,4-8 17,-11 0 5,2-31-3,-16-18 4,-9-6 4,-14-7 8,-1 1-8,-1 4 12,-23 8 16,-14 13 4,1 2 2,-12 2-23,14 5 5,2 7 14,16 10-16,10 4-11,7 0-3,0 6-19,0 0-55,31 0-24,24 0 41,13-5-36,11-10-67,0-6-60</inkml:trace>
  <inkml:trace contextRef="#ctx0" brushRef="#br0" timeOffset="36840.251">25642 8160 419,'0'0'60,"0"0"6,0 0-28,0 0 15,0 0-14,0 0-39,-44-74-3,44 79-21,4 27 4,24 15 19,-1 29 1,-11 19 0,0 13 7,-10-8-5,-4-7 5,3-21-6,-3-22 3,3-18-3,-5-10 0,0-17 0,5-5 3,-5 0 12,0-17 8,0-26 5,0-31-29,0-8-2,0-8 1,6 16-4,13 12-4,2 21 6,11 10-14,5 16-5,20-1-7,11 10 14,1 1 15,5 5-3,-6 0 1,-9 24 1,-7 16 0,-9 10 0,-13 1-4,-6-2-2,-9-8 6,-15-19 1,0-5-4,0-8 4,-14-3 8,-16 6 24,-2-2-31,-1-1-1,13-9-96,20-5-102</inkml:trace>
  <inkml:trace contextRef="#ctx0" brushRef="#br0" timeOffset="37043.6497">26595 8246 486,'0'0'93,"0"0"-10,0 0-49,0 0-5,0 0-16,0 0-13,7-11-23,8 49 8,0 20 15,7 7 2,6 1-2,-9 1 0,7-15-31,1-3-54,-2-22-28,2-27-134</inkml:trace>
  <inkml:trace contextRef="#ctx0" brushRef="#br0" timeOffset="37289.8883">26975 7888 489,'0'0'22,"0"0"8,0 0-25,0 0-4,0 0 18,0 0 38,-20-86-32,20 86-25,0 0-10,0 11-10,0 29 8,3 21 12,9 9 4,5 5 3,3 4 1,6-9-8,5-6-8,7-15-32,12-12-43,-1-15-54,1-22-57</inkml:trace>
  <inkml:trace contextRef="#ctx0" brushRef="#br0" timeOffset="37455.9636">27002 8084 397,'0'0'123,"0"0"-63,0 0-32,0 0-19,0 0-9,0 0-62,-15-64 18,98 44 28,16 2-79,6-3-24,1 2-7,-24-3 37</inkml:trace>
  <inkml:trace contextRef="#ctx0" brushRef="#br0" timeOffset="37688.083">27594 7870 35,'0'0'153,"0"0"6,0 0-34,0 0-38,0 0-4,0 0-21,5-81-24,-5 81-38,0 0-13,0 0-22,30 19-9,18 8 44,13 9 1,-8 1 5,2 5-12,-13-3 10,-10-4-8,-12 0 2,-8-8 1,-12-7-3,0-3 1,-37-2 3,-17 0 12,-21-8-2,-7-6 1,-1-1-11,16-6-43,28-28-246</inkml:trace>
  <inkml:trace contextRef="#ctx0" brushRef="#br0" timeOffset="39256.0409">28641 7611 419,'0'0'105,"0"0"-53,0 0-38,0 0-14,0 0-1,0 0-16,5 10 5,18 22 12,11 15 0,3 12 9,-4 6 10,-8 4-5,0-5-9,-10-5 6,-3-5-4,-2-6-7,-5-6 11,2-10-10,-5-10-1,-1-9 0,-1-9 0,0-4-7,-1 0 7,-33-34 0,-13-8-23,-11-11 1,2-6 20,11-2 2,-2 4 0,22 3 30,0 12-5,17 10-17,8 5-6,0-3-2,33-2-9,24 0 1,27-3 5,6 5 2,-1 8 1,-4 15 0,-15 7-3,-14 0 3,-9 21-2,-12 12-4,-19 11-4,-9 3-1,-7 7 10,-8-6 1,-16-6 1,-2-10 1,4-5 8,7-12-10,10-3 4,5-8-4,0 0-9,1-4-42,50 0-33,22-35 83,29-12-17,14-12-66,-14 5 65,-22 1 19,-22 4 2,-34 13 27,-12 3 60,-12-4-2,0 10-10,-19-3-48,-4 7 5,1 5-2,4 4-15,1 6 2,2 7 0,-9 1-19,4 1-6,-5 33-4,-3 9 3,8 11 5,6 3 1,14-4 1,4-6-46,44-6-16,14-10 6,18-13 11,4-17 21,-2-1-27,-2-8 2,-16-29 4,-11-7 34,-11-3 11,-18-12 0,-13-5 20,-6-1 36,-5 1 24,0 17-23,0 16 54,0 9-27,0 10-36,0 12-24,0 0-24,0 0-14,0 0-11,20 17-1,11 15 26,17 11-1,-1 3 1,5 0 8,5-5-8,5-2-8,-6-10-34,15-8-35,4-20-17,5-1-90</inkml:trace>
  <inkml:trace contextRef="#ctx0" brushRef="#br0" timeOffset="41751.7339">28178 8940 323,'0'0'55,"0"0"8,0 0-18,0 0-12,0 0-30,-181-48 0,102 56 8,7 16 8,14-3-1,23-2-8,20-1-10,15 4 0,0 5-1,15 5-6,52 0-6,18 0 13,20-2 4,4-3 5,-15 1-9,-22-6 0,-20 5 5,-21 0-5,-12-4-8,-13 1 5,-6 3-3,0 4 6,-40-4 0,-10 0 9,0-10 0,1-12-5,11-5 1,18 0 5,15-22-4,5-23-6,33-11-55,21-14 2,16 1 0,-1 11 43,-12 10 10,-9 10 4,-13 4 11,-8 4 27,-10 13-22,-12 7 32,1 10 22,-6 0-22,0 0-30,0 0-22,0 0-13,0 0-5,0 15 0,0 12 18,17 12 2,13-8-2,12 1-45,17-13-11,8-11 10,1-8-3,-9-3-47,-13-21 36,-20-4 35,-15-4 25,-11 1 45,0-7 26,0 6 27,-16 5-35,-3 4 33,6 8-52,3 10 12,10 3-34,0 2-22,0 0-12,0 0-14,6 25 1,14 18 25,7 15 0,-2 13-1,-1 7 1,-6-2 6,-9 5-6,1-13 0,-10-14 0,0-7 1,0-9 1,0-10-2,-19-9-3,7-7-8,2-7-22,2-5-3,-4-13 23,9-34-107,3-27-52,0-9 19,15-5 99,0 9 54,-5 20 37,-1 9 90,-3 10-25,6 1-32,3 6-15,12-2-13,10 2-26,11 3 0,14 7 3,2 6-3,4 12-5,-16 5-10,-2 0-1,-10 28-1,-15 6-6,-5 6 0,-8 2 3,-7-5 4,-5-3 5,0-15-5,0-7-4,0-6-4,0-6-22,0 0 17,0-6 13,0-32 0,0-10-8,0-11-4,0 3 12,0 11 6,0 17 45,7 12 6,-7 6-27,0 5-16,3 5-10,2 0-4,4 0-7,9 5-4,2 17 6,9 10-1,-11 3 5,2-3-1,-7-5-2,-1-4-22,-4-11 1,-1-2-8,-2-10-14,0 0 3,10-10 21,9-26 22,1-18-19,3-12 5,-3 7 15,-5 7 3,-15 9 49,2 11 4,-2 14 12,-3 9-26,-2 9-5,0 0-21,0 0-16,5 0-3,6 10-8,18 24 0,3 8 9,8 3 4,3 1 0,-1-3 2,-2-11-4,-3-16-17,-8-12-25,2-4 0,3-10 38,4-29 4,4-19 4,-5-23-2,-14-25-1,-9-10 4,-8-3 6,-6 13 13,0 24 35,-11 25-12,-6 16-11,2 8-29,6 8-1,-7 5 4,7 4 6,3 5-13,4 4 7,2 6-8,0 1-2,0 0-5,0 0 1,-5 0-5,5 0 1,0 0-1,0 0 0,0 0-4,0 0 5,0 0 4,0 0-4,0 1 3,0 13 3,0 6 2,0 3-1,0 18-1,0 4 2,10 18 0,2 7 0,4 14 0,5 3 0,-3 2 0,9-14 2,-6-11-1,-4-17 0,-2-12-1,-3-15 0,-9-8 0,-3-7 1,0-5 4,0 0 7,0 0 6,0-9 13,0-26 1,0-16-32,-5-4 0,5-3 0,0 10-7,0 10 7,2 8 0,18 5-11,8 1 6,11 6-2,13 3-5,8 10-9,4 5 6,-1 0 8,-8 37 2,1 11 2,-11 11-5,-15 5 6,-15-5-4,-13-10 3,-2-13 6,-5-12-2,-31-6 0,-9-1 23,7-11 1,-1-3-9,24-3 2,15 0-9,0-9-9,10-32-51,27-24-13,7-10-5,7 0 21,1 9 36,-10 14 7,-8 14 5,-14 7 4,0 10 29,-5 3 2,-4 4 19,1 5-31,-8 4-12,-4 3 15,0 2-21,0 0-4,0 0-2,0 2-18,0 29 0,5 10 19,18 16 4,17 4-4,12-8-2,18-10-11,12-18 0,2-14 2,-2-11 10,-10 0-9,-19-11 10,-13-20 3,-13-14-1,-22-10 6,-5-6 8,0 2 16,-35 4 5,-28 8 13,-3 8-1,-1 11-8,14 15-9,18 4-32,18 9-5,9 10-52,8 22-113,3 0 15,56-17-51</inkml:trace>
  <inkml:trace contextRef="#ctx0" brushRef="#br0" timeOffset="41999.5722">32135 7658 678,'0'0'84,"0"0"0,0 0-28,-38-123-30,38 119 16,0 4-42,0 0-22,5 15-13,22 33 27,11 20 5,2 24 6,-4 10-1,-13 11 2,-13 14 0,-10 12 3,7-2-7,-4-2-10,17-19-39,10-23-47,12-25-33,2-41-141</inkml:trace>
  <inkml:trace contextRef="#ctx0" brushRef="#br0" timeOffset="100429.5457">9852 16655 210,'0'0'121,"0"0"-71,0 0-21,0 0 6,-27-114-12,24 97 4,-4 10 3,2-3 8,5 5-16,-3 4 9,3 1-16,0 0-8,0 0-7,0 0-6,0 6-9,0 20 11,0 13 0,8 8 3,2 6 1,2 7 2,3-8 1,-7 3-3,11-8 0,-9-5 1,2-8 2,-7-2-3,-2-12 0,-3 0 0,5-8 1,-5-5-1,0-7 0,0 4 0,0-4 7,0 0 2,0 0 16,0 0 18,0-15-6,-13-8-35,-9-7-2,-5 3 3,-3 4-2,5-3-1,1 3 0,-2 4 2,4-2-2,2-3 0,-2 5 0,2-4 2,2-2-2,-1-2 0,8-1-2,1-4 0,10 6 2,0-1-4,0 4 4,0-5-9,25 1 7,13-7 1,4-3-1,6 9 0,9-2 2,-5 6 0,2 14-1,-6 10-4,-14 0-12,-1 6-10,-1 22 8,-9 12 0,-3 9 7,-11 1 11,-9 3 1,0-2 0,0-2-2,0-11 4,-15-4-1,1-7-1,9-12-1,2-7 1,3 0-7,0-3-25,0-1 2,28-4 20,11 0 9,14 0-1,6 0 0,6 0 1,-5 0 2,-3 11-3,-8 16-1,-14 5 2,-10 12-1,-22 1 2,-3 4-3,-28 1 3,-22-4 2,-14-3 15,-8-4 2,-8-7 8,1-12-13,16-5-12,14-10-2,19-5-4,25-13-51,5-42-151</inkml:trace>
  <inkml:trace contextRef="#ctx0" brushRef="#br0" timeOffset="100715.9005">10919 16517 378,'0'0'78,"0"0"-78,0 0-19,0 0 16,66 138 3,-33-77 0,4-1 0,-4-5 15,-3-5-10,-3-1-4,-5-8-1,-9 2 1,2-6-3,0-5-6,-5-22-118,6-10-143</inkml:trace>
  <inkml:trace contextRef="#ctx0" brushRef="#br0" timeOffset="101021.7857">11465 16181 385,'0'0'13,"0"0"-3,0 0-8,0 0 28,0 0 22,0 0 2,0-85-20,0 85-34,0 0-3,0 22-6,0 18 9,11 10 17,-2 9-7,6 15-1,0-3-7,0-3 8,0-4-10,0-4 0,3-9 2,6-1 1,1-7-6,7-7-19,1-4-7,6-9-16,9-14-45,7-9-91</inkml:trace>
  <inkml:trace contextRef="#ctx0" brushRef="#br0" timeOffset="101211.2277">11716 16615 403,'0'0'89,"-198"-7"-33,130 7 6,31 0-13,25 0-42,12 0-7,15 0-55,45 0 16,39-17 14,28-10 0,20-4-8,4-5-55,-14-1-100</inkml:trace>
  <inkml:trace contextRef="#ctx0" brushRef="#br0" timeOffset="102132.1887">12868 16213 350,'0'0'63,"0"0"4,0 0-29,0 0-10,0 0-12,0 0-12,-10-11 2,30 22-6,12 16 4,5 17 2,8 13 0,3 3 6,6 4-10,-12-5 5,-5 0-6,-7-14 0,-10-10 1,-7-9-2,-8-15 1,2-6-1,-7-5 2,0 0 6,0 0 43,0 0 14,-25-22-33,-5-10-26,-9-4-3,6 2-1,1-3-2,10 6 3,0 4 2,2 1-5,5 3 0,2-4 0,-2 1 1,0-2-1,7-3 1,-9 4-2,3-5 3,-1-4-4,0-1 3,7-6-2,-4-4-2,9-2 0,-4 0 1,2 16-4,5 3-3,0 6 5,0 9 1,27-5-21,8 8 12,17 2 5,8 4-2,7 6 2,-2 0-1,-16 13 6,-4 14-16,-10 9 0,-22 11-11,-13 7-2,-13 17 20,-37-8-3,-14-5 7,1-16 5,-2-10-2,14-14 0,20-9 4,10-3-3,15-6 5,6 0-4,0 0-12,0 0 8,0 0-7,12 0 5,11 0 8,10 0 23,8 0 5,7 0-16,4 22-12,6-2 5,-6 17-4,2 1-1,-4 6 1,5 5 5,2-7-6,7-2-7,14-8-34,3-10-40,-3-16-70,-9-6 5</inkml:trace>
  <inkml:trace contextRef="#ctx0" brushRef="#br0" timeOffset="102941.1568">14156 16401 73,'0'0'101,"0"0"10,15-139-37,-15 107 4,-6 10 11,-18 12-43,-1 5 0,-5 5-11,2 0 6,-8 0-27,11 24 0,-3 4-13,13 9-1,10 6-1,5 1-3,0-1-32,17-7-40,14-9-14,16-16-49,2-11-38,-8 0-13,-10-17 180,-16-9 10,-10 3 188,-5 4-44,0 6 33,0 5-42,0 6-17,-5 2-49,5 0-58,-4 2-11,4 28-11,0 3 9,0 10-1,25-12-12,22-7-21,2-14-17,9-10-14,-11 0-26,2-34 66,-19-14 1,-14-20 11,-12-4 15,-4-12 7,-5-8 12,-22 3 23,-6 7 17,2 10 19,8 13-27,1 22 10,9 15-37,8 5-13,2 12-6,3 1-3,0 4-2,0 0 0,0 0-6,0 0-2,0 26-6,0 22-1,8 22 14,20 15 1,14 6 1,10 0 2,2-2-3,9-14 0,-1-11-1,2-17-10,-8-19-10,0-16 14,-13-12-3,6 0 1,-6-23 4,2-26 5,1-6 1,-11-21-1,-7-5 7,-15 3-6,-13 2 3,0 17 3,0 22-1,-5 14 21,-3 19 9,-4 4 0,-4 11-31,-11 37-5,7 16-2,3 12 0,14 1 4,3-6-7,16-8 5,28-8-3,4-14 3,16-13-1,0-18-5,11-10-10,-3 0-1,11-33-34,6-21-37,-9-25-40,-16-13-115</inkml:trace>
  <inkml:trace contextRef="#ctx0" brushRef="#br0" timeOffset="103152.9975">14591 16048 292,'0'0'27,"-132"0"64,95 0-27,25 0 23,7-11-5,5-4-25,31-12-57,34-18-18,32-2 18,20-10 0,27 8-29,13 7-71,2 2-151</inkml:trace>
  <inkml:trace contextRef="#ctx0" brushRef="#br0" timeOffset="103529.887">16430 16113 480,'0'0'61,"0"0"-10,0 0-29,0 0-22,0 0-1,0 0 1,110-64 16,-25 37 13,7-5-15,2 5-8,3-1-2,2 11 0,13 2-8,2-1-76,-14-3-139</inkml:trace>
  <inkml:trace contextRef="#ctx0" brushRef="#br0" timeOffset="103747.4017">16811 16346 684,'0'0'22,"0"0"-22,0 0-17,0 0-27,0 0 30,0 0 6,10 82 5,57-82 3,28-1 7,19-30-4,18 0-3,19-9-24,8-3-84,-2-5-121</inkml:trace>
  <inkml:trace contextRef="#ctx0" brushRef="#br0" timeOffset="104471.9134">17689 16027 455,'0'0'91,"0"0"6,0 0-7,0 0-42,0 0-40,0 0-8,0 15-16,29 29 16,17 15 8,6 9-5,12 1-2,4-10-1,1-12-1,10-8-22,-1-24-38,1-15-17,-10-5 17,-18-36 8,-9-14 37,-22-8 16,-15-13 6,-5 0 12,-5-1 41,-25 10 40,-2 12-26,11 19-3,6 16-28,11 17-4,-2 3-27,6 0-11,0 0-7,0 10-3,0 27-8,0 15 18,15 12 0,6 8 1,-2 2 0,4-6-1,4 1 3,-4-10-1,2-5-2,-1-12-1,-1-4 1,2-11-35,12-5-56,0-18-68,6-4-64</inkml:trace>
  <inkml:trace contextRef="#ctx0" brushRef="#br0" timeOffset="105469.5467">19024 15946 610,'0'0'19,"0"0"-17,0 0 6,0 0 35,0 0-6,0 0-31,-20 12-6,20 29-15,0 14 15,7 2 2,21-2 0,16-4-2,2-11 3,11-8-3,2-12-14,-6-13-44,1-7 9,-9-2 18,-13-30-2,-9-10 3,-23-13 19,0 0 11,-45-11 2,-5 3 5,-2 8 6,-8 8 10,5 9 10,11 11 8,11 12-2,8 9-15,16 0-10,3 6-14,1 0 0,5 0 0,0 0-6,0 0-6,26 0-21,23-5 17,28-1 16,16-15 0,8 1-11,1 4 3,-25 5 3,-20 6 3,-20 5 0,-17 0 2,-14 5-5,-6 22-2,0 15 7,-6 16 33,-8 5 24,2 1-43,9-9-10,3-6-2,20-9-2,29-13 2,18-10-4,16-10 2,8-7-28,-4-2-18,-9-28 12,-13-2 20,-21-6 14,-21-6 0,-11-5 8,-12 2 12,-15-10 39,-30-2-27,-9 4 0,-9 6-10,-2 14-7,6 7 1,21 13-12,7 3-4,13 3-1,13 4 1,-2 5 0,7 0-4,0 0-15,0 0-6,0 0 8,0-2 3,0-2-17,20-7-3,21 5 27,12-10 6,16 6 1,1 0-1,-7 5-6,-6 5 7,-12 0-2,-6 10-1,-12 21-3,-6 7 6,-10 16 0,-6 9 13,1 7 34,3 4-33,6-6-11,6-6 1,21-10-4,3-10 3,6-19-2,5-7-2,8-16-31,0 0 29,-1-28 3,-11-19 3,-5-18-2,-20-14 8,-22-6 14,-5-1 26,-12 6 6,-32 16-22,-16 20 34,2 16-58,17 19-9,20 9-18,21 5-118,0 12-154</inkml:trace>
  <inkml:trace contextRef="#ctx0" brushRef="#br0" timeOffset="106198.0262">21132 15692 566,'0'0'99,"0"0"-99,0 0-29,0 0 20,0 0 6,0 0 6,162 148 2,-100-70-3,-14 14 0,-12-7 3,-11-3 5,-17-14-10,-8-7 14,0-14-12,0-16 0,0-10-2,0-14 0,0-7 8,0 0 30,0-16 35,-15-27-44,-7-21-28,6-8-1,12 5 0,4 7-12,0 18 8,10 4 4,29 18-14,1 2-1,23 4-11,11 11-7,3 3 19,-2 3 3,1 28 10,-10 2-8,-17 14 9,-26 6-5,-16 6 5,-7 0 1,-53-6 1,-8-8 6,-19-14-1,0-12 12,1-11 1,11-8-4,11 0-16,21-23-38,28-25-82,8-15-270</inkml:trace>
  <inkml:trace contextRef="#ctx0" brushRef="#br0" timeOffset="106912.0503">22319 15675 553,'0'0'98,"0"0"-64,0 0-34,0 0-5,0 0 5,0 0-15,7 37-2,25 26 12,0 13 5,5 4 0,-4-1 19,-6-8-1,0 1-12,-6-8 2,-1-3 1,-3-14-6,-5-11-3,-7-17 4,-5-6-4,3-10 4,-3-3 3,0 0-3,0 0 36,0-23 30,-15-25-27,-17-20-38,7-12-5,-13-2 0,6-3 5,4 15-4,-4 6-1,8 11 2,4 9 0,7 17-2,10 3-3,3 3-4,0 2-1,16-4-20,19-5-5,14 7-3,3-1 31,11 12-3,4-2 8,-3 12-3,-6 0-11,-7 0 0,-6 12 12,-15 13-8,-3 3 9,-17 8 1,-5 6-6,-5 7 3,-5 6 3,-32-6 2,-5-7 29,7-10-8,11-7-12,11-10-11,13-2 0,0-9-4,0-4-64,49-4-63,9-36-10,19-20-264</inkml:trace>
  <inkml:trace contextRef="#ctx0" brushRef="#br0" timeOffset="107172.9501">23311 15578 37,'0'0'462,"0"0"-310,0 0-91,0 0 3,0 0-36,0 0-4,39-66-24,-39 74-8,-12 29-9,9 11 17,3 15 2,0 1-2,38 1-4,23-7-24,-5-14 10,3-8 12,-9-8 4,-10-13 2,-23-3 3,-10-7-1,-7-1 0,0-4 29,-2 11-28,-41 1 2,-26 8-5,-30-4 0,-16-5-9,-7-11-131,26 0-242</inkml:trace>
  <inkml:trace contextRef="#ctx0" brushRef="#br0" timeOffset="108492.1152">17542 17667 294,'0'0'107,"0"0"-50,0 0 36,0 0 14,0 0-39,0 0-32,0 0-5,0 0 1,0 0-2,0 0-2,0 0-10,0 0-4,0 0-9,0 0-5,0 0-1,5-7-3,30-13 4,19-4 2,23-6 1,16-2-1,1 5-2,0 4-5,-2 8-18,-7 2-41,-18 5-18,-12 8-22,-11 0-64,-18 0-63</inkml:trace>
  <inkml:trace contextRef="#ctx0" brushRef="#br0" timeOffset="108731.3026">17964 17891 186,'0'0'68,"0"0"-23,0 0 18,0 0 2,0 0-25,0 0-9,-36 23-13,68-19 19,8-4 14,22 0 31,17 0-29,1-16-20,12-8-25,-8 5-4,-1-4-4,-1-2-7,7-3-70,-4-8-72,-13-12-135</inkml:trace>
  <inkml:trace contextRef="#ctx0" brushRef="#br0" timeOffset="109207.6055">19198 17202 426,'0'0'108,"0"0"-8,0 0 8,0 0-39,0 0-16,0 0-39,-89-27-14,89 54-16,4 4 15,34 0-4,9 1 3,20-4-2,8-11 1,4-8-40,-11-9-19,-16 0 22,-7 0-4,-21-15 42,-9-11 2,-8 5 9,-7-3 8,0 5-4,0-4 21,0 6 4,0 2 13,-7 5 11,7 4-22,0 6-9,0 0-30,0 0-1,0 0-9,0 6-4,10 28 0,23 6 13,11 15 4,8 4 0,0 5-2,-6-1-1,-2-4 0,-7 3-1,-2-16-16,-8-5-61,-7-20-79,1-21-82</inkml:trace>
  <inkml:trace contextRef="#ctx0" brushRef="#br0" timeOffset="109512.9836">20202 17078 483,'0'0'77,"0"0"-28,0 0 42,0 0-28,0 0 7,0 0-15,-19-84-23,19 84-32,0 0-7,0 8-7,15 28-2,17 15 16,13 8 0,-3 7 7,5-8-5,2-2-1,-9-2 4,0-9-4,-7 0-1,1-13 3,-14-5-3,0-5 0,-10-16-6,-2-6-56,9 0-41,-4-28-27,9-23-61</inkml:trace>
  <inkml:trace contextRef="#ctx0" brushRef="#br0" timeOffset="109775.6138">20727 17053 404,'0'0'159,"0"0"-69,0 0-18,0 0-32,0 0-22,0 0-18,-147-55-6,110 78 4,2 2-6,1 7 8,8-4 2,11-3-2,11-3-4,4 5 1,0 0-5,15 3-5,34-3 10,14-10 2,16-2 0,13-10 1,-2-5 2,-1 0 0,6-9-2,-4-6-6,-8-6-42,4-2-69,-18-13-114</inkml:trace>
  <inkml:trace contextRef="#ctx0" brushRef="#br0" timeOffset="110421.0796">21279 16640 541,'0'0'137,"0"0"-57,0 0-21,0 0-10,0 0-32,0 0-17,-65-49-3,65 66-20,28 21 10,14 16 13,12 9 3,-6 8 0,-8-2 2,2-6-4,-17-8 0,-10-10 7,-3-11-5,1-18 1,-13-5-1,4-11-3,-4 0 6,0 0 2,0 0 1,0 0 8,0-12-8,0-20 2,0-9-10,0-3 0,0 1-1,0 6-5,5 5-1,33 9-12,12 3 10,16 8-2,-3 7-8,4 5 7,-3 0 11,-8 22-1,-2 5-3,-22 10 3,-2-4-3,-20 9 0,-10-10 4,0 2 1,-18-4 12,-21-7 5,-9 2 6,-9-8-16,0 0-8,-2-8 0,7-9-54,14-4-102,25-33-187</inkml:trace>
  <inkml:trace contextRef="#ctx0" brushRef="#br0" timeOffset="111222.6778">22408 16636 586,'0'0'136,"0"0"-79,0 0 30,0 0-28,0 0-38,0 0-19,-47-60-2,47 60-11,0 23-6,5 14 12,15 20 5,4 4 3,1 11-3,-3 0 0,-4 1 0,0-2 7,3-3-7,0-8 4,-1-8-2,9-10 2,-9-10-4,-5-9 0,-7-14 0,1-1 2,-8-8 1,-1 0-1,0 0 4,0 0 8,0 0 14,0-17 16,0-1-32,0-6-8,0 1 2,0-7-6,-3-2 1,-10-1-1,-1-10 0,-4 1 0,-7-6 3,5-12-3,0 1 0,-6-5 0,3 0 0,5 5 0,-4 7 0,9 7 0,-1 10-1,4 7 1,8 9-1,2 6-1,0 2-2,0 1-11,0 0-14,26-1 6,14 0 2,22 5 10,6 6 11,1 0-5,4 0 3,-7 18 1,-6 8-4,-7 5 1,-1 1 3,-10 5 1,-9-5 0,-12 0-3,-11-5 1,-10-4 2,-10 2-2,-32 2 2,-15 5 9,-8-4-1,8-9-8,20-6 3,15-4-6,15-9-37,7 0-29,0 0 6,34-26-28,18-12-115,16-15-48,4 0 32</inkml:trace>
  <inkml:trace contextRef="#ctx0" brushRef="#br0" timeOffset="111538.3107">23271 16524 88,'0'0'143,"0"0"-10,0 0-11,158-140-54,-130 117-9,0 3-7,-13 10-36,-9 4 25,-6 6-2,0 0-21,0 0-18,-21 28-1,-15 3 1,1 12 36,3-5-21,20-1-15,12 5-2,28 2 2,28-4 3,22-5-2,14-3 2,-5-7 2,4-8-5,-23 5 0,-19-14 0,-26 1 3,-11-9 2,-9 0 22,-3 0 34,-3 0 10,-32 0-21,-26 0-42,-10 0-8,-23 0-2,-8 0-44,8 0-96,31-9-129,46-10-216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45:15.166"/>
    </inkml:context>
    <inkml:brush xml:id="br0">
      <inkml:brushProperty name="width" value="0.05292" units="cm"/>
      <inkml:brushProperty name="height" value="0.05292" units="cm"/>
      <inkml:brushProperty name="color" value="#FF0000"/>
    </inkml:brush>
  </inkml:definitions>
  <inkml:trace contextRef="#ctx0" brushRef="#br0">15136 9095 126,'0'0'54,"0"0"-9,0 0 58,0 0-73,0 0 18,0 0-8,0 0 2,0-91-3,0 85-3,0-5 18,0 6-34,0 1 8,0 3-15,0 1 5,0-5-2,0 5-10,0 0 5,0 0 0,0 0-3,-3 0 0,3 0-3,0 0-4,0 0-1,0 0-1,0 0-5,0 0-1,0 0-5,0 26 0,0 5 3,0 16 9,0 12 3,0 8-3,0 2 0,0 2 0,0-3 0,3 1 3,-3-2-2,6-1-1,0-13 3,-6-9-2,4-7-1,-4-10 3,5-16-5,-5 0 2,0-8-1,0-1 1,0-2 4,0 0 2,0 0 10,0-11 0,-15-17-16,-1-15-83,3-15-41,6 3 6,7-4-62,0 4 34</inkml:trace>
  <inkml:trace contextRef="#ctx0" brushRef="#br0" timeOffset="456.1361">15050 9266 143,'0'0'63,"0"0"-31,0 0 28,0 0 0,0 0-17,0 0-9,-29-117-8,46 107-26,-5 4 1,3 6 7,-2 0-8,4 7-1,14 23 1,6 7 5,0 5 10,3 12-3,4 0-2,1-1 13,0 4-6,-3-6-16,3 0 13,4-7-8,-13-2-2,11-10 6,-7-5-10,-5-7 1,-9-9 1,0-3-2,-6-8 0,-8 0 7,-4 0-3,6-27 6,-4-22 16,2-15-20,-12-11 7,0 0-3,-12-5 3,-12 5 8,4 6-14,0 10-1,5 6-4,12 6 2,-10 8-1,11 7-2,-2 5-2,4 12 2,-6 3 3,6 8-4,-5 2-1,5 2-9,0 0-74,-4 0-19,-7 18-42,-8 7 5,-2-9-34</inkml:trace>
  <inkml:trace contextRef="#ctx0" brushRef="#br0" timeOffset="1085.3161">16408 9288 304,'0'0'21,"0"0"-20,0 0 11,0 0 47,0 0-34,0 0-25,-20 0-2,20 0-1,0 0 3,0 5 0,20 0 22,2 0 13,11-1-10,5 0-11,11 0 8,11-4-11,7 0 2,7 0-5,-1 0-6,3 0 2,-4 0-4,6 0-4,2 0-14,-8 0-54,-15 0-9,-20 0-94</inkml:trace>
  <inkml:trace contextRef="#ctx0" brushRef="#br0" timeOffset="1415.7983">16501 9719 423,'0'0'46,"0"0"-43,0 0-2,0 0 41,0 0-16,0 0-20,6 0-6,22 0 0,17 7 29,15-4-1,12-1-21,7 1 3,5-3-1,-9 0-7,-7 0 3,-4 0-5,0 0-1,-13 0 1,-10 0 2,-1 0-2,-22 0-6,2 0-38,-5 0-42,-1 0-147</inkml:trace>
  <inkml:trace contextRef="#ctx0" brushRef="#br0" timeOffset="4110.7571">18444 9217 89,'0'0'48,"0"0"0,0 0 11,0 0-8,0 0-9,0 0 2,0 0-11,0-54-11,-9 48 11,1-2-22,-4-1 21,2 4-31,2-3 6,-6 6 2,9-1-9,-5 3 3,9 0-1,-9 0-2,5 0 0,-5 0 0,-5 0-3,1 5 1,-3 11 1,6-1-2,-1 2 3,-3 9-7,10 1 5,5 5 1,0 1-2,0 4-1,27-1-2,6 3 6,6-7 10,9 0-6,2-2 4,4-7-3,-6-4 13,-2 3-12,-6-4 6,-12-2-9,-3 0-1,-10 6-2,-15-2-1,0 7-9,-6 4 10,-36 5 0,-13-1 4,-1-3 3,4-12-7,4-3 0,16-12 2,14-1 0,3-4 0,13 0 7,2-8 40,0-25-14,17-15-26,26-12-9,21-8-9,6 4 2,-1 1 7,-12 9 1,-12 9 3,-12 9-4,-18-1 18,-15 10 13,0 1-14,-8-3-17,-32-1 0,-22 3-7,-15 4-8,-15 2-24,-2 1 8,16 8 29,16 6 4,25 1-4,15 5-14,20 0-53,2 0-117,12 0 2</inkml:trace>
  <inkml:trace contextRef="#ctx0" brushRef="#br0" timeOffset="6155.5586">19362 9174 222,'0'0'42,"0"0"-33,0 0 45,0 0-15,0 0 17,0 0-45,0 0 10,0-17-10,-5 17-11,5 0-2,-8 0-1,-1 13-1,-2 14 4,-10 10 39,6 8-19,-3 4-13,8 1 5,5 2 15,5 1-15,0-3-8,0-2 1,12-5-5,14-7 4,1-4-4,0-5 0,10-10 0,-5 0 6,8-13-3,-10-4 4,3 0 1,-3-16-5,-10-16 4,6-6 12,-11-14 9,-12-2-24,2-1-4,-5 2 0,0 6 0,0 10-1,0 2 0,-8 8-11,-14 4 6,-2 1 3,-6 5 1,-7 2 0,2 3 2,-11 7 0,2 0-3,11 0 0,9 5 2,12 0 2,9 0-1,3 0 0,0 0-6,0 0 5,0 0 1,0 0-10,8 0-9,24 0 17,27 0 2,8 0 7,6 0-7,6 0 1,0-5-1,-1-2 0,-1 2-8,-7 1-7,-6 4-1,-16 0 2,-12 0 11,-20 0 2,-6 0-16,-10 0 7,0 0-9,0 0 16,0 16 0,-10 16 3,-6 5 25,1 7-11,6 3-10,2 1 6,7-1-10,0-3 4,36 1-4,7-5 7,17-8-5,-4-5-1,5-12-1,0-4 7,-4-11-1,-11 0-5,1-4 11,-15-20-8,-10-7 37,-12-16 4,-10-4-8,0-11 0,-10-3-13,-22 3-16,0 8 24,-8 5-31,-3 13 0,1 8-1,-3 9-2,11 5-2,12 5 0,9 9-27,6 0-99,7 9-15,0 6-43,0-3-86</inkml:trace>
  <inkml:trace contextRef="#ctx0" brushRef="#br0" timeOffset="6906.2214">20213 9232 126,'0'0'111,"0"0"-103,0 0-1,0 0 74,0 0 2,0 0-26,0 0-11,0 0-6,0 0-11,0 0-25,0 0-4,5 0-4,27 0-1,18 0 5,19 0 0,10 0 2,4 0-2,1 0 0,5 0 0,-21 0-17,-4 0 12,-16-4-4,-21-2 9,-17 6 8,-2 0-2,-8 0 44,0 0 28,0 0-34,0 0-34,0 0-5,0 0-5,-8 0-8,0 21-7,-6 12 5,4 10 5,10 8 4,0-1 1,0 4 0,27-2-1,10-9-5,5-7 6,6-8-16,-6-11 10,-5-12-18,-4-5 24,-4 0 7,-13 0-4,4-20 19,-1-14 6,-11-17 6,-1-8-6,-4-12-10,-3-6 14,0 5 17,-18 3-9,-11 21-28,3 12-10,6 13-2,-2 12-5,2 11-54,-7 0-136,12 11-137</inkml:trace>
  <inkml:trace contextRef="#ctx0" brushRef="#br0" timeOffset="9742.6168">21798 9174 131,'0'0'73,"0"0"-49,0 0 50,0 0 8,0 0-33,0 0-4,0 0-5,0 0-16,-4 0-10,4 1-12,0 4-2,0 5-11,0 13 8,0 7 1,0 8 2,0 9 3,10 3-1,0 4 0,2-2 3,3 5 6,-10-1-1,7 2-4,-4 5-1,2-1 8,2-6-8,1 3 9,-8-6-5,4-9-5,-3-1 0,-2-7 2,7-4-5,-11-10-1,4-5 7,-3-7-7,3 2 0,-3-12-1,-1 0 6,5 4-2,-5-4-1,0 0 2,0 0 14,0 0 12,0 0 25,0 0-17,0 0 9,0-4-20,0-13-16,0-5-11,0-5 0,0-5 0,-10-1 0,5-4 0,-6-5 0,1 9-2,1-2-6,4 6 8,-6 3-3,4 8 3,0 3-2,1 1 2,2 3-2,-1 1 1,2 0 1,-2-2-1,-2 2 1,2-7-1,2-5-2,-4-5-3,2-5 4,0-4-5,2-1 2,-1 3-4,-1 2 0,5 2 9,-5 8 1,-5-1-1,5 2 0,-1 1-2,1 4 2,1-3 5,-3-1-5,2 0 0,2-4-1,-4-1 2,7 3-2,0-3 1,0 2-1,0 2-7,0 1 8,0 10 4,0-1-4,0 5 0,0 1 2,0 2-2,0 3 0,0-1 1,0-3 1,0 2-2,0 1 0,0-4 0,0 5-3,0 0 6,0-2 0,0 2-3,0-3 0,0 3 1,0 0-1,0 0 0,0 0-1,0 0-6,0 0 2,0 0 0,0 0-10,0 17 1,0 15 3,10 13 11,6 10-3,-1 4 2,-9 5 1,4 6 0,-5-1 4,2 3-5,-2 0 4,-5-8-3,5-5 0,5-6-2,-5-11 2,2-10 1,-2-6 2,-5-13-3,0-8 1,0 0-1,0-5 3,0 0 2,3 0-1,-3 0 13,0 0 7,0-10 10,5-17-22,-1-10-12,2-2 3,1 3-3,1 7 5,2-1-5,-5 8-4,-1 0 4,1 7 0,5-2 0,1 2-3,-2-2-1,13-3 2,11-2-2,4 5-19,13-2 1,10 7 4,-8 2 8,3 4 0,-6 6 7,-1 0-5,-9 0-4,1 28 0,-8 0-2,-1 12-2,-15 2 8,-16 7-11,0-1 2,-16 3 4,-32-2 12,-16-5 2,-8-6-1,-3-8 3,8-11 2,7-4 2,10-10-2,8-2 5,0-3-3,15 0-4,17-8-3,10-19-16,5-10-122,47-7-320</inkml:trace>
  <inkml:trace contextRef="#ctx0" brushRef="#br0" timeOffset="10587.5485">22932 9474 333,'0'0'225,"0"0"-208,0 0-16,0 0-2,0 0-1,0 0-11,0 44 8,-4 1 5,-6 10 0,5-1 3,5 0-3,-5 1 0,5 0 0,-6-2 1,1 2 2,1-7 0,-2-1-2,-3-3 0,3-3 0,-1-8 0,7-7 2,0-14-2,0-3-1,0-9 3,0 0 0,0 0 5,0 0 26,0-30 42,0-14-59,0-8-17,7-2-18,-1 1 3,-2 4-13,1 7 10,-5-2 7,0 3 8,0 3 3,0-5 3,-9 6 22,-4-5-8,13 4 9,-4 4-17,4-3 8,0 2-16,0-4-1,0 12 4,0 2-1,4 3-3,9 6 0,2 0-1,5 5 0,0-1-2,12 4 1,-2 0 2,4 4-2,-2 4 2,-1 0-2,1 0-4,-8 12 3,4 8 1,2 5-2,-8 2 4,5 5-12,-7 0-5,-9-4 15,1 4-8,-12 0 7,0 3-7,0 0 10,-7-3 0,-13 5-1,-6-10 1,0 0-1,-2-6 1,-5-5 9,2-5 17,-12 0 2,3-6-2,-4-5-11,6 0-6,-6 0-4,19 0-3,4 0 6,10-7-8,10-5-20,1-6-32,1-4-47,35 0-37,5-5-81,13 2 50</inkml:trace>
  <inkml:trace contextRef="#ctx0" brushRef="#br0" timeOffset="11045.9655">24203 9190 313,'0'0'37,"0"0"-21,0 0 44,0 0-25,0 0-14,0 0 0,-171-47 16,125 47-8,2 0-1,7 14-7,6 4-15,12 4-5,-4-2-1,14 6-1,8-8-1,1 2 0,0 2-7,33 5 9,14 5 2,20-2-1,1-2 0,8 3 8,-13-4-9,-11-4-1,-20 2 1,-10-8 1,-9 0-1,-8-8-1,-5-1-1,0-4 2,0 5 1,-25 2 20,-7 1 17,-26-1 14,-11 0-33,-11-1-8,-7 0-11,-12 0-41,7-10-127,17 0-266</inkml:trace>
  <inkml:trace contextRef="#ctx0" brushRef="#br0" timeOffset="21748.045">15966 11189 153,'0'0'44,"0"0"-2,0 0 57,0 0-41,0 0-32,0 0 22,0 0-42,0-27 11,0 26-1,0 1 19,0-4-13,0 4-9,0 0 4,0 0-6,0 0-11,0-2 0,0 2 6,-3-5-6,-2 1 0,-10-3-4,0-2 4,-10 2 4,-5-2-3,-4 4 0,-1-1 0,-5 2 3,1 0-2,1 1-1,4 3 1,-2 0-2,4 0 0,2 0 3,0 0-3,-1 0-3,0 7 1,6 6 1,-6 1 1,1 6 0,5 1-5,2 6 1,-2-1 2,5 2 2,5-1-3,0 0 2,8 4-3,0-2 1,7 1 2,0 1-1,0-3 0,9 4 1,17-5 1,9 0 1,7-3-1,13-6 0,1-4 5,6-2-1,6-6-1,-4-2-3,-4-4 0,-10 5 1,2 0 1,-7 1 1,-11 0-3,-1 3-3,-1 4 3,-14 2 0,1 7-2,-8-1 0,-7-2-12,-4 5 14,-4 7 4,-41 6-4,-7 2 4,-21-2 3,-1-1-3,-6-5-4,-2-3 12,-2-5-3,1-7 15,4-11 6,0-5-5,4 0-6,6 0-15,6-17-1,11-10-1,17 3-1,5-3-2,15 0-1,11 5-25,4-1-27,19 2-25,29-6-126</inkml:trace>
  <inkml:trace contextRef="#ctx0" brushRef="#br0" timeOffset="22587.7584">16824 11451 379,'0'0'102,"0"0"-37,0 0-25,0 0 16,0 0 3,0 0-34,-11 0-1,11 0-12,0 0 1,0 0-12,0 0-1,0 0-4,0 0 0,0 0-1,0 0 3,0 0-4,8 0 6,15 0 0,8 0 0,14 0 5,0 0-3,8 0-1,4 0 4,2 0-2,9 0-1,3-7-2,-4 6 0,-4-4 0,-18 1 4,-13 4-4,-15-5-1,-10 5 1,-7 0 0,0 0-9,0 0 0,0 0-47,3 0-40,2 0-35,5 5-64,7 5 89,-2 5-25</inkml:trace>
  <inkml:trace contextRef="#ctx0" brushRef="#br0" timeOffset="23097.509">16992 11850 199,'0'0'23,"0"0"-22,0 0 2,0 0 40,0 0 60,0 0-35,0 0-27,0 0-20,0 0 3,0 0 5,0 0-8,0 0-18,0 0-3,0 0 0,15 5 1,13-5 19,12 0-6,19 0 1,4 0-10,18 0 3,1 0-4,1-5-2,-7-5 10,-13 4-12,-9-5 0,-6 5 12,-14 2-6,-14-1-6,-9 5 0,-7 0 1,-4 0 1,0-5-2,0 5 4,0-3-4,0 3-14,5 0-39,10 0-31,10 0 39,5 3-133</inkml:trace>
  <inkml:trace contextRef="#ctx0" brushRef="#br0" timeOffset="25483.962">18562 11429 357,'0'0'79,"0"0"-78,0 0 1,0 0 20,0 0 11,0 0-24,0 0-9,5-6-1,-5 6-1,0 0 1,0 4 2,7 13 4,1 13 16,4 6 9,5 6-4,-2-1 2,-3-2-16,1-2-2,-3-1-5,-2-1 0,-1-3-2,0-1 0,1 1-2,-4 5-1,-4-1 4,0 0-8,0 4 4,0-2-54,0-8-35,0-19-108,5-11-42</inkml:trace>
  <inkml:trace contextRef="#ctx0" brushRef="#br0" timeOffset="26826.7858">19031 11451 312,'0'0'62,"0"0"-13,0 0-10,0 0-18,0 0-21,0 0-1,-15 74 1,3-20 24,7 4-1,5 1-10,0-2-9,0-7-1,20-3-1,10-3-2,9-9 1,2-12 2,3-4-3,-6-11 0,-14-8 0,1 0-2,-2-3 2,-8-25 2,0-8 8,-15-9-9,0 1 2,0-3-3,-20-1-3,-8 11 2,-2 5-2,-2 5 3,2 0 3,-7 6 4,10 5 30,-3 0-28,5 5-2,12 7-4,8 0 11,5 1-14,0 3-3,0 0-6,0 0 0,0 0 8,0-5-1,10 5-10,23-5 2,14-1 7,17-2-2,6 0-14,5-2 3,-3-2-3,3 7 14,-3 4 5,4-3-7,-8 4-14,-11 0 8,-10 0-9,-15 0 2,-11 8 8,-16-6-6,-5 5 15,0 3 3,-5 11 35,-25 11 20,-10 4-3,10 2-19,3 1-20,12-2-13,9 0 0,6-6-1,0 1 1,0-10-3,21 0-6,16-12 9,12-5 5,13-5 2,-4 0-7,11-6 2,-17-20-4,-4 3 5,-8-5 2,-8 0-5,-5-3 3,-11-3-4,-6 2 1,-8 5-13,-2 0 9,0 2-9,-12-2 3,-14 6 10,-13-1 2,1 7-2,-17-2 0,-9 2 0,0 3-2,-8 2-3,22 8-7,5-8-1,22 10 13,11-5 0,12 5 0,0 0-6,0 0-20,0 0 11,0 0 9,0 0 2,0 0 3,0 0 1,0 0 0,0 0 3,0 0-3,5 0 1,2 0 0,1 0-1,4 0 0,6 0 0,16 0 2,9 0 1,17 0-2,14 0-1,15 0 0,-2 0 0,-4 0 0,-2 0 5,-23 0-5,-9 5 0,-19 5-5,-5-3 8,-10 3-6,-12 5-3,2 0-1,-5 9 0,0 3 7,0 9 19,0 8-3,0-2-9,0 7 0,7-12-2,13 2-5,17-8 8,11-11-2,14-3 0,13-13-4,1-4 4,-1-4 0,-6-19-1,-11-7 6,-21-8-5,-10-6 50,-22-9 22,-5-11-42,-5 1-9,-44-6 15,-8 5-1,-11 10-22,1 11-19,12 16-4,16 15-10,17 9-104,21 1-106</inkml:trace>
  <inkml:trace contextRef="#ctx0" brushRef="#br0" timeOffset="27605.8431">21826 11103 538,'0'0'14,"0"0"-14,0 0-18,0 0 18,0 0 0,0 0-15,-5 27-6,15 10 21,5 10 5,5 6 16,-5 6 3,-3 12-6,1-2-16,-4 2 2,-3-3-2,-2-4-1,1-16 0,1-10-1,-6-17 1,0-10-1,0-7 0,0 1 5,0-5 36,0 0 44,0 0-32,0-11-1,0-21-51,0-8-1,0-9-11,0 0-3,0 7 10,0 10-18,4 5 22,7 11 0,0-6-5,5 7 2,6-2-5,3 2-10,12-2 7,5 7-1,10 4-8,8-5 3,-3 11-9,3 0 3,-3 0 11,-5 7-8,-17 12 15,-3 4-5,-12 9 9,-9 0-2,-11 7-4,0-3 1,-11 6 6,-25-5 0,0 2 2,-16-4 10,5-12 7,2 4 5,5-7-8,6 2-11,11 0-5,-7-1-4,11-5-37,8 1-21,-4-12-83,15-5-96</inkml:trace>
  <inkml:trace contextRef="#ctx0" brushRef="#br0" timeOffset="28154.8481">23104 11365 63,'0'0'222,"0"0"-219,0 0 8,0 0 77,0 0-22,0 0-33,0-7-19,-20 28-14,-3 11 1,2 8-1,0-5 0,9-1-10,5-8-25,7-7-11,0-5-38,0-9 29,0-5 38,0 0 14,19-5 3,-4-17 23,-5-5 23,7-2 23,-14 2-13,4 4 26,-6 6-26,-1 12 6,0 3 10,0 2-34,0 0-37,0 0-1,0 0-10,0 17-6,0 22 7,-6 3 9,6 1 1,0 3-1,0-13-13,10-2-10,6-13-6,4-5 11,-5-9 8,-3-4 10,-2 0 1,7-12 10,-7-11 29,2-8-20,-4 11-3,-8-2-11,0 12-6,0 3-1,0 7-21,0 0-66,-20 0-112,-13 7-99</inkml:trace>
  <inkml:trace contextRef="#ctx0" brushRef="#br0" timeOffset="29241.6838">23056 11275 340,'0'0'32,"0"0"-25,0 0 44,-131 42-13,93-10 0,1 9-15,5 3-3,14 5-3,3-7-9,15 6-8,0-7 3,15-3 2,18-4-5,12-7 0,2-12 1,13-10-1,4-5-3,-1-5-2,-2-27 4,-11-5 1,-2-11 13,-18-11 8,-8 5 19,-10-6-11,-12 12 35,0 7-16,0 9 29,-12 13-28,0 9-39,7 5 5,5 1-6,0 4-9,0 0-6,0 0 0,-3 0-14,-2 23-20,-2 13 1,2 11 37,5 2-1,0 0-4,0-7-18,20 1 8,12-11-11,-2-7 16,16-8-21,5-7 6,5-4-9,2-6 12,-4 0-12,-11-11 16,-8-21 15,-13-1 5,-2-16 0,-15-1 43,-5-4 29,0 5-24,0 12-11,0 11 9,0 11-1,0 8-10,0 2-30,0 3 1,0-1 4,0 3-8,0 0-2,0 0 0,0 0-1,0 0-4,0 0-3,0 0-4,0 5-10,0 22 11,13 14 6,6 7 5,3 0 6,9-4-5,5-5-1,4-8-7,-2-11-7,11-8-12,-2-12 10,6 0-16,6-22 18,-8-26 8,-4-11 6,0-10 15,-12 0-8,-10 3 12,-11 7 8,-14 13 20,0 19-20,0 15 2,0 3-11,0 9 3,0 0-20,0 0-1,0 0-9,0 0-8,0 27-31,0 9 44,0 13 4,6 0 1,3-2 0,1-4-1,7-2 2,4-4-7,4-4-14,9-3-24,13-11-21,20-7-41,16-12 22,18 0-144,9-27-79</inkml:trace>
  <inkml:trace contextRef="#ctx0" brushRef="#br0" timeOffset="29646.1188">25295 11224 334,'0'0'211,"0"0"-119,14-116 62,-36 88-82,-25 8-23,-18 13-26,-20 7-10,-12 2-10,10 35-1,11 10-2,19 7-2,36 1-3,21-1-11,0-12-32,43-6-18,24-19-2,15-17 16,12-1-28,-7-46 37,-12-19 25,-6-18 18,-24-16 3,-18-14 27,-17-7 67,-10 1-22,-10 15 5,-29 19 37,6 22-30,-4 25-33,13 15-30,16 17-18,8 7-6,-12 31-13,-1 45-23,0 47 32,11 29 4,2 11-1,25 3-4,10-17 4,14-16 1,-16-15-7,6-21-11,-14-19 12,-9-23-9,-4-19-11,-12-9-17,0-10-33,-3-17-75,-26-10-55</inkml:trace>
  <inkml:trace contextRef="#ctx0" brushRef="#br0" timeOffset="66145.6849">21441 10991 26,'0'0'202,"0"0"-193,0 0 2,0 0 1,0 0-1,-40-123 63,40 102-50,3-6-3,13 5-8,5-5-2,3 7 18,-4-2-9,0 5-13,8-3-3,-4 4-2,7-7 0,16-5-2,14-2 3,5-2-3,25-1 0,9-3 0,9-4-1,-4 0 1,11-3 0,-9-5 0,1-6 5,-2 7-4,-7-3 2,-2 3 1,-4 5 6,-1 5-8,-1 6 0,9 0-1,7 8-1,-5 1-2,3 4 2,-3-2 1,7-3 3,0-7-4,15 3 0,0-5 0,9 4 1,6 1 6,3 2-5,-9 3 4,-8 7-2,-13-2-4,-20 13 3,-12-2-6,-6 6 3,-10 0 0,-8 0 0,8 0 1,5 0-1,4 15 0,7 2-3,7 4 2,-1-1-1,6-2 2,0 7 1,-4-5-1,6 3-5,-9 0 5,-1 3 3,-2 1-2,-8 5-1,-6 5-4,-4 6 0,-4 0 2,-8 5-2,-5 6 3,-4 4-2,-6-3-2,-2-4 1,0 4 0,-1-2 3,-3 6 1,6-6-1,-7 9 1,1-6 2,2-3-1,-6 6-1,1 0 0,-4-1 0,4 1 0,-3 3 4,0-7-4,-8 4 0,0-5 3,-7-2 3,-5 7-4,-5-1 5,0 1 0,0 7-4,-29 6 3,-1 2-2,-12 2-1,1-5 0,-8 2 0,9-8-3,1-6 2,3-5-2,9-6 0,-2-6 2,-2 2-2,-1-2 12,-13 6-1,0-1-5,-4 7-1,0-5 0,4 4-2,-3-11-3,3 2 2,1-3-2,-4-3 0,9-4 2,-9-3 4,1 0-6,3-10 0,-4 6 0,-2-6 5,-2 2-5,-12-1 1,1-3 3,-6 4 0,-13-2 4,-5-2-3,-5 3-1,-17-4 1,7-3 1,-3 2-2,1-2 6,4-3 6,-2 2 3,3-2-10,10-1-8,6-3 5,4 4-4,11 0 2,-3 0-3,3-2-1,1 0 2,-2-2 1,-9 0-4,-3 1 2,-7-7-2,4 2 3,7-4 0,-2 0 3,9 0-5,8 0 2,-8 0 5,7 0 0,-9 0-5,-4-9 6,1-2-6,0-5 9,-1 5-4,0-1-7,-10 3 0,-2 2 0,1 4 1,-2-4 3,17 5-2,2-6 1,15 3 13,-4-7-15,5-3 4,4-2 13,2-3-1,-4-2-9,0-6-2,-1 1 3,-1-3 7,4 3 1,-2-1-16,3 1 4,-4-4-3,11 9-2,5-3 1,7 3 0,3 1 0,-1 2 6,5-4-4,-8 1 4,1-5-5,0 5-1,-3-5-1,-2 7 8,-1-7-7,0-5 0,-8 5-1,9-4 0,-5 3 0,11 1 0,1-4-1,8 4-3,-2-5 4,2 1 1,0-8-1,3 2 0,-4-1 1,7-9-1,-9 4-4,13 4 4,-5-4-1,3 1 1,-3 0-4,12-3 4,-11 0 1,13-9 0,1-4-2,0-1 2,0 5-2,15-5 1,0 5 0,5-1 0,-5 0-1,5 1-5,2 0 6,-1-1 0,-1-2-12,12-2 5,0 1-4,0-1-1,11-2-7,9-1-4,0 3-5,7 4 3,1 3 4,-2 3 2,-9 8-10,-9 7 15,0 4-11,-6 8-41,11 7 9,-2 3-32,17 2-50,7-11-40</inkml:trace>
  <inkml:trace contextRef="#ctx0" brushRef="#br0" timeOffset="120891.8083">15476 13982 20,'0'0'52,"0"0"-31,0 0 25,0 0 10,0 0-35,0 0 27,0 0-3,-33-51-27,33 51-14,0 0-1,0 0-3,0-4 0,0 4 2,0 0 6,0 0 10,0 0 8,0 0 14,0-4 1,0-1 1,0-1-12,0-5-3,0 1-20,3-7-2,17 2-5,13 3-4,9-8 0,7 3 4,3 11 0,8 6 0,-2 0-3,6 11 2,0 16 0,-6 11-1,-4 0 2,-4 10 2,-10 4-2,-10 6-5,-8-3 5,-10 4-4,-9-7 4,-3-3 0,0-11 0,0-11-2,0-14 4,0-5-1,0-3 3,0-5-2,-3 0 5,-4 0 4,-3-9 19,-2-26-12,-8-12-11,5-11-1,3-5 6,9-3-10,3-3 11,0 0 1,0-1 12,8 0-19,17-5 4,0 16 8,11 1-19,-13 16-1,-3 19 1,-1 2 0,-9 10 0,1 7-1,-2 4-13,12 0-47,18 0-11,13 0 18,23 24-16,9 3-40,-2 1-51</inkml:trace>
  <inkml:trace contextRef="#ctx0" brushRef="#br0" timeOffset="121207.731">16712 13990 218,'0'0'101,"0"0"-28,0 0-19,0 0 5,0 0-24,0 0-7,54-63-15,1 36-11,4-5 1,11 0-3,-2 5 2,-1 5-2,-6 14 0,-5 6-1,-9 2-5,12 0-31,-7 0-19,-2 2-3,3 6-28,-9 0-33,-9 1 40</inkml:trace>
  <inkml:trace contextRef="#ctx0" brushRef="#br0" timeOffset="121485.6228">16977 14467 427,'0'0'40,"0"0"-38,0 0 1,0 0-3,0 0 34,0 0 48,50-34-46,13-11-14,23-4-5,-1 1-1,4 10-7,-6 10-9,-9 9 0,-6 7-2,-11 8-47,-5-1-3,-3 3-28,-9 2-18,3 0 4,1-5-15,3-3-26</inkml:trace>
  <inkml:trace contextRef="#ctx0" brushRef="#br0" timeOffset="122507.1985">18527 13827 216,'0'0'10,"0"0"15,0 0-12,0 0 0,-8-144 37,8 106 15,0 0-15,10 2 0,5 2-26,0 2 4,3 7-18,4 2-6,5 2-2,5 11-1,1-1-1,-9 5 2,-3 1-2,-6 5 0,-3 0-1,-5 0-6,-4 0-6,2 17-13,-5 8 12,0 9 5,0 14-1,-25 8 10,-7 9-1,-11 1 4,8-9-3,-9-2 0,12-8 1,2-3-1,4-7 0,4-6 0,8 1 1,3-5 0,6-1-2,5-3 1,0-8 0,0 2 0,0-7 1,0 1-1,16-5 3,4-6 0,4 0 35,19 0 3,18 0-15,7 0-4,4-19-11,2 0 0,-9-4 12,-5-2-11,-11 3-9,-9 7 5,-8-2-5,-6 7 1,-16 2 3,7-1-7,-7 5 4,2 4-8,-4 0 2,4 0-17,-4 0-60,4 30-5,-7 8-47,-5 4-70</inkml:trace>
  <inkml:trace contextRef="#ctx0" brushRef="#br0" timeOffset="122731.7513">18947 15015 649,'0'0'9,"0"0"-3,0 0-3,0 0-3,0 0 44,0 0-7,-15 0-35,15 0-2,-15 4-50,-10 4-150,-10-8-278</inkml:trace>
  <inkml:trace contextRef="#ctx0" brushRef="#br0" timeOffset="129502.3555">16423 16064 205,'0'0'17,"0"0"67,0 0-34,0 0-23,0 0 23,-45-118-9,35 99-14,-2-5 1,7 8-8,-2 7 0,2 2-3,5 7-8,0 0-7,0 0 1,0-3 0,0 3 17,0-7 22,0 7-27,0 0-11,0 0-4,0 0-6,0 0 2,0 0-14,0 0-14,0 0-5,0 17 17,0 8 15,5 3 4,7 4 1,0 4 0,4-3 0,-7 10 0,6-5 1,-5 10-1,3-1 0,-4 11 4,7 1-4,-6 0 0,7 5-1,-7-10 1,-2 0 0,1-11 1,1-6-1,-3-11 0,-2-10-1,-5-5 1,3-5 1,-3-1 0,0-5 2,0 0-1,0 0 3,0 0 15,0 0-7,0 0-1,0 0-5,0 0-6,0 0-2,5 0 6,-5 0-5,0 0 0,7 0 0,1 0 0,17-7 1,20-23-1,12-10 2,12-2 2,4-6-3,-4 1-2,-4 4 1,-1 12 0,-16 12 3,-4 6-3,-9 13 0,-15-2-1,-12 2-4,-4 0 4,-1 0-5,-3 0 6,2 0 0,-2 0-1,8 0-21,0 0-14,7 0 0,12-9-54,7-7-89,-4-16-88</inkml:trace>
  <inkml:trace contextRef="#ctx0" brushRef="#br0" timeOffset="129935.73">17659 15982 6,'0'0'362,"0"0"-352,0 0-5,0 0-4,0 0-1,0 0 8,-22-9 58,22 8 4,0-4-17,0 1-27,0-1 6,0 2-1,0-6-29,17-2-2,18-9-10,14 4-21,11-7 2,12-2 4,1-3-11,11-3-39,6-6 11,2 5-30,-5-3-4,-10-1-112</inkml:trace>
  <inkml:trace contextRef="#ctx0" brushRef="#br0" timeOffset="130274.8388">17738 16465 203,'0'0'47,"0"0"-36,0 0-11,0 0 10,0 0 53,0 0 45,11-13-21,38-23-44,23-19-26,33-13-4,11-8-2,9 4 3,-14 8-12,-11 10 3,-23 17-4,-7 10-1,-6 4 0,-7 6-4,-6 9-9,-9 3-24,-13 3-28,-9 2-21,-4 0-71,-7 0 32</inkml:trace>
  <inkml:trace contextRef="#ctx0" brushRef="#br0" timeOffset="138066.165">19320 15712 198,'0'0'9,"0"0"-9,0 0 0,0 0 1,0 0 4,0 0 12,0 0 27,-22-101 27,17 78-16,2 7-13,3 1-10,0-2-17,0 6-6,0 7-8,0-4 2,0 3-2,0-3-1,0 1 2,8-5-1,7-1 0,7-2-1,12-2 1,1-1 3,7-2-2,-1-1-1,8 4-1,-11 2 1,6-2 2,-6 7-3,-1 0 0,-2 3 5,-1 3-5,-9 4-2,7 0-1,-7 0-1,0 0-4,-5 0 6,0 16-5,-12 4-13,2 2 10,-10 10 0,0 10 4,-3 5 2,-24 13 4,-6 5 0,3 5 0,-7-6 0,10-7 2,4-7-2,-2-13 0,10-5 3,1-5-1,2-11-2,9-1 0,-4-10-3,7-1 7,0-4-4,0 0 0,0 0 2,0 0-1,0 0 1,0 0-2,0 0-5,0 0 3,10 0 2,7 0 7,13-4 1,12-11-2,7-6 5,8-3-2,8-7-5,2-1 0,5-4-4,-2 4 2,-13 5-4,-2 6 4,-17 5-2,1 0 0,-9 9 1,-10 3-2,0 4 1,-16 0-2,1 0-3,-5 0-13,0 0 12,0 0-8,0 0-10,0 0-55,11 4 35,-2 8 2,1-1-31,1-11-101</inkml:trace>
  <inkml:trace contextRef="#ctx0" brushRef="#br0" timeOffset="138996.4534">19872 14718 211,'0'0'8,"0"0"-2,0 0 68,0 0 15,0 0-38,0 0-10,-7-117 7,19 101-13,0 4-10,3 1-14,5-4-10,0 5 3,17-1-4,-5 5 0,15 0-1,-6 6-1,1 0 1,2 0-3,-1 0 5,-3 16-2,-8 1 1,5 9-4,-7 5 0,-3 4-5,1 2-4,-19 10-5,-4 2-3,-5-1 7,0-6 0,-5-10-4,-10-5 17,6-11 0,2-15 1,7-1 1,0 0 12,-6 0 10,-4 0-8,0 0-7,-5 0-3,0-17 5,3 1 2,0-10-5,7-6 1,5-11-7,0-1 3,0-8 10,0-1 3,17 6 11,10-2 4,-4 4-28,17-1-1,-5 2-3,7 8-2,0 4 2,1 10-1,-11 0 0,5 7-1,-5 3-11,3 6-30,-3 1-25,5 5-27,-11 0-44,-2 0-6</inkml:trace>
  <inkml:trace contextRef="#ctx0" brushRef="#br0" timeOffset="140872.1164">15284 16005 305,'0'0'41,"0"0"-40,0 0-1,0 0-15,0 0 4,0 0 10,0 0 1,0 0-2,0 0-3,0 0 5,15 27 4,6 20 7,11 19 19,5 19 1,2 16-19,1 11-5,7 13-1,8-4 13,2 1-11,3-3 0,8-3-2,-4-3-2,0-11 2,-4 5 8,-3-3-11,-12 0 0,0-9-2,-7-9 2,-9-12-3,-4-25-2,-10-7 1,-8-14-6,-4-19-24,-3-3-36,0-6-28,0-27 22</inkml:trace>
  <inkml:trace contextRef="#ctx0" brushRef="#br0" timeOffset="142753.6769">14931 16517 334,'0'0'8,"0"0"18,0 0-26,0 0 10,0 0 41,0 0-6,-24-48-24,24 31 9,0 2-23,15-6-5,10 1-2,22-7-2,12-1 2,9 3-3,16-7 3,15-1-27,8-5-7,7-14 25,18-3 8,12-14 1,6-1 0,4-10 1,-7 6 2,4-7 8,8 5-3,3 4-3,7 0 4,13 5-8,-3-9 2,0 3 1,-16 4 1,-21 3-5,-15 2 13,-8 9 6,-1 5 10,-4 5-19,7 3-8,6-5 0,3 9 1,-9-2-2,-13 4-2,-6-5 0,-11 6 1,-4-1 0,0 0-4,0 2 5,10-2-2,-10-2 0,3 6-5,-11-4-3,-7 4 9,-4 5-4,-13-5 4,-4 5 1,-3-1-1,4 1 0,1-3-2,1-2 4,1 0-5,-6 0 3,-8 0-5,-7-7 5,-11 7-1,-3 0 3,-3 5-2,0 3 4,-2 7-4,0 7-3,0 2 1,3-1-11,-7 4 3,-6 5 7,1-2 3,-1-2 0,-1-7 1,11-4 1,11-3-2,8-8-3,6-1 3,12-1-1,-12 5 0,-7 4 1,-12 4 1,-3 5 0,-8-1-1,2 7 0,-4-3 6,-1 2-6,-2 0 0,3 0 1,2-1-1,0 0 3,5 1-3,-6 4 0,2-3 1,-2 4 1,-3 0-2,-1 0 0,0 0-1,7 0-3,0 0-5,3 22 7,0 15-1,5 7 3,8 7 0,-4 8 2,3 11-1,-1 0-1,5 8 0,2-2 2,4 5-1,1 4 2,-4 1-2,4-1 1,-1 6-2,-4 0 0,6-2 5,-6 2-4,-6 0-1,-3-6 1,1 1 0,-7-5-2,2-1 2,-5-6-1,10 0 2,-11-8 0,1 2-2,-5-3 3,3-12-6,-5 1 3,-1-14 0,-2-13 1,-5 1-1,0-6-5,0 4 5,0-3 2,0 7 0,0-3-2,0 5-6,0-4-8,0-1 2,0-7-2,-12-4 7,2-5 5,-5 6-3,-6-7 4,-13 7 2,-9 13-1,-13 4 3,-12 13 1,-11 7-2,1-1 1,-6 12-3,5-13 0,2 1 4,-1-3 5,-14-10 11,-4 5 3,-7-9-5,-13-3-2,-9-1 4,-11 0-1,-11 6-11,0-2 2,-7 7-2,-3 1-3,-7 5-5,0 6 6,2-5-12,6 4 5,14-12 1,13 0 0,5-3 1,7-8 0,0 5 0,-12 2 1,9-4-2,-9 2 3,2 0-3,-2 4 1,2-4 0,3 1-1,14-10 10,11 5 9,9-9-7,26 2-12,1 2 3,9 5-3,-6-4 0,3-1-2,2-2 1,-2-5 1,-2-1 0,19-2 1,-5-2-1,12-3 0,6 1 0,5-2-10,7-4-4,-2 2 6,7-2-3,2 1-4,-9 5 7,9-9 7,0 2 1,1-1 1,7-5-1,0 0 0,0 0 5,0 4-9,0-4 9,0 0-5,0 0 0,0 0-6,0 0 6,0 0 0,0 0-2,0 0 2,0 0-34,0 0-1,0 13-24,0-4 21,0 9-1,0-13-105,0-5-38</inkml:trace>
  <inkml:trace contextRef="#ctx0" brushRef="#br0" timeOffset="144267.5231">22239 15124 163,'0'0'63,"0"0"3,0 0-5,0 0 32,0 0-28,0 0-14,0 0 14,-67-33-15,67 29-9,0 4-13,0 0-6,0 0-6,0 0-6,0 0-9,0 0 0,0 0-2,0 0 1,0 0-3,0 0-1,10 0 1,32-5-4,32-7 7,18-8 1,23-11 6,-6-9-4,8-2-3,-18-5 2,-11 0-2,-11-4 7,-11 8 9,-30 6-12,-6 16 11,-21 10 5,-4 7-17,-5 4 4,0 0-7,0 0-3,0 0-3,0 0-39,0 0-43,0 10-44,0 16-55,-5-9-14</inkml:trace>
  <inkml:trace contextRef="#ctx0" brushRef="#br0" timeOffset="144798.903">23661 14477 319,'0'0'103,"0"0"-64,0 0-11,0 0-3,0 0-15,0 0-3,129-127 9,-79 106-8,-5 4-4,-3 7-2,-5 5-1,-4 5-1,-9 0 0,-4 9-9,-3 14-2,-1 17-9,-16 11 5,0 12 8,-5 8 0,-35 7-3,-5-2-4,-5 0 7,-4-13-3,14-11 10,7-14-2,13-22 2,4-5 0,10-11 38,6 0 28,0 0-45,0 0-21,0 0 0,0 0 0,6 0 4,25-11-4,25-16 4,23-5 1,10-4 3,1 4-8,-8 5 3,2 0-3,4-1 0,-11 13-2,2-2-10,-4 7-53,-11-1-54,-21 0-58</inkml:trace>
  <inkml:trace contextRef="#ctx0" brushRef="#br0" timeOffset="145813.4285">23470 14445 250,'0'0'2,"0"0"-2,0 0-5,0 0 5,0 0 2,52-133 56,-20 112 10,-7-5-19,7 3-23,5 2-14,-6 1 12,13-3-11,8 3-5,0-2 5,10 1 5,3 0-8,-13 3 2,-2-2-2,-5 9 3,7 5-13,-7 2 3,9 4 3,4 0-6,-4 0 0,4 0 0,-8 4 0,4 7 1,-12 1-1,0 2 0,-11-1-3,1 1 2,-5-2 1,-12 4-2,2 0 1,3 7-2,0 1 1,2 12 1,-1 8-3,-1 6 2,2 3-9,-5 3 0,0 5 3,-12-1 2,-2-6 4,4-7-3,-7 0-2,0-9 5,0 2-2,0 0 4,0-2-5,0 3 4,0 3-6,-15-3 5,-2 2 1,-5 0 1,0 1 0,-4 3-1,-5-3 1,6-4 0,-11 5 1,4-7-2,-2-7 1,4 0 0,0-8 6,0-3 5,7-4 3,-6 5-5,-3-3-6,-1 2 5,-7-3 1,-2-2 4,0-8-6,-6-2 9,-3-5 2,-5 0 4,-15 0-6,-1-21 4,-3 2 3,7-5-5,12-3 1,13-1 2,1 1 1,10-10-12,-6-4 1,8-10 8,1-6-7,4-7 8,10-5 2,0 1-21,5 7 2,3 8-3,4 6 0,-4 5 1,1 2 6,-3 8-7,2 0-1,-3 5 1,5 1 2,2 3-2,-2-5-8,5-3-13,0-9 0,0-3-9,0-6-24,8 1-30,14 1-9,17 3-12,-6-5-60,6 7-108</inkml:trace>
  <inkml:trace contextRef="#ctx0" brushRef="#br0" timeOffset="150643.8753">16321 16663 150,'0'0'72,"0"0"-33,0 0 1,0 0-8,0 0 10,-129-40 16,111 36-52,1 4 8,7 0-7,5 0 2,3 0-5,-5 0-2,2 0 3,-10 0-5,0 0 0,-8 12 1,-22 8-1,-4 7 0,-13 5 10,-5 0-7,-11 2 18,-2-3-8,3 1 8,-4 0-8,-4 4-7,-7-4-4,-13 0 4,-13 3-6,-9 1 0,-8 0-1,-11-4 1,-13 0 0,0-11 4,4-10 5,1-10 42,7-1-20,11 0 6,11-1-25,13-20-7,5-1 7,-5-16-8,-19-2-4,-6-19 2,-4-17-2,-12-16 2,-10-14 0,-6-15 1,-8-13 11,3-6 19,8-8-5,16-7-10,21 4-1,17 8-8,17 3-5,13 13 2,-2-2-6,-5 0 0,2-8 0,7-9 0,7-7 6,11-10 4,20-5-4,8 2 1,19-5-6,12 15 0,-4 13 6,7 20-7,0 15 0,0 9 0,0 1 3,0 11-3,-5-2-4,-3 10 0,-4-6 4,-1-1 7,4-9-6,3-13-2,6-1 1,0-12-3,0 9 1,6-1 1,3 12 1,1 16 0,-2 9 1,-1 18 2,-2 4-3,3 12-4,2-2 2,10-3-5,-1-1 1,11-12-8,13-8-4,19-7 5,5-4-5,7-2 17,-1 1-1,-4 4-12,-9 3 10,-8 4 0,-2-2 4,-10 11 0,-11-2 0,-4 8 0,5-1 0,4-7 0,11 3-4,12-12-3,11-13-13,6-1 10,-1-6 10,-2 0-3,-15 11 1,-10 15 1,-18 7 1,-3 10 1,-10 11 1,-5 5 2,2-5-1,-4-2-2,11 3-1,2-6-1,3-7 0,6 0-2,0-1 2,7-5 1,5-4 0,0 0 0,-1 0 1,-4 1-1,5 3 1,-4 2 1,-4 0-2,-1 2 0,9 1 0,-5-5 0,13-4-3,10-3 2,9-5 1,3 0 0,7 6 5,4-3-10,-4 6 3,-1-5 2,-9 9 4,-5-4-4,-1-1-4,1 11 3,4 1 2,11 3-1,5-5 0,9 7-2,9-7 1,7 7 1,3-5-1,-2 3 2,-7 0-2,-6-2 3,-2 3-2,-16 6 0,-11 3 0,-1 3-1,-3 4 2,1 1-2,0 3 1,20 2 0,9 1-1,10-1 0,-1 0 1,0-2-3,0 6 3,4-6-2,-3-1 2,3 2 2,-8 2-2,-9-1 0,-3 2-4,-7 1 7,1 2-3,2 0 1,1 0-1,6 3 0,-13-2 0,2 5-2,-4-7 7,-8 7-8,2-7 3,9 2 0,-2 2-1,7-2 0,4 3-1,5-1 2,12-2-1,1 3 1,7-3 0,5 4-5,1 0 11,-8-1-13,-10 10 13,-4-2-11,-14 1 10,1 3-7,-7 0 2,-10 0 0,0 0 0,-3 0 2,1 4-4,-6 8 8,3-7-12,-3 5 10,-6-5-4,0 2 0,-5-7 0,-2 4 0,-7-4 2,-4 0-4,-14 0 4,2 0-2,4 0 0,-1 0 0,19 0 0,11-4 0,5-7 0,9-2 0,-2-3 1,1-5-1,-4 1 0,-4 2 0,-6 3 0,1-2 3,-1 0-3,-6 4 0,12-2 0,2 3 0,8 2 0,-1 4 0,-2 2-2,1 0 4,-1 1-2,-8 3 1,-12 0-2,-10 0 2,-6 0-1,-4 0 0,-2-5 0,7 0 2,0 3-1,6-1 0,-8 2-1,9-2 0,-6-5-1,1 8 1,-2-1 0,-7-3 0,6-1 0,-4 0 0,5 3 0,3-1 0,5-4 0,4 7-1,-4 0 2,-2 0-2,8 0 1,-6 0-1,6 0 0,-5 0 0,-6 0 1,-2 0 0,1 7-2,-3-2 0,6 6 2,-2-7 0,6 8-2,-6-7 2,8 8 0,-8 0-4,2-2 2,-5 1 2,0-4-1,-2-3 3,-3-3 2,-6-2-4,-1 0 0,-5 0-1,2 0 4,5 0-1,0 0-2,-6 0 4,9-5-1,1-5-2,0-7-1,1 2 11,0 3-9,-7-2 3,2 2-2,-1 1-2,-2-1 1,1 3-2,8-2 0,-11-1 2,-2 4-1,2 1 0,0-1 0,-14-1-1,2 5 4,2-2 2,-4-4-5,2-1 5,-5 6 0,7 1-1,-7-3-2,0 4-2,0 2-1,0 1 0,3-3 0,-3 3 0,0 0 0,0 0 0,0 0-4,0 0 3,0 0 1,0 0-1,0 0-1,0 0-4,0 0 2,0 0 0,0 0-2,0 0-7,0 0 3,0 0 2,0 0 5,0 0 2,0 0-1,0 0-11,0 0-9,0 0 11,0 0 8,0 0 3,0 0 4,0 0-1,0 0 1,0-3 0,-15 2-4,-8-4 0,-13 0 0,1 3-1,2 0-2,9 0 2,9 2 0,9-4-1,-1 4 0,7-4-1,-2 4 3,2-3-3,0 3 3,0 0 3,0 0-3,0 0-3,0 0 0,0-1 1,0 1-4,0 0-2,15-3-7,9 3 15,-1-1 0,9-4 5,-9 0-2,-3 0 2,6-2 1,-11 2-3,-7 5-3,2 0-2,-3 0 0,3 0 2,0 0-1,1 0-1,0 0-1,-6 0 0,5 0 3,-5 0-4,6 5 0,4 12 3,2-4 1,3 6-3,7 2 3,0 1 0,3-2 0,0 6 0,3-8 1,-6-3 1,-7 0-1,2-8-1,-15-1 1,-4-2 1,-3-4 3,0 0 12,0 7-5,0-7 0,0 0-7,0 0 0,0 0-5,0 0 0,0 1-22,0 8-68,0 8-82,0 15 65,0 15 9,0 1 22</inkml:trace>
  <inkml:trace contextRef="#ctx0" brushRef="#br0" timeOffset="153343.1532">19492 18329 13,'0'0'40,"0"0"8,0 0-40,0 0-4,0 0 14,0 0-8,0 0 13,-85-65-8,82 59-1,-9 1 5,2-6 0,-3 1 0,1-1-2,4 1 8,-1 3-4,4-3 3,-1 5 21,2 1 9,-1-4-11,-7-1-4,2 3-3,2 1-7,1 1 4,-1 4-4,8-4 15,0 4-25,0 0-19,0 0 1,0-4-4,0 4 6,0-4-3,8-7 2,17-9 8,16-12 11,14-5-7,2-3 10,-2 4-11,-12 9-11,-9 7-1,-4-1 0,-7 4-1,2 5 0,6-3 1,9 5-1,-2-2-17,11 9-38,4 3-48,-3 0-27,-9 15-124</inkml:trace>
  <inkml:trace contextRef="#ctx0" brushRef="#br0" timeOffset="153954.2196">19698 18504 201,'0'0'50,"0"0"-18,0 0-28,0 0 18,0 0 21,0 0-19,-32 20 4,32-20-8,0 0-4,0 0 11,0 0-11,0 0-13,0 0-2,0 0 1,0 0 0,5 0-2,22 0 0,17-13 8,16-14 1,20-11-2,4-9-6,10-4 3,-11 9-8,-4 0 4,-11 5-4,-4 14-46,-16 4-44,-6-2-35,-23 10-47</inkml:trace>
  <inkml:trace contextRef="#ctx0" brushRef="#br0" timeOffset="154618.6988">18380 18221 413,'0'0'36,"0"0"-24,0 0-8,0 0-2,0 0-2,0 0-7,20 17 5,0 9 2,12 11 1,5 2 3,1 9 0,2-7-1,-8 3 0,7-1-2,-16-3 0,-1-5-1,-5-11 0,-7-1 3,-5-6-3,1-8 0,-6-8 0,4-1 0,-4 0 3,0 0-3,5 0 13,-5 0 5,10 0 2,6-6-11,21-15 8,12-6-3,3-1-7,16 5-7,4-1-3,3 12 3,6-3-9,2 7-27,6 0-43,-14-8-80,-10-9-81</inkml:trace>
  <inkml:trace contextRef="#ctx0" brushRef="#br0" timeOffset="155495.1219">21028 17350 119,'0'0'334,"0"0"-242,0 0-79,0 0-2,0 0-4,0 0-7,-15-9-1,18 19-8,24 21 9,7 8 0,4 8 6,2 6-4,-5 2-1,-5-7-1,-3-5 0,-12-7 0,-3-9 1,-12-6-2,0-6-5,0-7 3,0 1 2,0-4-6,0-5 7,-20 0 4,-7-14-4,-1-21 0,-2-17 3,-1 0-3,5-7 8,6 10 2,5 6 17,1 11 0,11 5 20,1 7-24,2 8-4,0 2-13,0 4-4,0 6-2,0 0 0,0 0-13,22 6-2,21 28 9,18 1 2,9 8 0,2 0 2,-9-18-1,-2-3-10,-15-16 10,-5-6 4,-11 0-1,-2-5 2,-3-18 10,-10-9 21,-3-8-12,-9-2-8,-3-9 2,0-6-4,-23-3-1,-21-4 2,-2 6 7,-11 0 4,8 14 7,12 13-2,17 11-21,14 12-7,6 8-1,0 0-33,0 0-61,0 0-49,21 12 30,11 7-17,15-2-55</inkml:trace>
  <inkml:trace contextRef="#ctx0" brushRef="#br0" timeOffset="155865.0219">22211 16918 456,'0'0'95,"0"0"-51,0 0-22,0 0-17,0 0-2,0 0-3,-102 165 2,100-101-2,2-6 0,8-9 0,24-11 0,3-12-4,7-16 2,-2-10-11,5 0 7,-8-9 6,-2-24 5,-8-16 4,-8-2 0,-16-8 10,-3-2 7,-19-3-3,-14 13 2,-15 3-5,1 11 21,7 14-1,16 6-23,9 14-17,15 3-1,0 0-63,0 11-175,30 5-26</inkml:trace>
  <inkml:trace contextRef="#ctx0" brushRef="#br0" timeOffset="156021.1665">22676 16903 546,'0'0'55,"0"0"11,0 0-23,0 0-37,0 0-6,0 0-17,-15-5-86,36 4-193</inkml:trace>
  <inkml:trace contextRef="#ctx0" brushRef="#br0" timeOffset="157159.3315">23434 16405 216,'0'0'42,"0"0"59,0 0-7,0 0-26,0 0 5,0 0-5,-111-64-8,98 64-34,1 0-19,0 15-7,-3 22-3,4 7 1,11 6 1,0 4-2,30-12 3,18-6-6,12-15-23,2-10-9,-1-11 7,-3 0 23,-9-23 1,-14-9 7,-15-8 1,-10-9 3,-10-6 3,-14-1-2,-21 1 32,-25 13 4,-2 15-27,10 12 17,11 10-19,19 5-7,22 0-5,0 0-16,0 0-68,27 10 45,21-6 4,16-4 12,14 0-2,6-31-1,-17-11 4,-10-6 13,-15-1 9,-22 7 8,-12-2 42,-8 1 14,0 3-13,-23-9-3,-1 11 5,-9-5-19,6 16 3,12 12-22,6-1 0,3 14-11,-1-3-4,7 5 6,0 0-6,0 0-9,0 0 2,0 0 3,0 0-12,0 23 5,0 18 5,17 18 3,3 13 6,12 6-5,15 3 4,6 3-2,11 8 0,11-6 3,-3-1-3,-5-11 0,1-9 2,-9-14-1,3-6-1,-9-9 3,1-8-2,-2-8-1,-4-5-3,-9-13-11,1-2 6,-12 0-1,-4 0 9,-4-17 0,-9-19 4,-7-3 1,-4-10-2,0 2 1,-15 0-3,-17 14 0,-5 1-1,-21 11 0,-14 6-7,-7 2 4,10 9 3,18 4 0,24 0 0,22 0 4,5 0-4,0 0-5,0-4 5,0 4 0,0-7 0,13-14-4,31-17 4,16-19 4,19-7-3,-11 0 2,-8 14 8,-18 14-10,-7 9-1,-6 6 0,-9 10-2,2-6 2,-1 13-23,-1-1-44,12 4-27,12-6 30,3 7-31,4-9-123</inkml:trace>
  <inkml:trace contextRef="#ctx0" brushRef="#br0" timeOffset="158547.6488">25439 15150 193,'0'0'149,"0"0"-89,0 0-17,0 0-26,0 0 3,0 0 13,-25-95-17,12 95-8,3-5-3,-4 5-5,-7 0-2,-18 0 1,-6 20 0,-7 7 2,0 5-3,9-5 2,8 5 0,11-6-1,11-3 1,1-2-2,12-2-3,0 0 3,5 2 2,34-6 0,16-3 0,20-3 5,2-4-1,2-5-2,-2 1-2,-12-1 2,-5 5-2,-8 0 0,3 7 0,0 9 0,-1-1 0,-4 3 0,2-3 4,-9 3-4,-17 1-4,-5-5 3,-17 2 0,-4 5 0,-2-5 1,-35 6 3,-23-1 30,-7 2-21,-2-3-2,6-7 1,13-9-6,6-4 0,12-5-2,6-5-3,21-39-51,5-24-162</inkml:trace>
  <inkml:trace contextRef="#ctx0" brushRef="#br0" timeOffset="158809.9025">26093 14943 446,'0'0'122,"0"0"-65,0 0-38,0 0-19,0 0-3,0 0-2,51 32 5,-10 4 2,8 12-2,1-1 1,-1 2 3,-9-6-4,-7 4 0,-4-7 0,-9 1-1,0-8-2,-9 4-15,-2-16-105,-1-21-151</inkml:trace>
  <inkml:trace contextRef="#ctx0" brushRef="#br0" timeOffset="160093.619">26727 14708 86,'0'0'175,"0"0"-116,0 0 18,0 0-26,-130-28-17,98 28-3,2 5-19,2 13-9,7 8-3,10-5-1,6 9-1,5-3-5,0 1 2,0-7-17,0-6-19,16-7 5,-1-8-16,6 0 14,0 0 28,-4-17 9,-4-2 1,-3-4 0,-5 2 12,-3 2 44,5 6 3,-2-4-14,0 7-12,2 5-13,-4-1-12,2 6-1,-5 0 7,10 0-14,2 0-6,9 6 0,11 26 5,2 8 0,4 11-3,-1 2 4,-4 4 0,-13-6 6,-3 0 0,-3-7 0,-3-2 3,-4-3-8,-4-7-1,-3-5 0,0-4-1,0-10 1,0-9-2,-3-4 4,-25 0-4,1-27 0,-12-20-12,9 0-4,7-8 7,-2 3 11,10 9 2,3-1-2,4 8 16,4-1 2,4-2-14,0 3 10,4-7-9,16-1 6,6 3-11,11 2 1,-7 7 19,9 12-5,-7 4-13,9 9-2,-5 7-2,9 2-3,-2 30 0,-4 9 2,-1 12-1,-6-3 3,-5 3-1,-1-11 2,-12 2 0,-2-13 0,-2-10 2,-9-4-2,1-8-1,0-8 1,-2-1 1,0 0 7,0-6 4,-12-30-12,-8-17-17,0-11-26,3-5 29,7 7-1,5 11 9,5 11 6,0 9 13,0-1-8,0 6 7,5-1 1,8-1 2,12 9-7,1-2-8,17 6 0,-3-2 2,14 11-1,-16 6-1,2 0-3,0 0 2,-3 15 1,0 8-5,3 8 3,-6 1 2,2 5-1,-5-3 1,-1-7 0,-12-4 0,2-4-4,-5 2 2,4-6-3,-9-3-13,6-3-7,4-4-25,7-5-6,5 0-2,5-14-6,0-18-24,4-11 25,-4-6 20,2 0 43,-8-8 8,-4 4 28,2 11 10,-16 2-1,-5 8 36,-1 6-41,-7 16 20,0-3-16,0 9 33,-7 0-38,-9 2-16,-8-3-4,-6 5 7,0 0-20,2 0 13,4 0-15,7 0-4,2 20-16,5 3 6,10 4-43,0 4-30,15-8-35,21-11-43,12-12 16</inkml:trace>
  <inkml:trace contextRef="#ctx0" brushRef="#br0" timeOffset="160543.9828">28246 14327 295,'0'0'167,"0"0"-88,0 0-54,0 0-23,0 0-2,0 0-6,0 0-3,0 0 8,10 0-3,2 0-10,-7 0-18,10 0 32,0-21 4,4-15 17,-4-17-16,-7-11 10,-6-5 1,-2-8-12,0 5 6,0 10 7,-7 4 4,-8 15 10,-5 7-17,3-2-1,-3 6-1,-2 5-9,0-6-2,4-2 0,1 1 2,-6 2-1,13 12-2,-2-2 4,9 12-1,3 5 9,0 5-3,0 0-9,0 0-12,0 0-10,3 25 11,31 19 10,1 14-2,13 12 4,13 9-1,0 7 4,11 12-3,5-3 0,-3-4 0,-2-11 4,-10-7-5,-14-18-2,-11-3-25,-5-18-62,-14-17-52,-1-17-287</inkml:trace>
  <inkml:trace contextRef="#ctx0" brushRef="#br0" timeOffset="161864.5236">28920 13779 432,'0'0'56,"0"0"-56,0 0-10,0 0 4,0 0 6,0 0 2,134-91-2,-87 54-4,-2-7-3,-8 8 6,-7-2 2,-10 6 3,-13 11-2,-7 4 23,0 7 12,-2 5 1,-13-1-27,-8-5-8,8 11 1,1 0 3,9 0-5,5 0-2,-5 0-7,-6 5 1,1 16 6,-1 2 2,5 2-2,6-2-2,0 1-4,0-1-8,0-6-3,6-8-3,11-3 8,-8-6-1,2 0 7,1 0 6,1-6 5,2-21 6,-3-14-7,0-3 3,-12-3-5,0-1 1,-7 6-1,-18 7 1,-2 8 11,6 7-1,-3 8 1,11 8 40,6 0-36,4 4-10,3 0-8,0 0-12,0 4-7,0 17 13,10-2 5,10 0-1,8-2 0,-3-8 1,12-8 1,3-1 6,5 0-4,-4-27 7,2-9-6,-8-13-3,-3-5-5,-15-6 1,-7-7 0,-10-2-6,0 2 3,-15 3 1,-12 14 6,-5 11 2,12 7 3,-7 14 2,11 3 1,4 1-4,4 3 1,-3 4-3,5-2-2,2 6 2,-2 2-1,6 1 0,0 0-1,0 0 0,0 0-1,0 0-2,0 0-10,0 0-42,0 0-48,-5 18-14,-7 11 52,2-3-15</inkml:trace>
  <inkml:trace contextRef="#ctx0" brushRef="#br0" timeOffset="164594.1961">29410 13480 238,'0'0'55,"0"0"-40,0 0 28,0 0-13,0 0-27,0 0-2,14-86-1,6 54 5,-5-5-4,-2 6 18,-6 3 7,-5 12 6,-2 9 13,0 2-5,0 5-12,0 0-12,-2 0-16,-18 7 0,-17 25-2,-8 4 1,0 7 2,15-10-1,11-6 2,13-12-2,-1-4-2,7-5 1,0-1 1,0-5-1,15 0 1,24 0 0,14-5 0,1-27 0,6-13-19,-12-9 1,-16 3-9,-12 13-9,-20 11 36,0 12 19,-7 10 13,-26 5-16,-12 0-13,-17 5 17,-2 22-9,-4 10-8,16-2 4,10 1-3,14-8 2,9 0-6,14 4 0,0-5-3,5 0 3,0-1 0,22-10-1,25-1-5,8-15 2,25 0 4,14-3-1,5-25-11,-4-13-10,2-3 6,-15-15 8,-2-11-9,-16-10 7,-29-9 9,-20-7 1,-15-3 0,-7-7 3,-33 0 0,-12 9 0,-8 3 36,-2 17-35,7 5 10,-3 11-6,16 14-1,10 15 5,10 11 2,12 14 3,2 3 3,4 4-12,3 0-8,1 0-1,0 27-8,0 25-5,5 24 12,20 13 2,-2 3 4,9 6-3,15-15 1,15-7-2,15-12 9,8-16-8,12-12-2,3-18 6,-4-13-1,1-5-1,-4-17 0,-9-21 5,-12-11-8,-20-14 2,-12 0-3,-18-6 2,-10 4 5,-12 6 3,0 12 2,-5 15 12,-17 5 5,2 11-1,-2 4-20,7 4-2,0 8 12,5 0-17,5 0 0,-12 31-8,0 21 4,6 7 3,11 7 1,0 1 1,11-7 0,23-8-1,11-13 3,3-12-3,4-14-4,-3-13-16,1 0 8,4-28 4,-13-21 1,-4-22 5,-8-8-4,-16-6 2,-11 5-11,-2 10 14,-2 5 1,-20 22 10,-1 7 6,-2 9-1,1 6-5,6 6 2,1 3 5,0 5-12,4-2 2,5 9-3,3 0-4,-4 0-2,-9 36-9,-7 14 4,-4 14 5,9 5 0,17-10-5,3-6-1,0-16-10,20-6 3,13-13-1,18-8-7,9-10 14,7 0 4,5-33-2,-9-9 1,-11-16-4,-8-12 5,-11-5 1,-14-4 4,-13 9 0,-6 22 21,0 11 19,0 20-1,0 7-2,0 10-10,0-5-9,0 5-6,0 0-12,0 0-2,0 0-7,0 10-5,9 22 8,14 17 4,0 5 2,11-7 1,-4-4-1,2-6-10,-4-10-58,-6-5-16,-4-12 15,-6-10 2,-12 0 19,0-17 48,0-25 1,3-13-1,-3-13 5,0 5 10,0 9 36,0 19 5,0 11 29,0 12-19,0 8-22,0 2-5,0 2-10,0 0-13,0 0-16,0 0-7,0 0-2,0 13-12,12 12-3,8 13-3,12-5-17,3-3-15,5-7-15,-15-12 24,2-6-11,-7-5 22,-8 0 35,-4-20 3,-4-7 2,-4-17 33,0 2 15,0-6 29,-7 6-51,2 8 37,-7 14-6,9 8-24,3 7-5,0 5-8,-9 0-7,9 0-14,0 0-6,0 0-10,0 16 6,12 5 7,18 13 1,15-3 4,-1-4-4,11-2-4,2-8-16,-7-12-11,-5-5 3,-1 0 10,-14-1 1,-5-29 19,2-8 6,-10-10 3,-2-11-1,-15-10-2,0 5 2,0 6-2,-17 9 4,-2 17 21,-6 9-19,4 9-4,4 11-8,-7-1-1,9 4-1,-5 0-1,4 12-2,-4 15 2,3 10 1,5 5-2,12 5 4,0-9 3,2 1-3,30-8 0,-2-10-3,5-9-8,-5-7-18,-3-5 5,-2-5 21,-8-28 3,8-25 10,-7-5-7,0-8-3,-6 11 1,-9 11 10,-1 14 14,1 20-4,-3 2 0,0 9-1,0 4 5,0 0-10,0 0-15,0 0-2,9 0-12,9 17 7,14 18 6,12 4 0,7-3 0,6-9-2,-3-5-28,-6-12-24,-8-10 24,-8 0 19,-5-21 8,-7-17 4,-8-9 0,-7-6 7,-2 3 0,-3-1 24,0 8 15,0 11 2,-8 17 14,1 8-10,7 7-24,0 0-28,0 0-1,0 0-5,0 0-5,0 11 0,27 21 10,10 4-1,6-4 2,9-4-20,0-18-18,-10 0 8,-9-10-3,-13-3 30,-5-31 3,-5-18 2,-10-15 7,0-11-9,-6-16 2,-18-4-1,-6 2 0,-3 11 2,6 14 18,0 30 15,7 14-23,12 16 9,6 6-3,-5 5-10,7 0-9,0 0 0,0 0-6,0 0-5,0 27-4,12 20 13,18 17-1,7 15 3,8-3-17,5-6-32,4-6-39,-6-16-19,-4-12 7,-12-13-58,-11-13-66</inkml:trace>
  <inkml:trace contextRef="#ctx0" brushRef="#br0" timeOffset="164997.6771">33069 11199 185,'0'0'159,"0"0"-5,-159-64-35,124 43-4,10 10-8,16 0-52,9 6-29,0-2-26,27-13-14,33-8-1,16-4-33,2 1 23,-2 4 4,-20 12-11,-12 3 12,-24 3 7,-8 7 13,-12 2 7,0 0 3,0 0 29,0 0-7,0 0-14,0 0-14,0 0-4,0 0-3,0 0-2,0 0 0,0 0 3,0 7-8,8 20-3,37 8 9,29 5-1,15 2 5,8-5 0,-14-2 0,-14-5 1,-24-10-1,-17 2-3,-14-12-3,-14-5 6,0 5-4,-50 1 4,-29 2 34,-23-3-22,-3-1-7,4-5-5,19-4-74,22-13-448</inkml:trace>
  <inkml:trace contextRef="#ctx0" brushRef="#br0" timeOffset="175655.4233">27166 16678 69,'0'0'75,"0"0"-75,0 0-19</inkml:trace>
  <inkml:trace contextRef="#ctx0" brushRef="#br0" timeOffset="176390.8295">27166 16678 136,'-39'5'87,"39"-5"-55,0 0-14,0 0-12,0 0 15,0 0 10,0 0 0,0 0-4,0 0-7,0 0-1,0 0 0,0 0-7,0 0-2,0 0-6,0 0 8,0 0 14,0 0 10,0 0 3,0 0-9,0-5-12,0-1-14,-7 2-1,2-1-1,-5 4 0,7-6 1,-5 7-2,-1-4-2,-2-1 2,-4 4-2,-7-4 1,-3 5 0,3-4 0,-15 4 0,0 0 0,-1 0 0,4 0 3,1 0 1,13 0-4,-2 0 4,14 0-4,-6 4-1,13 1 0,-1 1-6,2 6 2,0-3 2,0 2 3,0 6 0,0-7 0,10 7 0,5 4 0,9-2 0,6 5 3,10 3 1,8 5-2,-1-2 2,-3-3-1,-8 1-1,-4-1 1,-15 0-6,0-2 3,-4-5 0,-3-8 0,-3-1 0,-7-7-3,0 4-3,0-8 6,0 0 2,-7 0 2,-25 5 6,-13-1-3,-15 1 0,-4-5-3,6 0-4,4 0 0,4-9-6,-2-4-35,4 5-61,13 1-98,20-10-49</inkml:trace>
  <inkml:trace contextRef="#ctx0" brushRef="#br0" timeOffset="177132.6916">27547 16935 320,'0'0'45,"0"0"-16,0 0 13,0 0 22,0 0-15,0 0-4,-5-11-10,17 0-11,19 10-3,8-8-5,14 3-6,-4-1-4,1 3-6,0-1 0,4 4-2,-7-4 8,1 5-13,-3 0-31,-3 0-13,-10 0-51,-7 6-103,-7-1-65</inkml:trace>
  <inkml:trace contextRef="#ctx0" brushRef="#br0" timeOffset="177415.7829">27616 17214 498,'0'0'82,"0"0"-54,0 0-18,0 0 9,0 0-1,0 0 0,-5 0 3,25 0-5,11 0 6,15 0-7,4 0-6,12 0-5,6 0-4,16 0 0,10 0-48,14 0-26,-6 0-46,-3 0-62,-14-7-97</inkml:trace>
  <inkml:trace contextRef="#ctx0" brushRef="#br0" timeOffset="178016.0869">28924 16759 415,'0'0'52,"0"0"16,0 0-10,0 0 13,0 0-19,0 0-3,-22-32-9,22 32-26,0 0-14,0 0-7,0 21-11,0 15 18,0 19 1,-5 4 0,3 5 0,-3-7-1,2-7-1,-7-9 0,5-13 1,-7-7-7,9-10-18,-9-7 2,5-4 2,-3 0 21,2-4 10,0-28-1,4-17-1,4-11-8,0 2 4,4 0-8,12 16 8,1 10 3,-2 11-3,-10 14 19,2 3-13,-5 4 6,-1 0-16,4 11-14,10 25 9,10 17 3,0 2 4,16 2-2,-3-7 4,6-13-4,-11-10 0,-1-13 0,-4-13 5,-11-1 3,3 0 9,5-15 36,-1-25-7,-1-15-21,0-4-13,-19-13-7,-4 13-2,0 5 1,0 14-4,0 18 0,-4 12-20,-14 10-88,-2 0-129</inkml:trace>
  <inkml:trace contextRef="#ctx0" brushRef="#br0" timeOffset="178287.1469">29718 16655 536,'0'0'23,"0"0"-23,0 0 0,0 0-13,0 0 8,0 0-5,-5 61 10,17-18 7,13 9 1,-5-5 15,10 2 2,-1-1-13,-4-5-4,5 1-7,3-3 4,7-8-5,2-1-16,2-15-73,-7-12-138</inkml:trace>
  <inkml:trace contextRef="#ctx0" brushRef="#br0" timeOffset="178550.469">30080 16700 643,'0'0'2,"0"0"-3,0 0 2,0 0 3,0 0-2,0 0 14,-94-38-9,77 53-7,-16 24 0,-6 14 4,-9 17 2,-1-2-2,-1 4 10,2-9-8,-1-4-2,7-7-4,4-8 0,4-4 3,1 0-3,8-8-27,8-17-87,17-15-222</inkml:trace>
  <inkml:trace contextRef="#ctx0" brushRef="#br0" timeOffset="178923.9276">30824 16534 585,'0'0'152,"0"0"-70,0 0-56,0 0-18,0 0-8,0 0-1,-2 0-9,1 22-1,1 10 11,-4 11 0,4 4-2,-3-3 2,3 3 0,0 7-41,0-6-33,-5-1-54,2-10-163</inkml:trace>
  <inkml:trace contextRef="#ctx0" brushRef="#br0" timeOffset="179187.3593">30396 17093 50,'0'0'359,"0"0"-359,0 0-2,-141 0 2,133-4 21,6 4 23,2 0-5,0 0-25,0-5 24,10 4-4,29-8 7,19 1-28,23-1 0,6 5-13,6-3 1,4 7-4,0 0 8,-3 0-10,-9 0-11,-8 0-37,-17 0-60,-19 7-98</inkml:trace>
  <inkml:trace contextRef="#ctx0" brushRef="#br0" timeOffset="179575.825">30505 17449 473,'0'0'32,"0"0"-6,0 0-25,0 0 7,0 0 1,0 0 0,108 19 5,-63 20 18,-9 8-20,-5 11 1,-2-8-10,-14 3-4,-10-2 1,-5-6 0,-9-13-3,-17-7-7,2-15-8,8-8 18,11-2 3,5-2 37,0-38 41,16-32-81,19-19 21,14-8 28,3-1-4,10 17-22,10 26-23,10 17-18,5 21-57,6 6-66,-9 10-57</inkml:trace>
  <inkml:trace contextRef="#ctx0" brushRef="#br0" timeOffset="180874.1006">32097 17089 430,'0'0'128,"0"0"-75,0 0 50,0 0-25,0 0-42,0 0-2,-64-55-10,64 55-3,0 0-1,0 0-1,0 0 2,0 0-14,0 0-2,0 0-5,0 0 0,0 0-7,9 0 4,23 0 2,23 0 1,18 0 1,16 0 1,6 0-2,-3 0 3,-6 0-3,-13-5 7,-16 2-7,-17 3 0,-20-5 1,-15 3 3,-5 2 0,0 0-4,0 0-9,-3 0-47,-30 0-72,-2 0-131,6 0-125</inkml:trace>
  <inkml:trace contextRef="#ctx0" brushRef="#br0" timeOffset="181196.223">33176 16769 467,'0'0'158,"0"0"-87,0 0-43,0 0-21,0 0-2,0 0-5,8 30-12,2 10 12,4 11 5,-1 4 6,-5 6-1,4-6-5,-5-6 5,-7-6-6,0-10-4,0 3 0,0-4 0,0-5-2,0-4-9,-19 1-68,-4-11-33,-4-13-127</inkml:trace>
  <inkml:trace contextRef="#ctx0" brushRef="#br0" timeOffset="181820.016">32666 16807 144,'0'0'17,"0"0"11,0 0 24,0 0 46,0 0-15,0 0-19,40-114-21,5 99-6,10 9 5,7 2-21,5 4 7,8 0-14,-3 0 3,-3 0 29,-4 0-39,-6 0 12,-2 4 10,-6 13-29,0-1 0,-6 11 3,-7 0-3,2 5-3,-10 3 3,4 5-6,-14 7 4,2 2-2,-12 3 4,-2 8 0,-6-3 0,-2-2 1,0 4-3,0 5-1,-12-5 3,-8 0 0,-3-6 4,-6-12-4,-4-8 0,-9-2-5,-8-8 5,-12-3 6,-8 4-4,-2-14 2,-2-1-2,9-9 0,6 0 1,2 0 2,0-27 5,-4-16 10,-1-19 5,1-13-3,10-16 2,2 4-9,7-2-10,14 8 11,9 11-11,11 6 0,0 0 1,8 9-6,0-1 5,11 1-5,20 3 9,17 3-9,11 6-10,16 7-30,14 5-19,3 7-10,-2-1-56,-17 2-87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50:01.910"/>
    </inkml:context>
    <inkml:brush xml:id="br0">
      <inkml:brushProperty name="width" value="0.05292" units="cm"/>
      <inkml:brushProperty name="height" value="0.05292" units="cm"/>
      <inkml:brushProperty name="color" value="#FF0000"/>
    </inkml:brush>
  </inkml:definitions>
  <inkml:trace contextRef="#ctx0" brushRef="#br0">26406 14312 81,'0'0'205,"0"0"-127,0 0-13,0 0-34,0 0 17,0 0-10,0 0-16,0 0 9,0 0-6,-10-95 4,10 93-11,0-3 5,0 1-3,0 4-8,0 0-9,0 0-3,0 0 0,0 0-6,0 0-7,0 24-5,0 10 12,7 8 2,3 13 3,3 8 1,-1-4 0,5 3 5,-6-6-5,-7-13 0,7-2 0,-6-14 1,-1-4-1,-3-8-1,3 0-8,-4-4-3,0-3-5,0 0-1,0-1 9,0-7-3,0 5-1,0-5 6,0 0 7,3 0 0,2 0 18,4-5 17,14-18-19,7-9-10,12-4-5,15 4-1,8-5 0,2 6 0,1 4 1,-6 8-1,-8 2-1,-16 9-32,-1 8-30,-18 0-51,-14 0-103</inkml:trace>
  <inkml:trace contextRef="#ctx0" brushRef="#br0" timeOffset="240.8879">27094 14356 229,'0'0'7,"0"0"11,0 0-14,0 0 0,0 0 5,157-76-9,-109 66 2,6 5-4,4-3-1,-1 4-24,-3-1-35,-16 5-117</inkml:trace>
  <inkml:trace contextRef="#ctx0" brushRef="#br0" timeOffset="480.798">27192 14608 184,'0'0'66,"0"0"-22,0 0-27,0 0 18,0 0 8,0 0-13,206-61 1,-94 23-13,0-3-14,-8 2-4,-10 3 1,-14 9-1,-13 3-14,-14 9-44,-21-1-72,-7-4 27</inkml:trace>
  <inkml:trace contextRef="#ctx0" brushRef="#br0" timeOffset="1545.0437">28228 13747 210,'0'0'52,"0"0"17,0 0-18,0 0-37,0 0-1,0 0 5,80-102-5,-51 86-8,-13-1 3,8 6 5,-1 1 4,-3-6 0,7 10-5,-2-3-9,3 1 2,3 4-4,0 4-1,-7 0 0,3 0-1,1 0 0,-11 0-2,-4 0 2,0 4-5,1 15-1,-14 1-13,0 1 10,0 12 0,0 3 7,-29 7 3,-6 5 0,-5 2 1,-3 1 6,-1-8 2,9-4 2,2-8-10,13-10 3,4 2-4,6-8 0,0-4-1,4-5-2,4-1 2,2-5 0,0 0 1,0 4-1,0-4 1,0 0 10,0 0 14,0 0-12,0 0-5,18 0-5,9 0 11,12-9 7,6-8-10,13 1-5,-6-10-1,-2 3-2,4-7 0,-6 3 1,-6 0-2,0 5-1,-15 7 0,0-2 0,-7 7-11,0-3-6,3 3-14,9-4-17,-4 2-15,13 6-58,-8-3-10</inkml:trace>
  <inkml:trace contextRef="#ctx0" brushRef="#br0" timeOffset="2369.8808">28823 12951 184,'0'0'66,"0"0"-1,0 0-28,0 0 8,0 0 3,0 0-30,10-17-6,-10 17-6,5 0-4,2 0-2,8 0-2,5 0 2,12 0 5,11 0-3,-6 0 6,2 12-8,-2 3 3,-7 7-4,-10-7 1,8 6-2,-13 2-3,-6-2 5,2 3-2,-9-1 2,1 0 0,-3-2 0,0-6 0,0 2-2,0-7 2,0 1 0,0-5 4,-3 3-4,-9-4 0,7-4 5,-6-1 4,2 0 5,3 0 20,-11 0-10,7-6-4,-4-9-10,1-1 1,10-6 3,-4-5-5,7 7-7,0-7 1,0-5 11,0 1-10,17-8-4,3 2 0,-4 0 0,5 5 0,-5 5 1,1 4-1,0-2 0,1 3 0,-3 7-10,2-2-10,1 7-2,-1 4-21,10 0-22,1 6-49,4 0-64</inkml:trace>
  <inkml:trace contextRef="#ctx0" brushRef="#br0" timeOffset="4095.4558">26381 15910 126,'0'0'129,"0"0"-37,0 0-36,0 0 6,0 0-41,0 0 1,-8-32-4,8 30-13,0-6 2,0 1-6,0-3 0,0 5 0,8-1 7,7-5-3,0 1-4,9-7-1,7 7 1,1-3-1,8 0 0,2 7 0,0 6 2,1 0-2,-7 0-3,-1 0 3,-2 15 0,-6 6-4,5 2 4,-1 9 0,-10 0-5,0 3 4,-6-3 0,0 7 1,-8-6-3,-4 3 2,-3 9 1,0-5 0,0-2 0,0-2 0,-10-2-2,-5-7 2,0-6-2,4-6 2,-3-8 2,1-7-1,3 0 8,1-5 3,-7-18 17,-1-8-11,7-18 2,5-3-4,5-13-6,0-4 0,0-3-7,12 0 16,13 3-10,-5 10-6,2 11 0,-4 9-1,0 12-2,-6-3 4,-4 7-4,4 7-2,3 1-16,2 2-9,10 4-21,4 3-16,21 2-33,12-4-68,4-1-71</inkml:trace>
  <inkml:trace contextRef="#ctx0" brushRef="#br0" timeOffset="4778.2604">27599 15683 422,'0'0'63,"0"0"1,0 0-23,0 0-1,0 0-3,0 0-16,-9-35-13,9 28-7,17-8-1,13-2-1,10-8 1,4 2 0,6-3 0,5 3 0,2-1 0,0 6 0,0-7 0,-9 10-1,-11-2 1,0 6-1,-7-1-3,-1 3-9,-3 4-2,-6-2-10,-3 7 2,-2 0-9,-10 0-10,2 0-11,-2 0-7,0 0-75,-5 12 22</inkml:trace>
  <inkml:trace contextRef="#ctx0" brushRef="#br0" timeOffset="5357.4711">27820 16079 175,'0'0'56,"0"0"-44,0 0 0,0 0 15,0 0 49,0 0-7,-4 0-28,4 0 4,0 0-7,0 0-4,0 0-15,0 0-2,0 0-4,0 0-5,17 0-5,6-10-2,21-5 1,4-2-2,-2-3 1,5 2-1,3-3 1,-4-7 0,5 5-1,-6-1 4,-6-3-4,1 2 3,-17 8 2,-7 2-5,-7 10 1,-5-2-1,-8 7 1,0 0-1,0 0-3,0 0-25,7 0-52,3 0-175</inkml:trace>
  <inkml:trace contextRef="#ctx0" brushRef="#br0" timeOffset="5931.4505">28587 14772 232,'0'0'38,"0"0"62,0 0-33,0 0 4,0 0-7,0 0-15,54-86-6,-54 86-27,0 0-11,5 0-5,-2 0-16,11 26 11,2 12 3,3 9-3,1 8 5,3 8 6,2 6 0,2-3 0,-12-7-1,4-1-4,-1-7-1,2 0 1,-8-8 3,3-2-3,0-4 2,-2-10-3,-9-4 3,1-2-3,-5-2 0,0 9-6,0-1-14,0 10-18,-5 2-26,-9-2-56,11-20-94</inkml:trace>
  <inkml:trace contextRef="#ctx0" brushRef="#br0" timeOffset="6450.3577">29502 14926 213,'0'0'81,"0"0"6,0 0-5,0 0-26,0 0-15,0 0-24,-23-6-17,8 12-7,0 26 2,-3 5 5,3 7 4,8-1-4,7-2 0,0 3 3,1-6-1,30-6 0,-1-11-2,1-6-1,6-6 1,-3-9 0,-4 0 1,-12-5 6,-1-18 26,-7-11 6,-5-13-13,-5-12 22,0 0-38,0-1 4,-18 8 27,-6 3-9,-8 11-2,11 8-22,2 8-2,-1 10-3,-3 0-3,6 4-4,2 8-15,0 0-29,-3 0-40,4 0-18,9 20 0,5 4-98,14-9 17</inkml:trace>
  <inkml:trace contextRef="#ctx0" brushRef="#br0" timeOffset="6967.7677">30285 14703 463,'0'0'43,"0"0"-20,0 0-12,0 0 9,0 0-20,0 0 0,-80-44-6,80 61-29,0 10 5,0-7-1,5-3-8,7-7 12,-4-3 6,-1-7 20,-7 0 1,0 0 78,0 0 19,0-22-57,-7-1-18,-6 2 13,1 1 11,2 4 19,2 9-46,8 3 6,0 4-10,0 0-10,0 0-5,0 0-7,0 0-25,0 27-24,3 14 41,17 14 15,-3 9-3,1 10 6,2-4-3,-11 5 0,2-11 1,-11 0-1,0-12 2,0-9-2,0-7 4,-20-8 3,-3-12 6,-7 0 1,-5-4 9,-4-2-16,-8-5-4,-1-5-3,4 0-20,9-5-39,7-22-35,16-5-212</inkml:trace>
  <inkml:trace contextRef="#ctx0" brushRef="#br0" timeOffset="7342.2724">30499 14906 397,'0'0'49,"0"0"-6,0 0-6,0 0-16,0 0-7,129-59 4,-97 59-10,-9 0-3,4 0-1,-7 0-4,-8 5-1,3 10-1,-12 8-1,-3 8-4,0 6-7,-18 7 7,-14-4 6,4-5 1,8-10 0,10-4 0,10-15 0,-5-1-5,5-5 5,0 0 0,0 0 7,0 0 0,26 0 2,26-25 1,22-14-2,5-8-8,-1-1-11,1-6-43,-4-5-182</inkml:trace>
  <inkml:trace contextRef="#ctx0" brushRef="#br0" timeOffset="8361.3871">31164 14136 271,'0'0'129,"0"0"-63,0 0 7,0 0-18,0 0-25,0 0-9,0-10-6,0 10-11,0 0-4,0 0 2,0 0-2,0 0-9,0 0-3,0 10 4,0 16 6,0 2 1,0 7 1,3-3 0,2 6 0,2-4 5,-4 3-2,4 2 19,1-3-20,-3-4-2,3 0 1,-1-5-1,-5 3 2,4-1-4,-6-3 4,0 1 0,0-7-2,0 1 0,5-11 0,-5-2 3,0-3-2,0-1-1,0-4 4,0 0-3,0 0-1,0 0 1,6 0 0,-6 0 4,0 0-4,6 0 3,-6 0 3,0 0 1,0 0 4,4 0 16,9 0 14,14-21-15,21-6-26,16-5 2,16-4-2,10 4-1,-4 0-4,-1 0 4,-3 0-4,-10 9 4,-5-2-1,-10 6 0,-2 4 1,-17-2 2,-4 4-2,-11 3-3,-4 2 3,-14-1 3,0 9-2,1-2 2,-6-3-3,5 2 0,-5 3-1,7-7-1,-7 7-4,5 0-55,12 0-50,0 0 11,-2 0-135</inkml:trace>
  <inkml:trace contextRef="#ctx0" brushRef="#br0" timeOffset="11240.9336">30285 14413 184,'0'0'55,"0"0"-13,0 0 30,0 0-11,0 0-34,0 0-7,0 0-9,-58-31-7,49 26-2,1 1 0,0 4-1,1 0 5,7 0 9,-5 0-2,-8 0-13,-6 4-2,-8 16 2,-6 3 2,-2 8 8,1 1-3,4 0 0,7 7-5,6-8-2,9 1 1,4-10-1,4 3 2,0-9-2,0-1-2,5-2 2,19-9 0,-7 2 0,9-6 0,10 0 6,-11 0 0,6 0 5,-11-15-3,-4-2 23,-8-1 21,-6-6-16,-1 1-10,-1 3 12,0 4-17,0 0-18,0 6 5,0 5-4,0-8 5,0 9 0,0 4 5,0-5 4,0 5-3,0 0-1,0 0-1,0 0-5,0 0-7,0 0-1,0 0-3,0 0-3,0 0-5,0 0-2,0 25-3,0 9 10,0 11 4,10 5 2,0 8 1,7 2 0,0-6 0,5 3 2,-2 3-2,0-3 1,-4-2-2,-1-1 5,0 3 0,2-1-4,-2-5 6,-3 3-1,3-5-6,-5 0 2,3-2-2,3 1 2,-6-6 0,-5 1-2,3 0 0,-5-8 0,2 2 2,-5-7 0,2-5-1,-2-4-1,0-5 0,0-9 1,0 2 0,0-8 0,0 6 2,0-7-3,0 0 4,0 0 2,0 0 4,0 0-4,-13 0 0,-13 0 0,-20-17-5,-5 0 2,-7 2-3,6-8-3,0 2-2,10-7 0,-1 1 5,14-10 0,1 6 1,8-10-2,5 2 1,8-8-2,7-13 0,7-3-6,31-7 6,11 0-1,4 6 3,4 7-4,-5 9 4,2 10-1,-9 2 1,-2 2 1,-6 7 1,0-1-2,1 4 0,-2 1-4,0 2-4,8 6-28,4 3-10,13-3-24,9 4-17,8 6-32,-11-7-115</inkml:trace>
  <inkml:trace contextRef="#ctx0" brushRef="#br0" timeOffset="12202.1517">26082 15497 387,'0'0'72,"0"0"-61,0 0-11,0 0-11,0 0 1,0 0 9,55 114 0,-22-33 1,-3 14 11,14 9 7,-1 4-5,9-1 12,5 4 1,-3-3-12,-1-5 0,-3-12-7,-6-2-2,-7-8 1,-6-3 4,1-2-9,-12-1 2,0-11-3,4-8 0,-16-10-4,2-15-13,-5-13-14,-5-13 1,0-5-16,0 0 36,0-38 9,-5-33-205</inkml:trace>
  <inkml:trace contextRef="#ctx0" brushRef="#br0" timeOffset="13507.7929">26065 15802 264,'0'0'2,"0"0"9,48-137 0,4 98 2,17 1 23,4 7 16,16-1-17,10 0-20,13 4 8,12-4-16,16-5 0,11-1 11,14-8-9,16-4 1,10-7 2,8-2 2,7-10-2,-4 3-2,2 2-6,-3 0-2,-16 7-2,-2 7 0,-4 3 2,0 4-1,-2 1 4,-8-1-3,-7-1 2,-15-4 3,-8-1 6,-5 2-4,0-10-1,-4 3-2,-6 0 0,-7 0 1,-10 7-1,-16-1-1,-16 11 10,-15 4 8,-20 2-6,-8-1 6,0 1-4,-10-3-4,3 2-2,7 0-10,4-1-1,8 1-2,3 0-1,1 0 1,-1 7 0,-12 3 1,2-1-1,-15 4 2,-2 2 15,-3 6 11,3-5-23,-4 6 1,-1-3-5,9 3 0,1 1 0,-10 1 0,-5 3-1,-2 2 0,-3-2-3,4 5 3,1 0 1,0 0-1,5 0-2,10 0 0,10 0-3,5 21 4,9 15 1,9 2-6,-4 16 6,1 9 0,4 13 2,-1 10-2,-6-1 1,-2 0 14,4-5-13,-7 5 1,1 5 2,4 4-5,-10 1 1,0-6 2,-6-2-3,-1-6 0,-1-7 2,-1-6-1,-3-3 2,4-6-1,-14-16-2,0-12 0,-7-5-1,-8-15 1,-1-5 0,-4-5 0,0-1 7,0 0-5,0 0-2,0 5-6,0-5-5,0 0-6,0 10-17,-17 7-3,-25 15 35,-25 5 2,-26 6 2,-19 0 0,-16 4 2,-19 0-4,-17 3 2,-18 7 19,-24 8-15,-5 6-4,-11-4 8,-4 3-8,-1-4 1,-14-7-1,3 3-2,-6-9 1,13 1-1,12 3 4,27-2 3,11-1 0,14 5-2,18 0 0,-2 3 0,7-7-4,9-3 1,6-5 13,-3-3-6,-5-1-9,5 6 1,6-5-2,14-4 3,13-6 0,12-4 3,5-3-8,9 1 6,6-1 1,-5-2-4,8 2 0,1-3-1,11-5 1,9-7 4,-1 2-2,19-8 1,5-2 3,8-4-3,7 0-2,-2 7-1,2-6-10,2-1-19,-9 5-34,-6 10-53,-19 2-62,-6-2-111</inkml:trace>
  <inkml:trace contextRef="#ctx0" brushRef="#br0" timeOffset="17893.9539">19996 15508 143,'0'0'42,"0"0"17,0 0-17,0 0 14,0 0-10,0 0-27,0-68-6,-5 68-5,5-7 1,0 7 3,0-3-1,0 3 10,0-7-15,0 1 21,0 2-5,0-1-20,0 3 2,0-2-1,12-2-6,4 0 6,9-3-6,6 4 2,-3-2 0,4 2 1,-2 0 0,3 4 1,3-4-1,0 1 1,1-1 1,10-2-2,-5 2 1,6 1 3,1-2 3,-9 1 4,7 5 10,-4-5-14,4 5-5,2 0-2,-9 0 2,3 0-2,-4 0 0,1 5 0,-8 4 0,3 2 3,-2 5-3,2-5 0,1 1 2,-3 3-2,-3-4 0,-3 4 0,0-2 0,-6-3 0,3 7 0,4-2 2,-1 6-1,6-2 1,-9 9 0,3-6-2,-1 4 0,-4-3-1,-3-3 1,-3 5 8,6-1-5,-7 8-2,5-5 5,-5 9-5,10-4 4,-10 5-5,4 2 1,-4-4 1,3 10-1,-3-3 2,0 1-2,-3-5 1,-4-6-1,4 0 2,-10 3 0,1-7 1,5 4-3,-8-5 2,0 0 3,0 3-2,0-3 2,0 1-1,0 0 2,0 3-4,0 6 1,0-4-1,-8-2-1,3-3 2,-2-1-4,-1-3 0,3-1 13,-2-6-10,-1-3-3,-4-2 10,2-1-2,0-1 1,-3 7-9,-1-2 3,3-3 0,-4 1-5,1-1 4,-11 3-2,7 2 1,-2-2 0,-9 2 0,2 3-1,4-2 1,-9 4 5,4-1-6,4-6 0,-4 1-4,8-5 4,-2 5-1,-1-9 1,4 6 0,-7-1 0,0 0 0,0 4 0,-6-1 0,-5 2 0,7 2 0,-2-2 3,11-6-3,5-1 0,5-8-3,7 3 6,-6-5 0,7 0-2,-7 4-1,3-4 0,-3 5-1,-5-4 2,-5 4-1,-8 1 1,-7 0-2,-2 3 1,-5-3-2,-7 4 3,9-3-2,3-2 2,-3-2-1,10-3 0,7 0 4,-6 0-4,3 0 1,1-8 2,-7-3-3,5-1 0,-7 3 0,11-8 0,-4 7 1,2-1 0,2-1-1,3-2 4,1 2-4,-4-3-1,6 2 1,-6-6-1,-6-9 1,9 1 3,-12-5-2,4 5 4,5-11-3,-7 6 4,-1 5-4,8-1-2,1 1-1,4 3 1,3-1-1,6-2 0,-6 5-1,0-5 4,0-5-4,5 1 2,2-6 0,-4-7 4,9 2-3,-9-3-2,4 5 0,1 6 1,0-3 5,1 10-5,2 2 0,4 2 0,0-3 0,0 3 0,0-4-2,0-1 2,0-6 0,10 1 0,4-3 0,-1-1 0,9-3-6,-7 5 6,3 3 0,1-5 0,-4 5 0,-2 0 0,-1 2 0,8 1 2,-12-2-2,12 4 0,-5-7-2,11 8 2,-8-7 0,9 1 0,-1 4 0,5-4 0,4-3 0,-2 3-1,-1 4 1,0 1-1,-2 1 1,-3 6 0,-1 2 0,-1-3 0,-3 6 0,2 2 0,-6-2 0,-1 3 0,-2-1 1,7-4-1,-2 7 0,1-7 0,1 2-1,-2 3 0,-5 2 1,-3 4 0,-2 6-2,-8-4-2,-2 4-3,3 0-3,-3 0 3,0 0 5,0 0 0,0 0 0,0 0-4,0 0-5,0 0-15,0 0-7,5 0-16,12 0-1,4 0 4,1 0-50,10 0-44,-9 0 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52:10.089"/>
    </inkml:context>
    <inkml:brush xml:id="br0">
      <inkml:brushProperty name="width" value="0.05292" units="cm"/>
      <inkml:brushProperty name="height" value="0.05292" units="cm"/>
      <inkml:brushProperty name="color" value="#FF0000"/>
    </inkml:brush>
  </inkml:definitions>
  <inkml:trace contextRef="#ctx0" brushRef="#br0">29817 3911 97,'0'0'29,"0"0"-11,0 0 14,0 0-11,0 0-10,0 0-2,0 0 18,0 0-7,0 0-14,0 0 0,0 0-2,0 0-4,-3 0 1,3 0 0,0-2 5,0 2 11,0 0-10,0-1 7,0 1-1,-9 0-6,9 0-3,0 0-2,0 0 3,0 0-2,0 0 8,0 0 7,0 0-1,0 0 0,0 0 7,0 0-17,0 0-7,-1 0-4,-3 0-4,-6 0-1,-5 20 8,-2 8 1,-14 11 0,-4 3 2,-4 8-2,-1 2-1,-2 0 1,-1 3 2,-6-2-2,14 0 0,3-8 0,15-4 0,2-6-2,7-8 2,1-9-3,1-2 3,1-8 0,3-7 0,2 1 2,0-2-2,0 2 1,0-2 2,0 0 2,0 0 33,0-4 25,0-21-4,0-6-38,0-12-19,13 4-1,-1-4 6,-4 5-4,4 2 6,1 0-8,-1 1 0,-3 3 6,1 0 13,-2 5-13,-1-3 7,1 4-6,0-2-3,1 1-2,4 7-1,1-4 2,2 4 2,-1 4-2,-6 5-4,-1 3 0,-1 3 0,-6 3 0,-1 2 0,0 0 0,0 0-1,0 0-7,5 0-2,0 0-4,12 11 11,10 10 3,3 6 0,3 3 0,4-1 0,3 3 2,-1 3-2,1-3 0,-10 1 1,4-1-2,-4-2 1,-2 1 0,-3-6 0,-1 1 0,-6-5 1,-1-3-4,-5-4 1,-7 0-15,0 0 1,5 1-7,-2 6-5,4 0-11,9 6-14,1-2 3,10 0-35,8-5-45,-8-13 22</inkml:trace>
  <inkml:trace contextRef="#ctx0" brushRef="#br0" timeOffset="405.6322">29400 4491 172,'0'0'70,"0"0"-12,0 0-22,0 0-16,0 0 8,0 0 1,-28-30-23,28 29-2,0 1 3,0 0 0,0-4-2,8 4-5,22-4 0,19-4 1,16 2 3,7 1-2,2-2 8,-1 5-10,1-2 0,-9-3-6,5 0 7,1 3-2,1-4-20,6 3-21,-4 2-22,-2-6-29,-7-1 21</inkml:trace>
  <inkml:trace contextRef="#ctx0" brushRef="#br0" timeOffset="1156.3742">31050 4073 113,'0'0'60,"0"0"-25,0 0-23,0 0 50,0 0-12,0 0-8,0-82 14,-2 73-28,-5 0 3,1 2-31,-9 0 5,-12-1-8,-10 5 3,-10-2-3,-5 3 2,-6 2-1,1 0 2,9 0 0,6 0-5,3 9 1,11 2 4,11-1-3,4 1-5,8 2 3,5 3-1,0 5-6,13 5 4,22 1 3,19 0 5,4-3 0,7 3 0,4-8 1,-5 2 11,-2 1-8,-7-2-3,-13-3 1,-6-2-2,-7 5 0,-2-2 0,-7-2 0,-10 0-4,5-1 2,-7 9 2,-3-4-10,-5 3 6,0 0 2,0 1-1,0 2 3,-7-3-3,-9-5 3,1-6 7,-5-3 0,-19-3 25,-6 1 10,-10 3-15,-12-1-25,-8-3 0,3 1-2,3-7 0,9 0-19,20 0-11,18-17-8,22-14-14,15-15-110</inkml:trace>
  <inkml:trace contextRef="#ctx0" brushRef="#br0" timeOffset="1555.0406">31684 3814 254,'0'0'144,"0"0"-76,0 0-27,0 0 19,0 0-32,0 0-28,-9-26-9,9 26-7,0 3 1,0 20 6,0 8 9,0 8 2,12 1 1,-12 7-3,5-3 0,-5 0 0,7 2 1,-7-2 0,0-7 0,0 3-1,0-8 0,0 0 1,0-7 0,0-1-1,0-5 0,-7 2 0,2-1-4,2-2-46,-7-2-44,6-13-67,4-3-51</inkml:trace>
  <inkml:trace contextRef="#ctx0" brushRef="#br0" timeOffset="1907.0392">32117 3911 166,'0'0'27,"0"0"-1,0 0-16,0 0 19,0 0-18,0 0-11,-90-29 0,60 38 0,-7 11 0,10 1 0,7 2-3,3 1 3,12 0-10,0 0 6,5 2 2,0-3 2,0-3-1,10 1 1,12-6 17,10 2 43,15-3-15,16-6-2,12-5 11,4-3-35,-7 0-11,-3 0-2,-9 0-4,-10 0-2,-3 0-10,-4 7-61,-6 6-101,-7 6-17</inkml:trace>
  <inkml:trace contextRef="#ctx0" brushRef="#br0" timeOffset="3569.7041">29427 5401 230,'0'0'45,"0"0"-20,0 0 12,0 0-3,0 0-7,0 0-16,-11 0-11,11 4-1,0-1-1,0-1 0,0 4-6,0 9-1,0 0 9,0 11 2,0 2-2,0 3 1,0 2 5,0 5 5,0 0-2,0-2-4,0 7 3,0-5-2,0-1 0,0-2-2,6 0-1,-2-6-1,-3-1-2,3-11 5,-4-1-4,0-10 3,0-6-4,0 5 1,0-5 8,0 0 19,0 0 18,0 0-4,0 0-3,0 0 23,0-11-28,0-15-28,-9-6-1,-3-3-4,-1 1-1,8-4 6,-7 4-4,9-2-2,-9-2 1,7 2 1,-1 0-2,4 2 0,-1 3 0,3 0-3,0 6 4,0 5-2,0-2 1,5 2 0,13 2-1,-5 1-3,2 2-1,9 2 3,1 1-3,0 1 4,12 0-6,6 1 3,6 5 3,-9 0-1,4-2 0,-4 7 2,1 0 0,-4 0-4,3 0 3,-4 12-1,-1 3-1,0 5-4,5 0 3,-8 0-8,0 4-11,-12-6 13,-5-3 3,-5 2-3,1-2 1,-6 2 4,-5-2 2,0 2 2,0-7 1,0 5-4,-5-7 4,-13 3 1,-10 2-1,-11 2 5,-11-1 1,-10 2-2,4 0-2,10-5-1,0-6 1,16 0 3,2-5-4,5 0 9,6 0 15,0 0-18,7-10-6,2-1-1,-1 2-12,9-2-46,0 4-24,0-2-70,17-2-85</inkml:trace>
  <inkml:trace contextRef="#ctx0" brushRef="#br0" timeOffset="4344.3769">31048 5381 144,'0'0'89,"0"0"-16,0 0-7,0 0-15,0 0 1,0 0-6,0-64-15,0 56-11,-2 0-5,-9 0-12,2 2-1,3 4-2,-16 2-4,-6 0 2,-11 0-5,-8 0 5,-11 12 0,-6 5 1,1 1 1,7 1 1,8-1-1,4 0-2,19 0-4,4 0 6,5 1-2,5-3-5,6-2 5,5 2 1,0-4-3,16 5-6,16 1 5,22-1 10,1-2-2,12-1 1,-4-3 1,-2 4-2,-9 0 2,-12-1-4,0-1-1,-17 4 0,-1-2-3,-4 2 0,-9-2 2,-3 2-1,-4-7-4,0 5 5,-2-7-7,0 7 8,-2-4 3,-28 6-3,-12 2 0,-11 2 8,-3-3-6,3-2-1,-4-5 0,4-1 2,1-5-3,5-1-1,3-4-10,18 0-25,11 0-23,15-4 10,15-24-107</inkml:trace>
  <inkml:trace contextRef="#ctx0" brushRef="#br0" timeOffset="4860.4672">31783 5134 532,'0'0'128,"0"0"-96,0 0-27,0 0 10,0 0-6,0 0-9,-11-27-7,11 27-7,0 2-9,0 22-6,0 7 26,0 10 3,0 4 1,6 1 1,-3 0-1,-1 1-1,-2 0 0,0 0 4,0-3-2,0-7-1,0-2 0,0-8-1,0 0 0,0-8 0,-2-3 3,0-1-3,-6 1-1,3-3-8,5 2-34,-4-5-8,4-4-29,0-3-79,0-3 48,0 0-33</inkml:trace>
  <inkml:trace contextRef="#ctx0" brushRef="#br0" timeOffset="5215.2497">32239 5196 294,'0'0'61,"0"0"-29,0 0 7,0 0 21,0 0-22,0 0-38,-37-23-8,-21 55 7,-12 6 1,1 6 1,12-3 3,19-2-4,8-5-1,13-2-2,12-2 3,5-3-5,0-4 1,0-4 2,12 1 2,21-8 0,5 1 2,19-6 13,22-5-2,20-2-10,16 0 12,-6 0-14,0 0-1,-21 0-45,-11 0-79,-17 0-111</inkml:trace>
  <inkml:trace contextRef="#ctx0" brushRef="#br0" timeOffset="6347.548">29620 6784 264,'0'0'87,"0"0"-60,0 0 4,0 0-6,0 0 20,0 0-11,-17-2-12,17 2-6,0 0-7,0 0 11,0 0 7,0 0-5,0 0-7,0 0-8,0-5-2,0 5-1,0 0 0,0-1 1,8-6-3,19-2-2,22 1 1,2-7 0,6 2 1,0-1 2,7 1-2,-1-2-2,6-2-2,-6 8 2,-1-4 0,-1 1 0,-16 2-4,-9 5-46,-14 4-8,-17 1-77,-5 0-113</inkml:trace>
  <inkml:trace contextRef="#ctx0" brushRef="#br0" timeOffset="6811.1253">29857 6675 302,'0'0'79,"0"0"-15,0 0-41,0 0-12,0 0-8,0 0-2,-20-4-1,20 21-9,0 13 9,0 8 0,0 9 1,-8 1 7,1 11-3,-11 3 6,4-2-7,-1-6 1,5 1-4,-2-8-1,2-11 0,5-13 2,5-1 0,-6-12 0,6-4-2,0-6 3,0 0 3,0 0 8,0 0 10,1-6 24,31-19-27,-2-9-21,12 2-2,3 2 0,4 5 2,4 5 0,-8 4-3,2 5 1,-7 6 2,-1 5 0,-4 0-9,2 0-14,10 0-12,-4 0 5,7 1-2,11 3-37,-5-4-49,1 0 17</inkml:trace>
  <inkml:trace contextRef="#ctx0" brushRef="#br0" timeOffset="7261.5884">31070 6718 204,'0'0'59,"0"0"28,0 0-24,0 0 2,0 0-11,0 0-7,-102-70-36,82 70-11,-9 0-2,14 0 1,-3 15-6,5 4 6,2 5-3,6 3 1,5 0 1,0 4-6,12-4-6,8 1 14,14-6-3,1 4 3,7-3 0,-2-2 1,-2 0-2,-4 0 0,-11 3-2,1-1-4,-16-1-19,-3 0 1,-5 0-13,0-6 28,-5 4 10,-15-8 5,-4-2-3,4-3 15,-5-5 35,-1 0-12,5-2-16,0 3-24,-1-1-2,5-2-18,-1 0-35,1 0-24,0 0-135</inkml:trace>
  <inkml:trace contextRef="#ctx0" brushRef="#br0" timeOffset="7649.7513">31841 6519 185,'0'0'232,"0"0"-171,0 0-17,0 0 17,0 0 2,0 0-34,0-52-29,0 52-8,0 0-11,0 0 5,0 1 4,0 25 1,0 5 8,5 12 1,-5 0 0,5 2 3,-5 1-3,7 2 3,-2-6-3,2 7 1,1-1 1,-1-5-1,1 4-1,2-14 1,-3-1-1,1-7-8,-8-8-24,7 0-1,-7 0-30,0-8-43,0-9-66</inkml:trace>
  <inkml:trace contextRef="#ctx0" brushRef="#br0" timeOffset="7988.4305">32555 6537 95,'0'0'91,"0"0"-61,0 0-26,-135 0 2,51 16 56,-1 3 2,5-7-10,16 3-4,22-3 1,15-7-40,14 10-11,8-3-4,5 8-3,0-1 1,7 5 1,38-1 5,5 2 4,24-3 23,6-11 12,5 2-26,-1-4-5,-5-3-1,-6 3-4,2-2 1,-4 3-4,-3 0-9,-11 12-54,-8-10-127</inkml:trace>
  <inkml:trace contextRef="#ctx0" brushRef="#br0" timeOffset="11896.0664">29814 8005 132,'0'0'11,"0"0"21,0 0-8,0 0 7,0 0-9,0 0 25,0 0-13,0 0 5,-56-23 12,41 18-11,-3 3-11,3 0-9,-5 2-8,-4 0-11,-14 0 2,-4 4-3,-1 9 0,6 6-4,2 0 4,5 5-4,1 3-4,12 5 5,2 7 2,12 4 1,3 8-2,0 4-3,0-2 2,15-5 1,15-4 1,4-7 0,1-5 1,8-11 0,-6-1 5,3-8-4,-1-8 11,3-4-3,9 0 16,6-10 4,0-21-29,10-8 18,-5-7-11,0-2-4,-15-7 7,-2 3-10,-12 3 8,-4 1-8,-14 5 0,-7 0-1,-3 12 2,-5-1 1,0 5 6,0 1-1,-8 5-3,-12-1-4,-9 5 1,-4 5-1,-2 5 0,-7 4-7,7 3 7,6 0-5,6 0 3,-1 6-2,8 6-3,-6 9 4,5 1-4,-8 5 6,13 1-5,6 3 4,6 4-2,0-2 2,6 9 1,16 7 1,8-1 0,0-1 0,4 7 0,1-4 4,9-3-4,-9 4 0,1-6-1,0 1 2,-3 0-2,-6-5 2,-4 2 0,-3 0-1,-11-7-3,-9-6 3,0-5 0,0-4 0,0 0 0,-17-5 2,-6 6-2,-6-4-6,2-4-32,17-10-60,10-4-76,5-18-106</inkml:trace>
  <inkml:trace contextRef="#ctx0" brushRef="#br0" timeOffset="12713.2384">30667 8309 220,'0'0'117,"0"0"-63,0 0 13,0 0 2,0 0-31,0 0-38,0-33-9,0 51-7,8 19 15,11 5-3,2 13 4,-6-2 0,-3 0 0,3 0 0,-7-9 3,2-2-3,1-4 0,-6-6 2,-2-6-1,2-1-1,2-13 1,-7 0 1,0-12-2,0 0 1,0 0 5,0 0 24,0 0 42,0 0-2,0-24-26,0-13-33,0-6-11,-12-8 0,4-4 2,-13 3-1,10 3-2,-4-4 4,1 6-6,4 7 6,0-1-3,4 9 0,1 5-2,5 4-1,0 3 3,0 0 0,0-2 1,0 5-1,0 1 0,0 0-2,5 6-2,6-2-4,4 1 4,2 2 3,1 4-6,13-2-6,-1 3-6,1 4 8,6 0 3,5 0 6,-3 0-1,-6 0 1,-1 4-1,0 8-8,-4 2-5,-8-1 15,-2 2-4,-2 5-5,-1-3 4,-12 6-2,-3 3-4,0 1-1,0 5 6,-17 16 6,-13-1 0,-2 2 2,-4-9 0,4-8 2,-2-13-2,4 2 1,-3-11-1,-2 0 2,-7-8-2,2-2 0,-12 0-1,2 0 0,4 0-7,3-12-9,23-10-17,10-6-6,10 0-48,10-11-96,32 2-67</inkml:trace>
  <inkml:trace contextRef="#ctx0" brushRef="#br0" timeOffset="14896.5567">30953 8130 112,'0'0'92,"0"0"-72,0 0 8,0 0 12,0 0-32,0 0-7,0-7 2,0 7 6,0 0 23,0 0 10,0 0-10,0 0-19,0 0-5,0 0-3,0 0-5,0 0 0,0 0 3,0 0-3,0 0 0,0 0 1,0 0-1,5 0-7,-5 0 4,7 0 3,-2 0 3,-5 0-2,1 0 1,1 0-1,-2 0 12,10 0 1,0 0-13,13 0-1,-6 0 2,2 0 1,-1 0-1,0 0-2,-8 0 1,-3 0 0,0 0-1,-4 0 4,-3 0-2,0 0 17,0 0-5,0 0-12,0 0-4,0 0 1,0 0-5,3 0 0,9 14 0,-2 4 3,14 4 2,-16-2 1,7 2 1,-3 0 0,1-1-1,-1-1 1,0 7 0,-2-1-1,-4 3 0,3 3 3,-3 2-2,1 2 1,0 0-2,1 0 3,-1-3-1,6 4 2,-8-3-2,7-3 0,-7 1 3,2-5 0,-1 5-1,-1-5-1,2 0-2,-5-2-1,1 0 5,2-6-5,2-6 1,-6-5-1,1-2 3,-2-6-1,0 0 0,0 0 0,0 0 6,0 0-4,0 0 3,0 0-7,0-14-39,7-16-259</inkml:trace>
  <inkml:trace contextRef="#ctx0" brushRef="#br0" timeOffset="15378.194">30806 8591 160,'0'0'75,"0"0"-46,0 0 45,0 0-15,0 0-27,0 0-21,-12-10-10,12 10-1,13 0-9,21-5 9,14 5 24,16-5 7,-7 0-19,-4-1 14,-4-5-20,-11 2 28,-4-2-23,-14 4 14,-7 2 3,-6 1 2,-6 4 1,-1 0 6,0 0-10,0 0-24,0 0 1,0 0-4,0 0 0,0 0-4,0 0-35,0 0-87,11 0-53,4 0-59</inkml:trace>
  <inkml:trace contextRef="#ctx0" brushRef="#br0" timeOffset="16569.6584">31545 8170 192,'0'0'81,"0"0"-11,0 0-17,0 0-12,0 0-24,0 0-11,0-21-6,0 21-4,0 0-7,0 11 8,12 11 3,6 8 0,-3 4 0,4 2 1,-4 8-1,-7-2 0,-1 3 0,-6-6 4,-1-1-2,0-11 2,0 0-3,0-5-1,0-12 1,0 2 0,0-9-1,0-3 2,0 0 1,0 0 16,0 0 14,0 0 22,0 0 0,0 0 15,0-21-19,-1-11-41,-13-12-7,8-6 0,-11-4-1,2 5 1,5 2-3,1 4 0,1 9-1,1 4 1,6 3 0,1 4-2,0 4 1,0 3 0,0 5-1,0-1-1,0 8 4,0-3-4,5-2-4,8 2 6,0-2 0,3 4 1,0-1-3,-6 6 2,5 0-3,4 0-7,6 0 0,-7 20-2,9 3 6,0 4-7,-5 8 3,-2-4 2,-5 1 2,-7-7-4,0-6 11,-3-5 0,-5-5-3,0-9 3,0 5 0,0-5 0,7 0 3,-7 0 0,0 0 2,0 0 1,0 0 9,0 0-5,0 0 6,5-21 23,-5-6-23,8-10-14,4 3-2,7 2 0,-1 2 0,5 3-4,-1 1 2,-5 4 0,10 3 2,-11 1-1,8 1-2,4 7-1,-6 1-3,6 1 2,6 8 1,-4 0-6,10 0 5,-5 23 2,2 3 0,-5 10 1,5 3-2,-14 4-3,-1 1 0,-5 2 5,4-3 1,-11 4 1,4-3-8,-1-6-13,-5-3 8,4-4-5,-5-1-32,0-4-39,-7-4-22,0-13-72</inkml:trace>
  <inkml:trace contextRef="#ctx0" brushRef="#br0" timeOffset="17331.9961">29687 7961 359,'0'0'84,"0"0"-84,0 0-6,0 0-9,0 0 10,0 0 5,98 35 16,-29-11 23,9 3-5,9 1 1,5 3-13,-1 6-2,-4 2-8,5 6-5,-2 10 6,7 4-8,-2 13-4,2-4 7,0-5-8,-13-4 3,0-5-3,-11-6 0,-7-7 2,-5-8-1,3 6 0,-7-6 8,5-7-9,-2 2 3,-10-2 0,0-6-5,-3-4 4,-3-1-2,-4 1 0,-5-10 6,-3-1-4,-10 0-2,-7-5 5,-5 0-5,-2 0-1,-8 0-39,3 0-24,-3 0-73,0-20-57</inkml:trace>
  <inkml:trace contextRef="#ctx0" brushRef="#br0" timeOffset="17919.4261">31286 7930 212,'0'0'109,"0"0"-87,0 0-14,0 0-8,0 0-8,0 0 3,-50 12 5,23 11 0,-3 4 19,-14 9 27,7 0-20,-6 6-5,-2 13-2,-12 3 13,3 5-18,-4 7-1,3 0 0,-9 5-3,0-6 16,1-5-14,-1-5 2,1-1-8,-1 1 1,9-5 4,0-9-4,15-5-4,8-8-1,5-5-2,2-5 3,3-2-3,5-5 4,9-8-2,-9 1 3,4-4-1,3 0-3,3 0 0,2-2 7,-1-2 0,4 0-2,2 0 1,0 0-7,0 0 0,0 0-46,-8 5-36,-8 7-46,-12-11-99</inkml:trace>
  <inkml:trace contextRef="#ctx0" brushRef="#br0" timeOffset="20619.2695">28832 4329 84,'0'0'8,"0"0"25,0 0-2,0 0 12,0 0-24,0 0 21,0 0-11,-20-53-2,13 49-3,-1-3-18,4 3 2,-1-1-1,-6 1-4,-6 4 7,2 0-6,-10 0-4,3 0 0,-13 0-1,-2 0 2,-8 0-1,3 0 2,3 4-4,4 7 2,0-1-1,5 6 1,-10 3-1,5 4-1,-2 4 0,2 10 0,-9 2-2,13-1 4,-1 1-1,13-4-2,6-4 0,10-4 3,3 1-5,0 0-1,0-4-2,15-1 3,3 1 4,12-6-4,-6-2 5,2 5 26,3-1-7,-6 2-3,4 9-13,0 0 2,0 4-5,3 3 1,-2 7-1,4 0 5,5 5-5,-5 3 2,8-2 0,-4 2-1,3-5 0,-16-3 4,1-7-5,-7-7 0,-9-6-3,-1-4 2,-7-3 1,0-3 0,0 2 0,0-2 0,0 8 0,-12 3 5,-22 4 0,-11 3-3,-18 3 23,-6-2-10,1-3 0,9-3-11,12-7-1,15-4-3,12-4 0,12 0 2,-5-7-2,6-1 0,2-5 0,5 0 0,-4 0 0,4 0-2,0 0-5,0 0 5,0 0-6,0 8-13,9 0 12,11 3 9,0 0-1,-5 5 2,5 4-1,9 1 0,-11 6 1,9 7-1,-1 4 0,-2 7 0,-4 8 0,0 6 2,-13 12-1,-7 13 1,0 10-2,-7 6 1,-21-5 2,4 2-1,7-11-1,1-7 0,6 2 2,5-6 5,3-6-7,2-1-1,0-9 7,0-4 0,2-4-5,13-8 1,1-4 1,1-2-6,-2-5 5,4 1-3,-1 0 0,2 0 2,5 2-4,5 4 4,0-4-2,-1 0 0,6-8 4,-12-8-4,-1-3 2,2-2 4,-8-12 1,3-2 6,9 0 7,-8 0 17,12 0-21,3 0-1,-3-6-10,11-4-5,-11 6 0,0-3 0,-12 7 1,-5 0-1,-10 0 0,5 0 2,-1 0-2,4 0-1,2 0-1,-3 0 0,-2 0-6,0 0-9,-2 0-28,6 0-40,-8 0-90,3 0-58</inkml:trace>
  <inkml:trace contextRef="#ctx0" brushRef="#br0" timeOffset="22838.083">33101 3966 12,'0'0'176,"0"0"-165,0 0-5,0 0 51,0 0-14,0 0 11,6-20-29,-6 20-5,0 0 0,5-3 3,-5 3-16,0 0-2,0 0 5,0 0-10,4 0-2,9-2-2,1 0 3,2 2 1,4 0 0,-3 0 0,-2 0-1,3 0-2,1 0 3,-4 0-3,2 11 2,-2 3 0,-2 4-2,2 0-5,-11 4 8,-4 5-2,0 1-1,0 7 2,-21 6 1,-14 5 0,-13 1 3,-14 6-1,-3 4 4,-2 0-1,3 0-2,1 5-3,9-3 0,9-2 3,-4-2-3,13-5 1,6-3-2,6 0 1,2-3 0,4-4 0,6-5 0,9-6 1,3-4-2,0 1 2,0-10-1,7-1 0,9-8 0,11 2 2,-7-5-1,7-2 9,1-2-6,4 8 1,8 1-4,-3 1 0,5 10-1,-2-2-1,-7-1-1,-7 4-2,-10 0-7,-1 4 6,-1-3 1,-11 10-4,2 2 6,-5 8-1,2 3 2,-2 5 1,0 14 0,0 8 0,0 5 0,0 11 0,13 9 1,11 1 3,1-3-4,10-5 0,-3-11 0,-4-5 2,-8-4-2,-10-12 0,-10-4-1,0-6 1,-3-1 0,-27 8 2,-15 8 3,-9 0 5,-3 3 4,0-3-11,9-2-2,13-4-1,13-3-2,5-7 1,15-9-7,2-6-4,0-1 4,9-15 4,16 1 3,10-2-1,9 0 0,2-7 2,0 3 0,-13-3-42,-15 4-58,-18 0 19,-30 3-70</inkml:trace>
  <inkml:trace contextRef="#ctx0" brushRef="#br0" timeOffset="27376.3946">29395 8043 123,'0'0'30,"0"0"-4,0 0-11,0 0 26,0 0-37,0 0 65,0-46-60,0 45 12,0-5-21,0 0 9,0 4 29,0-5-31,0 1 7,0-1 13,0 2-21,0-2 0,0 0-3,7-1-1,13-2-2,7-1-3,3-1-1,10-2 4,-5 5 0,2 0 0,-8 0 0,-6 4 11,4 0-3,-7-2-2,8 7 4,12-4-9,2 2 2,10-7 7,12 1-10,4 0 29,3-3-26,-10 2 9,-7 2 3,-6-3-14,-1 4 10,-7 2-4,7-3 0,-3 5 1,-2 2-6,-1 0-1,6 0 0,2-2 4,-4 1 2,8-4-4,-1 3 3,-5-1-6,-2-1 3,0 3 6,1-6-3,-1 2 1,0 4-4,-3-2-2,1 2 8,-6 1-9,2 0 2,-3 0-4,-1 0 5,7 0-4,0 0 1,3 0 0,4 0 1,-9 0-1,0 0 0,2-5 18,-2 5-16,9 0 0,-3 0 11,3 0-13,-1 0 0,3 0 0,2 0-2,9 0 2,7 0 1,8 6 0,0-2 0,-4-1-1,-4-1 0,-1 5 0,-18-4-1,-6 2 1,-4 3 0,-3 3-5,-2-1 4,2 7-2,-2-2-2,-2 1 5,1 9 0,-1-3 2,1 5-7,4 1 10,-1-2-5,0 1 0,-4-1 0,-1-3 0,-7 1-1,0-1 1,4 7-1,-14-2-1,0 9-4,-5 7-2,0 4-2,-8 9 3,-2-3 3,0-5 4,0-4-1,0-5 1,0-7 0,0-3 0,0 2 2,0-4-2,0-1 0,-5 5-1,-7-5 0,2 4 1,-5 6 0,-5 2 2,-4 8-2,-4 0 0,-4 3-1,2-4 1,0-6 0,3-3 1,0-5-1,1-6 1,5-7-1,5 0 1,-3-3-2,-2-1 3,-6 7 0,-5-1-2,-3 0 1,-4 1-1,-7-2 1,-8 3-1,2 4 1,-10-2-1,7-3 0,3-5 0,7 3 1,0-8 0,10-2 2,-2-5-1,7 5 5,-9-3 10,11-2-6,-9 0 3,-1 2-13,-1 3 5,-6 0 1,-3 2-7,-1-2 0,2-1-2,-5 3 4,-1 2-2,-4-5 1,-7 0 0,1-3 2,-1 2 3,7-2 5,7 1-5,-5-2-1,6 1 8,-1-2-13,-5 1 1,-5 6 0,6-10 4,-8 4-5,4 4 0,-2-8 0,-6-1 0,5 0 1,0 0 2,6 0 2,0 0 0,6 0 1,9 0-5,5 0 13,7-10-8,4 4 10,-4-10-9,-4 4-5,-3-3 1,-4-1 1,-2-4-1,-6 5-2,3-2-1,4 3 1,2 1-1,1 2 0,2 0 0,-9-1 2,6-3-2,-9-2 0,2-8 3,-2 2 0,3-7 3,-1 3-5,0-5 3,7 5-4,-8 0 0,13 0 0,0 6 0,6-5 0,3 5 0,1-2-1,3 0 2,0-1 0,-4 3-1,4-6 0,4 0 0,1-1 0,0-8 1,4 3-1,3-14 0,5 5 0,-1-7 0,4 5 0,0 3 0,0-2 0,0 8 0,0-1 0,4 0-2,11-1 4,-2-6-5,7-4 6,-8-7-5,6 0 6,-1 1-4,3 7 1,-5 1-2,5 1 1,5 3-2,-1 3 1,-1 6 1,9 0 0,-7 1 0,5-3-4,7 7-2,1 2 3,-1 3 1,3-1-1,7 2 2,2 1-2,-4-1 3,3 7-4,6-1 3,0-2 1,6 2-2,10-5 8,0 4-6,-3-3 2,-5 5-2,-13 0 0,-9 8-4,-3 1 4,-9-2 0,0 7 0,-3-3 0,-4 3-1,2 0-2,10 0 3,-1 0 0,10 0 0,-10 0 0,3 0 0,-3 0 0,-4 0 4,-3 0-4,-3 3 0,-9 4-3,-3-7 8,-5 7-10,-1-3 5,-1-1 0,2-2-2,12 4 2,-2 6 0,13-3 0,8 0 0,-5 4 1,13-7-1,-9 2 1,-2-5-1,-13-1 1,1 3 1,-8-4-2,0 1 0,2-1 5,-8 0-5,3 0 1,-2 0-1,-1 0-3,-2 0 0,0 0 3,-5 0 3,5 0-2,-5 0 0,0 0 0,0 0-1,0 0 0,0 0 1,0 0-1,0 0 0,0 0 0,0 0 0,0 0 0,0 0-3,0 0 3,0 0 0,2 0 0,0 0 1,-1 0-1,-1 0 0,0 0 0,0 0 5,0 0-3,0 0-1,0 0 1,0 0-1,0 0 2,0 0 0,0 0-3,0 0 0,0 0-1,0 0 0,0 0 0,0 0 2,0 0-2,0 0-5,0 15-55,-1 9-116,-50-14-60</inkml:trace>
  <inkml:trace contextRef="#ctx0" brushRef="#br0" timeOffset="60946.8671">17554 9335 179,'0'0'34,"0"0"32,0 0 1,0 0-5,0 0-25,0 0-23,0 0-12,-7 0 3,7 0 8,0 0 11,0 0-1,0 0 9,0 0-10,0 0 8,0 0 13,0 0-22,0 0-17,0 0-2,0 0-2,0 0-2,0 0-1,0 0-1,0 0-2,0 0-14,0 7 11,0-3-2,0 7-3,0 7 11,0 5 2,0 4 1,0 11-4,10 0 4,0-1 1,-2 3 1,7-5-2,1-3 1,-5 0 1,-1-5-3,7 5 1,-7-5 0,5-1 0,-3-7 2,-9-2-2,9-6 0,-7 0-1,-2-10 1,2 4 0,-1-4 1,1-1 0,-5 0 2,0 0 0,0 0 2,0 0 2,5 0-2,-5 0-2,0 0 23,0 0 8,0 0 0,0 0-4,0-6-4,0-11-12,0-6-13,0-1 0,-5-3 0,-7 1 1,4-3-2,-1-2 0,1-5-3,-4-2 10,2 4-15,2-3 17,-6 2-9,9-4 0,-5 6-1,5-3 0,-6-1 2,7 6-2,-8-3 1,9 2-1,-9 5 1,7 6 0,2-5 0,-7-1 0,7-1 0,3-4 0,0 0-2,0 2 1,0 2 0,0-3 1,0 10 0,0-1 0,0 3-1,0 4 1,0 2 0,0 2 0,3-2-2,10-2-2,7 0-4,7-3 0,0-3 5,10 1-3,5 3 1,-7 2 2,8-1-3,4 10 5,5-2-2,3 6-2,-5 2 3,-1 0-12,-12 0 8,-2 14-4,-8 4-1,-1 7 7,-11-3-1,-5 5-12,-5 0 1,-5-2 12,0-6-3,0 2 7,-5-5-2,-10 2 4,-3-1 0,-10-2 0,7-1-1,1 0 0,9-2 5,-3-7-6,11 0-2,3 0-4,0 5-6,0-3-3,0 3 8,0 7 1,5 0 5,27-2 0,-2 6 1,18-2 0,6 3 1,-1-4 1,8 4 0,-13-2 1,-9 2-3,-8-1 0,-7-2-1,-12 5-1,-9-2-2,-3 4 1,0-2-2,-19 6 5,-29 2 1,-21 0 0,-13-5 4,-5-5 2,0-12-7,12-5 1,22-5 6,19 0-1,14 0-3,8 0 1,12-5-4,0-13-11,27-9-105,13-9-153</inkml:trace>
  <inkml:trace contextRef="#ctx0" brushRef="#br0" timeOffset="61282.9258">18989 9036 182,'0'0'232,"0"0"-188,0 0 9,0 0-45,0 0 0,0 0-3,174-87 4,-117 70 4,6 2-13,-2 2 0,-8 1 4,-9 3-3,-3 7-1,1 2 0,-3 0-33,-2 0-89,-14 2-64</inkml:trace>
  <inkml:trace contextRef="#ctx0" brushRef="#br0" timeOffset="61523.8911">18996 9400 199,'0'0'0,"0"0"0,0 0 0,0 0 65,133-11 18,-51-12-28,-3 0-20,8-1-24,-3-2 17,-6 4-23,-2 0-8,-10 7 3,-5-2-50,-11 7-18,-2-7-99</inkml:trace>
  <inkml:trace contextRef="#ctx0" brushRef="#br0" timeOffset="62190.5864">20334 8599 321,'0'0'99,"0"0"-59,0 0 3,0 0 0,0 0-20,0 0-23,-3-24-4,3 24-12,3 13 12,24 15 4,-7 6 0,12 3 1,-1 4-1,-7 0 0,1 0 0,-7 0 0,-1-2 5,-2-1-5,2-2 0,-2-1 0,-10-3 0,1 5-2,-1-4-3,-5 6-30,0-4-26,0-8-88,4-13-49</inkml:trace>
  <inkml:trace contextRef="#ctx0" brushRef="#br0" timeOffset="63234.4442">20802 8697 193,'0'0'106,"0"0"-15,0 0-33,0 0 5,0 0-34,0 0-29,0-13-16,0 40 3,0 14 11,9 8 2,6 3 0,6 0 5,6-2-4,0-6-1,5-7 0,0-10 6,4-6-2,-1-10 6,9-5 8,-2-6-5,5 0-4,-6-21-4,3-13-3,-9-8 8,-7-7-9,-7-6-1,-18-2-3,-3 15 2,0 4-7,-35 4 8,-9 7-2,-13 3-3,-6 3 1,6 2 4,0 6 6,12 8-5,22 3 7,7 2-5,5 0-2,11 0 0,0 0 1,0 0-2,0 0 3,0 0-2,0 0-1,0 0 0,0 0 0,0 0 0,0 0 0,0 0 0,5-2 1,22-6 2,3-1-2,11-3 5,8-4-5,1 5-1,5-5 5,-6 6-4,-4 0-1,-3-1 0,-10 9 1,-1-2-1,-16-1 0,-10 5-4,-5 0 3,7 0 0,-7 0-4,4 0-3,2 5 7,9 12-1,9 8 2,-4 7 0,0 5-5,8 2 5,2 0 0,-6-3 0,9-4 0,-6-5 1,10-7 4,-2-3-4,-2-12 0,-11-5 3,-3 0 0,-14 0 3,1 0 2,-1-5 38,4-13 3,4-13-48,-3-2 3,7-8-2,-9-1-3,2 2-10,-3 8-1,-2 2 7,-5 9 2,0 3-13,0 3 8,0-2 7,-22-3-3,-6 4-2,-12 1-2,1 4 4,-6 3 2,-2 1-2,10 5 0,7 2-2,-3 0 3,14 0 1,-1 0 0,7 0 0,1 0 1,2 0 0,2 0-8,-12 0-16,-9 2-15,-3 7-14,-9 8-23,9-7-37,7-1-20</inkml:trace>
  <inkml:trace contextRef="#ctx0" brushRef="#br0" timeOffset="64621.2994">22219 8149 212,'0'0'128,"0"0"-83,0 0 12,0 0-21,0 0 24,0 0-36,0-65-13,0 65-11,0 0-3,0 0-1,0 0-4,15 12 3,5 15 4,9 5 2,6 13-1,5 6 0,-8 6 0,5-1 0,-7 2 0,-7-10 3,6-1-3,-9-3 0,3-6 0,-3-3 2,0-4 1,-5-3-6,2-1-4,5-10-68,8-7-32,2-10-50</inkml:trace>
  <inkml:trace contextRef="#ctx0" brushRef="#br0" timeOffset="65031.5278">22878 8225 263,'0'0'56,"0"0"-17,0 0-20,0 0 13,0 0 6,0 0-11,-43-55-13,41 55-14,-1 0-9,-12 34 0,-5 6 8,-7 10 2,-2 8-1,1-10 0,-1-4 2,8-9-1,6-12-1,-2-8 0,10-8 0,6-2 0,1-5 0,0 0 0,0 0-6,6 0 6,34 0 0,7 0 1,22 0 9,1 0-9,-1 0 5,-6 0-2,-4 0 2,-6 0-6,6 0 0,-2 0 3,1 9-3,9-3-2,-3 4-1,4-3-40,8-7-38,-18 0-65,2 0-77</inkml:trace>
  <inkml:trace contextRef="#ctx0" brushRef="#br0" timeOffset="65596.3016">23549 8096 307,'0'0'32,"0"0"53,0 0-41,0 0 7,0 0-4,0 0-13,-28-64-32,28 64-2,8 11-15,24 19 8,-1 11 7,5 9 0,-5 5 2,-6 2-1,2-7 1,-5-8-1,-2-7 0,-8-11-1,-2-12 0,-5-4 0,-5-8 0,7 0 0,-4 0-7,9 0 7,1-27-3,22-20-9,4-7-68,9 2 10,1 4 37,-9 11 17,-13 5 16,-6 5 4,-11 0 23,-5-5 45,-5 6 10,0-1-46,-8 0 36,-4 8-23,-4 4-2,12 8 0,2-1-14,2 8-33,0 0-6,0 0-12,0 17 3,19 15 13,-1 4 2,11 8 3,-4-2 0,2 7-2,-9 6-2,2-6 1,-2 1-5,-2-1-45,-6-7-7,5-3-49,-2-12-63,4-23-32</inkml:trace>
  <inkml:trace contextRef="#ctx0" brushRef="#br0" timeOffset="66001.4271">24526 8090 436,'0'0'84,"0"0"-69,0 0 6,100-121 4,-46 97-6,-14 8 2,3 7-12,-17 7-9,-3 2 0,-15 0-5,2 11 1,2 12-7,-12 14 8,0 2-4,0 6 7,-15 0 2,0-2-2,-3 0 2,6-6 0,9-5-2,3-6 0,0-6 0,0-8 2,0-2-2,25 2 1,30-9 4,22-3 9,28 0 2,11-30-1,11-2-11,0 0 3,-13 5 1,-9 4-1,-21 7-5,-23 2-2,-9 9-5,-11-2 5,-21 7-54,-5 0-23,-12 8-119,-3 1-43</inkml:trace>
  <inkml:trace contextRef="#ctx0" brushRef="#br0" timeOffset="75420.7777">18253 11659 131,'0'0'4,"0"0"-4,0 0 0,0 0 18,0 0 14,0 0-9,0 0-9,5 5 7,2 0-8,-2-1-3,-2 2 9,9 11-5,-4 4-5,4 6 6,10 1 4,-7 3-4,6 6 4,-6 0-13,4 7 4,-1-2 0,-1 6 10,-2-1-5,2-3-10,-6-2-4,3-3 8,-4-3 4,2-9-9,-7-7 1,0-4-5,1 0 1,-4-4 4,-2-3 0,0-8-2,0 4 3,0-5 7,0 0 25,0 0 7,0 0-1,0 0 21,0-6-9,0-20-27,-15-6-26,-10-4-3,-5-10 0,3-1 1,-5-1-1,4-5 1,4 6-2,3-1 1,-3-1 0,9 8-1,-3 3 1,1 6 0,7 0 0,-2 5-7,2-1 7,5 3 0,5 7 0,-7-1-1,7 3 1,0 2-3,0 5 3,0 0 1,0-2-1,0 4-5,0 3 1,12-7 0,5 6 3,3-3-2,10 0-2,4 6-3,1-3 1,-2 5 1,4 0 5,0 0-2,-6 0-8,1 0-12,0 12 7,-2 4 16,-8-1-6,-7 8-3,2-7 1,-9 4 0,2 2 3,-5 0 4,-2 0-3,1-3 4,-4-1 0,0-8-1,0 6 1,0-7 0,0 1-4,-7 3 2,-1 2 2,-7-3 7,-2-2-7,7 0 0,5-4 2,5-5-4,-5 4 2,5-5-1,0 0-1,0 0 2,-3 0 0,-1 4 0,4-4 0,0 2-1,0-2-6,0 0-3,0 0-4,0 0 5,0 3-3,17-2 8,10-1 4,11 5 7,11-5-5,6 0 2,-15 0-2,4 0-2,-13 6 0,-6 0 1,-3-1-1,-5 5-1,-2 5-4,2 0 5,-2 4-1,-7 2 1,4 3 0,-7-1-1,5 0 0,-9-2 0,1-1-1,-2 1 2,0-3 0,0-3-1,-3 7 4,-12-6-1,-17 0 7,0 0 12,0-1 4,-9-3-10,0-3-13,-7-2 8,-1 1-9,3-5-1,2-3 0,9 0 0,2 0-4,12 0-20,6 0 12,5 0 4,10 0-19,0-7-8,7-4-49,25-14-129,15-9 20</inkml:trace>
  <inkml:trace contextRef="#ctx0" brushRef="#br0" timeOffset="75990.1203">19482 11696 194,'0'0'62,"0"0"8,0 0-37,0 0 56,0 0-34,0 0-2,0-32-23,0 32-23,-11 0-6,-14 5-1,-9 22-5,-4 5 4,-1 8 1,9-5 0,8-3-1,12 0 1,10-12-1,0-3-2,0 0 1,2-12-6,13 0 0,0-5 5,5 0 1,-1-2 2,11-28 7,-7-8-4,2-6-1,5-5-1,-6 7 2,-13 10 2,4 7-1,-1 14 4,-14 5-6,3 6 3,-3 0 1,0 0-6,0 0-3,0 0-3,0 0 1,5 12-6,7 10 7,3 5 3,0 9 1,7 2 5,-2-2-5,2 2-1,-2-5 0,1 2 1,1-3 3,-8-5-2,1-4 1,-2-8-2,-6 2 0,-2-8-2,-5-3 0,3-1-38,-3-5-49,0 0-90,0-32 76</inkml:trace>
  <inkml:trace contextRef="#ctx0" brushRef="#br0" timeOffset="76996.5509">19615 11726 181,'0'0'39,"0"0"11,0 0 20,0 0-52,0 0-18,0 0 23,87-79 3,-54 78 3,2 1-6,-3 0-17,6 0 2,-6 0-8,5 6 0,-14 6-5,3 10 5,-11-7-1,0 1 0,-7 0 1,-1-5-1,-4 3 4,-3-12-3,0 2 2,0-4-2,2 0 0,-2 0 9,0 0-2,0-11 13,0-9-13,0-4-7,0 1 2,3-4-2,9 9 1,1 2-1,-5 5-1,8 2 0,-5-1 2,4-1-1,-5 6 6,9 4 9,-6 1-7,2 0-6,7 0 0,5 0-1,-1 0-1,-2 0-2,4 10-3,-1 7 4,-2-2 1,2 2-2,5 5 2,-11-2 1,6 2-1,0 3 2,-2-7-2,5-2-34,2 0-7,5-7-5,6-9-26,4 0-20,-5 0 29,0-17 7,-10-7 30,-7-7 26,-15 4 20,-5-7 59,-5 9 5,0 3 36,-5 1-56,-14 5-23,-1 0-14,-8 10-11,8 1 0,-7 5 1,5 0-17,0 0-4,2 16 2,5 0 0,9-1 0,2 2-2,4-2 1,0-3-2,0-3 1,10-4 2,-3-4-6,-2-1 8,-2 0 0,-3 0 8,5-10 20,-5-27-10,0-2-15,0-12 4,0-5 1,-8-2-8,-20-5 7,11 9-7,-3 1 2,10 9 21,1 12-9,1 9-7,3 8 8,5 2 2,0 6-11,0 6 5,0 1-3,0 0-8,0 23-32,17 24 12,18 16 19,5 15 1,0 5 3,7 3-3,-4-7 2,-2-9-1,-10-4 1,1-8 0,-12-2-2,4-6 0,-4-3 1,-5-8 1,2-7-2,-9-5-32,2-16-79,-3-11-92</inkml:trace>
  <inkml:trace contextRef="#ctx0" brushRef="#br0" timeOffset="78532.5518">21095 11248 414,'0'0'82,"0"0"-4,0 0-6,0 0-7,0 0-40,0 0-25,-32-17 0,32 17-13,0 4-4,17 19 17,15 7 0,0 4 0,8 5 0,-4-3-24,6-4-13,-2-7-7,-4-9-2,-6-10 15,-9 1-4,-9-4 6,-9-3 4,-3 0 25,0-10 2,0-7 0,0-4 1,0 0 3,0 6 25,0-2-2,0 11 9,0 1 2,0 5-15,0 0-25,0 0-5,16 0-5,4 11 9,8 6 0,0 5 0,4-3 2,-12-3 0,-1-9 1,-4 1-2,-3-6 2,-6-2-2,-1 0 7,5 0 4,2-25 2,-4-14-8,-1 1-2,-7-3 1,0 6 10,0 4-3,0 4 18,0 1-9,-12 11-11,2-2-7,2 12-3,8 4 1,0 1-18,0 0-110,0 0-166,23 0 32</inkml:trace>
  <inkml:trace contextRef="#ctx0" brushRef="#br0" timeOffset="78773.9296">22162 11018 518,'0'0'111,"0"0"-34,0 0-49,0 0-25,0 0-3,0 0-16,-6 10 4,21 22 11,13 3 1,-3 5 0,0-2 2,5-2 0,-11-4-2,-3-5-20,3-5-30,6 3-2,-5-14-80,7-11-110</inkml:trace>
  <inkml:trace contextRef="#ctx0" brushRef="#br0" timeOffset="79372.0577">22734 11000 210,'0'0'34,"0"0"35,0 0 12,0 0-39,0 0-17,0 0-16,-122-21-7,94 47 1,-11 2 8,18-1-11,11-5 0,5-1-1,5-5-3,0-5 3,0 3-3,11-12 3,4 2 1,-6-4 7,4 0-7,2 0 6,-3-23 2,-4-9 1,-3-8-3,-5 1-2,0-8 2,0 0 0,-13-2 21,-14-4-7,-1 4 24,4 7-17,-4 5 6,11 10-3,7 11 7,5 0-7,5 12-7,0 4-12,0 0-10,0 0-1,0 0-7,0 0-5,0 0-6,0 15 3,0 6 15,0-1 2,5-4-1,2-5 0,-4 1-1,2-7 1,-5-1 1,2-4-2,3 2 0,-5-2 3,0 0 0,1 0 2,-1 0 3,0 0-8,2 0-11,-2 0-13,0 3-18,5 9-41,8 9-14,-1 11 29,3 2-122</inkml:trace>
  <inkml:trace contextRef="#ctx0" brushRef="#br0" timeOffset="80587.7748">22671 10841 327,'0'0'73,"0"0"-47,0 0-23,0 0 7,0 0-1,0 0-8,-114-21-1,92 48 0,-8 14 0,-8 3 0,13 3 3,-7 2-3,12-5 0,8-13 3,12-7-3,0-5-2,0-8-3,0-6-1,0 0 6,0-5 1,8 0 3,7 0 8,11-17 5,-8-10 0,-1-1-8,-4 5 4,-6 6 6,-2 2 16,-5 7 12,0-1 0,0 7-11,0-3-10,0 2-3,0 3-7,0 0-16,0 0 0,0 0-2,0 0-5,0 0-1,0 0 1,1 0 1,9 0-4,1 0 5,4 0 4,1 0 1,3 0-1,-1 0-1,-3 0 2,-3 0-3,-9 0-3,2 0-5,-5 0-4,0 0 2,0 0 12,0 0 1,0 0 13,0 0-7,0 0-4,0-7-2,0-3-64,0-7-43,0 6 26,-8-3 11,8 2 12,-7 2 32,7 2 15,0-5 11,-5 2 7,5 3 30,-3-5 14,-2 8 20,-7-1-1,4 2-14,1 0-3,-1 1-26,-1 3 13,-2 0-25,2 0-13,-2 3-2,0 16-5,1 6 0,10-2 5,0 1-5,0-2-5,17-4-6,2-4 0,6-6 2,3-5 4,-1-3 1,-10 0 9,1-3 2,-5-14 2,-9 0 5,-4 2 1,0 2 12,0 4 19,0 8-2,0-2 2,0 3-16,0 0-19,0 0-6,0 0-11,0 0-1,0 13 4,5 4 2,10 0-3,12-11 1,1-1 0,-5-5 4,6 0 1,3-17 3,-12-15 5,5-20 0,-13-6-5,-2-14-7,-10-4 7,0-1 0,0 0 0,-10-1 0,-14 8 3,6 11 0,-4 9 25,9 14-19,-1 16 9,7 9-3,4 6 1,3 5-15,0 0-1,0 27-16,0 25 5,29 18 6,1 14 5,0 3 1,7-6-1,-4 1 0,7-5 4,-3-6-4,0-4 1,0-12-1,6-8-3,-11-5-36,3-14-6,-8-9-39,-7-11-46,-7-8-47,-9-4 75</inkml:trace>
  <inkml:trace contextRef="#ctx0" brushRef="#br0" timeOffset="81098.1915">23029 10915 176,'0'0'107,"0"0"43,-142-78-52,127 66-33,15 2 1,0-7-66,41-10-19,33-5-11,26-10 16,9-1-8,-4 1 5,-14-2 2,-18 2-12,-24 5 27,-24 1 0,-18 2 23,-7 2 46,0-5-13,-15 5-10,-2 9 6,3 6-4,11 8-17,3 9 1,0 0-32,0 0-7,0 16-14,0 17 1,3 21 20,14 4 0,5-2 0,0-7-3,-7-9 3,-5-8-22,3-6-2,-1-15-37,-5-2 8,-7-9 10,6 0 43,-6-15 6,0-28-4,4-11 3,7-1-5,3 5 8,1 6 22,10 17-6,-2 12-10,4 5-7,17 10-7,9 0 2,11 10-2,4 17 0,1 14-2,-9 3 2,-8 3-3,-10 2-5,-16-1 1,-4 0 5,-18 4 2,-4 3 0,0 9-47,0-16-75,-15-21-201</inkml:trace>
  <inkml:trace contextRef="#ctx0" brushRef="#br0" timeOffset="81609.6794">21425 12736 332,'0'0'203,"0"0"-156,0 0-32,0 0 13,0 0-9,0 0 19,180-95-23,-110 63-2,14 0-8,-2 4-3,7 7-2,1 1 0,4 3-57,3 7-14,-20-2-102,-14 7-183</inkml:trace>
  <inkml:trace contextRef="#ctx0" brushRef="#br0" timeOffset="81841.8973">21620 13069 475,'0'0'92,"0"0"-71,0 0-21,0 0-2,0 0 2,0 0 23,158-22 13,-66 0-1,11 1-20,1 0-14,1-1-2,16-5-9,6-6-60,0-13-57,-2-9-129</inkml:trace>
  <inkml:trace contextRef="#ctx0" brushRef="#br0" timeOffset="82882.7623">23040 12288 492,'0'0'78,"0"0"39,0 0-50,0 0-13,0 0-28,0 0-26,-46-69-10,46 101-11,0 22 20,0 15-1,8 11 2,9-6 0,4 2 2,-12-14-2,3-17 0,-1-13 0,-7-17 0,-1-4 0,-3-7 0,0-4 0,0 0 6,0 0-1,0-10 9,-13-27-8,-9-17-6,-12-14-16,9-13 0,2-1 2,-1 3 2,16 5 8,3 5 2,5 5 0,0-1-5,8 1 0,29 6 6,18 4-3,4 12-2,6 14 6,5 7 0,-9 16-3,-6 5 1,-17 0-10,-4 32 6,-12 11-18,-12 12 19,-10 8 2,0 11 0,-37 7-6,-15-9 8,-12-12-2,1-7-1,13-14 4,9-12 0,18-11 0,11-3 2,12-5-5,0-4 0,0 1-9,0-4 4,7 4 4,13 2 4,5-2 2,22 5 1,2 0 12,12 7-1,3-1-9,8-1-3,3 6-1,4-9-1,8 0 4,17-12-4,3 0-25,16-13-13,-2-19-10,-7-4 19,-16-8-34,-17 1 24,-18-4 33,-16 0 6,-30 3 30,-7 7 24,-10 0 26,0 6-8,-30-5-23,-14 5 9,-3 5-47,-10 6 1,-6 13 3,4 2 0,12 5-9,6 0 0,21 12-6,-2 18-9,12 4 8,8 11-6,2-1 1,0-6-12,22-1-29,10-10 4,16-6-20,-1-15 18,5-6 0,0 0 39,-17-17-13,-7-14 15,-8-7 4,-13-5 4,-4-1 43,-3 4 12,0 8 23,0 5-31,0 17-1,0 3-13,0 7-8,0 0-14,0 0-15,0 0-10,0 0 2,0 12-7,2 15 10,13 14 3,2 3 2,3 3-1,-5-3-18,2-2-31,1 0-61,1-18-38,-4-11-74</inkml:trace>
  <inkml:trace contextRef="#ctx0" brushRef="#br0" timeOffset="83318.0557">24743 11944 483,'0'0'71,"0"0"-12,0 0 5,0 0 4,0 0-27,0 0-33,0-63-8,5 63-21,10 18 9,9 14 7,4 13 5,-8 5 0,2-1 0,-12 0-1,2-12 1,0-11 0,-7-15-28,-5-3-29,3-8-4,4 0 29,-7-4 32,5-34 5,-2-24-5,9-5-1,-2 3 1,3 14 16,-4 16 43,1 14 11,-4 3-17,3 16-52,-3-2 10,-6 3-1,4 0-10,9 0-3,5 0-1,16 19 1,-4 3 3,7 12-2,-2-3 2,8 1 7,6 0-7,1 0 1,10-10-1,4-2-36,-2-13-82,11-7-14,8-17-110</inkml:trace>
  <inkml:trace contextRef="#ctx0" brushRef="#br0" timeOffset="83833.9513">26122 11733 85,'0'0'338,"0"0"-212,0 0-32,-74-136 4,34 117-34,-2 2-35,-6 13-18,1 4-6,3 0-10,16 0 5,4 8 0,16 6-10,8 2-30,0-2-36,0-3-15,7 0 30,8-10 14,0-1 32,0 0 15,-5 0 7,-2-5 5,-1-2 33,-7 2 20,0 5 17,0 0-52,0 0-14,0 0-16,0 0-1,5 10-16,7 17-9,10 22 26,8 8 1,8 8 2,-4 11-3,4 4 3,-1-1-3,-10-3 1,-6-4 0,-11-6-1,-10-13-4,0 0 4,-10-14 2,-30-7 2,5-17 1,-8-15 10,-1 0 31,-3-23 19,4-32-42,8-26-9,13-14-5,15-8-9,7 12-4,15 15 0,34 17-3,8 13-9,8 11-7,5 11-42,4 8-5,-1 0-32,-2 8-50,2-5-118</inkml:trace>
  <inkml:trace contextRef="#ctx0" brushRef="#br0" timeOffset="85178.6385">26878 10968 397,'0'0'117,"0"0"-48,-169 11-25,109 16-20,-1 7-11,16 6-11,9 6-2,19-1-3,13-2-2,4 6-2,24-10-17,24-8 7,8-11-12,-6-8-28,-2-7 1,-16-5-5,-12 0 17,-15 0 44,-5-12 32,-8-3 8,-24-2 24,0 2-22,-8 6-10,17 5 8,11 1-11,12 3-29,0 0 0,0 0-54,27-5-25,16 3 68,9-11 11,0-9 0,-4 0 0,-21-6 2,-7 1 1,-10-3 42,-10-2 15,0 5-1,0-7-7,-11-1-4,-8 6-13,7-1-4,6 12 0,1 4 2,1 7-21,4 2 0,0 5-9,0 0-3,0 0-4,0 0-9,0 17-1,0 15 2,9 20 6,9 14 6,4 9 0,8 9 0,-13 5-1,1-2 1,4-3 0,0-1 3,-9-3-2,9-4 1,5-8-4,-4-9 2,0-5 0,4-17 2,-5-7 0,0-12-2,-11-8-2,3-10 2,-3 0 8,10-21 0,15-22-7,4-15-1,6-2-26,-26 2 20,-12 10-4,-8 6 1,-8 8-1,-32 2-4,-16 0 11,-11 5-3,-8 3 2,12 1 4,9 2 4,24 4 10,15 7-6,10 5 11,5-5-19,15-3-2,45-13-33,32-1-50,30 4 2,14-1 9,1 1-77,-12 3-113</inkml:trace>
  <inkml:trace contextRef="#ctx0" brushRef="#br0" timeOffset="85658.7353">28224 11103 143,'0'0'313,"0"0"-215,0 0-52,0 0 3,-35-145-29,24 102-10,7 1-4,-12-6-5,1-6 1,-9 7-1,-6-1 2,-7 5 0,5 5 11,-1 18 4,13-2 16,10 16-10,5 0-7,5 1 5,0 5-19,0 0-3,0 0-14,5 17-7,22 15 18,16 21 1,1 12 2,11 8 1,-7 8 2,2 3-2,-1-2 3,0-2 1,-11-7-4,2-8-1,-5 0 1,-5-10-1,-3-10 2,-10-8 1,3-9-3,-10-1-17,2-11-50,-1-16-58,-7 0-110</inkml:trace>
  <inkml:trace contextRef="#ctx0" brushRef="#br0" timeOffset="85831.3056">27895 11333 204,'0'0'242,"0"0"-154,0 0-57,0 0-20,0 0-11,199-107-6,-80 80-17,5-1-74,-26 1-98</inkml:trace>
  <inkml:trace contextRef="#ctx0" brushRef="#br0" timeOffset="86183.2278">28408 11040 206,'0'0'105,"0"0"-56,0 0 28,139-34 8,-83 19-30,4 9-14,-3 0-18,0 6-11,-21 0 4,1 0-16,-18 7 0,-8 3-2,-1-1-5,-8-8 6,-2 6 0,0-7 1,0 0 0,0 0 4,0 0-1,0 0 9,0-7 11,0-20-23,0-10-16,3-5-61,26-6 21,2 9-28,1 2-47,5 15-70</inkml:trace>
  <inkml:trace contextRef="#ctx0" brushRef="#br0" timeOffset="86793.1246">29318 10788 403,'0'0'99,"0"0"-39,0 0-15,0 0 7,0 0-26,0 0-26,74-32 4,-34 14-4,0-8 0,-10 11-5,-8-6 1,-12 6-1,-5-2 5,-5 6 0,0 0 0,0-1 5,-15 8-10,-13 0 5,-4 4-2,-5 0 2,4 0 5,-1 15-4,11 1 2,4 4-3,13 1 0,6-3-4,0 6 1,1-1 1,40 4-12,22-10-37,22-12-30,16-5-57,-12 0-38</inkml:trace>
  <inkml:trace contextRef="#ctx0" brushRef="#br0" timeOffset="87278.3873">30019 10642 49,'0'0'232,"0"0"-53,0 0-80,0 0 15,0 0-57,0 0-10,-43-101-16,43 101-10,0 0-21,0 0-4,0 0 1,0 0-35,3 0-76,19 6 71,5 0 8,0 3-4,-17-8 13,1-1 12,-7 0 14,1-1 31,1-14-12,-4-6 38,0-1 3,-2 7 9,0-1-30,0 11 30,0-1-28,0 6-10,0 0-31,0 0-16,0 27 2,0 19 9,0 9 5,0 8 0,16-4 0,-1 0-3,6-12 1,0-13-12,-2-13-14,-11-15 15,2-1-4,-3-5 12,11 0 5,9-20 0,16-26 10,6-16 2,3-18-6,0-1 23,0 12-25,-14 5 33,-1 16 4,-5 11-18,-1 10-18,1 10-5,15 12-5,17 5-6,12 4-81,3 14-98,-4 3-310</inkml:trace>
  <inkml:trace contextRef="#ctx0" brushRef="#br0" timeOffset="88441.5081">22815 15011 474,'0'0'82,"0"0"-37,0 0-25,0 0 4,0 0-7,0 0-12,-15 8 7,15-8 1,0 0 4,0 0 0,0 0 22,23 0-7,15-19-5,19-11 0,12 3-4,15-5-9,-1 4 3,-6 1-12,-3 2 2,-14 10-5,-11-2 0,-13 6-2,4-1 0,1 3-1,4 2-1,3 4-44,2 3-46,-1 0-79,-7 0-88</inkml:trace>
  <inkml:trace contextRef="#ctx0" brushRef="#br0" timeOffset="88750.0973">23034 15611 528,'0'0'82,"0"0"-51,0 0-30,0 0 8,0 0 26,0 0 4,124-44 15,-16 6-15,6-3-5,3-7-17,-3 4 6,-2 7-18,-3 0-2,1 5-3,-1 0-18,0 1-48,-16-1-53,-7-7-106,-18-3-247</inkml:trace>
  <inkml:trace contextRef="#ctx0" brushRef="#br0" timeOffset="89430.1331">25247 14369 273,'0'0'67,"0"0"33,120-163-29,-90 110-17,-13-6-27,-12 0-1,-5-5-8,-5-7-6,-27-2 18,-9-3-11,-5 13 0,-5 4-5,7 5 21,-1 16-6,15 6-22,8 12 19,9 13-3,4 2 1,6 5-1,1 0-13,2 0-6,0 0-4,0 0-5,0 0-11,2 32-2,25 15 18,8 13 0,13 16 0,-1 4 0,10 20 2,-2 3 2,-1 2-4,-1 4 0,3-3 1,-5 4-3,-4 4 5,2-1-2,-11-6-1,6-11 0,1-22-6,-5-21-6,4-9-12,-13-19 3,1-10-13,-12-2-36,-5-9 0,0-4 14,-5 0-47,2 0-94</inkml:trace>
  <inkml:trace contextRef="#ctx0" brushRef="#br0" timeOffset="89662.7872">25235 14953 501,'0'0'37,"0"0"21,0 0 20,0 0-4,0 0-16,0 0-40,-58-110 3,106 79-20,22-5-1,17-5 0,14 1 0,-3 9-2,1 6-45,5-2-41,-5 6-20,-7-6-53,-5 0-91</inkml:trace>
  <inkml:trace contextRef="#ctx0" brushRef="#br0" timeOffset="90331.2786">26354 14285 472,'0'0'104,"0"0"-50,0 0 62,0 0-51,0 0-20,0 0-22,0-43-23,0 43-13,5 0-8,9 28 16,4 4 4,2 4-2,-8-1 3,3-7 4,-7-5-1,1-6-1,2-7-2,-7-5-19,1-1-44,1-4-4,-1 0 28,7-31 35,8-5-6,5-7-24,-10 12 34,-3 3 15,0 11 43,-4 8-51,-1-3 13,-2 12 12,-5 0-15,0 0-11,0 0-6,12 0-1,-4 11-8,7 5 9,12 6 2,1 3-1,-4-2-1,4-4-47,4-6-33,-2-13-12,3 0-45,-1-16 36,-2-21 58,-8-1 43,-7-11 41,0 1 49,-5 1 15,2 4 33,-7 10-23,2 7-37,-7 11-9,0 7-30,3 4-12,-3 4-3,0 0-21,0 0-3,5 0-13,7 21-2,11 12 10,11 14 4,-4 8-4,3-4-13,-1 3-17,-2-14 4,2-9-1,0-12-1,11-11 8,-4-8-1,14 0 21,6-4-1,1-19-14,-13-8-11,-2-3-32,-15-3 7,-5-1-51,-10 6-160</inkml:trace>
  <inkml:trace contextRef="#ctx0" brushRef="#br0" timeOffset="90789.4563">28178 13618 508,'0'0'51,"0"0"-35,-151-17 24,81 17-6,8 21 27,8 8-37,23 3-4,7 5-20,14 3-2,10-6-1,0-6 2,17-8-3,21-15-15,11-5-4,3 0 10,5-21 3,-1-18-9,-19-1 1,-5 1 18,-20 4 14,-11 7 9,-1 12 59,0-1-16,0 12 1,0 5-19,0 0-21,0 0-24,0 0-3,0 0-8,0 0-5,19 26 4,18 7 9,1 14 0,9 0 3,-4 3-3,3 4-13,0-2-72,-9-9-35,2-20-34,-19-23-201</inkml:trace>
  <inkml:trace contextRef="#ctx0" brushRef="#br0" timeOffset="91020.7089">28256 13591 447,'0'0'31,"0"0"29,0 0-2,0 0 5,0 0-13,0 0-25,81-54-10,-10 54 17,8 0 11,5 7-25,-6 14-9,3 1-5,1-2 2,-12 2-2,-2-2-4,-6-3 0,-3 0-13,-7-8-77,3-9-68,-3 0-126</inkml:trace>
  <inkml:trace contextRef="#ctx0" brushRef="#br0" timeOffset="91223.3598">29114 13270 552,'0'0'65,"0"0"62,0 0-55,0 0 8,0 0-49,0 0-18,-87-57-13,81 66-7,-8 27-1,-6 19 8,-3 9 1,3 7 1,0-7-1,3 8 2,5 0-3,-1 4-85,5-29-116,8-22-264</inkml:trace>
  <inkml:trace contextRef="#ctx0" brushRef="#br0" timeOffset="91755.9373">30190 13025 553,'0'0'119,"0"0"-30,0 0-10,0 0-9,0 0-45,0 0-9,12-42 4,11 15-10,22-10-7,9-11-3,21 1 0,5 3 0,16-5-13,-3 7-72,1-3-108,-17 5-154</inkml:trace>
  <inkml:trace contextRef="#ctx0" brushRef="#br0" timeOffset="92205.7189">31025 12481 702,'0'0'51,"0"0"-46,0 0-5,108-150 4,-69 97-8,-2-2 2,-10-9 0,-6-10-4,-17 5 6,-4 1 1,0-3 3,-19 7-4,-19 4 22,-2 8-9,-4 3 10,12 17 12,1 7 11,14 9-19,8 10 3,3 1-11,6 5-8,0 0-11,0 0-5,0 16-9,8 32 3,21 26 8,7 23 3,13 21 4,3 9-4,10 8 2,3-4 0,-2-14-2,-4-10 0,-2-9 0,-9-13 2,-9-9 0,-6-13-2,-4-5-15,-8-16-39,3-10-33,-21-9-50,-1-19-42,-2-4-89</inkml:trace>
  <inkml:trace contextRef="#ctx0" brushRef="#br0" timeOffset="92422.627">31371 12839 228,'0'0'108,"-147"-55"-28,90 34-14,10 1 4,22 8-13,8 6 14,11-3-19,6 4-22,0-2-12,6-13-10,36-7-8,27-18-4,19-2 4,18 0 1,-1 5 0,-6 10-2,-12 1-9,-12 4-31,-11 3-43,-13-1-24,-12 7-101,-14-3-92</inkml:trace>
  <inkml:trace contextRef="#ctx0" brushRef="#br0" timeOffset="92649.7508">31943 12100 434,'0'0'80,"0"0"-22,0 0-20,0 0 5,0 0-27,0 0-16,-10 27 0,22 5 25,11 7 8,6-3-14,-3 2 4,-2-6-5,1-4-18,-7 2 0,2-6-8,-1-9-97,-4-15-66,-3 0-150</inkml:trace>
  <inkml:trace contextRef="#ctx0" brushRef="#br0" timeOffset="93159.3992">32196 12090 531,'0'0'146,"0"0"-46,0 0-26,0 0 0,0 0-47,0 0-8,-14-32-19,14 32-5,9 12-7,19 14 9,6 5-12,-1 1-32,-5-4-32,-6-9-31,-3-11-20,-4-8 22,5-8 83,3-32 25,2-10 5,-3-3 2,-12 10 57,-2 13 50,-6 15 28,-2 8-68,0 2-7,0 5-34,0 0-16,0 0-11,0 0-6,0 0-14,3 16 11,6 11 3,8-2 0,3-3-2,10 0-39,3-13-26,12-9 30,4-9 16,4-28 13,-4-6 8,-9 0 0,-10 5 7,-6 11 41,-16 12 33,-8 10-8,0 5-15,0 0-50,2 0-8,4 0-5,9 20-4,14 24 7,14 15 2,9 4 1,-2 8 1,0-16-2,-3-9-58,-10-14-26,-3-28-101,-24-4-142</inkml:trace>
  <inkml:trace contextRef="#ctx0" brushRef="#br0" timeOffset="95454.1166">32453 11758 160,'0'0'403,"0"0"-270,0 0-40,0 0-39,0 0 2,0 0-42,0 0-7,7-67-7,-7 67-3,0 0-69,-7 5-78,2 0-111</inkml:trace>
  <inkml:trace contextRef="#ctx0" brushRef="#br0" timeOffset="96576.7236">31876 12225 199,'0'0'306,"0"0"-237,0 0-60,0 0 2,0 0-3,0 0-8,5 26 4,17 5 17,5 12 21,-1 1-5,0-4-16,-3-3-17,-5-7 5,-3-5-8,-6-8 3,1-7-2,-7-4-1,-3-6 3,0 0 0,0 0 3,0 0 13,5-33 15,2-14-7,1-11-28,4-1 0,3 10 1,0 16-2,-2 12 6,-9 12 3,1 7 6,-3 2 1,-2 0-9,0 0-1,0 0-5,5 0-10,0 2-1,13 14 8,2 9 3,10 2-4,0 0 4,7-1-26,-10-10-28,10-11-29,-11-5 30,4-8 28,-3-31 16,-2-15 8,-5-2 1,-1-3 7,-9 8 53,-5 14 38,-5 22-18,0 5-5,0 10-34,2 0-39,4 0-2,8 20-14,2 12 6,14 17 8,-4 3 3,2-2-3,-3-3 0,-3-3-5,-5-2-9,1-7-91,0-16-57,2-19-180</inkml:trace>
  <inkml:trace contextRef="#ctx0" brushRef="#br0" timeOffset="96818.7503">32922 11491 734,'0'0'70,"0"0"-50,0 0-20,0 0-113,0 0-130</inkml:trace>
  <inkml:trace contextRef="#ctx0" brushRef="#br0" timeOffset="104969.4645">23500 16982 356,'0'0'72,"0"0"-41,0 0-10,0 0-7,0 0 4,0 0 15,0 0 2,0 0-5,-18 0-4,18 0 17,0 0 9,0 0-10,0 0-10,0 0-16,0 0-9,0 0-2,8-10 1,18 0 9,22-7 12,16-4 3,16-13-13,-1 10-8,8-8 3,-7 5-11,0-1 8,-10 3-9,-6 7 2,-11-2 3,-14 8-3,-7 3 0,-17 3-4,-7 6 1,-1 0-19,-2 0-34,0 0-62,7 11-50,-12 5-69</inkml:trace>
  <inkml:trace contextRef="#ctx0" brushRef="#br0" timeOffset="105282.671">23843 17421 565,'0'0'41,"0"0"-41,0 0-6,0 0 6,0 0 32,0 0 21,36 0-7,27-12 18,16-14-13,6-1-18,9-1-16,6-4-8,-1 5-6,-4-5-1,6 12 5,-13 0-7,-8 3-10,-13 7-28,-1-1-14,-6 0-10,-2 5-47,9-3-11,4-3-125</inkml:trace>
  <inkml:trace contextRef="#ctx0" brushRef="#br0" timeOffset="106228.529">26045 16309 201,'0'0'74,"0"0"17,0 0-11,0 0 9,0 0-20,0 0 14,-12-43-26,12 22-14,15 1-33,14-7-5,7-1 1,8 1 2,1-3-6,9 3-1,-3 5 1,-2 6 1,-2 5-3,-12 6-2,-3 5 1,-11 0-1,-5 0 1,-5 5-8,-7 16-11,-4 7-4,0 16 24,-36 11-1,-9 5 2,0-7 7,5-13-8,17-9 4,14-16-4,4-3-2,5 2-4,5-8-22,25 6 17,22-7 10,17-5 1,6 0 4,-3 4-3,-12 7 1,-25 10-2,-6 2-2,-11 2 2,-18 2-7,0 17 5,-32 4 2,-18 5 7,-18-6 2,-3-7 5,3-13 7,4-12-6,12-2-11,21-5-3,15-8-1,11 0-16,5-23-97,34-41-265</inkml:trace>
  <inkml:trace contextRef="#ctx0" brushRef="#br0" timeOffset="106940.8334">27181 15868 677,'0'0'35,"0"0"20,0 0-8,0 0-15,0 0-27,0 0-5,-47 27-9,30 28 6,9 12 3,8-3-2,0-7 1,25-14 1,10 0 0,8-22-6,1-4-19,11-17-18,-6 0 23,-4-17-3,-3-20-8,-21-1-2,-7-10 16,-14 7 15,0 2-6,-39 7 7,-21 4 2,-10 9 12,-10 2 16,-4 6 22,9-6-24,23 14 22,25-2-18,19 3-15,8 2-13,0-5-3,0 5-3,0-4-2,8-4-6,34-12-17,23-11 22,22-12 4,13 1-13,-6 2 7,-10 8 8,-19 7 0,-18 10 0,-27 9 4,-12 0 3,-8 6-1,0 0-3,0 0-3,0 17-13,0 27 10,0 11 3,4 21 4,6 0 4,0-8-2,16-8-6,1-18 3,10-8-3,6-19 0,3-11 6,7-4-4,-1-4 1,8-33 9,-5-13-9,-4 1 1,-13-6 3,-14 4-4,-21 3 0,-3-1-1,-9 7-1,-34 1-1,-21 3 0,-9 5-1,-4 2 1,7 4 6,18 12 4,27 3-4,5 7-6,20 5-23,13-4-145,29-7-229</inkml:trace>
  <inkml:trace contextRef="#ctx0" brushRef="#br0" timeOffset="107300.0974">28420 15245 556,'0'0'144,"0"0"-66,0 0-29,0 0-32,0 0-17,0 0-7,0-8-3,27 33 10,10 18 0,1 5 2,2 5 0,-4-2 7,-3 0-6,-10-2-3,1-7 2,-4 7-1,0-1-1,-3-5-2,4-7-65,5-15-82,0-21-127</inkml:trace>
  <inkml:trace contextRef="#ctx0" brushRef="#br0" timeOffset="107608.7095">29004 15262 727,'0'0'90,"0"0"-29,0 0-19,0 0-1,0 0-32,0 0-9,-117-89-3,90 98-3,-6 23 3,-12 12 1,-2 10-2,15-8 6,0-8-5,19-11-1,9-10-18,4 0-4,0-13-26,0 7 24,27-3 13,17 5 13,8-9 1,9 3 1,8-3 0,3-4 0,2 0-1,-1 0-4,-3 0-9,-3-6-25,-1-16-46,-1-9-70,-10-10-152</inkml:trace>
  <inkml:trace contextRef="#ctx0" brushRef="#br0" timeOffset="108088.8091">29491 15019 599,'0'0'98,"0"0"-38,0 0 2,0 0-25,0 0-12,0 0-10,-32-35-15,32 35-4,0 23-16,20 17 13,3 15 7,-1 10 4,-12 5-4,-10 2 1,0-12 1,0-12 3,-15-8-5,-2-25-14,6-7-15,7-8 7,4 0 10,0-19-4,0-34-101,32-18-37,12 3-65,13 13 155,-2 14 59,-12 9 5,-3 14 8,-16 1 22,-6 4 62,-13-3 11,4 0 7,-9-3-23,0 0-1,0 3 7,-10 4-26,3 9-11,5-4-23,2 7-26,0 0-7,0 7-8,0 20-9,0 20 14,5 16 3,12 11 1,-2-4-1,2 1 1,-9-7-1,-1 0-15,-7-11-41,3-6-80,2-20-74,7-27-200</inkml:trace>
  <inkml:trace contextRef="#ctx0" brushRef="#br0" timeOffset="108417.9584">30028 15007 421,'0'0'288,"0"0"-255,-12-124-27,51 84 13,11-4-2,13 2-3,-6 3 5,-8 23-3,-14 0-14,-18 16-1,-1 0-1,-9 0-7,-4 31-4,-3 19 2,0 26 9,-28 2 2,-2-4 0,6-14 2,1-22-3,18-7-1,5-14 0,0-8 1,0-3 0,13-1 1,22-5 3,27 0 3,19-21 11,14-22-3,-3 1-16,-2 2-5,-14 4-56,-21 9-72,-3 1-97</inkml:trace>
  <inkml:trace contextRef="#ctx0" brushRef="#br0" timeOffset="108703.9129">30862 14883 681,'0'0'108,"0"0"-50,0 0-39,0 0-14,0 0-3,173-116-1,-103 93-1,-3 2-11,-15 10-21,-9 2-30,4-3-73,-17 1-115</inkml:trace>
  <inkml:trace contextRef="#ctx0" brushRef="#br0" timeOffset="110669.1875">32097 14248 493,'0'0'163,"0"0"-17,0 0-85,0 0 5,0 0-18,0 0-40,-84-74-8,84 74 0,0 4-6,0 24-5,0 13 9,4 9 0,17 7 2,13-10-28,6-7-9,19-13-31,-3-13 0,8-14-17,-5 0 14,-11-14-5,-16-18-12,-17 1 27,-15-8 55,-12-3 6,-31-2 39,-14 2 32,-17-2-6,-6 8 6,-2-1-12,10 10 27,19 4-27,22 12-2,20 1-20,11 5-33,0 5-4,11-10-23,40-12-27,29-5 38,7-4 6,-2 3-3,-8 2 6,-22 11 2,-18 2-1,-12 4 4,-18 4 2,-7 5 22,0 0 8,0 0-8,0 0-20,0 0-6,0 0-8,2 10 0,11 21 0,5 12 8,13 4 1,4 8 0,1-6-1,-4-17-6,-2 0-27,-1-16 7,-12-12-1,-9 1 3,2-5 13,-5 0 11,7-30 1,-1-14 7,-6-15-6,-5-5 0,0 5 1,0 6 1,-18 16-4,0 9 0,-4 2 1,0 11-1,-10 2-1,2 5-5,2 6 4,3 2 0,6 0-2,6 0 2,10 0-2,3 0 4,0 0-2,0 0 0,0 0-7,0 0-15,0 0-25,0 0-5,0 0-15,3 0 22,14 2-73,-2-2-41</inkml:trace>
  <inkml:trace contextRef="#ctx0" brushRef="#br0" timeOffset="111184.1147">32897 13463 456,'0'0'96,"0"0"-33,0 0-6,0 0-30,0 0-27,0 0-10,5 22-1,6 26 11,8 20 8,2 8 17,0-2-3,2 2-5,-1-7-10,4-2-4,-4-12-2,-2-6 2,5-13-3,-8-13-80,2-13-42,-4-10-153</inkml:trace>
  <inkml:trace contextRef="#ctx0" brushRef="#br0" timeOffset="111672.7663">33196 13656 176,'0'0'410,"0"0"-255,0 0-77,0 0-17,0 0-8,0 0-18,-84-108-28,84 108-7,-11 0-1,-3 4-19,-4 19 15,1 9-3,2-1-4,10-8-17,5-3-6,0-3 0,22 0 5,18 0 6,10-9 15,7-8 7,5 0 0,-2 0-4,-20-4 4,-1-8-13,-22-7 15,-11-3 0,-6 0 9,0-5 14,-3 5 17,-14 2-10,0 3 18,6 11-33,4 2-9,7 4-6,0 0-2,0 0-15,7 0-74,28 0-13,20 0 72,4-13-15,2-6-20,-10-9 32,-11 3 34,-18 2 1,-9 8 60,-11 4 84,-2 10-20,0-3-21,0 4-62,0 0-33,1 0-8,14 16-16,15 35-24,21 21 3,6 8-115,-1-17-163</inkml:trace>
  <inkml:trace contextRef="#ctx0" brushRef="#br0" timeOffset="112452.7673">26132 18126 401,'0'0'95,"0"0"-5,0 0-48,0 0-13,0 0 6,0 0-23,-4 0-7,4 0-5,0 0 0,0 0 2,17-13 11,18-10 39,14-12-7,13-12-15,10-7 1,8 2-13,12-7-13,2-1-5,-2 7-2,1 6-21,-6 8-36,-8 19-17,-21 14-41,-9 6-59,-19 0-146</inkml:trace>
  <inkml:trace contextRef="#ctx0" brushRef="#br0" timeOffset="112679.3197">26717 18153 562,'0'0'75,"0"0"44,0 0-55,0 0-30,0 0-14,0 0-1,15-48-14,64 6-3,18-3 3,2 4-2,-4 14-6,4 4 1,-4 6-51,-11 2-18,-4 0-20,-15 5-44,-11-7-126</inkml:trace>
  <inkml:trace contextRef="#ctx0" brushRef="#br0" timeOffset="126836.1767">31545 14312 217,'0'0'100,"0"0"-55,0 0 30,0 0-20,0 0-21,0 0-9,-22-42 19,22 42-9,0-5 13,0 4-5,0-6-6,0 7-1,0-4-3,0 4-20,0 0-8,0-5 2,0-1-5,14-11 5,2 2 4,6-1-10,-5 0 1,-7 8 6,7 4 10,-4 0-10,5 0-6,16-1-2,-7-1-3,6 6 2,-6 0 1,0 0 0,-4 0 1,-3 0-1,-7 0-1,-1 0 0,-2 6 0,-5 7 1,0 6-7,-5 11 1,0 3 4,0 10 0,-8 8 2,-9-5 1,2 2 1,3-7-2,-1-9 1,5-4 0,8-11-1,0-9 0,0-6 1,0 3 1,0-5 0,0 0 0,0 0 0,0 0-2,21 0 1,15 0 2,19-10 9,2-12 6,-1 0-8,-4 7 1,-7-3-5,-19 4 1,-5 2 0,-9 6-5,-4 1 1,4-4-1,-7-3-1,19-3-1,9-6-15,12-6-67,4 4-84,-13 7-255</inkml:trace>
  <inkml:trace contextRef="#ctx0" brushRef="#br0" timeOffset="128112.7338">28045 17069 559,'0'0'118,"0"0"-24,0 0-39,0 0-20,0 0-4,0 0-16,0-27-14,0 27 1,0 0-4,0 0-1,0 0-2,0 0-3,14 0-4,4 24 7,16 11 5,1 12 3,12 12-2,-11 6 8,8 4-1,-4-1 2,2-5-7,-4 4 1,1 2 4,-11-6-3,4-10-4,-10-4 1,-5-16-1,-1-3 0,-1-13 1,-6 0-2,-3-7-6,-2 1-50,1-7-36,3-4-44,1-25-75</inkml:trace>
  <inkml:trace contextRef="#ctx0" brushRef="#br0" timeOffset="128982.129">28808 17069 479,'0'0'70,"0"0"-2,0 0 15,0 0-22,0 0-26,0 0-33,-31 0-2,31 37-7,0 10 7,0 7 6,16 3 3,4-3-5,17-10-1,-7-6 0,2-6-3,0-12 0,-2-4 4,0-12-4,-12-4-10,2 0-4,-4-4-2,2-28 8,-8 1-2,-5-12 2,-5-1 1,0 3 4,-8 1 1,-21 5-2,6 7-12,-4 2 16,-3 9 0,6 1 1,3 7 6,-1-4-1,-3 9 8,3-1-9,0 5 8,-3-1-5,5-4-5,9 5-2,6 0 6,5 0-7,-4 0-1,4 0-4,0 0 4,0-4-6,0 4-10,0 0 5,4-5-9,17-3 6,19-11 6,12-4 9,10-2-10,5-7 1,0 9 3,8-3 1,-6 11 2,-2 3 3,-10 6 0,-14 6 0,-13 0-1,-8 0-4,-15 0 4,1 1-5,-8 25 6,7 12 20,-6 15 24,1 10-1,3 9-5,7-8-22,3 0-12,7-12-3,9-3 0,6-13 0,8-9 3,4-16 1,4-7 0,4-4-5,-5-8 0,2-24 4,-14-17 1,-7-10-2,-19-11-3,-14-10 5,0 4-10,-41 4 10,-14 8 0,-25 5-2,-15 11 2,-4 9 12,10 14-16,14 8 0,32 11-1,27 6-10,16 0-85,0 1-218,22 4 3</inkml:trace>
  <inkml:trace contextRef="#ctx0" brushRef="#br0" timeOffset="129507.5056">30078 16225 34,'0'0'0,"0"0"34,0 0 48,0 0-32,0 0-14,0 0 1,0-12 35,0 12 29,0 0-15,0 0-16,0 0-29,0 0-20,0 0-14,0 0-7,0 0 0,0 0 0,0 0-2,0 4-5,13 19 2,7 15 5,0 9 9,4 12 2,-6 5 5,11 1 2,-9 3-2,5-4 5,13-5-15,-8-4-5,4-7 1,-2-12-2,-1 1 0,-5-10-13,0 1-37,-6-12-12,-5-1-22,-1-10-44,-11-5-41,-3-5-32</inkml:trace>
  <inkml:trace contextRef="#ctx0" brushRef="#br0" timeOffset="130490.3521">30660 16118 365,'0'0'80,"0"0"13,0 0-13,0 0-6,0 0-39,0 0-23,0-43-12,0 43-12,0 4-1,0 20-9,0 18 19,-2 6 2,-19 11 1,-4 3 1,-7-3-1,-17 1 5,7-7-3,1-11 3,11-14-3,8-12-1,10-12 4,12-4 5,0 0 2,0 0-5,0 0-1,0 0-5,0 0-1,0 0-5,18 0-4,13 0 8,9 0 1,15 0 2,8-16-1,9 0 4,7-9-2,0-2 3,-1 0-6,-7-5-18,-10 0-41,-9 0-2,-17 1-55,-8 2-39,-13 4 43,-9 3 100,-5-6 12,0 2 52,0-1 60,-14-4-24,-4-1-6,1 0 2,0 0 23,7 10-36,10 12-20,-5 5-16,5 5-31,0 0-4,0 0-3,0 0-11,0 25-3,15 14 15,10 10 2,11 2 0,-11-2 1,5-1-1,2-10 5,-11-6-4,1-7-2,-9-10-5,-1-2-58,0-13-42,-12 0 15,8-32 60,2-16-6,-3-7-90,0 2 127,-7 17 53,0 12 65,0 9-12,0 3-42,0 4-10,1 1-19,1-1 4,3 0-9,3-1-19,1-2-11,1 0 0,1 5 0,5-10 0,-1 1 0,6-7 0,1-1 0,5-1 0,-2 6-12,-10 5 6,-8 4 5,-6 9-1,-1 0 1,0 0-7,4 24-9,7 24 7,4 16 10,1 16 10,4-1 10,-4 1-18,8-4 6,4-12-4,1-5-1,4-10-3,1-18-43,7-12-75,5-19-83,-3-23-169</inkml:trace>
  <inkml:trace contextRef="#ctx0" brushRef="#br0" timeOffset="133071.1345">21021 3671 396,'0'0'11,"0"0"-10,0 0-2,-68-118-3,53 102 4,-2-3 1,9 2 14,-4-6 1,7-1-6,-2-3 15,2-3-8,5 2 8,0-4-17,0 1 3,0 2 4,0 2-9,0-2-2,0 5 0,5-4-3,10 0-2,10-7 2,6-1-1,10-1 0,11-3 0,17 5 0,8-7 0,13-2-2,30 8 1,19-3-3,24 0 6,9 5-2,7 9 0,-10 7 4,-22 13-8,-11-2 6,-14 7-2,-4 0 2,-7 0-2,-14 0 0,-15 0-1,-9 11 9,-9 4-13,-7 8 5,0 2-1,1 7 0,3 2 1,10 2-6,5 2 12,7-2-8,4-1 2,7-3 0,3 2-2,-2-2 2,-13-4-1,-8-1 1,-10 7 0,-9-1-2,-20-1 1,2 7 0,-11 4-1,-7 6 1,1 6 1,-2 6-1,-3 3 2,7 3-1,-5-2 0,3 2 0,0-3 0,0 1 0,5-6 3,-10 3-2,0-2-2,-6 3 1,-3 2 0,-4 2 0,0 0 0,3-3 0,1 0 1,-1 7-1,-5 1-1,0-2 1,0 4 0,-26-8-3,-23 2 1,-9 1 1,-31-3 1,-10 2 6,-3-2-6,-10-11 7,17-9-7,11-5 2,2-14-2,-2-1 13,-13-8 1,-8 5-8,-14-8 0,-3 0-6,-10-4 3,-8-3-2,-19-3-2,-24-2 2,-17-3-1,-20 0 0,-12-8 1,8-11-1,1-4 4,33-7-4,34-2 5,25-7-5,29-4 0,26-2 3,5-8-3,8-7 12,7-9-1,13-11-1,10-22 6,12-10-10,6-2-3,15 5 4,0 6-7,0 10 8,5 6 2,12 0-9,10 7 1,8 5-2,-5 0-2,4 9 1,7 0 1,1 3 0,7 0 0,14 1-5,3 6 4,22 3-51,-1 7 13,17 13-8,8 7-30,13 14-23,23 7-30,22 4 23</inkml:trace>
  <inkml:trace contextRef="#ctx0" brushRef="#br0" timeOffset="134705.7403">32345 15743 155,'0'0'62,"0"0"-43,0 0 16,0 0-35,0 0-1,0 0-15,0 0 11,-9-31 5,9 31 1,-3 0-1,3 0-19,-12 0-77</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54:56.279"/>
    </inkml:context>
    <inkml:brush xml:id="br0">
      <inkml:brushProperty name="width" value="0.05292" units="cm"/>
      <inkml:brushProperty name="height" value="0.05292" units="cm"/>
      <inkml:brushProperty name="color" value="#FF0000"/>
    </inkml:brush>
  </inkml:definitions>
  <inkml:trace contextRef="#ctx0" brushRef="#br0">13365 8810 101,'0'0'36,"0"0"-20,0 0-3,0 0 2,0 0-5,0 0-7,0 0 8,0 0 0,0 0 3,0-4 18,0 3 26,0-3-7,0 4-9,0-5-14,0 5-8,0-2-2,0 2-4,0-3-14,0 3 0,0 0 0,0-1 0,0 1 0,0 0 3,0 0-3,0 0-1,0 0-2,0 0 3,0 0 0,0 0-3,0 0 1,0 0-7,0 0 3,0 0-6,0 11 0,0 6 10,5-2 2,3 3 0,2 1 0,0 3 0,-5 0-4,6 4 4,-6 6 4,1 4-4,-2 2 0,1 9 0,1 0-3,-1 3 3,-1-1 0,-3-7 2,3 2-1,4-7 1,-3 1-4,2-2 2,1-3 0,-1-1 0,-2 5 0,-2 2 0,-3 2 3,5-4-3,2 10-3,1-4 3,-1-4 0,5 2 0,-6-3-1,3 0 2,-3-6-1,3 1 0,-3 2 1,3-3-1,-3 1 0,-2-1-2,8-5-2,-11 0-52,4-7-31,-5-8 6,0-1-13,0-2-12</inkml:trace>
  <inkml:trace contextRef="#ctx0" brushRef="#br0" timeOffset="854.489">13467 8407 269,'0'0'52,"0"0"-47,0 0-5,0 0 0,0 0 1,0 0 5,-18 0 33,18 0-15,0 0 3,0 0-4,0 0-9,0 0-14,0 0-1,0 0-11,0 0 10,18 8 2,4-3-2,1-3 2,16 3 0,13-5 6,9 0 1,18 0 3,8-5-8,7-2 0,4-1-2,-4-4 4,3-2-2,-3 0-2,1 5 5,-8-3-8,-3 2 6,-2 0-6,-4 3 8,-2-3-8,-4 10 6,-7-4-4,10 4 1,5-6 0,4 6-1,0-5 2,-1 0-3,8-2 7,-9 3-8,6 2 4,4-7-1,7 4 0,0-2 0,9-2-4,-11 4 8,2-1-8,-2 3 4,-2-2 0,-1 3 0,-7 2-9,-3 0 9,-2 0-8,-7 0-50,-16 0-52,-1 0 23,-9 0-76</inkml:trace>
  <inkml:trace contextRef="#ctx0" brushRef="#br0" timeOffset="6552.7984">14621 8059 134,'0'0'77,"0"0"-39,0 0 20,0 0 29,0 0-26,0 0-31,0 0 16,-83-53-26,79 47-1,-1 6 7,5 0-7,0 0-6,0 0-13,0 0 0,0 0-3,0 0-1,0 0-1,0 0-3,0 0 1,0 0 0,0 0 6,0 0 1,0 0-1,15 0 1,5 11 0,2 0 0,8-1 0,9 1 0,6-2 2,0-2-4,-6-7 4,1 5 0,-5-5-1,-3 0-1,8 0 0,3 0 6,11 0-6,3 0-1,6 4 1,9-2 0,7 3-2,4-1 2,1 3-1,5-2 1,3 0 0,8-5 0,2 6-4,12-2 4,-2 4 2,2-1-2,1 2 3,-1-1-3,0 7 1,-6-3-1,3 3 1,-3-3 1,-2 0 9,-1 3-11,6-3 1,9-3-3,4-8 2,-2 2 0,12-3 0,6 0 4,8 0-4,9 0 2,2 0-2,-9 0 0,-8 0 2,-9-3 0,-18-3-2,-8-4 0,-28-1 3,-11 1-1,-21 3-2,0 2 2,-5 0-8,0 5 6,9 0 0,3 0 3,-2 0-3,10 0-1,-2 0-9,4 0 9,-14 0 1,7 0-1,-9 0-6,-9-5 7,-4-7 0,-15 3 2,-9 3 11,-7 1 23,-4 4 1,0-2-30,1 0-7,3-2-1,4 5-20,7 0-12,10 0 26,16 0 4,7-5 3,12 0 1,-3-5 1,7-2-1,-1 6-1,7-3 0,2 2-1,-8-2-19,-9 7 13,-23-3-5,-10 5 12,-12 0-6,-10 0 6,0 0 32,0 0 25,0 0-21,0 0-17,0 0-15,0 0-4,0 0-12,0 0-5,5 16-33,6 11 14,1 15 36,8 15-1,0 9 2,0 16-2,-8 9 1,-2 16-1,-8 10 1,-2 4 0,0-1 2,0-9-2,3-14 2,11-7-1,-6-9 2,2-4-3,2-10 0,-9-3 3,2 0-3,2-5 0,-2-6 0,-2 4 0,-1-10 1,4 2-1,-1-4 2,-3 1-1,8-3 0,-6-4-1,7-3 2,-6-9 1,-1-10-3,-4-7 2,5-6-2,-5-3 5,0-1 12,0 0 50,0 0-43,0 0-14,0 0-5,0 0-4,0 0 3,0 0-4,-14-5-5,-14 0 2,-7-1-5,-24 2 6,2 4 2,-13 0 0,8 0-1,-11 0 2,-1 0-2,-3 5 1,-17 10 0,1-3-4,-9-1 5,-7 4-1,-5-4 3,-13-1-3,-14 7 0,-6 0-3,5-2 7,17 1-8,19 0 4,13 5-3,2-6 1,13 2 1,1-2 1,1 2 0,-7 0 2,-8-2-3,3-5 3,-11 2-4,9-2 4,1 2-2,12-4 0,12-1 2,13-3-2,-3 4 2,3-4-2,0 2-2,-15 4 0,-13-2 4,-7 0-2,-5-2 0,8-1-3,1-1 3,4 3 0,10 3 1,-1 0-1,2 6 0,1-5 3,-2-1-9,-5 7 6,-4-7-1,-2 5-4,-12-4 5,-2-3-1,-5 0 1,5-1 0,1-2 2,4 2-2,7-7 0,2 4 2,1-4-2,7 0 0,-3 0 5,1 0-7,-9 0 2,-4 0 0,5 0-5,-2-4 5,9 4 0,6-7 2,7 7-2,11 0 9,-8 0-9,6 0 1,2-5 0,-1 5 8,-3-5-8,3 0 2,1 0-1,-1-3 3,-9-6-5,11 2 0,2-3 6,4-2 2,9 7 0,2-7 9,3 8-9,6-5-5,6 1-3,-4 6 5,14-2-5,-4-2 0,2 4 1,2-2 0,-8-3 3,6 1 6,2 3-2,-4-4-5,9 7-2,-9 0 1,12 5-2,-5 0 2,5-2-2,-3-2 0,-4-2 2,2 1-2,0 1 0,-3-2 2,8 4-2,-3-3 1,-2 2 1,5-4 7,-7-3-7,2 3 2,1-8 4,-7 0-1,7-2-4,-7-1 4,7 0-7,-9 3-1,10-4 1,-6 3 3,4-3-2,-5-3-1,2 0 0,-7-5-1,-2 5 1,4 2 0,-2 4-1,6 0 0,-2 5 1,7 4 0,-2 2 3,6-3-4,-6 8 1,3-8 0,-4 4 0,2-1-1,-1 3 1,6-1-5,-7 1 5,7 2 0,0 0 2,-5 0-2,5-3 0,-3 3 0,3 0-2,0 0-5,0 0-48,0 0-50,-15 15-119,3-15-63</inkml:trace>
  <inkml:trace contextRef="#ctx0" brushRef="#br0" timeOffset="9783.6526">29133 9343 208,'0'0'144,"0"0"-75,0 0-49,0 0 12,0 0 6,0 0 16,-99-121-37,84 106 0,0 5 13,-3-1 14,3 6-10,3 5-11,-3 0-23,-9 3-4,-14 29-7,-4 12 5,-5 3 6,20 1 0,6-10-2,11-6-1,10-5-1,0-5-9,0-12 3,5-3 0,0-7 6,5 0 4,1 0 15,5-22 10,7-11-18,5-20 5,8-15-5,2-8-5,0-11 0,3-2-2,-6 8 1,-7 13-1,-6 14 3,-2 15-2,-12 12 10,-6 11 17,0 7-13,-2 4 3,0 5 0,0 0-18,0 0-12,0 20-10,0 29 0,0 26 18,0 21 3,0 11 2,0-2-1,0-10 3,0-8-1,5-11 3,5-4-5,-5-10 0,-2-3 1,0 0-1,-3-9-1,0 1-6,0-3-54,0-18-68,0-23-150</inkml:trace>
  <inkml:trace contextRef="#ctx0" brushRef="#br0" timeOffset="10024.5079">29579 9308 287,'0'0'31,"0"0"-21,0 0-2,188-69 13,-111 47 24,10 2-34,13-2-10,9-1-2,-9 6-6,-3 9-2,-22 6-45,-31 2-71</inkml:trace>
  <inkml:trace contextRef="#ctx0" brushRef="#br0" timeOffset="10255.9336">29681 9565 306,'0'0'71,"0"0"-71,0 0-20,0 0 20,0 0 103,156-15-47,-72-4-30,11-6-2,12 3-18,-8 2-6,-4-2 0,0 5 1,-11 2-5,-5-2-116,-7 2-40,-9-3-129</inkml:trace>
  <inkml:trace contextRef="#ctx0" brushRef="#br0" timeOffset="10675.3462">31246 8972 282,'0'0'96,"0"0"-52,0 0 27,0 0 6,0 0-18,0 0 1,-51-44-57,36 56-3,-6 25-19,-18 11 17,14 11-3,-3 0 4,16 0 1,7-7 0,5-3-2,2-9 1,29-10-5,1-10-8,2-8 7,-3-8 7,-1-4 4,-4-7-4,0-22 11,1-16 17,-7-12-13,-3-7 1,-17 0 5,0 5-19,0 4 5,0 8-6,-17 14 17,-6 6-14,9 10-4,1 9-5,5 8-43,3 0-87,5 0-195</inkml:trace>
  <inkml:trace contextRef="#ctx0" brushRef="#br0" timeOffset="11913.2553">31834 9222 142,'0'0'99,"0"0"-66,0 0 32,0 0-2,0 0-30,0 0-21,-10 6 2,10-6 4,0 0 21,0 0 1,0 0-3,0 0-3,0 0 11,0 0-8,0 0-21,0 0-16,17 0 0,18-6-1,15-4-2,12-1 6,-8-4 0,-7 9 0,-7-4-3,-15-2 0,-5 8 4,-7-2-1,-4 1-3,2-3 5,-4 4-5,-2 0-3,-5 4 3,3-2-30,6 2-72,9 0-9,2 0-30,12 0 1</inkml:trace>
  <inkml:trace contextRef="#ctx0" brushRef="#br0" timeOffset="12348.7325">32744 8655 343,'0'0'92,"0"0"-18,0 0-2,0 0-36,0 0 26,0 0-30,0-47-11,0 47-15,0 0-6,0 0-7,0 15-14,0 19-2,12 14 23,3 10 1,2 5-1,1 3 0,-4 4 0,1-3 1,-2-6-1,0-3 1,1-9 3,-7-3-4,-4-8 0,-3 0-2,0-4 2,0 0-43,0-2-43,-17-14-85,2-18-177</inkml:trace>
  <inkml:trace contextRef="#ctx0" brushRef="#br0" timeOffset="15744.1611">31257 9863 220,'0'0'54,"0"0"-33,0 0 20,0 0 8,0 0-5,0 0 1,-6-16-10,6 16-9,0-4-2,0 1 3,0 3 9,0 0 6,0 0-7,0 0-23,0 0-12,0 0 0,0 0-4,0 0 1,0 0-9,0 0-8,0 8 8,0 12 5,0 2 7,0 10-2,0 7 4,0-2-2,0 8 3,0 5-4,0 4 2,0 3-1,0-7 0,0-3 0,0-8 0,1-2 0,4-5 0,-3 5 1,0-6 2,-1-4-3,3 0 0,-3-5 0,6-7 0,-7-5 0,3-3 0,-3-7 0,0 5 3,0-5-1,0 0 15,0 0 3,0-22 0,0-15-17,0-8-2,0-11-2,0-9 1,4 1-1,4 1-1,-3-3-1,3-1 5,4 1-2,-5 8 1,-2 10 0,0 0-1,2 6-1,1 3 0,-3 3 2,0 9-1,-5 5 0,0 7 0,0 10 4,0 4-1,0 1 5,0 0-7,-10 0-1,-10 20-8,-17 15-3,-6 1 7,-1 5 4,14-17 0,17-4-1,-1-9-1,4-6 1,7 0 1,1 1-3,2-6-12,0 0-12,0 0 10,0 0 13,0 0 4,0-6 10,17-14-7,15-7-3,3 0-1,3 10 1,-4 6 0,1 7 1,-12 4-3,4 0-3,0 6 3,-2 15 2,8 6-1,-1 5-1,10 5-1,-5 5-8,-5 2-56,4-7-85,4-16-150</inkml:trace>
  <inkml:trace contextRef="#ctx0" brushRef="#br0" timeOffset="17441.062">33015 9848 139,'0'0'131,"0"0"-75,0 0-29,0 0 12,0 0 5,0 0-14,0 0-17,0 0-13,0 0 0,0 0 2,0 0 0,0 0-2,0 0 0,0 0 3,0 0-6,0 5 3,0 4 0,0 7 0,14-4-1,-11 10 1,2 5 1,3 3-1,-4 4 0,1 2 0,0 8 0,-3-2-1,1 5 1,2-8 0,2-4 1,-1-7 1,-4-1-2,1-5 0,-1-5 2,-2-7-2,0-5-2,0-4 2,0-1 0,0 0-2,0 0 1,0 0-2,0 0-8,-17-8-30,-6-17-56,6-12 16,-5-3 65,2-2 9,4-6 7,0 1 0,0-2-1,7 4 2,4 1-1,5 2 2,0-1-2,0 5 5,0 1 0,4 6 44,4 8 1,2 7-11,-10 4 22,0 2 2,0 10-8,0 0-20,0 0 6,0 0-33,0 0-8,0 0-9,-25 22 1,2 3 3,-11 4 5,4-3 0,12-4 1,4-7-1,11-10-2,3 2-3,0-7-9,0 0-7,0 0-13,0 0 18,0 0 16,18-2 2,11-18 8,3 3-7,-4 2-2,-5-1 3,-3 11 19,1-1-6,0 6-11,3 0 1,2 0-4,5 0 2,0 0-5,-1 0 0,9 15-3,-4 8 2,9-2 0,-6 6-29,1 0-56,-3-7-158</inkml:trace>
  <inkml:trace contextRef="#ctx0" brushRef="#br0" timeOffset="23388.7357">16732 12097 213,'0'0'37,"0"0"-7,0 0 23,0 0 6,0 0-19,0 0-23,0 0-5,-30-102 0,30 91 4,-5-2 0,5 3-3,0-3 34,-3 1-39,3 2-7,0-2 6,0 2 4,0-7 3,0 6-13,0-4 1,0-2-2,0 1 16,3 5-11,2 2 4,-5-3-6,7 3 17,-4-2-16,9-7-4,-2 0 0,7-5 0,-2 2 0,0 4 4,0 7-8,-3-7 4,9 6 0,-6 1 3,0-6 0,6 6-2,4 0 0,-10-1 0,3 5-1,4-7 2,5 0-2,8-2 0,5 3 1,-2-3 2,1 3-3,-2 0 0,-4 2 1,-4 0 2,6 5-3,-7-2 2,-6 4-1,0-4-2,-7 2 1,1 4-1,8-3 1,9-1 0,4 3 0,5-8 4,5 5-1,11-1-3,-1 2 1,2-1 0,6 0 0,-5-2-1,-3 7 3,-3 0-3,-6 0-4,-3 0 4,-5 0 1,-1 0-1,-1 5 0,-1 2 0,-3 2 0,1-3 0,-2 9 0,1-4-1,-6 2-4,4 2 5,-9 2 0,1 1-1,1 4-2,-5 1 3,-3-1 0,9 7 0,-6-1 0,2-1 0,-5 0 0,3 7 0,0-6 0,0-1 0,-3 1 0,0-1-2,-2 0 2,0 0 0,-5 0 0,-4 5 0,4 3 0,-3 0 1,0 7-1,-4 0 1,2 7-1,2-5 0,-4-2 0,2-6-2,-5 1 4,7-4-6,-7 0 9,5-1-5,-5 0 0,3 3 0,-3-7 0,5 4 0,-1-1 0,-4-3 1,0 2-2,0-1-1,0 2 2,0 1 0,0 0 3,0 5-3,0-3 0,0 10-1,-9-8 3,6 6-3,-9 1 1,7-5 0,-5 3 0,2-2 0,1 2 0,-5-3 0,2 0 1,5-7-1,-6 1 0,1-8 0,-5-5-1,6-2 1,-8-2 0,4 2 5,-2-2-3,0 2-1,-5-2 0,3 2 1,-3-1 0,-10 4-2,-3 3 0,-9-3 10,-7 3-10,-3-3 5,6-3-2,-6 2-1,1-6-1,11-3 0,2-10 2,8 0 2,-2 0 8,7 0-8,-5 0-4,0 0 7,-4-6-3,-14-3-3,-4 1 4,-7-1-4,-4 3 0,-1-3 0,1 1-2,2 4 0,15 0 4,-3-7-2,6-2-1,7-2 0,0-1 0,4 0 9,2-4 11,0-2-14,-6 0 2,5 2-4,-1-1-4,-3-2 0,3 3-1,0-3 7,0 3-6,1 0-1,-1-4 3,5 4-4,4-7 2,-7 5 0,-1-1 1,8-1 4,-2-3-2,1-1 2,3 1 6,-3-3-8,9 3-2,0 0 8,0-1-7,10 1-1,-7-3 0,7 3 0,-1-1 0,1-4-2,5-4 0,-4-8 3,4-3-3,0-1 3,0 1-2,0-2-1,0 0 0,0 7-1,0-6 1,0 5 0,0-6 0,0-3 1,9 9-1,-3 0 0,-1 1 0,7 9 0,-7-5-4,7 6 3,-9 1 1,9-1 5,-4 0-5,-1 4-1,1 1 1,1 1-2,1 6 0,0-2 2,1 1 0,-7-3-1,8 5 1,-4-2 0,0 4 1,-4 0-1,9 1 0,-5-5 0,2 1-1,2-3 1,-4-2 0,8 1 0,-3 1 0,4-1 1,-2-1-1,3 3-2,-3 6 1,4-5-2,-8 9 3,4-2-2,0 0 0,-1-1 2,9-2 0,2-2 0,0 3-1,-1 4-5,1 0 8,-5 4-2,-3-2 0,-1 5 0,-1-3-2,1-1 2,-5 4 0,6 3-2,8-8-1,0 5-6,9 4 8,1-4 1,13-4 1,-3 4-1,4-2-3,-1 1 3,-7 3 0,-8 1 4,4 2-4,-12 0-4,7 0 4,3 0-3,-2 0 1,7 6 0,6 3 0,-6 4 0,12-3 4,-4 5-2,-1-8 0,5 3 2,-9 2-1,-8-2-1,-1-2 1,-7 0-1,-9 1 0,-3-2-3,9 0 3,1 6 1,1-2-1,1 1-1,3 3 1,-1-3 0,2 2 4,-7-1-4,1-3 0,-10 0-1,0-5 0,-7 7 1,4-3 0,5 4-6,-2-3 4,5 5-1,0 7 5,5-2-5,-6 3 3,7 4 0,-6 0-3,9 3 2,-9-3-1,-2 0 0,1 3 1,-4-6 1,0 3-2,-3-6 2,-2 1-1,6 3 1,-1-3 0,-5 0 0,5 5 0,-1 3 0,-2-3 0,1 5-4,2 2 4,-3 2-1,-4 3-4,2-2 5,-3-5-1,1 0 3,-1-2-5,5-1 1,-1 1 2,-7-3 0,11 6 1,-4-1-2,-6 3 1,10-3-2,-1-2-1,-6 2 3,4 0-1,3-2-4,-7 2 5,1 0 2,-3 2-2,4-3-2,-6 1 0,-4 0-1,0 2 3,0 1 0,0-1-1,0 2-2,0 1 3,-4 0 3,-6-3-3,4-4 0,-3-7-4,4 1 5,-3-5-1,-2-3 0,-2 4-1,-3 1 1,-3-3 1,3 8-1,-5 2 3,1-5-1,-9 4-2,11-3-4,-3 1 4,5-3 3,-2-6-3,5 6 0,-8-1 0,2-5 1,-5 6-1,1-5 1,3 2-1,-9-3 5,3-1-4,-2-2 2,-6 2-3,3-3 5,1-3-5,9-3 3,-3 3-2,1-6-1,0 2 0,2 0 1,-7-5 3,-9 9-3,-11-8 0,-2 10-1,-3-5 3,-10-1-5,4 5 2,1 0 0,-7-3 5,11-2-5,8-5 0,-4 0 1,14 0 2,2 0 0,3 0 5,-4 0 11,4 0-6,-3-5 1,2-6-6,-9-1 4,12-2 0,-9 1-6,4-2-3,-3-1-1,8 1-2,3 3 6,0 1-3,6 2-2,4-2 3,0 4-3,0-2 0,2-3 1,-1 3 1,3 2-1,-4-3-1,6 4 0,-6-5-1,-3-5 0,3 1-2,-12-6 2,4-5 1,-2-2-1,-6 1 2,8-1-1,-7 5-1,12-1 3,-4 8-3,3-5-4,11 6 4,-7-2-1,8 2 1,-1-2-6,3 2 6,-7-6 5,-1-1-5,3-2-5,1-6 5,-2 3 0,6 1 1,1 0 0,-7 4-2,7-1-2,-2-3 2,-4 2 0,1 1 2,1 0-2,-4-2 2,9 3-2,-12 6 3,8-5-2,-1-1 0,-4 6 2,5-6-2,1-3-1,1-7 1,1 5-2,4-5 1,-7 0 0,2 5 1,2 1 4,-2-1-4,-2 0-3,2 3 3,2-6 0,-4 9 1,2-6-1,-6-11 0,6 2 0,1-3 0,3-9-1,1 1 1,0-6 0,0 9 0,0 3-2,0 7 2,0 4-3,0 8 5,0 0-7,0 7 6,0-2-3,1 7 1,3-2 1,-4 7-1,0 1 1,3-2-12,-3 6 6,0 0-4,0 0-22,2 0-26,6 0-21,7 0-43,8 0-12,18 6-91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56:08.440"/>
    </inkml:context>
    <inkml:brush xml:id="br0">
      <inkml:brushProperty name="width" value="0.05292" units="cm"/>
      <inkml:brushProperty name="height" value="0.05292" units="cm"/>
      <inkml:brushProperty name="color" value="#FF0000"/>
    </inkml:brush>
  </inkml:definitions>
  <inkml:trace contextRef="#ctx0" brushRef="#br0">23097 14883 237,'0'0'119,"0"0"-72,0 0 9,0 0 3,0 0-18,0 0-5,0 0-30,0-25 15,0 25-12,0 0 11,0 0-6,0 0-10,0 0 1,0 0 11,0 0 5,0-2-10,0-2-4,0-5-6,0 1-1,0-1 6,0-1 4,0-2-2,0 0-1,-5 0 3,-11-1-10,-4-4 0,-11 2-2,-2 3 2,-2 1 0,-4 2 0,3 1 0,-1 8 2,0-4-1,-2 4-1,4 0 0,-6 0-4,9 12 3,-2 3-3,11-4 8,8 0-8,3-7 4,7 2-5,5 4 1,0 2-4,0 4 1,0 0 7,17 6 3,6-1-3,4 3-1,10-1 1,-2 3 1,5-3 4,-8 4-5,3-2-1,-3 7 1,0 7 4,-1-8-4,-16 6-6,4-4 4,-16-12-7,-3 1 2,0-12 6,0 0-2,0-3-1,-3-2 4,-36-5 9,-24 0 17,-19 0-15,-5 0-10,0 0-1,7-22-9,28 7-7,17 5-36,18-3-15,13 9 0,4-1-93,7-1-73</inkml:trace>
  <inkml:trace contextRef="#ctx0" brushRef="#br0" timeOffset="414.3419">23450 14862 376,'0'0'106,"0"0"-54,0 0-10,0 0 27,0 0-4,0 0-45,-5-4-20,5 4-9,0 21-2,0 6 7,0 10 4,7 5 0,-7 5 0,0-2 2,0 7 5,0 1 0,-15-5 2,0-5 2,7-4-11,-4-10 2,12-6-2,-4-2 1,4-10 0,0-5-1,0-6 0,0 0-10,0 0-9,0 0 5,0-17 1,0-15-102,0-9-149,0-2 44</inkml:trace>
  <inkml:trace contextRef="#ctx0" brushRef="#br0" timeOffset="713.5958">23367 15000 56,'0'0'116,"0"0"-17,0 0 13,0 0-32,0 0-12,0 0-10,-17-101-15,17 92-24,30-2-7,12-1-12,6 7-3,11-1 3,-2 2 4,1 4-4,-9 0-1,-4 0-5,-3 15 5,-15 8 0,-4-2-12,-10 6 9,-13-1-11,0 5 5,-20 1 6,-16-4 4,-11-1 18,0-7-15,-2 2-3,1 0 0,6-12-2,15 5-52,14-15-83,13 0-115</inkml:trace>
  <inkml:trace contextRef="#ctx0" brushRef="#br0" timeOffset="1133.7245">23874 15050 260,'0'0'73,"0"0"-69,0 0-4,0 0 70,0 0-23,0 0-42,143-23-2,-71 3-3,7-2 0,-4-5 1,-11 6 2,-21-5-1,-3 5-2,-20 5 0,-8 0 48,-10 1-6,-2 3-5,0 1-4,-2 0-18,-21 1-12,-6 3-3,-9 3-1,1 4 0,-5 0-4,2 4 5,-8 16 0,-11 7 10,9 5 7,5 2-6,3-1 2,15 4 0,12-5-7,7 0-6,8-1 0,0-4 2,0-1-2,23-8-10,16 2 1,16-3-8,20-13-5,17-4-50,15 0-119</inkml:trace>
  <inkml:trace contextRef="#ctx0" brushRef="#br0" timeOffset="1613.7929">25021 14888 300,'0'0'94,"0"0"17,0 0-41,0 0 5,0 0-16,0 0-15,-12-30-35,1 30-9,-4 25-15,-5 3 15,-1 4 3,10 0-1,7 0 0,4-7-1,0-2-2,15-8 0,17-3-5,7-7 0,9-5 5,6 0-10,-1-21-11,-1-18 5,-3-4-3,-16-11 10,-6-2 9,-9-2 1,-14 7 11,1 4 33,-5 9 23,0 6-20,0 5 19,0 7-30,-5 8-3,1 8-2,4 4-6,0 0-25,0 0-11,0 16-12,-6 22 11,6 14 12,0 7 2,0 3-2,0-7-1,0-2 0,0-3 2,0-9-1,0 3 0,0-6-8,0-2-43,0-9-48,0-1-20,15-21-73,8-5-143</inkml:trace>
  <inkml:trace contextRef="#ctx0" brushRef="#br0" timeOffset="1817.6297">25130 14911 285,'0'0'121,"0"0"-71,0 0-7,0 0 2,0 0-20,0 0-25,58-44-40,18 35-30,1-2 14,8-1-46,-8-3 15,-4 2-95</inkml:trace>
  <inkml:trace contextRef="#ctx0" brushRef="#br0" timeOffset="2543.7864">25503 14835 485,'0'0'0,"0"0"-5,0 0 5,134 55 48,-74-34-7,2 6-8,-5-1-17,-12 2-6,-18-1-9,-9-4 5,-11 1-6,-7 1-3,-10-7 3,-22 2 0,-3-8 23,6-7-6,6-5-7,13 0 40,8 0 9,2-12-23,0-20-36,0 0 0,17 1-9,6-1-1,7 4 5,11 2-12,-3 10-24,7-6 3,12 6-9,-3 0-16,6 0-18,-2 1 0,-4-2 22,-16 8 34,-6-1 25,-18 1 8,-8 6 81,-6-2 44,0 5-36,0 0-19,0 0-16,0 0-36,-11 5-20,-5 22-2,-5 9 1,6 8 1,11-2-3,4 7-1,0-9 1,4-8-3,24-4-18,1-12-1,12-11-5,8-5 16,9 0-4,-4-26 6,-9-10 0,-8 2 4,-9-1 2,-8-4 5,-8 16 42,-7 4 13,-5 7 8,0 7-2,0 5-28,0 0-24,0 0-14,0 0-9,0 11-14,0 10 12,0 11 8,0 5-1,4 2 4,7-3-25,-2-4 2,1-5-39,1-1-8,4-10-81,7-9-30,13-7-92</inkml:trace>
  <inkml:trace contextRef="#ctx0" brushRef="#br0" timeOffset="3007.7244">27055 14970 516,'0'0'151,"0"0"-25,0 0-35,0 0-60,0 0-31,0 0-3,0-12-10,0 33 3,9 7 10,1 4 0,-2-5-8,4-2-11,-1-7-23,1-9-18,5-9 2,1 0 49,14-25 9,5-13 7,0-6 8,1 1 42,-13 5 10,-10 19 7,-3 14-9,-12 5-9,0 0-43,0 0-13,0 0-6,0 0-2,0 0-8,12 9-9,-4 6 14,4 2-18,-7-6-1,6-5-9,4-6 11,17 0 20,8-11 8,19-21 7,-2 1-6,-9 3 26,-26 13 19,-14 11 18,-8 4-13,0 0-50,2 9-1,12 27-17,9 14 16,9 14 1,-2 4 0,12-4 7,-7 0-7,-2-4-42,-6-6-47,-12-17-113,-13-27-203</inkml:trace>
  <inkml:trace contextRef="#ctx0" brushRef="#br0" timeOffset="9117.9469">20155 15134 359,'0'0'76,"0"0"-10,0 0-26,0 0 2,0 0-5,0 0-8,0 0-18,-2 7-11,-8 30 0,-5 12 2,2 9 13,-7 6 18,5-5-19,1-2-2,3-10 1,0-15-10,6-4 1,2-12-3,-4-5 3,7-11-1,0 0 1,0 0 4,0 0 10,0 0 23,0-27 25,-6-16-48,2-16-17,3-3-1,1 7 1,0 14 0,0 14 9,0 4-5,0 11-1,0 4-2,0 3 11,0 5-2,0 0-10,0 0-1,5 0-7,8 0-2,17 5 0,5 22 5,14 13 2,3 10 2,1 13 0,4 0 1,-5-1 1,-3 2-2,-9 0 1,0-7-4,-17-2 1,-1-13-27,-17-10-39,-5-6-10,0-14-8,-10-8 0,-22-4 21,-16-25-49,-16-19-59,-11 2 45</inkml:trace>
  <inkml:trace contextRef="#ctx0" brushRef="#br0" timeOffset="9575.8017">19966 15680 70,'0'0'123,"0"0"-75,0 0 53,0 0-40,0 0-25,0 0-26,-126-22 6,126 16 24,20-9-18,37-11-17,22-1 4,21-5-8,22-3-2,9-5 1,6-4-53,5-4-47,-11 4-39,-9-3 64,-35 11 1,-24-2 37,-17 13 37,-28 3 80,-13 5 13,-5 2 61,0-2-46,-5 7-36,-13-2-22,-7 3 2,1 3 5,-14 6-32,-4 0 7,-2 0-18,6 10-9,8 16-4,15 1-1,11 10-9,4 3 8,15 6-3,34-2-4,18-2-1,13-5 2,-1-3 7,-11-7 0,-16-7-1,-22-4-1,-18-5 2,-7-3-3,-5-3 3,-27 7 5,-26 11 11,-29 3-2,-9-5-9,8-4-5,14-17-25,27 0-63,36-32-93,6-23-327</inkml:trace>
  <inkml:trace contextRef="#ctx0" brushRef="#br0" timeOffset="9833.4251">21512 15007 11,'0'0'619,"0"0"-522,0 0-27,0 0-24,0 0-16,0 0-25,0-12-5,0 40-21,0 15 17,0 15 4,5 0 0,11-3 0,-1-2 0,0-11 3,-6 2 1,6-12-8,-2 0-8,-1-11-56,-4-10-38,-1-3-30,1-8-71,4-15 62,8-27-20</inkml:trace>
  <inkml:trace contextRef="#ctx0" brushRef="#br0" timeOffset="10047.7263">21731 15250 144,'0'0'114,"0"0"20,0 0-12,0 0-13,0 0-11,0 0-35,36-109-34,-44 109-22,-17 0-7,2 20-1,-4-3-1,10 3-1,15-4-6,2 7 1,19-2-1,33-2 8,30-6 1,25-9 7,5-4 0,2 0-3,-17 0-1,-15 0-3,-14-4-2,-6-1-57,-13-7-68,-18 8-151</inkml:trace>
  <inkml:trace contextRef="#ctx0" brushRef="#br0" timeOffset="28445.3467">19988 5668 138,'0'0'56,"0"0"-45,0 0-2,0 0 9,0 0 23,0 0-10,0 0-14,0 0-4,0-2 6,0 2-8,0 0 12,0 0-9,0 0 2,0 0 3,0 0 7,0-5 5,0 5-11,0 0-12,0-3 0,0 3 1,0-2 0,0-1-3,0-1 0,0 0 3,0 2 6,0-2-5,-7-1 7,-1 2-4,-4-2-5,-7 1-8,4 1 3,-3 2-2,-2-1-1,-9 2 0,9 0 3,-10 0-2,0 0-1,0 9 0,2 5 0,4 0 0,-3 1 0,1 3 0,4-1 0,-1 5-1,-3 0 1,6-6 3,5 5-3,12-3-4,-2 1 3,5 2 1,0-3-6,8 0 3,22-3 3,19-1 2,14-10-1,18 4-1,12-8 6,10 0-3,5 0-1,-14 0 0,-5 0-2,-18 0 6,-10 0-6,-24 8 0,-7 0 2,-14 0-2,1 3 7,-12-5-9,2 4 2,-7 3 0,0 1 1,0 2 2,-30 0 1,0 2 14,-19-2 0,-1 2 0,-9 0-5,2-3-2,-8 2-5,13-6-5,11-7 0,4 7-1,5-7 3,14-2-3,3-2-1,1 0-10,11 0-26,3 0-49,0 0-80,32-6-187</inkml:trace>
  <inkml:trace contextRef="#ctx0" brushRef="#br0" timeOffset="28798.4342">20704 5797 355,'0'0'87,"0"0"-83,0 0-3,0 0 20,0 0 38,0 0-27,65-23-32,-28 11-1,4 2 1,8-2 0,-7 2 0,-4-1 2,-1 0 0,-4 1 1,1 0-2,-2 3-1,0 1-5,3-1-63,-7 0-108,-3-5-123</inkml:trace>
  <inkml:trace contextRef="#ctx0" brushRef="#br0" timeOffset="29137.6131">20678 6205 114,'0'0'10,"0"0"20,0 0 32,143-12 48,-98-8-22,-10-7-22,8 7-17,-6-2-37,3 1 1,-1 2-13,1 2 1,2-1-1,-5 2 0,-1 1-2,3 2 2,-9 3-21,-3 0-48,0 0-82,-9-2-107</inkml:trace>
  <inkml:trace contextRef="#ctx0" brushRef="#br0" timeOffset="29921.2484">21778 5369 423,'0'0'22,"0"0"-18,0 0 2,0 0 9,0 0 27,0 0-29,0-23-13,0 26-11,0 17 9,0 15 2,11 3 9,9 10 14,9 7-16,3-2 12,4-6-6,-2-4-1,-1-6-7,2-5 8,-8 0-5,-5-9-7,-7-10 2,-3-4 0,-9-6-2,-3-3 0,0 0 4,0 0 13,0 0 53,-10-12-27,-13-7-37,-11-9-4,2-2-1,4-2 6,4 1 0,3-1 6,7 1-4,-4 3-6,8-2 0,3 3-1,2 7-3,2 2 2,3 7 2,-5 1-3,5 5 3,0 5-4,0 0-4,0 0-3,0 8-7,5 16 5,20 8 7,17 6 2,11-2 0,6-7 2,3-3-2,1-7 0,-6-6 3,3-8-2,-14-5 1,-10 0 2,-4 0-4,-15 0 2,0-10 8,-9-15 7,-1-9 7,-7-9 3,0-3-9,-7-4-9,-15-3 2,5 7 3,2 6 3,7 3-16,-4 10 0,2 5-2,5 12-6,5 4-27,0 6-75,0-4-132</inkml:trace>
  <inkml:trace contextRef="#ctx0" brushRef="#br0" timeOffset="30185.7849">22498 5201 238,'0'0'92,"0"0"-26,0 0 30,0 0-46,0 0-43,0 0-4,47 6-3,5 17 9,12 2 12,9 5 0,11 2-15,-5 0 1,1 0-5,-8-3-3,-9-2 1,6-6-32,-5-1-29,-6-8-42,-8-5-105</inkml:trace>
  <inkml:trace contextRef="#ctx0" brushRef="#br0" timeOffset="30454.4571">23176 5161 286,'0'0'78,"0"0"-22,0 0-28,0 0 23,0 0-19,0 0-27,-89-35-5,63 65-1,-10 15 1,-4 2 12,5 7 0,3-5-4,7 4-2,4-6-4,-1-8-1,7 2-1,10-8 0,5-6 0,-7-5-48,7-13-70,0-9-99</inkml:trace>
  <inkml:trace contextRef="#ctx0" brushRef="#br0" timeOffset="30783.9806">23731 4609 228,'0'0'105,"0"0"-105,0 0 7,0 0-4,0 0 43,0 0-9,0 144-3,2-97-20,6 2 3,-1-7-6,3 1-1,3-7-4,-9-3-5,8-5 2,-4-7-1,4 1-2,-7-7-11,10-5-37,8-3-83,1-7-71</inkml:trace>
  <inkml:trace contextRef="#ctx0" brushRef="#br0" timeOffset="31033.9346">23490 5422 374,'0'0'112,"0"0"-83,0 0-29,0 0 0,169-50 5,-88 24-5,1-1 5,-2 1-2,-1 2-2,-7 1 2,1 0-3,-14 7-4,-1 5-10,-18 2-94,-1 2-104</inkml:trace>
  <inkml:trace contextRef="#ctx0" brushRef="#br0" timeOffset="31408.3684">24037 5547 235,'0'0'1,"0"0"6,0 0 27,0 0 7,0 0-22,52 139-16,-52-118-1,0-5 2,0-5 0,0-5-2,-8-6 6,-4 0 54,9 0-6,-7 0 17,10-6-8,0-21 4,18-19-37,24-13 0,22-6-9,8 6 3,3 4-11,-3 13-9,-2 7-6,-13 8 0,-5 10 0,-4 12 0,-1 4-43,-20 1-95,-4 0-151</inkml:trace>
  <inkml:trace contextRef="#ctx0" brushRef="#br0" timeOffset="33027.0024">21257 7057 148,'0'0'66,"0"0"-58,0 0-2,0 0 1,0 0 52,152 41-33,-125-15-22,2 1 6,-14 10-10,-2-1-1,-6-3 1,-7-2 5,0-2 1,-15-8-6,-12 2 11,0-9 0,0-6 11,9-5-8,0-3 24,11 0-9,4 0 48,3-10-21,0-19-33,11-12-20,21-4-1,-8-2 28,9 0 11,-3 10-6,0 8-32,4 4-2,-6 3-1,7 10-8,-8-3-103,-4 10-75</inkml:trace>
  <inkml:trace contextRef="#ctx0" brushRef="#br0" timeOffset="33207.4623">21714 7054 382,'0'0'16,"0"0"-16,0 0 3,152-82 22,-73 51-8,1 0-17,-3 6 0,-12 3-185</inkml:trace>
  <inkml:trace contextRef="#ctx0" brushRef="#br0" timeOffset="33394.6747">21699 7382 233,'0'0'8,"0"0"-7,132-12 58,-33-20-10,25-6-27,4-6-22,3-5-77,-14 0-81</inkml:trace>
  <inkml:trace contextRef="#ctx0" brushRef="#br0" timeOffset="33604.9707">22646 6804 433,'0'0'132,"0"0"34,0 0-99,0 0 17,0 0-70,0 0-14,-34-35-12,34 57 5,0 6 7,9 12 0,9 1 1,10 3 0,-7 3-1,2 1-13,-3 6-68,-5-3-60,-10-12-67,3-8-228</inkml:trace>
  <inkml:trace contextRef="#ctx0" brushRef="#br0" timeOffset="38065.0603">23708 6330 365,'0'0'108,"0"0"-83,0 0-16,0 0-2,0 0 37,0 0-16,-162 24-20,106 18 0,0 13 11,-3 9 2,19 0-13,0 5 1,16-4-6,13 4 1,6-10 2,5 0-6,0-4-2,16-6 2,18-9 1,14-3 0,13-15 0,7-5-2,4-17-7,13 0-35,4-17-49,6-27-55,1-12-44</inkml:trace>
  <inkml:trace contextRef="#ctx0" brushRef="#br0" timeOffset="38619.1463">24096 6556 326,'0'0'126,"0"0"-63,-67-143 9,55 111-14,-3 12 5,10 7-8,-1 4-16,6 9-15,0 0-16,0 0-8,0 0-9,0 14-5,-5 29 8,5 14 5,-2 14 1,2 1 1,0-9-1,0-4 1,0-9-1,0-9 2,0-14-2,0-4 0,0-9 0,0-9 0,0-2 1,0-3 4,0 0 7,0-7 4,0-26-1,0-11-13,0-11-1,0-5-1,0 6 1,0 0-1,0 10 1,0 6-1,0 6 0,0 2-1,0 8 1,0 3 1,0 6-1,0 3-1,2 5-1,3 3-3,1 2 2,-1 0-6,4 2-3,12 29 4,13 7 6,-4 15 1,5 1 1,2-2 1,0 2 0,1-9 0,-3-4 2,2-10-2,-10 1-1,-5-5 1,-7-5 0,-4-4 0,-2-4-1,-9-6-19,1 0-29,-1-2-36,0-1-42,0 0-102,0-5-53</inkml:trace>
  <inkml:trace contextRef="#ctx0" brushRef="#br0" timeOffset="39166.9337">23874 6941 526,'0'0'77,"0"0"-35,0 0-13,0 0-11,0 0-18,60-123-4,12 82 2,18 1-5,-1 0-35,1 8-10,-11 0-21,-7 0-18,-6 5 13,-5-5 10,-13 0 43,-8-3 23,2 0 2,-13 3 13,-4 4 46,-10 2-35,0 10 35,-10 0-27,-5 6-1,0 5 32,0-3-13,0 7-6,0-2-12,-24-1-12,-12 4-13,-3 0-4,1 0-1,13 0 5,10 4-7,9 5-2,6 5-6,0-1-2,0 9 6,16 1 1,15-1 3,21 8 0,3-5 4,4 0-2,-2-1-1,-5-2-1,-17-4 4,-3 2-8,-16-3 5,-1 0-3,-10-7 1,2 0 1,-7 2 0,0-2-6,0-5 6,-32 8 0,-15-4 8,-11-3 2,1 1-10,-3-7-2,13 0-25,27 0-43,20 0-66,0-30-145</inkml:trace>
  <inkml:trace contextRef="#ctx0" brushRef="#br0" timeOffset="39489.7228">25347 6054 416,'0'0'85,"0"0"-28,0 0 10,0 0 40,0 0-52,0 0-7,0-37-37,0 37-11,0 5-9,0 13-8,0 14 15,9 5 2,1-1 1,1 4-1,-1-5 0,4 2 0,4-3 0,-6-3 1,-4 1 1,1 0 1,-6-5-3,0-1-5,-1-3-4,-2-2-38,0-6-8,0-3-37,0-12-33,0 0-85,0-4-27</inkml:trace>
  <inkml:trace contextRef="#ctx0" brushRef="#br0" timeOffset="39806.2389">25689 6130 337,'0'0'96,"0"0"-35,0 0-7,0 0 0,0 0-28,0 0-15,-24-79-8,-11 79-3,-14 0 0,1 21-1,9-1-2,6 6 3,6-2-2,19-3-4,-4 5 5,12-7-5,0 0 1,17 2 5,13-4 2,12-2-1,3-6 8,15-7 9,4-2-3,3 0-6,1 0 1,1-9-8,1-8-2,-1 0-2,-14-4-43,-3-5-74,-9-2-162</inkml:trace>
  <inkml:trace contextRef="#ctx0" brushRef="#br0" timeOffset="40046.1979">26234 5789 383,'0'0'116,"0"0"-33,0 0-34,0 0-29,0 0-16,0 0-4,157 13 0,-107 27 4,-1 2 1,-4 7 1,-20 3-4,-5 0-2,-15-2 0,-5 5 6,0 3-4,-32-1-2,-20 4-5,-11 1-45,-1-7-77,14-15-183</inkml:trace>
  <inkml:trace contextRef="#ctx0" brushRef="#br0" timeOffset="40975.8299">24983 7355 319,'0'0'96,"0"0"-44,0 0 23,0 0-32,0 0-7,0 0-9,-56-93 13,43 92-7,5 1-21,-7 0-1,-2 0-5,-10 0-6,-5 8 0,-10 8 0,12 5 2,2 1-2,13-7-4,10 6-3,5-3 3,0 2-4,5 3 4,20-3 1,22-5 2,16 2 1,8-7 5,1-1-2,-4-8-3,1 9 0,-9-3 0,-3-1 1,-12 5 1,-7-6-2,-12 5-1,-16-4-1,-10 0-4,0-6-5,0 4 5,0 1 4,-10 1 2,-29 3 10,1 3 2,-6-3 2,-4-3-7,16 2-1,7-7-4,8 2-2,10-3 0,4 0-15,3-3-54,0-26-144</inkml:trace>
  <inkml:trace contextRef="#ctx0" brushRef="#br0" timeOffset="41179.3038">25816 7086 432,'0'0'42,"0"0"-2,0 0-16,175-91 18,-111 68-29,-2 6-12,-2 3-1,-15 3-9,-8 8-49,-20 3-112,-17 0-96</inkml:trace>
  <inkml:trace contextRef="#ctx0" brushRef="#br0" timeOffset="41375.1928">25789 7316 328,'0'0'145,"0"0"-107,0 0-24,0 0 15,0 0 12,0 0-5,192-37-22,-105 15-8,7-5-6,-12 4 0,-2-1-17,-8-1-101,-13-3-147</inkml:trace>
  <inkml:trace contextRef="#ctx0" brushRef="#br0" timeOffset="42219.176">26558 6885 422,'0'0'100,"0"0"-6,0 0 4,0 0-35,0 0-18,0 0-7,-8-23-18,8 20-17,0 2 6,0 1-5,0 0-3,0 0-1,0-7 0,0 7-1,0-4-3,0 3-4,0-4 1,-7 5-5,7-5 7,-5 0 1,5-2 4,-3 1 1,3-3-1,0 7 0,-5-2 3,5-2 2,0 6 3,0-5 8,0 5-5,0 0-5,0 0-6,0 0-7,0 0-6,0 17-2,0 8 5,13 9 10,2 8 0,0 5 1,2-1-1,0-5 1,-2 1-1,-5-8 1,2-10-1,-7-10 0,-5-5 1,3-9-1,-3 4 3,0-4-2,0 0 5,0 0 7,0-4 1,0-19-3,-7-13-9,-9-6-1,1-2-1,-11 2 1,6 7-1,5 3 0,-3 4 0,3 9 1,7 3-1,3 7 1,5 4 1,0 3 1,0 2-1,0 0 0,0 0 0,0 0-2,0 0-8,23 0-3,12 12 6,14 10 5,6 8 0,7-3 1,3 3 0,-2-5-1,-11-10 1,-8 0-1,-9-6 1,-15-7-2,-8-1 4,-7-1-4,-5 0 3,0 0 3,0 0 7,0-27 32,0-13-28,0-15-3,-5-4-1,-10-5 7,-5 5 15,3 6-14,5 9-14,9 11 0,3 10-6,0 7 0,0 9-18,0 7-38,20 0-62,12 0-132,-1 15-57</inkml:trace>
  <inkml:trace contextRef="#ctx0" brushRef="#br0" timeOffset="73152.0924">2435 16096 68,'0'0'43,"0"0"6,0 0 8,0 0-10,0 0 3,0 0-22,0 0 7,0 0-11,38 117-16,-24-106 13,-3-5 10,-2 4-7,1 2 9,5 8-3,5 1-1,0 11-6,0 8-8,-6 0 7,-4 3-6,1-4-10,-4 2 4,0-1 20,-2-9-19,-5-7-7,0-1 6,0-6-5,0-8 2,0-9-5,0 0 4,0 0 4,0 0 17,-15-9 13,-10-18 0,-9-10-31,-1-18-4,-2-3-1,2-12 9,8 0-3,6 2-9,-1-2 4,13 7-4,-2 8-1,6-4-2,5 6-2,0 6 2,0-1-3,11 5 1,16 0 1,3 6-5,12 0 4,0 10-1,3 6 1,0 14 0,-3 7-5,-2 0 4,9 39 3,-2 9 0,1 11 2,1 10 4,-8-6 0,1-8-1,-3 2 6,-6-9-7,-3-4 1,-1-9-2,-3-3 2,-5-4-1,-3-6-2,-3 0-2,-12-2-30,9 0-42,-12-1-22,0-2-49,-30-9-98</inkml:trace>
  <inkml:trace contextRef="#ctx0" brushRef="#br0" timeOffset="73362.8787">2318 16507 470,'0'0'84,"0"0"-45,0 0-29,0 0 10,0 0-8,0 0 8,162-123-10,-78 87-10,6 2 2,10-8-2,2 10-32,16-6-38,0 2-82,1-8-113</inkml:trace>
  <inkml:trace contextRef="#ctx0" brushRef="#br0" timeOffset="73691.6142">3641 15829 516,'0'0'83,"0"0"-23,0 0 6,0 0-16,-147-22-17,117 22-20,3 0-13,5 7-1,14 8-2,1 2-2,7 8-4,0 7-1,7-4-4,28 4-39,13-6 38,9-5 15,9-4 0,2-2 4,-18 1-1,-8 1 0,-12-2-3,-15-2 0,-10-3 3,-5-1 0,0 7-3,-28 7 9,-32 1 11,-14 4 0,-3-1-10,-1-5-4,17-12-6,26-4-24,20-6-43,15-12-73</inkml:trace>
  <inkml:trace contextRef="#ctx0" brushRef="#br0" timeOffset="73991.8558">3976 15611 655,'0'0'68,"0"0"-15,0 0 8,0 0 11,0 0-39,0 0-25,-31-44-8,31 44-11,27 12-6,7 25 11,16 12 2,-2 14 4,-6 1 4,0 4-3,-9-10 1,-2-3-1,-10-6 1,-6-7-2,0 0 0,-3-10-1,-3-9-18,-3-3-11,-1-3-38,-5-8-62,0-9-42,0-9-98</inkml:trace>
  <inkml:trace contextRef="#ctx0" brushRef="#br0" timeOffset="74275.7794">4324 15732 301,'0'0'121,"0"0"-87,0 0 9,0 0 26,0-116-10,0 116-11,0 0-48,-9 15-6,-24 34-4,-12 8 10,-4 2 1,17-9 5,14-13 10,6-10-12,12-6 2,0-10 5,0 2-3,35-5 23,29 1 36,19-8-10,11-1-16,5 0-28,-11 0-12,-16 0 3,-10 0 2,-13 0-6,-11 0-22,-9 0-81,-2 0-101,-21 0-169</inkml:trace>
  <inkml:trace contextRef="#ctx0" brushRef="#br0" timeOffset="74847.8339">5653 15931 136,'0'0'523,"0"0"-413,0 0-87,0 0-3,0 0-7,0 0-7,99-23 1,-39 2 10,4-5-9,-1 5-6,-6-5 3,0 8-5,-5 1-2,2 8-41,-9 3-81,-15 2-99</inkml:trace>
  <inkml:trace contextRef="#ctx0" brushRef="#br0" timeOffset="75108.9493">5653 16448 473,'0'0'66,"0"0"-66,0 0 0,0 0 69,0 0 27,208-64-40,-126 28-13,6-3-19,-2 2-8,-9 10 7,-14-1-21,-4 9 0,-12 2-2,-14 11-44,-3 1-51,-6 1-125,1-4-237</inkml:trace>
  <inkml:trace contextRef="#ctx0" brushRef="#br0" timeOffset="76398.6309">5993 15465 163,'0'0'214,"0"0"-115,0 0-33,0 0 12,0 0 2,0 0-25,-15-25-22,15 25-17,0 0-11,0 0 4,0 0-9,0 0-4,0 0 2,0 13 2,0-1 2,13 3 8,7 9 8,15-3-1,9-2 8,20-1-6,9-1-4,6 3-6,4-3-6,-4-2 5,0 2-8,-16 3 0,-8 0-1,-11 4 1,-14 1 1,-7 8 0,-7 11-1,-10 13-3,-6 14 3,0 3 0,-22 6 2,-16 5-2,-7-4 0,-4-5 3,11-4 2,-2-13-4,20-4 0,5-11-1,1-4-6,9-3-8,5-10-23,0 1-46,20-18-63,20-10-14,9-21-167</inkml:trace>
  <inkml:trace contextRef="#ctx0" brushRef="#br0" timeOffset="77351.1174">7923 15472 330,'0'0'70,"0"0"-35,0 0 23,0 0-4,0 0-2,0 0-19,-15-70-3,4 70-20,-9 0-5,-9 0-3,-6 0 6,-2 4 13,-10 12 12,4 2-10,4 7 10,-1-5-18,15-1-5,7 2 2,4-2-11,9 4-2,5-6 1,0-2-5,0 2-2,27 4 7,18-6 3,24-2-2,6-3 10,12-2 7,7-3-9,-1-1 0,-6 4-4,-8 4-4,-15 4-1,-16-1 0,-16 6 0,-17-3-1,-12 7-3,-3 2 2,0 10 2,-33 7 6,-27-1 7,-19 0 6,-10-7-2,11-4-6,11-11-11,13-5 2,24-4 3,5-12-5,20 0-24,5-7-20,0-35-107,30-11-82,5-13-212</inkml:trace>
  <inkml:trace contextRef="#ctx0" brushRef="#br0" timeOffset="78933.3139">8285 15535 601,'0'0'133,"0"0"-92,0 0-16,0 0-25,0 0-2,0 0 2,28 76 11,4-44 0,5 0-9,8-7 6,0-10-8,-1-7-6,-4-8-25,-10 0 5,-7-11 12,-9-21 13,-3-5 1,-7-7 4,1 2 0,-5 5 5,0 5 20,0 14 2,0 5 14,0 5-3,0 8-20,0 0-18,0 0-4,0 12-12,11 20-5,8 10 15,6 11 4,-2 2 7,4-2-7,-9-2 0,-2-1-2,-1-7 6,-7-7-3,-1-13-3,-2-12-2,-5-3-4,0-8-20,0 0-3,0-3 17,-5-29 8,-10-17-40,-7 2 18,7-1 26,6 5 2,6 12 7,3 3 6,0 2 7,0 9 5,8 2-20,18 3 5,4 6-8,3 6-4,6 0 2,-1 11-2,4 16 6,-10 0 5,-7 12-6,-10-12-3,-5 4 3,-10-11-3,0 1-2,0-6-16,0-15 1,0 0-18,0 0 2,0-19 31,0-21-27,-4-12-3,4 4 19,0 7-2,0 9 13,4 14 14,6 9 31,-5 9-14,-5 0 3,3 0-20,9 0-14,11 9 0,11 19 10,11-1 4,0 0-4,-6-1-5,-6-7-2,-8-2-2,-5-10-1,-6-7-7,-9 0-25,1 0 2,-2-28 25,-4-19-4,5-6-22,-5-2 29,0 3 4,0 13 1,0 9 21,0 12 23,0 9-11,0 9-6,0 0-14,6 0-1,3 0-15,11 15-11,13 17 11,12 5 3,4 2 7,-1 1 12,-6-5-18,-5-3 2,-7-6-4,-10-6-2,-1-8 0,-8-8-2,-11-4-29,0 0-12,0-4 26,0-28 16,0-16-41,0-16 1,-16-6 4,-6 0 17,0 7-9,-1 0 1,-2 9 23,5 5 5,-4 7 11,4 2-7,5 5 8,2 3-2,6 0 2,2 0 0,2 9 2,3-3 5,0 11 6,0-1-15,0 5 14,0 3-2,0 5-15,0 1-2,0 2-4,0 0 0,0 0-1,0 0 0,0 0-1,0 0-1,0 0-4,0 24-9,15 12 13,18 18 2,6 10 12,6 6 5,0-1-8,3 2-4,-9-8-1,-1-9 0,-8-7-1,-4-10 0,-11-16-2,-10-8 0,-5-10-1,0-3 1,0 0 7,0 0 3,-5-16 13,-24-16-14,-6-16-2,8 5-6,9 3-2,8 6-4,10 9-2,0 1 4,15-1-1,18 3-9,9 4 0,0 3 7,2 6 3,-3 9-3,-4 0-1,3 20 4,4 12-3,-9 12 2,-7 5 3,-13 1 0,-10-1 0,-5-11 0,0 4 2,0-15-2,-15 1 1,0-4-1,4-7 0,4-11-2,7-2-54,0-4-46,7-15-37,19-25-24</inkml:trace>
  <inkml:trace contextRef="#ctx0" brushRef="#br0" timeOffset="79217.9429">10535 15093 580,'0'0'151,"0"0"-28,0 0-6,0 0-43,0 0-44,0 0-30,-22-6-5,17 33-7,2 14 6,3 2 2,0-4 4,18-7-42,15-11-11,9-10 21,0-11 24,0 0 8,-15-11 2,-6-10 0,-12-6-1,-9-5 28,0-5 4,-9-2-7,-21 7-19,0 7-7,0 7-11,12-2-51,14 0-40,4-4-168,7-13-298</inkml:trace>
  <inkml:trace contextRef="#ctx0" brushRef="#br0" timeOffset="79452.0316">10814 14537 585,'0'0'108,"0"0"10,0 0-28,0 0-39,0 0-51,0 0-7,-32 44-17,52 30 24,7 11 15,10 6-2,-2-11 4,-7-6-6,4-9-4,-13-1-4,-1-5 3,-3-5-5,-3-4-1,-9-5-46,9-9-76,-4-13-103,-1-23-233</inkml:trace>
  <inkml:trace contextRef="#ctx0" brushRef="#br0" timeOffset="80927.0003">11505 14856 643,'0'0'86,"0"0"-14,0 0-3,0 0-18,0 0-30,0 0-21,-14-36-7,35 68-13,7 10 16,7 11 4,-8 7 8,-2-6 3,2-6-8,-16-2 3,-1-13-4,-5-7-1,2-10 4,-7-4-4,0-9 1,0-3-1,0 0 11,0 0 4,-12-27 7,-16-18-16,-2-14-7,-4-13-6,14 9-3,10-1 2,5 11 4,5 7 1,0 2-6,0 5 8,15 1-2,5 11 1,6 3-8,-3 12 7,4 3-7,-11 9-3,5 0-5,-6 9-6,-4 23-20,-11 7 17,0 8 18,-15 0 5,-20-5 2,-10-7 1,12-4 1,-1-15 0,19 0-1,3-10 0,9-2-1,3-4 0,0 0 0,0 0-4,0 5 5,0-4 0,0 10 10,15 4 2,3 8 7,16 2-8,8 9 8,6 2-8,2 1-6,14-4-4,8-2-1,6-9-1,16-5-32,-2-17-31,2 0-52,-4-2-30,-6-30-60,-17-10 39,-7-1 135,-27-9 32,-13 5 135,-20-4 91,0 3-69,0 7-2,-20 9-54,-10 5-14,5 11-56,0 9-14,-3 2-11,-7 5-2,-9 0-4,6 7-1,-3 20-4,13 5 3,3 4 0,15 8-4,5-7-34,5-5-25,5-5-20,30-14 47,-7-5 14,-2-8 22,-3 0 2,-13 0 12,-5 0 37,2 0 26,-7 0-10,0 0-30,0 4-29,0-2-6,3 7-8,17 8 4,14-2 4,11 1 0,15-5 0,9-11-16,2 0-14,-7 0-1,-17-27 10,-4-9 12,-19-11 9,-11-19 5,-13-4 10,0-6 20,0-13-5,-13 7 23,-7 0-14,-5 5 12,1 20-8,6 19-21,3 12 4,10 12-13,-2 6-5,7 3-1,-5 5 0,5 0-7,0 0-3,0 0-3,0 0-6,0 5-11,0 34 2,0 12 13,12 25 8,8 5 2,13-3-1,-3-2-1,7-7 1,5-15-3,0-6-10,8-7-13,5-18-6,2-8 5,-2-15 1,-1 0 7,-1-15 4,-9-29 13,-9-20 1,-15-14 2,-2-15 3,-11 10-2,-7 12 10,0 28 7,0 22 14,0 16-22,0 5 4,0 0-12,0 0-4,-7 15-9,-4 17 3,4 10 3,2 2 2,5-1 1,5-1 0,23-5 1,14-3 0,0-7-1,12-12-2,13-10-7,15-5-23,10-12-10,13-30-25,7 0-37,-13-13-69,-16-9-136</inkml:trace>
  <inkml:trace contextRef="#ctx0" brushRef="#br0" timeOffset="81132.7215">12959 14393 596,'0'0'61,"0"0"-28,0 0 95,0 0-47,0 0-68,0 0-13,130-71-3,-26 46-18,18 2-32,-3 6-66,-11-2-174</inkml:trace>
  <inkml:trace contextRef="#ctx0" brushRef="#br0" timeOffset="81569.6631">11997 16225 461,'0'0'131,"0"0"-72,0 0 30,0 0-19,0 0-36,147-82-25,-48 45-7,13 0 4,10 5-6,10-4-8,-10 13-47,-12 3-86,-21 2-180</inkml:trace>
  <inkml:trace contextRef="#ctx0" brushRef="#br0" timeOffset="81785.7893">12276 16513 732,'0'0'133,"0"0"-116,0 0-17,0 0 4,0 0 1,0 0 3,94 4 3,13-20 4,17-5-15,6 1-4,14-3-48,11-9-96,3-12-184</inkml:trace>
  <inkml:trace contextRef="#ctx0" brushRef="#br0" timeOffset="82780.3561">13581 15723 709,'0'0'130,"0"0"-33,0 0-52,0 0-39,0 0-6,0 0 2,28 56-2,7 5 2,6 9 3,-3 2 9,0-6 5,-7-11-7,-1-8-10,-12-12-2,-3-3 1,-3-15 0,-9-6 1,2-5 1,-5-5-3,0-1 3,0 0 10,0 0-1,0-18 13,-35-18-8,-7-17-12,-18-11-5,7-1 0,-3-9 0,8 10 0,9 0 0,6 10 3,6 9-3,7 5 0,7 6-1,9 2 1,4 2-9,0 3 8,0 4-11,34-2-3,14 1 0,16 5 5,16 7 6,-1 3 0,-6 9 2,-11 0-9,-17 9-9,-14 14 11,-18 9-5,-13-1 5,0 13 7,-29 2 2,-7-3 1,2-4 0,11-14-1,11-2 0,12-8 0,0 2-31,35-7-2,29 7 21,19-2 12,18 2 0,-11-2 1,-6 11 0,-26 2-1,-18 3 1,-25 5-1,-15 4 3,0 1 6,-40-1 12,-18-5 9,-6-3-6,-4-9-4,-1-14-2,16-3-11,-3-6-7,23 0-23,25-38-75,8-19-162</inkml:trace>
  <inkml:trace contextRef="#ctx0" brushRef="#br0" timeOffset="82990.8536">14544 15557 753,'0'0'147,"0"0"-101,0 0-6,0 0-35,0 0 2,0 0-2,57 131 18,-27-67-4,4-2-13,-2-5-4,-1-5-2,-6-12-13,-3-8-55,-3-22-77,-1-10-141</inkml:trace>
  <inkml:trace contextRef="#ctx0" brushRef="#br0" timeOffset="83276.1387">14911 15082 643,'0'0'167,"0"0"-91,0 0-22,0 0-40,0 0-14,0 0 0,11 64 2,9-7 3,17-2 12,0 4-9,0-1 0,3-10 0,3 6-8,6-6 0,1-6-7,-5 2-27,-6-12-36,-11-7-17,-13-10-53,-15-6-49,0-9-105</inkml:trace>
  <inkml:trace contextRef="#ctx0" brushRef="#br0" timeOffset="83434.079">14768 15561 455,'0'0'184,"0"0"-17,0 0-48,0 0-48,0 0-64,0 0-7,26-96-8,76 64-9,18 5-12,6-3-10,1 12-15,-14 1-41,-16 2-83,-21-6-162</inkml:trace>
  <inkml:trace contextRef="#ctx0" brushRef="#br0" timeOffset="84085.7939">15816 14890 673,'0'0'85,"0"0"-43,0 0-21,0 0-9,0 0-11,0 0-1,25 117 38,13-50 6,-6 0-20,3-3-16,0-7 14,-5-7-5,-11-9-14,-4-13-1,-3-7 3,-12-6 0,3-15-4,-3 0 4,0 0-1,0 0 12,0-26 21,-19-21-2,-16-20-33,-8-12-2,-2-1-3,6 9 0,9 8 3,12 9-1,6 14-4,9 6 0,3 2-8,0 5 2,18 2-7,12 3-6,4 7-2,11 9 8,-10 0 7,-7 6 4,-4 0-11,-9 21-16,-10 7-21,2 12 24,-7 0 6,0-4-6,-22-4 23,-2-5 6,-6-6 2,7-10 0,8-5 7,3 1 20,12-7 7,0 0-10,0 0-12,0 0 5,0 0-13,0 0-1,0 0-5,0 3 2,0 4 0,5 6 0,10 6 5,5 13 4,20 11-4,-1 3-1,19-3 3,11 1-7,10-9-18,16-7-54,2-11-47,2-17-73,-12 0-140</inkml:trace>
  <inkml:trace contextRef="#ctx0" brushRef="#br0" timeOffset="84909.7223">16928 14970 480,'0'0'100,"0"0"37,0 0-19,0 0-44,0 0-33,-156-91-9,101 91-23,2 27 2,3 5-11,6 9 0,14 7-1,17-1-6,6 2 5,7-5-29,12-6-32,21-16-7,21-12-16,1-10 11,0 0 40,-3-23 33,-20-4 2,-6-4 40,-9 9 65,-14 2 14,-3 3 5,0 11-30,0 2-36,0 4-24,0 0-34,0 0-9,0 6-11,12 15-10,17 11 1,14-5-17,21-5-8,11-12-14,7-10-15,-2 0 3,-23-27-13,-20-17 35,-15-13 58,-22-18 8,0-12 51,-15-16 16,-19-6 11,1 2-10,-7 5-1,4 26-2,10 19-17,-1 20-17,8 15-6,13 11-14,1 11-9,5 0-9,0 0-1,0 0-15,-7 28-8,0 26 0,4 18 23,3 13-1,0-3 0,5-3 0,27-3 1,10-8 5,10-4-4,23-11-1,3-13-5,9-13-34,7-14-12,-10-13-9,-2-5-4,-2-30-7,-13-20 29,-15-15 15,-15-13 27,-22 2 10,-15 6 31,0 16 13,-24 16 30,-8 17 3,-1 8-26,3 9-35,1 9-6,9 0-20,2 15-1,1 17-9,9 17 0,3 5 9,5-1-7,8 0 8,29-6 2,15-3-2,6-17-1,13-12-4,4-10-14,4-5-2,11-5 1,-1-26-22,-1-8-27,-4-13-26,-16-17-47,-19-1-86</inkml:trace>
  <inkml:trace contextRef="#ctx0" brushRef="#br0" timeOffset="85136.1747">17428 14488 604,'0'0'73,"0"0"-5,0 0 46,0 0-45,0 0-47,0 0-22,119-79-2,-7 52-3,10 1-5,12 9-23,-2 5-21,-5 4-47,-16 0-84,-29-1-195</inkml:trace>
  <inkml:trace contextRef="#ctx0" brushRef="#br0" timeOffset="96125.8597">23049 13512 125,'0'0'47,"0"0"-19,0 0 9,0 0 7,0 0 8,0 0-26,0 0 6,22-15-1,-22 15-14,0 0-6,0 0-11,0 0-10,1 0-30,3 0-49,7 0 40,6-4-9,-4 0 43,-3 4 7,4-4-10,-11 4-100</inkml:trace>
  <inkml:trace contextRef="#ctx0" brushRef="#br0" timeOffset="96895.521">23191 13409 328,'0'0'56,"0"0"-44,0 0 37,0 0 1,0 0-7,0 0-14,0 0 7,0 0 19,0 0 14,0 0-21,0 0-20,0 0-6,0 0-3,15-10-7,-2-2 0,6-7-8,-2 0 4,-1 0-5,-7-2 3,-3-3-4,3 5-2,-3-2 6,-4 4-4,-2-4 4,0 5-1,0-1 2,0 2-3,0 9 7,0-5 3,-5 6-2,-2 4 9,6-2-11,-3 3-3,4 0-5,0 0 1,0 0-6,0 0-5,0 0 0,0 0-4,0 20 1,0 13 9,0 8-1,0 7 3,0 2 0,0-3 0,0 7 4,5 0-3,14 3 0,-6-2 0,2-8 1,-3 2-2,-4-5 3,1-8-3,-3 0-3,1-8-3,-5-6-12,-2-2-18,0-8-17,0-2-30,0-10-25,-12 0 41,-15-10-42,-13-17-123</inkml:trace>
  <inkml:trace contextRef="#ctx0" brushRef="#br0" timeOffset="97114.3056">22970 13651 325,'0'0'102,"0"0"-49,0 0 16,0 0-42,0 0-14,0 0-12,37-39 1,5 33-2,6-3 4,9 3-4,2-5 0,8 6-1,-4-1 1,-4 2-1,-9 4-25,-2-5-63,-16 5-60,-3 0-26</inkml:trace>
  <inkml:trace contextRef="#ctx0" brushRef="#br0" timeOffset="97444.8955">23618 13512 476,'0'0'103,"0"0"-92,0 0 5,0 0-4,0 0-12,0 0 0,6 57 17,3-29 6,2-1 3,-7 5 7,7-5-24,-7-2-5,1-1-2,-4-9-2,-1-7 0,0 5-1,0-9-11,0-4-33,0 5-11,0-5-33,0 0-38,0-26-209</inkml:trace>
  <inkml:trace contextRef="#ctx0" brushRef="#br0" timeOffset="97959.3025">23740 13601 342,'0'0'140,"0"0"-61,0 0-26,0 0-31,0 0-17,0 0-3,25 6-1,-15 11 6,2-2 2,-9-3-6,9-2-2,-12 2-1,0-12-21,5 4-20,-5-4-32,0 0 25,5 0 42,6-16 1,6-6-51,1 1 17,-6 4 39,-3 7 52,-8 3 19,4 3 7,-5 4-17,0 0-18,0 0-39,0 0-3,4 21-1,2 0 11,3 2 1,-8-3-3,3-2-9,6-9-3,-10-3-27,8-6-30,7 0 18,7-15 23,5-7 17,8-10 1,-8 0 1,1 10 1,-13-1 32,-10 15 24,-2 1 36,-3 7-11,0 0-33,0 0-34,0 0-15,2 0-1,8 23 1,-5 4 18,5-2 0,4 2-14,-11-5-3,2 5-1,2-7-4,-2 8-66,-2-9-111,9-11-206</inkml:trace>
  <inkml:trace contextRef="#ctx0" brushRef="#br0" timeOffset="100666.9565">26761 13639 293,'0'0'104,"0"0"-69,0 0 27,0 0-16,0 0-23,0 0-4,8-48-11,2 22 8,2 5-9,-7-6 22,0-5 8,0 0-16,-5-5-14,0 4 3,0-5-5,0 14 9,-7-3-8,-6 3 10,3 8 5,-2 5-2,2 3 7,2 1 12,6 7-12,2 0-14,0 0-12,0 0-2,-7 0-12,6 22-5,-3 13 9,4 16 8,0 7 2,0 1 7,5 5 1,12-1 5,-2 2-5,0 5 5,-6-6-12,-1 4 1,2-7-4,-7-6-10,-1-11-8,-2-7-13,0-14 1,0-6-12,-5-7-29,-15-10 16,-7 0 8,-8-10-31,3-18 46,0-10 34,1 0 0,11-3 10,-9 10 26,14-3 26,5 7-1,3 7 12,7 3-22,0 2-38,0 3-5,0-3-8,22-2-5,17 6-8,-4-1-3,8-1 7,2 6 8,2 4-2,2-6 3,-11 1 0,-1 3 1,-14 3 1,-1-2 5,-12 4 19,2 0-11,-7 0 3,2 0-13,1 21-4,4 9 2,-4 5-1,-1-3-1,-4 0 6,2 0-5,-5-7-2,0-1-8,0-9-14,0-7-32,0-4-45,3-4 18,2 0 34,12-8 47,-8-23 0,6-1 6,-4 0 36,3 4 11,-3 3 16,-6 9 2,2 8 7,-7 4-30,0 0-20,0 4-20,0 0-6,0 0-2,0 8-12,0 16 0,0 7 12,0 6 0,0 0-13,0-9-25,0-13-27,0-3-27,0-8 27,0-4 19,0 0 46,0-16 24,15-20-16,-5-2-8,7-5 0,-5 12 2,-1 3 16,-2 9-6,2 7 32,-11 7-2,5 5-2,-5 0-10,0 0-10,0 0-9,0 0-6,0 0-5,4 0-5,8 17 5,-2 2 3,10 9 0,1-3-3,6 3 2,-2 4-2,7-5-5,-9 0-26,-1-6-43,-3-10-15,1-6 45,-4-5 14,9 0 27,-3-7 3,5-18 8,-4-7-3,6 0 11,-2-1 13,-9 2 11,-3 8-17,-7 11 50,-8 7-7,0 5-3,0 0-26,0 0-17,0 0-20,0 0-13,-21 24 3,2 7 9,4 1 0,7-1-25,8-13-16,0-1 0,0-13-22,7-4 5,9 0 47,9-12 12,-3-19 0,-2-2 5,-1 1 23,-6 5 18,-8 5 16,-5 14-2,0 6-2,0 2-16,0 0-11,0 0-12,0 0-19,0 0 0,0 2-14,0 11 12,0-1-5,0 3-20,0-2-13,0-3 1,12-5-1,3-5-7,0 0 4,3-5 23,1-18 15,-4 4 5,-4 2 4,-7 6 18,-3 7 20,-1 4-12,0 0-14,0 0-6,0 0-10,0 0-5,4 11-8,7 10 5,11 11 8,5-5-2,3-7-11,7-3-32,0-17-8,4 0 2,-5-7 17,-3-23 31,-4-2 3,-6 0 12,0-3 14,-13 5 65,-1 13-18,-8 2-1,-1 15 14,0 0-10,0 0-66,0 0-10,-10 30-16,-11 14 10,-6 10 6,2-6 2,-2 6-2,-5-11-13,7-2-54,-15-14-85,5-27-171</inkml:trace>
  <inkml:trace contextRef="#ctx0" brushRef="#br0" timeOffset="111767.9114">29539 11370 426,'0'0'90,"0"0"-67,0 0 26,0 0 5,0 0-43,0 0-8,0 0-1,0 10-2,0-5-7,0 6 2,0-1 5,0 8 3,4 2-1,4 10 5,-3 6-2,-2 0 1,1 11 18,-4 1-14,0 2 10,0 3-11,0 6-1,0 0 5,0 0 1,0-4-14,0-5 5,0-1-4,0-7 2,6-8 2,-1-14 1,0-8-2,0-4 3,2-8-7,-7 0 12,0 0 15,5 0 11,-5 0 2,15 0-5,12-17-13,22-14-5,17-15-16,18-3-1,10-4-3,23-6 3,5 4 5,10-3-5,-1 11 0,-14 4 1,-15 11 1,-12 4 1,-21 2 5,-11 10-2,-26 0-1,-17 6 2,-12 5-2,-3 5 3,0 0-4,0 0-4,0 0-8,0 0-20,-6 0-61,-18 20-135,-3-3-58</inkml:trace>
  <inkml:trace contextRef="#ctx0" brushRef="#br0" timeOffset="344937.7588">24673 12983 28,'0'0'23,"0"0"14,0 0-7,0 0-18,0 0 7,0 0 39,0 0-17,0 0 6,-8-32-21,-2 20-9,3 2 35,-1 0-29,1-2-16,0 7-1,6-1 2,1 2 1,0-1 10,0 1-6,0-4-2,0 2-5,0-3-4,0 0-2,0-5 2,0 1 26,0 1-1,0-3-18,0 2 0,0-2 1,0 4 11,-5 1-21,5-2 10,0 2-9,0-5 2,0 2-2,0-6 0,15-8-1,1 0 0,1 4 1,-12-2-1,5 3 1,-5 1 8,-5 5-6,7-1 13,-7 2-13,5 5-3,-5-2 4,3 6-4,2-3 0,4-3 0,-1 3-2,4-2 2,-1 7-1,-2-3 1,-3 7 0,-2-5 0,1 5 0,-4 0 0,8-5 0,4-1-1,7 2 0,0-4-3,7-1 4,7 2 0,-3-3 0,5 4 0,-10-3-2,-9 4 4,-2 4-2,-8-5 0,3 6 1,-7 0-2,-3 0 1,12-5-2,-4 5 1,12 0 1,4-1 0,1-4-2,2 5 2,1-4 2,-5 4-2,-8 0-2,-3-5 2,3 5 0,-8 0-4,5 0 4,-4 0-1,7 0 1,10 0-4,9 5 2,12 5 2,3 2-1,3-2 1,-5 0-2,1 5 2,-11-4 3,-2-3-3,-8 5-1,5-6-3,-11 4 3,1 3-4,0-1 4,-4 1 0,2 1 0,2 3 0,0 4-1,-2 5 2,3-2 0,2-3 2,2 0-2,-3 0-2,4-1 2,-8-5 0,2 5 2,-5-2-2,-1-1 0,-1 4 2,-6 3-2,2-8 0,-2 9 0,1 2 0,5-1 0,-7 4 0,2 1 0,2-5 0,-7 4 1,0-8-1,0 4-1,-3-6 1,-2 3 0,0-1-2,0 0 2,0 3 0,-2-4 0,-10 8 0,2-3 0,2 5 1,-4 0 0,4 2-1,-4-4 0,0-2 0,7-6 0,-5-7 0,5 7-1,0-2 2,-1 0-1,-3-1 0,-2 2 1,2-2-2,1 0 2,-2 1-1,1-4 0,1 6 0,0-6 0,1 0 0,-1 0 0,-4-5 2,-1-1-2,4 5 0,-2-8 4,1 5-2,1-8 2,-3 0 5,4 3-1,-5-3-4,3 5-4,1-1 1,-4 1-1,-2 1 0,-5 3 0,-7 6 0,-5 3 3,-5 1-3,-4-1 3,-1 0-2,-5-3-1,10-3 3,-6 0-1,16 0-2,3-9 1,1 1-1,8 0-1,5-3 1,-5-5 1,10 4-1,-7-4 1,-3 6-1,3-6 2,-4 5-1,1-1 1,-5-4-2,-7 7 0,10-6 0,-6 4 0,4-5 0,4 4 0,0-4 0,10 5 1,-10-4 1,0-1-1,-3 0 1,-4 0 1,7 0-2,-10 0 0,1 0-1,4 0 4,-3 0-1,-9-6 2,4 2 0,1-1 2,5-3 4,4-1-7,-2 8 9,0-8-8,1 4-3,9-3 0,-12 4 2,6-7-1,6-1-1,-11-3 2,11-6 3,-10 2 3,-5-9-5,7 5 0,-2-7 1,5 7 3,-2 2-5,5-2 0,2 3-3,4 0 2,-4-2-2,5 5 0,-5-8 0,4 7 0,-5-8-1,6 6 4,0-7-4,0 4 3,0-2-1,1-3-1,-1 2-1,2 9 3,3-8-3,-5 7 0,5-2 0,0-1 0,0 4 0,0-3 1,0 2-1,0-7 0,0 5 0,0-4 0,0-1 0,5 3 0,-2 0 1,1 6-1,-3-6 0,3 1-1,6 1 2,-5-1-2,8-1 1,-10 0 0,3 7 1,0-3-1,-2-2 0,1-1 0,1 4 0,-6 2 0,4-2 1,1 2-1,-4-1 0,6 5 0,-4-5 0,1 4 0,4-4-1,-5 0 1,11 0 0,-11 1 1,2-2-2,-5 1 2,7 5-1,-4-10 1,2 6-1,2-2-1,-2-3 1,3 4 0,1 1-1,-1-2 0,4 7 1,-6-7-1,-1 10 1,-1-1 0,1-5 0,1 9 0,-6-3 0,4-3 0,2 5-1,3-5 1,-4 4-3,3-5 2,-1 6 1,3 0 0,-7-5-1,2 3-1,2 2 2,1 1-1,-1-2 1,-4 1 1,2 2-1,-5-2 0,7 1 0,-2 0 0,-5-1-3,9-1 3,-3-2 4,1 0-4,5 1 0,-2-2 0,-2-2 0,4 1-1,-4 5 1,0 0 0,1-3 0,3 3-1,-7-4-1,5 9 2,-10-5 0,11 4-1,-7-5 1,1 6 0,3-5-4,-5 5 3,7-1-2,-5-4 3,9 1-1,-6 4 1,7-5 0,-3 4 0,-7-5-1,2 6 1,-4-5 0,0 5 0,2-5 0,4 5 0,1-6 0,0 2 0,1 4-2,-2-5-3,6 4 5,2-5 0,9 1 2,-6 1-2,4 4 0,-2 0-1,-7 0 1,0 0-2,1 0 0,0 0 0,4 0-2,-5 0 0,1 0-7,3 0 6,6 4-2,-8 7 3,4-5 1,3-2 0,1 2 3,-5 4-1,5-3 1,-7-2 0,3-1 0,0 1 0,6-4-2,1-1 2,3 5 0,0 1 2,-11-5-2,9 2 0,-14-3-1,2 2 1,-4-2-1,0 0 0,6 5 0,-4 5 0,2-3-3,4 3 2,4 0 0,2 1 2,-3 0 0,4 2 1,0-1-1,-4-1 0,3 1 0,-11-1 0,8 2 0,-4 0-6,0 2 6,-5 6-2,0-3 3,0 4-1,4 1 0,-4 1-1,-7-2 1,4-1 0,3-1 1,-2 1-1,2-3-1,-10 7-1,4-4 2,-3 2 0,-2 4 0,1 0 0,-4-1-1,4 1 1,-1 5 0,-3-5 0,4-1 0,0 0 0,-3-5 1,-2 0-1,0 2 0,0 0-1,0 1 1,0 3-1,0 4 0,0-3 1,-8 4-1,1 2 1,-5-11 1,7 1-1,-6-3 0,7-6 0,-8 6 0,7-4 1,2-1-1,-10 6 0,1 3 0,-1-1 0,3 3 0,-5 4 0,-4-7 2,4 4-2,-3-6 0,6-2 3,-3-4-3,0-5 1,5 1-1,1 0-1,-6 3 1,4 2 1,-4 2-1,-4 2 2,-3 2-4,-1 3 4,-2-5-2,-3 6 0,-3-1 0,5-3 1,-1 2 2,2-6-3,-2-4 1,0 1-1,9-7 1,-11 6 0,8-2-1,2-3 0,1 6 0,3-10 4,0-2-3,0 2-1,-5-1 1,-7 5 0,-2-3-1,-7 3 1,1 0-1,-11-5 2,13 2 0,-7-3-2,11-3 2,3 4-2,-3-5 0,6 0 1,-9 0 0,3 0-1,6 0-2,-2 0 2,5 0 2,5 0 3,0 0-5,5 0 4,-7 0-2,4 0 4,1-5-2,-8-5-4,-4 0 1,4-7-1,0 6 0,-6-6 0,-6 0 1,7-2 0,-14-2 0,7-2-1,-1-1 0,-2 1 2,5-3-2,-4-1-2,11 0 2,-6-1 2,4 3-2,4 1 1,5 1 12,-4-1-9,5-1-1,2 3-1,5 6 2,-4-5 3,2 3 0,0-8-6,1-2 2,3 4-2,-3-7 0,4-3 2,2 2-3,-4 0 1,2 4-1,2-3 0,-4 4 0,7-1 2,-5 1-2,5-3 0,0 3 0,0 0 0,0-1 0,0-4-1,0-3 1,5 3 1,5-5-1,-5 5 0,5 0 0,-8 5 1,1 4-1,4 2 0,-2 1 0,-2 4 0,2 1 0,2-2 0,0 0 0,0 7-1,1-7-1,-1 2 2,1 3-1,4-3-2,-2 5 1,0-2 1,3 2 0,-4 0 0,6-1 0,-5-5 1,6 5-2,13-5-7,-11 0 2,2 1 4,0 6-3,5-4 5,-6 3 1,-4-3 0,0 4-1,0-3 1,-7 6 1,2-8-1,2 7 0,-4-4 0,4 2 0,-3-3 1,4 3-1,-6 3 0,1-4 0,-1 3 0,-2 1 0,-2 3 0,2 1 1,-5-2-2,3 4-1,1-5 2,-3 2 1,3-2 0,1 2-1,1-2 0,1-2-1,2 3 0,1-4-2,5 0 2,-4 3 1,4 0-2,0 0 0,2-2 1,0 6 1,3-8 0,7 4-2,-2-7 1,0 7 2,5 4-2,-12-4-2,2 1 3,1-1-1,4 5 1,1 0-6,3-1 6,3 1 0,-2-6 0,-2 6 0,-3 0-1,-1-5 1,-4 5 0,-5 0-1,5 0 1,-5 0-2,10 0 1,5 0 1,-1 0-4,11 0 2,-2 0 1,2 0 1,-5 0-1,-6 0-1,-9 0 1,-2 0 1,1 5-1,1 1-1,3-5-2,1 4 4,4-1-2,-9 2 3,2 5-1,6-5 0,-7-1-1,2 5-1,0 0 0,-2 2 0,3 4 1,-1 3-3,1 5 3,1 1 1,-3 3 0,5 8-5,-8-3 4,-1 6 2,-1 1-1,4-6 0,-4 2-1,-1-4 1,-2 1 1,0-5-1,-8 3 0,2-4-2,0 1 2,-4-4 0,-3 3-2,0 0 2,5 4-1,-5-4 1,0 1 0,0-1 0,7 3-1,-7-3 1,0-4 0,0-3 1,0 2-1,0 0 0,0 3-1,0-2 0,0 5-1,0-5 2,-7 0 0,2 5 1,-12-2-1,6-4 0,-3 4 0,4-5-4,-1 1 6,-5-2-2,0 0 0,1 3 1,-5 4-1,0 5 0,-9 6 0,9 0 2,-7-1-2,7-10 2,3-2-1,2-10-1,-1 2 0,1-6 0,-5 1 3,3 3-3,-5 0 2,-5 1-2,-3 2 1,-2-1 0,11-2-1,-1-3 0,7-4 0,0 4 2,-4-8 0,-1 3-1,2 2 1,-11-2-1,4 1 1,-5 0-1,-1 1 1,-1-3-2,-7 3 1,14-2 0,-7-1 0,-3-2 1,3 2-2,-14 5 0,9 0-2,-12-1 1,2 2 1,4-2 0,-4 6-2,10-5 2,1-1 2,5 1-2,3-5-3,8-1 3,0-1 1,-5 0 2,6-4 0,-1 0 0,5 0 1,-8 0 3,6 0-2,5-4 3,-4-5-4,1 3 4,-2 2-8,0-3 0,2 2 0,0-5 0,-8 4 0,8-2 0,-2-5 1,-3 3 0,5-7 2,-7-6 5,2-3 4,-2-2-10,0-3 7,2-1-1,-1 1-2,0-1-4,3 0 2,5 0-2,4 0-1,-2 0 0,6 4-1,-7-3 3,9 3-3,-4-3 0,2-3 1,3 2 3,-1 0-4,3-3 0,0 3 1,0 0-1,0 0 0,0 0 0,0 0 1,0-3-1,0 3-1,0-4 1,0 5 1,0-1-1,3 0 0,4 6-1,-7-1 2,7 0 0,-7-1-1,0 2 0,0-1 0,3 0 0,2 6 0,-5-5-1,7 0 0,1-3 0,5-1-3,1-2-2,4 5-11,-9 5 14,1 7 3,-5 3 0,1 2 0,-2 0 3,1-3-3,1-1 0,-2 3-3,2-5 1,4 8-1,-5-5-3,7 6-8,0-3 6,-4 0 7,4 5-1,-7-2 0,5-3-3,-5 4 3,5 2 2,3-7-2,-4 5 0,2 0 0,-2-3 1,1 4-1,2-2 2,-7 2 0,0 0 0,3 4 0,-5-3 1,-3-1 0,5 0-1,-5 5 1,7-7-1,-4 1 2,2-3-2,2 1 2,-4-1-4,2 3 2,4-3-1,-6 4 1,0 5 0,-1-4 0,-2 4-1,0-4 2,4 1-2,-4 3 2,0 0-2,0 0 1,0 0 0,0 0-6,0 0-10,0 0-23,0 0-12,3 0 14,0 0-3,11 0-25,1 0-27,8 0-2,-1 7-23,1-6-41</inkml:trace>
  <inkml:trace contextRef="#ctx0" brushRef="#br0" timeOffset="371743.2248">24616 12617 20,'0'0'148,"0"0"-144,0 0 15,0 0-17,0 0-2,0 0 0,0 0 2,0 0 13,-6-127 3,6 113 5,0 1-14,0-1-8,0 2 37,0 6-29,0-3-6,6 4-1,-2 1-1,-4-3-1,5 2 1,3 0 3,0-1-4,16 2-5,-6-3 5,11 2-5,7 0 5,0 3 0,10-3 0,3-5 0,-2 5-1,-5 0 1,-4 0 0,-3 3 0,-3-1-1,5 3 2,5 0-1,-1 0 0,5 0 0,2 0-2,-4 0 4,-3 5-3,1 0 1,-10 5-2,-2-3-1,4 3 3,-14 0-4,11 5 2,-4-3 2,-3 8-2,9 0 1,-11 3 0,6-1-2,1 5 2,-1 0-1,4-7 3,-9 9-2,-1-11 1,5 1 0,3 2 0,-8-5 2,4 0-2,0-1 0,-5 2-2,1-2 2,-7 6 0,-3 0-1,-4-4 1,0 9-2,-4 5 2,6-3 0,-2 4 0,6-6 0,1-8 0,1-3 2,-7-3-2,-3 2 0,3-8 0,-6 6 0,1-3 0,-3 7 0,1 0 0,-2 7 0,0 2 0,0 3 0,0 9-2,0 0 2,0 0 0,-7 0 2,0-5-2,2-3 0,5-3 0,-10-4 0,5-3 0,-6-1-2,6-8 2,-5 7 0,-7 5 0,2 5 0,-2 1 0,-3 4 2,-2 3-2,1-3 0,-3 5 1,-4 0 1,-2 1 3,-2-2 0,-2-4 4,6 1 1,-11-1-7,14-5 2,-6-5-2,4-1 0,10-5-1,-1-5 1,-1 5-2,4-8-1,0 5 0,3-4 1,-3 1-1,-6 3 1,4 2-1,-1-3 0,-4-2 1,-5-5 1,0 2 11,-5-7 20,-4 0 1,-11 0-27,0 0-6,-5 0 3,4-8-1,-3-8-1,3 0 1,3-10 5,10 3 16,0-6 0,4 2-21,3-4 4,6 3 14,-3-5 1,8 1-19,2 0-3,-3 0 1,3-4-1,0 2 1,6-2-1,-6-2 3,4 5 3,-6 1-3,2 0 6,5 2-6,-5 3-3,3 0 2,9-1-2,-7 1-1,6-4 1,1-2-1,3-4 1,0 5 1,0 1 0,0 4-1,0 1 1,0-1-1,8 6-2,9 1 1,-2-3-3,2 2-5,8-6 3,8-1 0,-9 2-29,4 4 20,-1 7 4,-7-2-29,9 6-23,-6 2-40,-1-3 12,0 6-81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1T05:58:16.740"/>
    </inkml:context>
    <inkml:brush xml:id="br0">
      <inkml:brushProperty name="width" value="0.05292" units="cm"/>
      <inkml:brushProperty name="height" value="0.05292" units="cm"/>
      <inkml:brushProperty name="color" value="#FF0000"/>
    </inkml:brush>
  </inkml:definitions>
  <inkml:trace contextRef="#ctx0" brushRef="#br0">16724 10979 193,'0'0'127,"0"0"5,0-159-33,-7 110-16,-1 17-22,-4 5 4,4 12-6,1 7-39,2 4 0,2 4-1,3 0-13,0 0-6,0 0-7,0 0-2,0 12-3,0 26-6,-9 20 18,4 9-1,-1 9 1,-3-6 0,-2 4 1,2-8 1,-6-3-3,9-5 2,1-3-2,0-7 2,3-6-1,-5 0 0,2-8-16,2-2-47,-4-6-29,2-15-38,5-11-128</inkml:trace>
  <inkml:trace contextRef="#ctx0" brushRef="#br0" timeOffset="526.52">16727 11021 271,'0'0'94,"0"0"-36,0 0-3,0 0-17,-162-32-20,129 32 9,-6 0-16,2 0-2,-1 0-9,-2 0 13,6 7 6,6 2 4,-4 4-10,4 5-7,-3 9 1,3 2-5,5 6 4,3 0-4,-1-8 1,13-7-1,8 2-2,0-5-2,0-7 2,3 3-3,26-5 1,28-8 4,30 0-5,15-4-10,5-18-51,-3-5 10,-16 9-87,-18-1-40,-18 6-11</inkml:trace>
  <inkml:trace contextRef="#ctx0" brushRef="#br0" timeOffset="781.5644">17119 11001 548,'0'0'133,"0"0"-58,0 0-4,0 0-15,0 0-38,0 0-17,78-54-1,-26 39 0,22-2-1,-2 2 1,6 3 0,-4 3-18,-4 4-49,-13 5-64,-2 0-36,-26 0-132</inkml:trace>
  <inkml:trace contextRef="#ctx0" brushRef="#br0" timeOffset="991.1186">17323 11374 410,'0'0'165,"0"0"-144,0 0-10,0 0 17,174-41-19,-81 14 4,13-4-11,4-3-4,-1 2-5,-7 5-2,-8 2-110,-16-2-63,-14-4-45</inkml:trace>
  <inkml:trace contextRef="#ctx0" brushRef="#br0" timeOffset="1186.0526">18352 10847 379,'0'0'157,"0"0"16,0 0-51,0 0-11,0 0-43,0 0-43,-19-76-25,19 76-11,0 27-8,0 22 7,19 19 12,-4 8 9,-4 15-9,-9 4-21,-2 7-40,0 4-39,-13-5-105,-2-22-187</inkml:trace>
  <inkml:trace contextRef="#ctx0" brushRef="#br0" timeOffset="8330.812">24335 8331 164,'0'0'227,"0"0"-117,0 0-53,0-127-42,0 93 39,0 1 5,0-13-16,0 2-20,0 2 22,0-5-3,0 7-22,0 1 2,0 0 3,4 1-5,11-2-18,10-5-2,6 4 3,16-5-3,2-2 0,14 5-1,4 0 0,12-3 1,3 6 0,5-2-3,3 2 2,-3 0 2,-1-1 2,2 8-3,13-6-5,2-3 5,16 2 8,-5-4-8,-2 2-4,-3 3 4,1 3-1,4-1 3,3 4-4,-10-5 0,2 11 2,-6 2 1,-4-2 0,-4 9-1,6-3-1,-6 7-1,4 0 0,1 6 2,-8-2 0,5 6-1,0-4 1,-3 8-1,-7 0-3,3 0 4,-4 0-6,2 0 1,6 0 5,1 11-3,4 1 3,1-1 4,-4 2-4,1-2-10,5-4 10,-12 4 0,4 2-3,-7-5 0,-2 6-6,-5-1 9,-1 6-7,-4 4-5,-8-1 10,0 4-4,-7 3-8,0 5 9,-1 3 3,1 1 0,-10 6-2,-6-3 4,-1 4-9,-7 0 5,-3 2 0,0 1-10,-6-1 12,2 0 0,-4 0-2,-4-3 4,0 5-1,-1-1-2,-9 5 2,-2 6-2,-1-1 0,-5 1-1,7-2 4,-6-7 0,1 5-1,1-8 0,1 4-1,-2-1 2,2-3 0,-7 12 2,0-5-4,0 4 2,0-3-5,0-4 5,0 0-1,-7-4-2,-5 1 3,-1-2 0,0-1 0,3 0 0,1 5 4,3-1-4,1-2 0,5 7-1,0-6 1,0-6 2,0 7-2,0-9 3,0 2-3,0-3 0,0 5 0,0-1-1,0 6 1,-9 1 0,-2 0 1,-1-1-1,3 5 3,1 0-3,5 1-2,-1 0 2,4 11 2,0-8 0,0 1 0,4 0 2,4 8 0,-1 3-2,1 1-1,-4 3 0,-1 1 1,-1-6-2,-2 2 0,0-8 2,0-4-1,0 3 1,-9-7-2,-6-1 1,2-7-1,-9 2 1,4-7-1,-2 5 0,1-9 1,-3 6 2,-3-2 0,4 1-2,-1-5-1,0-1 0,4 1 0,-4-1 1,0-5-1,0 0-1,1 0 1,7-7-2,-11-2 4,7 0-2,-2-4 1,-7 3 2,5-1-3,-6-5 5,-1 4-4,-7-5 3,0-1-1,-12-1 2,-6 0-1,-3-2 10,-6 1-1,4 1-2,-3-2-11,1 6 0,-1-2 0,1 3 5,5-2-5,-8-2 0,10-3 1,-4-1 2,8-3 0,1-2 6,1 0 11,1-5 0,-2 7-9,-2-7-3,0 0-6,-7 0-2,4 5 0,7-2 2,-4-1 2,4 3-4,3-5 1,2 0 1,1 0 3,-3 0 1,-4 0 5,-3 0 0,-9 0-5,-10-5 3,1-2-9,2 4 0,2-4-1,8 6 1,0-8 0,-3 4 0,-2-12 2,7 2 0,-5-2 1,3-3-2,-2-2 0,6-5 0,6 6 4,-5-6-1,-6-5-3,-1 4-1,2-4 2,0 2-1,4-2-1,13 3 6,-7-7-4,0 5 0,2-3-2,-9-3 6,-8 1-6,-3-2 0,0-2 0,1 0 0,8 6 2,9-4-2,15 2 3,-5 5 0,9-1-2,-2-5-1,-6-2 1,5 1 0,-18-3-2,4-2-1,-5 1 2,-2-2 1,0 6-1,9 2 0,1-1 0,10 2 0,5 0-2,-3 3 2,3-5 0,6-7 2,-6 6-2,7-7 2,-2-4-1,0 4-1,2-1 0,0-2 0,-2 6 0,2 2 0,4-1 1,1 1 0,-2 0 0,8 1-1,1-3-2,-4 0 2,1 0 3,-4-1-3,-14-6 0,4 5 0,-5-3-2,-3 5 0,6 7 4,7 2-2,6-1 3,4 1-1,2-3-2,8 4 2,0-1-2,0-8 0,0 1 2,0 0 6,0-5-2,0-1-5,0 1 2,0-6-3,0 3-1,8-6 1,1 1 1,-3 4-1,3 2-20,-4 2-38,1 3-26,-6 0-40,0 0-115</inkml:trace>
  <inkml:trace contextRef="#ctx0" brushRef="#br0" timeOffset="9855.123">15657 4085 194,'0'0'114,"0"0"-79,0 0 9,0 0 25,0 0 6,0 0-16,0 0-19,0-124 10,-4 111-1,4 1 6,-11 0-12,7 4-17,-1 1-18,-6-1-4,2 8 8,1-4-12,-19 4-7,-5 0 5,-4 0 0,-13 4 1,-1 15 0,-2 2-3,7-1 1,11 1 3,8-5-3,12-3 3,6 2-6,3 1 1,5 1-2,0 4 1,13 4 1,46 5 2,31-2 6,31-5 2,31-8 4,10-6-4,-8-5-1,-24-1-4,-26-2 0,-25 2 11,-26 2-11,-19-2 0,-19-2-8,-9-1 8,-6 0-1,0 0 1,0 0 0,0 0 0,-26 5 5,-23 6 6,-14 4 4,-16 0-7,2 2-3,7-7-5,18 2-1,15-1-2,10-2-24,17 3-51,-1-1-59,11-11-88,30 0-198</inkml:trace>
  <inkml:trace contextRef="#ctx0" brushRef="#br0" timeOffset="10125.8942">17050 4015 493,'0'0'90,"0"0"-45,0 0 51,0 0-29,0 0-15,0 0-34,84-121-14,-32 100-4,15 0 0,6-2-2,1 8 2,-4 3 0,-6 2 7,-11 5-7,-6-2-25,-7 7-81,-13 0-54,-15 0-152</inkml:trace>
  <inkml:trace contextRef="#ctx0" brushRef="#br0" timeOffset="10343.8535">17194 4167 251,'0'0'58,"0"0"-23,0 0 41,0 0 30,0 0-26,0 0-22,30 0-8,24 0 5,18-13-29,11-2-17,6 2-9,6-1-4,-11-2-94,8-4-88,-8-7-141</inkml:trace>
  <inkml:trace contextRef="#ctx0" brushRef="#br0" timeOffset="10919.6519">18201 3642 441,'0'0'132,"0"0"-41,0 0-19,0 0 19,0 0-37,0 0-54,-15-54-15,15 87-11,3 22 26,17 12-1,4 4 4,1 1-1,5-7-2,-5-5 0,-1-12 1,-4-7 0,-10-9 0,-5-11 0,-4-11 1,4-6-2,-5-4 1,0 0 8,0 0 12,0-23-3,-15-16-15,-6-11 1,6-2 0,1-3-4,2 4 3,4 8 9,3 9-1,2 6 17,3 11 3,0 7-20,0 8 8,0 2-19,0 0-10,3 5-14,31 19 10,17 11 12,20-1 4,6 6 1,1-12-3,-4-2 3,-11-13-3,-21-3 0,-12-9 3,-13-1 4,0 0 3,-2-29 1,0-20 2,0-14-13,-10-12 7,-5-7-4,0 0 3,-8 8 3,-14 5-2,8 22-7,-6 18 0,15 13 0,5 11-6,0 5-75,0 0-134,19 0-324</inkml:trace>
  <inkml:trace contextRef="#ctx0" brushRef="#br0" timeOffset="11325.1647">19260 3453 544,'0'0'138,"0"0"-94,0 0-44,0 0-9,0 0-12,0 0 21,137 68 20,-58-33-14,4 1-2,4-2 1,-5-2 2,0-7-3,-3-2-8,-10-5-17,-16-6-78,-4-10-60,-19-2-97</inkml:trace>
  <inkml:trace contextRef="#ctx0" brushRef="#br0" timeOffset="11572.222">19924 3380 292,'0'0'173,"0"0"-45,0 0 5,-52-137-22,44 122-20,4 5-46,1 7-9,1 3-31,2 0-5,-6 6-17,-3 29-1,-6 14 16,-8 5 2,6 8 0,9-3 0,-4-4 2,9-5-2,-4-3-1,7-3 0,0-4-45,0 0-67,10-17-75,19-23-197</inkml:trace>
  <inkml:trace contextRef="#ctx0" brushRef="#br0" timeOffset="11864.3357">20628 2758 561,'0'0'105,"0"0"-30,0 0 0,0 0-14,0 0-18,0 0-31,0-110-12,0 114-14,0 28-8,15 15 22,12 12 0,-3 3 0,9 5 1,-6 0 0,5 3 0,-1 3 1,-12-2-2,4-1-19,-8-3-45,7-7-32,-7-9-49,12-14-190</inkml:trace>
  <inkml:trace contextRef="#ctx0" brushRef="#br0" timeOffset="12113.9701">20595 3736 397,'0'0'145,"0"0"-76,0 0 20,0 0-10,0 0-27,0 0-41,117-43-11,-32 16 0,7 5-3,-1 2-10,-4-1-11,1 3-30,-16 1-34,-15 5-50,-15 1-145</inkml:trace>
  <inkml:trace contextRef="#ctx0" brushRef="#br0" timeOffset="12434.6356">21043 3884 328,'0'0'14,"0"0"-14,0 0 0,0 0 2,37 131 42,-22-93-9,-3-11-21,-4 2-5,-8-7-2,0-10-5,0-6-2,0-4 6,0-2 24,0 0 65,0 0 12,0-5-28,0-24-7,0-15-19,27-14-43,21-9-7,19-2 0,14 4-3,1 14-1,3 8-2,4 12-17,-16 16-75,-4 7-54,-12 8-210</inkml:trace>
  <inkml:trace contextRef="#ctx0" brushRef="#br0" timeOffset="13655.9189">17090 6086 407,'0'0'111,"0"0"-60,0 0 1,0 0 23,-135-94-45,100 84-18,-10 3 10,6 6 2,-6 1 1,5 0-15,-9 16-7,1 16-3,4 9-1,4 6-1,17 6 1,16 1-1,7-4-1,10 5 3,27 3 1,21-8 3,-6-9-2,8-14 2,-6-15-2,-1-12 3,-9 0 0,-9-32-5,-6-10 8,-3-13-4,-6-5 1,-11-9 1,-6-6-5,-3 1 3,0 1 2,-3 12 26,-6 15 8,-2 14-15,6 10 5,1 6 5,-2 11-26,6 1 3,0 4 2,0 0-14,0 0-6,0 0-11,0 25 2,0 17 3,6 22 11,9 12 1,5-1 0,2 0 1,5-4-1,-2-4 3,2 6-3,0 0 0,-7-9 0,-4-7-5,4-15-54,-4-12-29,0-13-66,13-17-44,1-21-99</inkml:trace>
  <inkml:trace contextRef="#ctx0" brushRef="#br0" timeOffset="13853.0087">17410 6232 420,'0'0'141,"0"0"-16,0 0-25,0 0 7,0 0-42,0 0-15,-60-123-18,70 109-32,38-9-6,22 5 0,27 0-4,9-1-48,6 7-28,-5 5-66,-17 1-71,-23 6-164</inkml:trace>
  <inkml:trace contextRef="#ctx0" brushRef="#br0" timeOffset="14025.5361">17669 6380 319,'0'0'156,"0"0"-54,0 0-48,0 0-11,0 0 1,0 0-43,80-9 4,51-23 5,31-12-10,15-1-42,-14-5-75,-19-4-198</inkml:trace>
  <inkml:trace contextRef="#ctx0" brushRef="#br0" timeOffset="14212.5927">18887 5774 111,'0'0'435,"0"0"-260,0 0-66,0 0 35,0 0-53,0 0-73,-57-103-18,57 108-17,0 38-3,18 18 20,6 19-1,4 14 3,7 8-2,1 20 0,-3 22-39,-13 2-88,-10-15-134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89C1-0EFE-4511-8717-98AF82277CE5}" type="datetimeFigureOut">
              <a:rPr lang="en-IN" smtClean="0"/>
              <a:t>21-09-2020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97BE2-9CE7-4B53-B309-902369EF480F}" type="slidenum">
              <a:rPr lang="en-IN" smtClean="0"/>
              <a:t>‹#›</a:t>
            </a:fld>
            <a:endParaRPr lang="en-IN"/>
          </a:p>
        </p:txBody>
      </p:sp>
    </p:spTree>
    <p:extLst>
      <p:ext uri="{BB962C8B-B14F-4D97-AF65-F5344CB8AC3E}">
        <p14:creationId xmlns:p14="http://schemas.microsoft.com/office/powerpoint/2010/main" val="66180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DB3FC7-399A-4257-8184-6E50452E8BB3}" type="slidenum">
              <a:rPr lang="en-US" sz="1200" b="0" i="0" baseline="0" smtClean="0"/>
              <a:pPr/>
              <a:t>1</a:t>
            </a:fld>
            <a:endParaRPr lang="en-US" sz="1200" b="0" i="0" baseline="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083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5770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885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9364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5958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086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690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703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952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149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217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244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5080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720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375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0363A5-021F-4FC6-8B2B-55A1194A37A0}" type="datetime1">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764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D6BFB3-3E09-401A-B704-FBACB112088B}" type="datetime1">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052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49A09D-4B74-4BD8-B76F-36937E619006}" type="datetime1">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7067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3.</a:t>
            </a:r>
            <a:fld id="{909690AA-951E-4833-B972-DC8A888AD0FA}" type="slidenum">
              <a:rPr lang="en-US"/>
              <a:pPr>
                <a:defRPr/>
              </a:pPr>
              <a:t>‹#›</a:t>
            </a:fld>
            <a:endParaRPr lang="en-US"/>
          </a:p>
        </p:txBody>
      </p:sp>
    </p:spTree>
    <p:extLst>
      <p:ext uri="{BB962C8B-B14F-4D97-AF65-F5344CB8AC3E}">
        <p14:creationId xmlns:p14="http://schemas.microsoft.com/office/powerpoint/2010/main" val="370714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fld id="{77233806-00E4-488E-8402-BC40F4EBF2B4}" type="datetime1">
              <a:rPr lang="en-IN" smtClean="0">
                <a:solidFill>
                  <a:srgbClr val="1C1C1C"/>
                </a:solidFill>
              </a:rPr>
              <a:t>21-09-2020</a:t>
            </a:fld>
            <a:endParaRPr lang="en-US" smtClean="0">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151F3E90-A13E-4F6E-B17C-2C30600C6CBE}"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smtClean="0">
                <a:solidFill>
                  <a:srgbClr val="000000"/>
                </a:solidFill>
                <a:latin typeface="McGrawHill-Italic" pitchFamily="2" charset="0"/>
              </a:rPr>
              <a:t>McGraw-Hill</a:t>
            </a:r>
            <a:endParaRPr lang="en-US" sz="2400" smtClean="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sz="1400" smtClean="0">
                <a:solidFill>
                  <a:srgbClr val="000000"/>
                </a:solidFill>
                <a:latin typeface="McGrawHill-Italic" pitchFamily="2" charset="0"/>
              </a:rPr>
              <a:t>The McGraw-Hill Companies, Inc., 2000</a:t>
            </a:r>
            <a:endParaRPr lang="en-US" sz="24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05926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D92AE556-63FD-4296-81A9-16986128587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400039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35D14028-55F5-4B92-AAC1-8BE6E3C047E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13399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8B8D3C1B-C3BD-4D03-AE2C-90737558ACC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30093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5.</a:t>
            </a:r>
            <a:fld id="{66A8C891-F087-4A62-A4F3-73881DA7FBC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69910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5.</a:t>
            </a:r>
            <a:fld id="{2FD08727-BE30-4BC4-AA90-8FF7CDFA96D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737159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5.</a:t>
            </a:r>
            <a:fld id="{502EAA2C-C8B8-42C1-9A14-D226B5C61A4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81810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AD2634-E8DB-45CA-A385-CF4F42B4AD1A}" type="datetime1">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69953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953B9BAB-51ED-43DE-99A2-CA43CED0EB6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744089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0EEF9412-D14A-425B-B25B-658949CE522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654312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A5522DAE-0985-44EC-9081-4ABE0501552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187474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A9498F5D-AF58-4B93-94B1-E86B4B44993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068073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Slide Number Placeholder 2"/>
          <p:cNvSpPr>
            <a:spLocks noGrp="1"/>
          </p:cNvSpPr>
          <p:nvPr>
            <p:ph type="sldNum" sz="quarter" idx="10"/>
          </p:nvPr>
        </p:nvSpPr>
        <p:spPr>
          <a:xfrm>
            <a:off x="-101600" y="6477000"/>
            <a:ext cx="2540000" cy="457200"/>
          </a:xfrm>
        </p:spPr>
        <p:txBody>
          <a:bodyPr/>
          <a:lstStyle>
            <a:lvl1pPr>
              <a:defRPr/>
            </a:lvl1pPr>
          </a:lstStyle>
          <a:p>
            <a:r>
              <a:rPr lang="en-US">
                <a:solidFill>
                  <a:srgbClr val="1C1C1C"/>
                </a:solidFill>
              </a:rPr>
              <a:t>5.</a:t>
            </a:r>
            <a:fld id="{4996FB00-104C-4D95-82B5-60136A761A1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74236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fld id="{44B7D0B8-5964-41C3-AB0B-D2175BFDC9E7}" type="datetime1">
              <a:rPr lang="en-IN" smtClean="0">
                <a:solidFill>
                  <a:srgbClr val="1C1C1C"/>
                </a:solidFill>
              </a:rPr>
              <a:t>21-09-2020</a:t>
            </a:fld>
            <a:endParaRPr lang="en-US" smtClean="0">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151F3E90-A13E-4F6E-B17C-2C30600C6CBE}"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smtClean="0">
                <a:solidFill>
                  <a:srgbClr val="000000"/>
                </a:solidFill>
                <a:latin typeface="McGrawHill-Italic" pitchFamily="2" charset="0"/>
              </a:rPr>
              <a:t>McGraw-Hill</a:t>
            </a:r>
            <a:endParaRPr lang="en-US" sz="2400" smtClean="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sz="1400" smtClean="0">
                <a:solidFill>
                  <a:srgbClr val="000000"/>
                </a:solidFill>
                <a:latin typeface="McGrawHill-Italic" pitchFamily="2" charset="0"/>
              </a:rPr>
              <a:t>The McGraw-Hill Companies, Inc., 2000</a:t>
            </a:r>
            <a:endParaRPr lang="en-US" sz="24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498125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D92AE556-63FD-4296-81A9-16986128587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33713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35D14028-55F5-4B92-AAC1-8BE6E3C047E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206246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8B8D3C1B-C3BD-4D03-AE2C-90737558ACC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8689017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5.</a:t>
            </a:r>
            <a:fld id="{66A8C891-F087-4A62-A4F3-73881DA7FBC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8731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F46F67-2E45-4625-A4C5-D7BCBC421F30}" type="datetime1">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8952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5.</a:t>
            </a:r>
            <a:fld id="{2FD08727-BE30-4BC4-AA90-8FF7CDFA96D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612536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5.</a:t>
            </a:r>
            <a:fld id="{502EAA2C-C8B8-42C1-9A14-D226B5C61A4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378226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953B9BAB-51ED-43DE-99A2-CA43CED0EB6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4050535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0EEF9412-D14A-425B-B25B-658949CE522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0899758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A5522DAE-0985-44EC-9081-4ABE0501552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604576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A9498F5D-AF58-4B93-94B1-E86B4B44993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892883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Slide Number Placeholder 2"/>
          <p:cNvSpPr>
            <a:spLocks noGrp="1"/>
          </p:cNvSpPr>
          <p:nvPr>
            <p:ph type="sldNum" sz="quarter" idx="10"/>
          </p:nvPr>
        </p:nvSpPr>
        <p:spPr>
          <a:xfrm>
            <a:off x="-101600" y="6477000"/>
            <a:ext cx="2540000" cy="457200"/>
          </a:xfrm>
        </p:spPr>
        <p:txBody>
          <a:bodyPr/>
          <a:lstStyle>
            <a:lvl1pPr>
              <a:defRPr/>
            </a:lvl1pPr>
          </a:lstStyle>
          <a:p>
            <a:r>
              <a:rPr lang="en-US">
                <a:solidFill>
                  <a:srgbClr val="1C1C1C"/>
                </a:solidFill>
              </a:rPr>
              <a:t>5.</a:t>
            </a:r>
            <a:fld id="{4996FB00-104C-4D95-82B5-60136A761A1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96325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9217D53-DB3E-41B7-A3AD-EC78A677AD6D}" type="datetime1">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89244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C4C75B-D5B6-444A-A16B-DB36A5BC42CF}" type="datetime1">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51289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A8BEA2-82D7-46D2-BDEE-A949555033F2}" type="datetime1">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28380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C47C9-26FB-4016-A617-685E80DFAF90}" type="datetime1">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06874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1C0C9-19E3-4DC3-BC7A-B3C19F6D5CB7}" type="datetime1">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75710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286F8-5994-46B0-8714-B962CA2DE8A7}" type="datetime1">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69292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CA39F-5DCB-4AE3-9617-49801FA4AB75}" type="datetime1">
              <a:rPr lang="en-IN" smtClean="0"/>
              <a:t>21-09-2020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B9F2-D4B6-4AF5-BBFC-33CF87C7BE84}" type="slidenum">
              <a:rPr lang="en-IN" smtClean="0"/>
              <a:t>‹#›</a:t>
            </a:fld>
            <a:endParaRPr lang="en-IN"/>
          </a:p>
        </p:txBody>
      </p:sp>
    </p:spTree>
    <p:extLst>
      <p:ext uri="{BB962C8B-B14F-4D97-AF65-F5344CB8AC3E}">
        <p14:creationId xmlns:p14="http://schemas.microsoft.com/office/powerpoint/2010/main" val="259293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101600" y="64770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panose="020B0604020202020204" pitchFamily="34" charset="0"/>
              </a:rPr>
              <a:t>5.</a:t>
            </a:r>
            <a:fld id="{404C492A-15C7-41EA-9D68-A3094DC4A7A2}" type="slidenum">
              <a:rPr lang="en-US" b="1" smtClean="0">
                <a:solidFill>
                  <a:srgbClr val="1C1C1C"/>
                </a:solidFill>
                <a:latin typeface="Arial" panose="020B0604020202020204" pitchFamily="34" charset="0"/>
              </a:rPr>
              <a:pPr fontAlgn="base">
                <a:spcBef>
                  <a:spcPct val="0"/>
                </a:spcBef>
                <a:spcAft>
                  <a:spcPct val="0"/>
                </a:spcAft>
              </a:pPr>
              <a:t>‹#›</a:t>
            </a:fld>
            <a:endParaRPr lang="en-US" b="1" smtClean="0">
              <a:solidFill>
                <a:srgbClr val="1C1C1C"/>
              </a:solidFill>
              <a:latin typeface="Arial" panose="020B0604020202020204" pitchFamily="34" charset="0"/>
            </a:endParaRPr>
          </a:p>
        </p:txBody>
      </p:sp>
    </p:spTree>
    <p:extLst>
      <p:ext uri="{BB962C8B-B14F-4D97-AF65-F5344CB8AC3E}">
        <p14:creationId xmlns:p14="http://schemas.microsoft.com/office/powerpoint/2010/main" val="9304364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101600" y="64770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panose="020B0604020202020204" pitchFamily="34" charset="0"/>
              </a:rPr>
              <a:t>5.</a:t>
            </a:r>
            <a:fld id="{404C492A-15C7-41EA-9D68-A3094DC4A7A2}" type="slidenum">
              <a:rPr lang="en-US" b="1" smtClean="0">
                <a:solidFill>
                  <a:srgbClr val="1C1C1C"/>
                </a:solidFill>
                <a:latin typeface="Arial" panose="020B0604020202020204" pitchFamily="34" charset="0"/>
              </a:rPr>
              <a:pPr fontAlgn="base">
                <a:spcBef>
                  <a:spcPct val="0"/>
                </a:spcBef>
                <a:spcAft>
                  <a:spcPct val="0"/>
                </a:spcAft>
              </a:pPr>
              <a:t>‹#›</a:t>
            </a:fld>
            <a:endParaRPr lang="en-US" b="1" smtClean="0">
              <a:solidFill>
                <a:srgbClr val="1C1C1C"/>
              </a:solidFill>
              <a:latin typeface="Arial" panose="020B0604020202020204" pitchFamily="34" charset="0"/>
            </a:endParaRPr>
          </a:p>
        </p:txBody>
      </p:sp>
    </p:spTree>
    <p:extLst>
      <p:ext uri="{BB962C8B-B14F-4D97-AF65-F5344CB8AC3E}">
        <p14:creationId xmlns:p14="http://schemas.microsoft.com/office/powerpoint/2010/main" val="10143215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1.emf"/><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1.xml"/><Relationship Id="rId5" Type="http://schemas.openxmlformats.org/officeDocument/2006/relationships/image" Target="../media/image18.emf"/><Relationship Id="rId4" Type="http://schemas.openxmlformats.org/officeDocument/2006/relationships/customXml" Target="../ink/ink13.xml"/></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259237" y="1225659"/>
            <a:ext cx="8915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5400" i="0" baseline="0" dirty="0">
                <a:solidFill>
                  <a:schemeClr val="tx2"/>
                </a:solidFill>
                <a:latin typeface="Arial" panose="020B0604020202020204" pitchFamily="34" charset="0"/>
              </a:rPr>
              <a:t>Data Communications</a:t>
            </a:r>
          </a:p>
          <a:p>
            <a:pPr algn="ctr"/>
            <a:endParaRPr lang="en-US" sz="4400" i="0" baseline="0" dirty="0">
              <a:latin typeface="Arial" panose="020B0604020202020204" pitchFamily="34" charset="0"/>
            </a:endParaRPr>
          </a:p>
          <a:p>
            <a:pPr algn="ctr"/>
            <a:r>
              <a:rPr lang="en-US" sz="4400" i="0" baseline="0" dirty="0" smtClean="0">
                <a:latin typeface="Arial" panose="020B0604020202020204" pitchFamily="34" charset="0"/>
              </a:rPr>
              <a:t>Lecture 21</a:t>
            </a:r>
            <a:endParaRPr lang="en-US" sz="4400" i="0" baseline="0" dirty="0">
              <a:latin typeface="Arial" panose="020B0604020202020204" pitchFamily="34" charset="0"/>
            </a:endParaRPr>
          </a:p>
        </p:txBody>
      </p:sp>
    </p:spTree>
    <p:extLst>
      <p:ext uri="{BB962C8B-B14F-4D97-AF65-F5344CB8AC3E}">
        <p14:creationId xmlns:p14="http://schemas.microsoft.com/office/powerpoint/2010/main" val="3939547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Bandwidth of ASK</a:t>
            </a:r>
          </a:p>
        </p:txBody>
      </p:sp>
      <p:sp>
        <p:nvSpPr>
          <p:cNvPr id="882691" name="Rectangle 3"/>
          <p:cNvSpPr>
            <a:spLocks noGrp="1" noChangeArrowheads="1"/>
          </p:cNvSpPr>
          <p:nvPr>
            <p:ph type="body"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The bandwidth B of ASK is proportional to the signal rate S.</a:t>
            </a:r>
          </a:p>
          <a:p>
            <a:pPr algn="ctr">
              <a:buFont typeface="Wingdings" panose="05000000000000000000" pitchFamily="2" charset="2"/>
              <a:buNone/>
            </a:pPr>
            <a:r>
              <a:rPr lang="en-US"/>
              <a:t>B = (1+d)S</a:t>
            </a:r>
          </a:p>
          <a:p>
            <a:r>
              <a:rPr lang="en-US"/>
              <a:t>“d” is due to modulation and filtering, lies between 0 and 1.</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811400" y="2880000"/>
              <a:ext cx="7201440" cy="2038320"/>
            </p14:xfrm>
          </p:contentPart>
        </mc:Choice>
        <mc:Fallback>
          <p:pic>
            <p:nvPicPr>
              <p:cNvPr id="2" name="Ink 1"/>
              <p:cNvPicPr/>
              <p:nvPr/>
            </p:nvPicPr>
            <p:blipFill>
              <a:blip r:embed="rId4"/>
              <a:stretch>
                <a:fillRect/>
              </a:stretch>
            </p:blipFill>
            <p:spPr>
              <a:xfrm>
                <a:off x="4805640" y="2873160"/>
                <a:ext cx="7211160" cy="2053800"/>
              </a:xfrm>
              <a:prstGeom prst="rect">
                <a:avLst/>
              </a:prstGeom>
            </p:spPr>
          </p:pic>
        </mc:Fallback>
      </mc:AlternateContent>
    </p:spTree>
    <p:extLst>
      <p:ext uri="{BB962C8B-B14F-4D97-AF65-F5344CB8AC3E}">
        <p14:creationId xmlns:p14="http://schemas.microsoft.com/office/powerpoint/2010/main" val="3740261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077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0772" name="Text Box 4"/>
          <p:cNvSpPr txBox="1">
            <a:spLocks noChangeArrowheads="1"/>
          </p:cNvSpPr>
          <p:nvPr/>
        </p:nvSpPr>
        <p:spPr bwMode="auto">
          <a:xfrm>
            <a:off x="1828801" y="762000"/>
            <a:ext cx="32063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dirty="0" smtClean="0">
                <a:latin typeface="Times New Roman" panose="02020603050405020304" pitchFamily="18" charset="0"/>
              </a:rPr>
              <a:t>Binary </a:t>
            </a:r>
            <a:r>
              <a:rPr lang="en-US" sz="2000" i="1" dirty="0">
                <a:latin typeface="Times New Roman" panose="02020603050405020304" pitchFamily="18" charset="0"/>
              </a:rPr>
              <a:t>amplitude shift keying</a:t>
            </a:r>
          </a:p>
        </p:txBody>
      </p:sp>
      <p:sp>
        <p:nvSpPr>
          <p:cNvPr id="80077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07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2754314"/>
            <a:ext cx="862965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834480" y="1659240"/>
              <a:ext cx="10296720" cy="4356720"/>
            </p14:xfrm>
          </p:contentPart>
        </mc:Choice>
        <mc:Fallback>
          <p:pic>
            <p:nvPicPr>
              <p:cNvPr id="2" name="Ink 1"/>
              <p:cNvPicPr/>
              <p:nvPr/>
            </p:nvPicPr>
            <p:blipFill>
              <a:blip r:embed="rId5"/>
              <a:stretch>
                <a:fillRect/>
              </a:stretch>
            </p:blipFill>
            <p:spPr>
              <a:xfrm>
                <a:off x="827640" y="1653840"/>
                <a:ext cx="10313280" cy="4368960"/>
              </a:xfrm>
              <a:prstGeom prst="rect">
                <a:avLst/>
              </a:prstGeom>
            </p:spPr>
          </p:pic>
        </mc:Fallback>
      </mc:AlternateContent>
    </p:spTree>
    <p:extLst>
      <p:ext uri="{BB962C8B-B14F-4D97-AF65-F5344CB8AC3E}">
        <p14:creationId xmlns:p14="http://schemas.microsoft.com/office/powerpoint/2010/main" val="4293114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pic>
        <p:nvPicPr>
          <p:cNvPr id="826383" name="Picture 15"/>
          <p:cNvPicPr>
            <a:picLocks noChangeAspect="1" noChangeArrowheads="1"/>
          </p:cNvPicPr>
          <p:nvPr/>
        </p:nvPicPr>
        <p:blipFill rotWithShape="1">
          <a:blip r:embed="rId3">
            <a:extLst>
              <a:ext uri="{28A0092B-C50C-407E-A947-70E740481C1C}">
                <a14:useLocalDpi xmlns:a14="http://schemas.microsoft.com/office/drawing/2010/main" val="0"/>
              </a:ext>
            </a:extLst>
          </a:blip>
          <a:srcRect r="57506" b="-5939"/>
          <a:stretch/>
        </p:blipFill>
        <p:spPr bwMode="auto">
          <a:xfrm>
            <a:off x="1194672" y="2532895"/>
            <a:ext cx="10031292" cy="185571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481720" y="953280"/>
              <a:ext cx="5310000" cy="3259440"/>
            </p14:xfrm>
          </p:contentPart>
        </mc:Choice>
        <mc:Fallback>
          <p:pic>
            <p:nvPicPr>
              <p:cNvPr id="2" name="Ink 1"/>
              <p:cNvPicPr/>
              <p:nvPr/>
            </p:nvPicPr>
            <p:blipFill>
              <a:blip r:embed="rId5"/>
              <a:stretch>
                <a:fillRect/>
              </a:stretch>
            </p:blipFill>
            <p:spPr>
              <a:xfrm>
                <a:off x="5473440" y="944280"/>
                <a:ext cx="5326200" cy="3277800"/>
              </a:xfrm>
              <a:prstGeom prst="rect">
                <a:avLst/>
              </a:prstGeom>
            </p:spPr>
          </p:pic>
        </mc:Fallback>
      </mc:AlternateContent>
    </p:spTree>
    <p:extLst>
      <p:ext uri="{BB962C8B-B14F-4D97-AF65-F5344CB8AC3E}">
        <p14:creationId xmlns:p14="http://schemas.microsoft.com/office/powerpoint/2010/main" val="176520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81" name="Rectangle 13"/>
          <p:cNvSpPr>
            <a:spLocks noChangeArrowheads="1"/>
          </p:cNvSpPr>
          <p:nvPr/>
        </p:nvSpPr>
        <p:spPr bwMode="auto">
          <a:xfrm>
            <a:off x="1752600" y="1201739"/>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latin typeface="Times New Roman" panose="02020603050405020304" pitchFamily="18" charset="0"/>
              </a:rPr>
              <a:t>We have an available bandwidth of 100 kHz which spans from 200 to 300 kHz. What are the carrier frequency and the bit rate if we modulated our data by using ASK with d = 1?</a:t>
            </a:r>
          </a:p>
        </p:txBody>
      </p:sp>
      <p:sp>
        <p:nvSpPr>
          <p:cNvPr id="826382" name="Rectangle 14"/>
          <p:cNvSpPr>
            <a:spLocks noChangeArrowheads="1"/>
          </p:cNvSpPr>
          <p:nvPr/>
        </p:nvSpPr>
        <p:spPr bwMode="auto">
          <a:xfrm>
            <a:off x="1752600" y="3030538"/>
            <a:ext cx="86868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dirty="0">
                <a:solidFill>
                  <a:schemeClr val="hlink"/>
                </a:solidFill>
                <a:latin typeface="Times New Roman" panose="02020603050405020304" pitchFamily="18" charset="0"/>
              </a:rPr>
              <a:t>Solution</a:t>
            </a:r>
          </a:p>
          <a:p>
            <a:pPr algn="just"/>
            <a:r>
              <a:rPr lang="en-US" sz="2800" i="1" dirty="0">
                <a:latin typeface="Times" panose="02020603050405020304" pitchFamily="18" charset="0"/>
              </a:rPr>
              <a:t>The middle of the bandwidth is located at 250 kHz. This means that our carrier frequency can be at f</a:t>
            </a:r>
            <a:r>
              <a:rPr lang="en-US" sz="2800" i="1" baseline="-25000" dirty="0">
                <a:latin typeface="Times" panose="02020603050405020304" pitchFamily="18" charset="0"/>
              </a:rPr>
              <a:t>c</a:t>
            </a:r>
            <a:r>
              <a:rPr lang="en-US" sz="2800" i="1" dirty="0">
                <a:latin typeface="Times" panose="02020603050405020304" pitchFamily="18" charset="0"/>
              </a:rPr>
              <a:t> = 250 kHz. We can use the formula for bandwidth to find the bit rate (with d = 1 and r = 1).</a:t>
            </a:r>
          </a:p>
        </p:txBody>
      </p:sp>
      <p:pic>
        <p:nvPicPr>
          <p:cNvPr id="82638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975" y="5562601"/>
            <a:ext cx="7766050" cy="5762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92600" y="1582920"/>
              <a:ext cx="11875320" cy="5320080"/>
            </p14:xfrm>
          </p:contentPart>
        </mc:Choice>
        <mc:Fallback>
          <p:pic>
            <p:nvPicPr>
              <p:cNvPr id="2" name="Ink 1"/>
              <p:cNvPicPr/>
              <p:nvPr/>
            </p:nvPicPr>
            <p:blipFill>
              <a:blip r:embed="rId5"/>
              <a:stretch>
                <a:fillRect/>
              </a:stretch>
            </p:blipFill>
            <p:spPr>
              <a:xfrm>
                <a:off x="183960" y="1573920"/>
                <a:ext cx="11891160" cy="5335560"/>
              </a:xfrm>
              <a:prstGeom prst="rect">
                <a:avLst/>
              </a:prstGeom>
            </p:spPr>
          </p:pic>
        </mc:Fallback>
      </mc:AlternateContent>
    </p:spTree>
    <p:extLst>
      <p:ext uri="{BB962C8B-B14F-4D97-AF65-F5344CB8AC3E}">
        <p14:creationId xmlns:p14="http://schemas.microsoft.com/office/powerpoint/2010/main" val="2027700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19"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0"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1"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2"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3"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4"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8" name="Rectangle 12"/>
          <p:cNvSpPr>
            <a:spLocks noChangeArrowheads="1"/>
          </p:cNvSpPr>
          <p:nvPr/>
        </p:nvSpPr>
        <p:spPr bwMode="auto">
          <a:xfrm>
            <a:off x="2727326" y="0"/>
            <a:ext cx="13190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chemeClr val="hlink"/>
                </a:solidFill>
              </a:rPr>
              <a:t>Example 5.5</a:t>
            </a:r>
          </a:p>
        </p:txBody>
      </p:sp>
      <p:sp>
        <p:nvSpPr>
          <p:cNvPr id="828429" name="Rectangle 13"/>
          <p:cNvSpPr>
            <a:spLocks noChangeArrowheads="1"/>
          </p:cNvSpPr>
          <p:nvPr/>
        </p:nvSpPr>
        <p:spPr bwMode="auto">
          <a:xfrm>
            <a:off x="1752600" y="1143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latin typeface="Times New Roman" panose="02020603050405020304" pitchFamily="18" charset="0"/>
              </a:rPr>
              <a:t>We have an available bandwidth of 100 kHz which spans from 200 to 300 kHz. What should be the carrier frequency and the bit rate if we modulated our data by using FSK with d = 1?</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588760" y="2045160"/>
              <a:ext cx="5117040" cy="2478600"/>
            </p14:xfrm>
          </p:contentPart>
        </mc:Choice>
        <mc:Fallback>
          <p:pic>
            <p:nvPicPr>
              <p:cNvPr id="2" name="Ink 1"/>
              <p:cNvPicPr/>
              <p:nvPr/>
            </p:nvPicPr>
            <p:blipFill>
              <a:blip r:embed="rId4"/>
              <a:stretch>
                <a:fillRect/>
              </a:stretch>
            </p:blipFill>
            <p:spPr>
              <a:xfrm>
                <a:off x="2580480" y="2036520"/>
                <a:ext cx="5132520" cy="2494080"/>
              </a:xfrm>
              <a:prstGeom prst="rect">
                <a:avLst/>
              </a:prstGeom>
            </p:spPr>
          </p:pic>
        </mc:Fallback>
      </mc:AlternateContent>
    </p:spTree>
    <p:extLst>
      <p:ext uri="{BB962C8B-B14F-4D97-AF65-F5344CB8AC3E}">
        <p14:creationId xmlns:p14="http://schemas.microsoft.com/office/powerpoint/2010/main" val="2314516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Frequency Shift Keying</a:t>
            </a:r>
          </a:p>
        </p:txBody>
      </p:sp>
      <p:sp>
        <p:nvSpPr>
          <p:cNvPr id="880643" name="Rectangle 3"/>
          <p:cNvSpPr>
            <a:spLocks noGrp="1" noChangeArrowheads="1"/>
          </p:cNvSpPr>
          <p:nvPr>
            <p:ph type="body"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The digital data stream changes the frequency of the carrier signal, f</a:t>
            </a:r>
            <a:r>
              <a:rPr lang="en-US" baseline="-25000"/>
              <a:t>c</a:t>
            </a:r>
            <a:r>
              <a:rPr lang="en-US"/>
              <a:t>.</a:t>
            </a:r>
          </a:p>
          <a:p>
            <a:r>
              <a:rPr lang="en-US"/>
              <a:t>For example, a “1” could be represented by f</a:t>
            </a:r>
            <a:r>
              <a:rPr lang="en-US" baseline="-25000"/>
              <a:t>1</a:t>
            </a:r>
            <a:r>
              <a:rPr lang="en-US"/>
              <a:t>=f</a:t>
            </a:r>
            <a:r>
              <a:rPr lang="en-US" baseline="-25000"/>
              <a:t>c</a:t>
            </a:r>
            <a:r>
              <a:rPr lang="en-US"/>
              <a:t> +</a:t>
            </a:r>
            <a:r>
              <a:rPr lang="en-US">
                <a:latin typeface="Symbol" panose="05050102010706020507" pitchFamily="18" charset="2"/>
                <a:sym typeface="Symbol" panose="05050102010706020507" pitchFamily="18" charset="2"/>
              </a:rPr>
              <a:t></a:t>
            </a:r>
            <a:r>
              <a:rPr lang="en-US"/>
              <a:t>f, and a “0” could be represented by f</a:t>
            </a:r>
            <a:r>
              <a:rPr lang="en-US" baseline="-25000"/>
              <a:t>2</a:t>
            </a:r>
            <a:r>
              <a:rPr lang="en-US"/>
              <a:t>=f</a:t>
            </a:r>
            <a:r>
              <a:rPr lang="en-US" baseline="-25000"/>
              <a:t>c</a:t>
            </a:r>
            <a:r>
              <a:rPr lang="en-US"/>
              <a:t>-</a:t>
            </a:r>
            <a:r>
              <a:rPr lang="en-US">
                <a:latin typeface="Symbol" panose="05050102010706020507" pitchFamily="18" charset="2"/>
                <a:sym typeface="Symbol" panose="05050102010706020507" pitchFamily="18" charset="2"/>
              </a:rPr>
              <a:t></a:t>
            </a:r>
            <a:r>
              <a:rPr lang="en-US"/>
              <a:t>f.</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28960" y="4071960"/>
              <a:ext cx="7581600" cy="2058840"/>
            </p14:xfrm>
          </p:contentPart>
        </mc:Choice>
        <mc:Fallback>
          <p:pic>
            <p:nvPicPr>
              <p:cNvPr id="2" name="Ink 1"/>
              <p:cNvPicPr/>
              <p:nvPr/>
            </p:nvPicPr>
            <p:blipFill>
              <a:blip r:embed="rId4"/>
              <a:stretch>
                <a:fillRect/>
              </a:stretch>
            </p:blipFill>
            <p:spPr>
              <a:xfrm>
                <a:off x="1119240" y="4063680"/>
                <a:ext cx="7598880" cy="2077200"/>
              </a:xfrm>
              <a:prstGeom prst="rect">
                <a:avLst/>
              </a:prstGeom>
            </p:spPr>
          </p:pic>
        </mc:Fallback>
      </mc:AlternateContent>
    </p:spTree>
    <p:extLst>
      <p:ext uri="{BB962C8B-B14F-4D97-AF65-F5344CB8AC3E}">
        <p14:creationId xmlns:p14="http://schemas.microsoft.com/office/powerpoint/2010/main" val="1770930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384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3844" name="Text Box 4"/>
          <p:cNvSpPr txBox="1">
            <a:spLocks noChangeArrowheads="1"/>
          </p:cNvSpPr>
          <p:nvPr/>
        </p:nvSpPr>
        <p:spPr bwMode="auto">
          <a:xfrm>
            <a:off x="1828800" y="762000"/>
            <a:ext cx="31824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dirty="0" smtClean="0">
                <a:latin typeface="Times New Roman" panose="02020603050405020304" pitchFamily="18" charset="0"/>
              </a:rPr>
              <a:t>Binary </a:t>
            </a:r>
            <a:r>
              <a:rPr lang="en-US" sz="2000" i="1" dirty="0">
                <a:latin typeface="Times New Roman" panose="02020603050405020304" pitchFamily="18" charset="0"/>
              </a:rPr>
              <a:t>frequency shift keying</a:t>
            </a:r>
          </a:p>
        </p:txBody>
      </p:sp>
      <p:sp>
        <p:nvSpPr>
          <p:cNvPr id="80384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3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4" y="2290764"/>
            <a:ext cx="8637587" cy="266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156400" y="2547360"/>
              <a:ext cx="7929000" cy="3912120"/>
            </p14:xfrm>
          </p:contentPart>
        </mc:Choice>
        <mc:Fallback>
          <p:pic>
            <p:nvPicPr>
              <p:cNvPr id="2" name="Ink 1"/>
              <p:cNvPicPr/>
              <p:nvPr/>
            </p:nvPicPr>
            <p:blipFill>
              <a:blip r:embed="rId5"/>
              <a:stretch>
                <a:fillRect/>
              </a:stretch>
            </p:blipFill>
            <p:spPr>
              <a:xfrm>
                <a:off x="2146320" y="2537280"/>
                <a:ext cx="7950600" cy="3934080"/>
              </a:xfrm>
              <a:prstGeom prst="rect">
                <a:avLst/>
              </a:prstGeom>
            </p:spPr>
          </p:pic>
        </mc:Fallback>
      </mc:AlternateContent>
    </p:spTree>
    <p:extLst>
      <p:ext uri="{BB962C8B-B14F-4D97-AF65-F5344CB8AC3E}">
        <p14:creationId xmlns:p14="http://schemas.microsoft.com/office/powerpoint/2010/main" val="3555696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Bandwidth of FSK</a:t>
            </a:r>
          </a:p>
        </p:txBody>
      </p:sp>
      <p:sp>
        <p:nvSpPr>
          <p:cNvPr id="881667" name="Rectangle 3"/>
          <p:cNvSpPr>
            <a:spLocks noGrp="1" noChangeArrowheads="1"/>
          </p:cNvSpPr>
          <p:nvPr>
            <p:ph type="body"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If the difference between the two frequencies (f</a:t>
            </a:r>
            <a:r>
              <a:rPr lang="en-US" baseline="-25000"/>
              <a:t>1</a:t>
            </a:r>
            <a:r>
              <a:rPr lang="en-US"/>
              <a:t> and f</a:t>
            </a:r>
            <a:r>
              <a:rPr lang="en-US" baseline="-25000"/>
              <a:t>2</a:t>
            </a:r>
            <a:r>
              <a:rPr lang="en-US"/>
              <a:t>) is 2</a:t>
            </a:r>
            <a:r>
              <a:rPr lang="en-US">
                <a:latin typeface="Symbol" panose="05050102010706020507" pitchFamily="18" charset="2"/>
                <a:sym typeface="Symbol" panose="05050102010706020507" pitchFamily="18" charset="2"/>
              </a:rPr>
              <a:t></a:t>
            </a:r>
            <a:r>
              <a:rPr lang="en-US"/>
              <a:t>f, then the required BW B will be:</a:t>
            </a:r>
          </a:p>
          <a:p>
            <a:pPr algn="ctr">
              <a:buFont typeface="Wingdings" panose="05000000000000000000" pitchFamily="2" charset="2"/>
              <a:buNone/>
            </a:pPr>
            <a:r>
              <a:rPr lang="en-US"/>
              <a:t>B = (1+d)xS +2</a:t>
            </a:r>
            <a:r>
              <a:rPr lang="en-US">
                <a:latin typeface="Symbol" panose="05050102010706020507" pitchFamily="18" charset="2"/>
                <a:sym typeface="Symbol" panose="05050102010706020507" pitchFamily="18" charset="2"/>
              </a:rPr>
              <a:t></a:t>
            </a:r>
            <a:r>
              <a:rPr lang="en-US"/>
              <a:t>f</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198320" y="3395520"/>
              <a:ext cx="6137640" cy="1942200"/>
            </p14:xfrm>
          </p:contentPart>
        </mc:Choice>
        <mc:Fallback>
          <p:pic>
            <p:nvPicPr>
              <p:cNvPr id="2" name="Ink 1"/>
              <p:cNvPicPr/>
              <p:nvPr/>
            </p:nvPicPr>
            <p:blipFill>
              <a:blip r:embed="rId4"/>
              <a:stretch>
                <a:fillRect/>
              </a:stretch>
            </p:blipFill>
            <p:spPr>
              <a:xfrm>
                <a:off x="4188240" y="3385800"/>
                <a:ext cx="6158520" cy="1962000"/>
              </a:xfrm>
              <a:prstGeom prst="rect">
                <a:avLst/>
              </a:prstGeom>
            </p:spPr>
          </p:pic>
        </mc:Fallback>
      </mc:AlternateContent>
    </p:spTree>
    <p:extLst>
      <p:ext uri="{BB962C8B-B14F-4D97-AF65-F5344CB8AC3E}">
        <p14:creationId xmlns:p14="http://schemas.microsoft.com/office/powerpoint/2010/main" val="3445469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8013432"/>
              </p:ext>
            </p:extLst>
          </p:nvPr>
        </p:nvGraphicFramePr>
        <p:xfrm>
          <a:off x="2628900" y="2614454"/>
          <a:ext cx="6934200" cy="2773680"/>
        </p:xfrm>
        <a:graphic>
          <a:graphicData uri="http://schemas.openxmlformats.org/drawingml/2006/table">
            <a:tbl>
              <a:tblPr/>
              <a:tblGrid>
                <a:gridCol w="2311400"/>
                <a:gridCol w="2311400"/>
                <a:gridCol w="2311400"/>
              </a:tblGrid>
              <a:tr h="0">
                <a:tc gridSpan="3">
                  <a:txBody>
                    <a:bodyPr/>
                    <a:lstStyle/>
                    <a:p>
                      <a:pPr algn="ctr" fontAlgn="t"/>
                      <a:r>
                        <a:rPr lang="en-IN" cap="all">
                          <a:effectLst/>
                        </a:rPr>
                        <a:t>QAM FORMATS &amp; BIT RATES COMPARISON</a:t>
                      </a:r>
                      <a:br>
                        <a:rPr lang="en-IN" cap="all">
                          <a:effectLst/>
                        </a:rPr>
                      </a:br>
                      <a:r>
                        <a:rPr lang="en-IN" cap="all">
                          <a:effectLst/>
                        </a:rPr>
                        <a:t> </a:t>
                      </a:r>
                    </a:p>
                  </a:txBody>
                  <a:tcPr marT="19050" marB="19050">
                    <a:lnL>
                      <a:noFill/>
                    </a:lnL>
                    <a:lnR>
                      <a:noFill/>
                    </a:lnR>
                    <a:lnT>
                      <a:noFill/>
                    </a:lnT>
                    <a:lnB w="9525" cap="flat" cmpd="sng" algn="ctr">
                      <a:solidFill>
                        <a:srgbClr val="E8E4E3"/>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r>
              <a:tr h="0">
                <a:tc>
                  <a:txBody>
                    <a:bodyPr/>
                    <a:lstStyle/>
                    <a:p>
                      <a:pPr algn="ctr" fontAlgn="t"/>
                      <a:r>
                        <a:rPr lang="en-IN" cap="all">
                          <a:effectLst/>
                        </a:rPr>
                        <a:t>MODULATION</a:t>
                      </a:r>
                    </a:p>
                  </a:txBody>
                  <a:tcPr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cap="all">
                          <a:effectLst/>
                        </a:rPr>
                        <a:t>BITS PER SYMBOL</a:t>
                      </a:r>
                    </a:p>
                  </a:txBody>
                  <a:tcPr marL="19050"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cap="all">
                          <a:effectLst/>
                        </a:rPr>
                        <a:t>SYMBOL RATE</a:t>
                      </a:r>
                    </a:p>
                  </a:txBody>
                  <a:tcPr marL="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r>
              <a:tr h="0">
                <a:tc>
                  <a:txBody>
                    <a:bodyPr/>
                    <a:lstStyle/>
                    <a:p>
                      <a:pPr algn="ctr" fontAlgn="t"/>
                      <a:r>
                        <a:rPr lang="en-IN" dirty="0" smtClean="0">
                          <a:effectLst/>
                        </a:rPr>
                        <a:t>ASK/BPSK</a:t>
                      </a:r>
                      <a:endParaRPr lang="en-IN" dirty="0">
                        <a:effectLst/>
                      </a:endParaRPr>
                    </a:p>
                  </a:txBody>
                  <a:tcPr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1</a:t>
                      </a:r>
                    </a:p>
                  </a:txBody>
                  <a:tcPr marL="19050"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1 x bit rate</a:t>
                      </a:r>
                    </a:p>
                  </a:txBody>
                  <a:tcPr marL="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r>
              <a:tr h="0">
                <a:tc>
                  <a:txBody>
                    <a:bodyPr/>
                    <a:lstStyle/>
                    <a:p>
                      <a:pPr algn="ctr" fontAlgn="t"/>
                      <a:r>
                        <a:rPr lang="en-IN" dirty="0" smtClean="0">
                          <a:effectLst/>
                        </a:rPr>
                        <a:t>4QAM</a:t>
                      </a:r>
                      <a:endParaRPr lang="en-IN" dirty="0">
                        <a:effectLst/>
                      </a:endParaRPr>
                    </a:p>
                  </a:txBody>
                  <a:tcPr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2</a:t>
                      </a:r>
                    </a:p>
                  </a:txBody>
                  <a:tcPr marL="19050"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1/2 bit rate</a:t>
                      </a:r>
                    </a:p>
                  </a:txBody>
                  <a:tcPr marL="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r>
              <a:tr h="0">
                <a:tc>
                  <a:txBody>
                    <a:bodyPr/>
                    <a:lstStyle/>
                    <a:p>
                      <a:pPr algn="ctr" fontAlgn="t"/>
                      <a:r>
                        <a:rPr lang="en-IN" dirty="0" smtClean="0">
                          <a:effectLst/>
                        </a:rPr>
                        <a:t>8QAM</a:t>
                      </a:r>
                      <a:endParaRPr lang="en-IN" dirty="0">
                        <a:effectLst/>
                      </a:endParaRPr>
                    </a:p>
                  </a:txBody>
                  <a:tcPr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3</a:t>
                      </a:r>
                    </a:p>
                  </a:txBody>
                  <a:tcPr marL="19050"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1/3 bit rate</a:t>
                      </a:r>
                    </a:p>
                  </a:txBody>
                  <a:tcPr marL="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r>
              <a:tr h="0">
                <a:tc>
                  <a:txBody>
                    <a:bodyPr/>
                    <a:lstStyle/>
                    <a:p>
                      <a:pPr algn="ctr" fontAlgn="t"/>
                      <a:r>
                        <a:rPr lang="en-IN" dirty="0">
                          <a:effectLst/>
                        </a:rPr>
                        <a:t>16QAM</a:t>
                      </a:r>
                    </a:p>
                  </a:txBody>
                  <a:tcPr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4</a:t>
                      </a:r>
                    </a:p>
                  </a:txBody>
                  <a:tcPr marL="19050"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1/4 bit rate</a:t>
                      </a:r>
                    </a:p>
                  </a:txBody>
                  <a:tcPr marL="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r>
              <a:tr h="0">
                <a:tc>
                  <a:txBody>
                    <a:bodyPr/>
                    <a:lstStyle/>
                    <a:p>
                      <a:pPr algn="ctr" fontAlgn="t"/>
                      <a:r>
                        <a:rPr lang="en-IN" dirty="0">
                          <a:effectLst/>
                        </a:rPr>
                        <a:t>32QAM</a:t>
                      </a:r>
                    </a:p>
                  </a:txBody>
                  <a:tcPr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5</a:t>
                      </a:r>
                    </a:p>
                  </a:txBody>
                  <a:tcPr marL="19050"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1/5 bit rate</a:t>
                      </a:r>
                    </a:p>
                  </a:txBody>
                  <a:tcPr marL="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r>
              <a:tr h="0">
                <a:tc>
                  <a:txBody>
                    <a:bodyPr/>
                    <a:lstStyle/>
                    <a:p>
                      <a:pPr algn="ctr" fontAlgn="t"/>
                      <a:r>
                        <a:rPr lang="en-IN">
                          <a:effectLst/>
                        </a:rPr>
                        <a:t>64QAM</a:t>
                      </a:r>
                    </a:p>
                  </a:txBody>
                  <a:tcPr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a:effectLst/>
                        </a:rPr>
                        <a:t>6</a:t>
                      </a:r>
                    </a:p>
                  </a:txBody>
                  <a:tcPr marL="19050" marR="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c>
                  <a:txBody>
                    <a:bodyPr/>
                    <a:lstStyle/>
                    <a:p>
                      <a:pPr algn="ctr" fontAlgn="t"/>
                      <a:r>
                        <a:rPr lang="en-IN" dirty="0">
                          <a:effectLst/>
                        </a:rPr>
                        <a:t>1/6 bit rate</a:t>
                      </a:r>
                    </a:p>
                  </a:txBody>
                  <a:tcPr marL="19050" marT="19050" marB="19050">
                    <a:lnL>
                      <a:noFill/>
                    </a:lnL>
                    <a:lnR>
                      <a:noFill/>
                    </a:lnR>
                    <a:lnT w="9525" cap="flat" cmpd="sng" algn="ctr">
                      <a:solidFill>
                        <a:srgbClr val="E8E4E3"/>
                      </a:solidFill>
                      <a:prstDash val="solid"/>
                      <a:round/>
                      <a:headEnd type="none" w="med" len="med"/>
                      <a:tailEnd type="none" w="med" len="med"/>
                    </a:lnT>
                    <a:lnB w="9525" cap="flat" cmpd="sng" algn="ctr">
                      <a:solidFill>
                        <a:srgbClr val="E8E4E3"/>
                      </a:solidFill>
                      <a:prstDash val="solid"/>
                      <a:round/>
                      <a:headEnd type="none" w="med" len="med"/>
                      <a:tailEnd type="none" w="med" len="med"/>
                    </a:lnB>
                    <a:solidFill>
                      <a:srgbClr val="FFFFFF"/>
                    </a:solid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71360" y="1287720"/>
              <a:ext cx="11649600" cy="5522760"/>
            </p14:xfrm>
          </p:contentPart>
        </mc:Choice>
        <mc:Fallback>
          <p:pic>
            <p:nvPicPr>
              <p:cNvPr id="3" name="Ink 2"/>
              <p:cNvPicPr/>
              <p:nvPr/>
            </p:nvPicPr>
            <p:blipFill>
              <a:blip r:embed="rId3"/>
              <a:stretch>
                <a:fillRect/>
              </a:stretch>
            </p:blipFill>
            <p:spPr>
              <a:xfrm>
                <a:off x="164160" y="1279440"/>
                <a:ext cx="11662200" cy="5540400"/>
              </a:xfrm>
              <a:prstGeom prst="rect">
                <a:avLst/>
              </a:prstGeom>
            </p:spPr>
          </p:pic>
        </mc:Fallback>
      </mc:AlternateContent>
    </p:spTree>
    <p:extLst>
      <p:ext uri="{BB962C8B-B14F-4D97-AF65-F5344CB8AC3E}">
        <p14:creationId xmlns:p14="http://schemas.microsoft.com/office/powerpoint/2010/main" val="3870682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lgn="ctr">
              <a:buNone/>
            </a:pPr>
            <a:r>
              <a:rPr lang="en-IN" sz="6000" b="1" dirty="0">
                <a:solidFill>
                  <a:prstClr val="black"/>
                </a:solidFill>
                <a:latin typeface="Calibri Light" panose="020F0302020204030204"/>
              </a:rPr>
              <a:t>Numerical on Digital Modulation Schemes</a:t>
            </a:r>
            <a:endParaRPr lang="en-IN" sz="4000" b="1" dirty="0"/>
          </a:p>
        </p:txBody>
      </p:sp>
    </p:spTree>
    <p:extLst>
      <p:ext uri="{BB962C8B-B14F-4D97-AF65-F5344CB8AC3E}">
        <p14:creationId xmlns:p14="http://schemas.microsoft.com/office/powerpoint/2010/main" val="2596592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30" name="Rectangle 10"/>
          <p:cNvSpPr>
            <a:spLocks noChangeArrowheads="1"/>
          </p:cNvSpPr>
          <p:nvPr/>
        </p:nvSpPr>
        <p:spPr bwMode="auto">
          <a:xfrm>
            <a:off x="1752600" y="1143000"/>
            <a:ext cx="8229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i="1" dirty="0" smtClean="0">
                <a:latin typeface="Times New Roman" panose="02020603050405020304" pitchFamily="18" charset="0"/>
              </a:rPr>
              <a:t>4-QAM scheme carries </a:t>
            </a:r>
            <a:r>
              <a:rPr lang="en-US" sz="2800" i="1" dirty="0">
                <a:latin typeface="Times New Roman" panose="02020603050405020304" pitchFamily="18" charset="0"/>
              </a:rPr>
              <a:t>4 bits per signal element. If 1000 signal elements are sent per second, find the bit rate.</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00520" y="1273320"/>
              <a:ext cx="6715800" cy="2014200"/>
            </p14:xfrm>
          </p:contentPart>
        </mc:Choice>
        <mc:Fallback>
          <p:pic>
            <p:nvPicPr>
              <p:cNvPr id="2" name="Ink 1"/>
              <p:cNvPicPr/>
              <p:nvPr/>
            </p:nvPicPr>
            <p:blipFill>
              <a:blip r:embed="rId4"/>
              <a:stretch>
                <a:fillRect/>
              </a:stretch>
            </p:blipFill>
            <p:spPr>
              <a:xfrm>
                <a:off x="1095840" y="1266840"/>
                <a:ext cx="6727320" cy="2024280"/>
              </a:xfrm>
              <a:prstGeom prst="rect">
                <a:avLst/>
              </a:prstGeom>
            </p:spPr>
          </p:pic>
        </mc:Fallback>
      </mc:AlternateContent>
    </p:spTree>
    <p:extLst>
      <p:ext uri="{BB962C8B-B14F-4D97-AF65-F5344CB8AC3E}">
        <p14:creationId xmlns:p14="http://schemas.microsoft.com/office/powerpoint/2010/main" val="1645027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pic>
        <p:nvPicPr>
          <p:cNvPr id="824333" name="Picture 13"/>
          <p:cNvPicPr>
            <a:picLocks noChangeAspect="1" noChangeArrowheads="1"/>
          </p:cNvPicPr>
          <p:nvPr/>
        </p:nvPicPr>
        <p:blipFill rotWithShape="1">
          <a:blip r:embed="rId3">
            <a:extLst>
              <a:ext uri="{28A0092B-C50C-407E-A947-70E740481C1C}">
                <a14:useLocalDpi xmlns:a14="http://schemas.microsoft.com/office/drawing/2010/main" val="0"/>
              </a:ext>
            </a:extLst>
          </a:blip>
          <a:srcRect r="74943" b="-1953"/>
          <a:stretch/>
        </p:blipFill>
        <p:spPr bwMode="auto">
          <a:xfrm>
            <a:off x="3862519" y="2566539"/>
            <a:ext cx="3044295" cy="1091061"/>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23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2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4330" name="Rectangle 10"/>
          <p:cNvSpPr>
            <a:spLocks noChangeArrowheads="1"/>
          </p:cNvSpPr>
          <p:nvPr/>
        </p:nvSpPr>
        <p:spPr bwMode="auto">
          <a:xfrm>
            <a:off x="1752600" y="1143000"/>
            <a:ext cx="8229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i="1" dirty="0" smtClean="0">
                <a:latin typeface="Times New Roman" panose="02020603050405020304" pitchFamily="18" charset="0"/>
              </a:rPr>
              <a:t>4-QAM scheme carries </a:t>
            </a:r>
            <a:r>
              <a:rPr lang="en-US" sz="2800" i="1" dirty="0">
                <a:latin typeface="Times New Roman" panose="02020603050405020304" pitchFamily="18" charset="0"/>
              </a:rPr>
              <a:t>4 bits per signal element. If 1000 signal elements are sent per second, find the bit rate.</a:t>
            </a:r>
          </a:p>
        </p:txBody>
      </p:sp>
      <p:sp>
        <p:nvSpPr>
          <p:cNvPr id="824331" name="Rectangle 11"/>
          <p:cNvSpPr>
            <a:spLocks noChangeArrowheads="1"/>
          </p:cNvSpPr>
          <p:nvPr/>
        </p:nvSpPr>
        <p:spPr bwMode="auto">
          <a:xfrm>
            <a:off x="1752600" y="3048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i="1">
                <a:solidFill>
                  <a:schemeClr val="hlink"/>
                </a:solidFill>
                <a:latin typeface="Times New Roman" panose="02020603050405020304" pitchFamily="18" charset="0"/>
              </a:rPr>
              <a:t>Solution</a:t>
            </a:r>
          </a:p>
          <a:p>
            <a:r>
              <a:rPr lang="en-US" sz="2800" i="1">
                <a:latin typeface="Times" panose="02020603050405020304" pitchFamily="18" charset="0"/>
              </a:rPr>
              <a:t>In this case, r = 4, S = 1000, and N is unknown. We can find the value of N from</a:t>
            </a:r>
          </a:p>
        </p:txBody>
      </p:sp>
      <p:pic>
        <p:nvPicPr>
          <p:cNvPr id="82433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139" y="4843464"/>
            <a:ext cx="6434137" cy="5667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393920" y="1320840"/>
              <a:ext cx="10420920" cy="5130000"/>
            </p14:xfrm>
          </p:contentPart>
        </mc:Choice>
        <mc:Fallback>
          <p:pic>
            <p:nvPicPr>
              <p:cNvPr id="2" name="Ink 1"/>
              <p:cNvPicPr/>
              <p:nvPr/>
            </p:nvPicPr>
            <p:blipFill>
              <a:blip r:embed="rId5"/>
              <a:stretch>
                <a:fillRect/>
              </a:stretch>
            </p:blipFill>
            <p:spPr>
              <a:xfrm>
                <a:off x="1388520" y="1315440"/>
                <a:ext cx="10428840" cy="5142960"/>
              </a:xfrm>
              <a:prstGeom prst="rect">
                <a:avLst/>
              </a:prstGeom>
            </p:spPr>
          </p:pic>
        </mc:Fallback>
      </mc:AlternateContent>
    </p:spTree>
    <p:extLst>
      <p:ext uri="{BB962C8B-B14F-4D97-AF65-F5344CB8AC3E}">
        <p14:creationId xmlns:p14="http://schemas.microsoft.com/office/powerpoint/2010/main" val="40902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4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4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4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5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5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5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57" name="Rectangle 13"/>
          <p:cNvSpPr>
            <a:spLocks noChangeArrowheads="1"/>
          </p:cNvSpPr>
          <p:nvPr/>
        </p:nvSpPr>
        <p:spPr bwMode="auto">
          <a:xfrm>
            <a:off x="1752600" y="1143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latin typeface="Times New Roman" panose="02020603050405020304" pitchFamily="18" charset="0"/>
              </a:rPr>
              <a:t>An analog signal has a bit rate of 8000 bps and a baud rate of 1000 baud. How many data elements are carried by each signal element? How many signal elements do we need?</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871440" y="2391480"/>
              <a:ext cx="8312040" cy="4328280"/>
            </p14:xfrm>
          </p:contentPart>
        </mc:Choice>
        <mc:Fallback>
          <p:pic>
            <p:nvPicPr>
              <p:cNvPr id="2" name="Ink 1"/>
              <p:cNvPicPr/>
              <p:nvPr/>
            </p:nvPicPr>
            <p:blipFill>
              <a:blip r:embed="rId4"/>
              <a:stretch>
                <a:fillRect/>
              </a:stretch>
            </p:blipFill>
            <p:spPr>
              <a:xfrm>
                <a:off x="3862440" y="2383920"/>
                <a:ext cx="8328960" cy="4341960"/>
              </a:xfrm>
              <a:prstGeom prst="rect">
                <a:avLst/>
              </a:prstGeom>
            </p:spPr>
          </p:pic>
        </mc:Fallback>
      </mc:AlternateContent>
    </p:spTree>
    <p:extLst>
      <p:ext uri="{BB962C8B-B14F-4D97-AF65-F5344CB8AC3E}">
        <p14:creationId xmlns:p14="http://schemas.microsoft.com/office/powerpoint/2010/main" val="1479060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4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4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4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5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5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5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5357" name="Rectangle 13"/>
          <p:cNvSpPr>
            <a:spLocks noChangeArrowheads="1"/>
          </p:cNvSpPr>
          <p:nvPr/>
        </p:nvSpPr>
        <p:spPr bwMode="auto">
          <a:xfrm>
            <a:off x="1752600" y="1143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latin typeface="Times New Roman" panose="02020603050405020304" pitchFamily="18" charset="0"/>
              </a:rPr>
              <a:t>An analog signal has a bit rate of 8000 bps and a baud rate of 1000 baud. How many data elements are carried by each signal element? How many signal elements do we need?</a:t>
            </a:r>
          </a:p>
        </p:txBody>
      </p:sp>
      <p:sp>
        <p:nvSpPr>
          <p:cNvPr id="825358" name="Rectangle 14"/>
          <p:cNvSpPr>
            <a:spLocks noChangeArrowheads="1"/>
          </p:cNvSpPr>
          <p:nvPr/>
        </p:nvSpPr>
        <p:spPr bwMode="auto">
          <a:xfrm>
            <a:off x="1828800" y="3000376"/>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i="1">
                <a:solidFill>
                  <a:schemeClr val="hlink"/>
                </a:solidFill>
                <a:latin typeface="Times New Roman" panose="02020603050405020304" pitchFamily="18" charset="0"/>
              </a:rPr>
              <a:t>Solution</a:t>
            </a:r>
          </a:p>
          <a:p>
            <a:pPr algn="just"/>
            <a:r>
              <a:rPr lang="en-US" sz="2800" i="1">
                <a:latin typeface="Times" panose="02020603050405020304" pitchFamily="18" charset="0"/>
              </a:rPr>
              <a:t>In this example, S = 1000, N = 8000, and r and L are unknown. We find first the value of r and then the value of L.</a:t>
            </a:r>
          </a:p>
        </p:txBody>
      </p:sp>
      <p:pic>
        <p:nvPicPr>
          <p:cNvPr id="8253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6" y="4899026"/>
            <a:ext cx="5427663" cy="10445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7098480" y="4584960"/>
              <a:ext cx="4733280" cy="1609200"/>
            </p14:xfrm>
          </p:contentPart>
        </mc:Choice>
        <mc:Fallback>
          <p:pic>
            <p:nvPicPr>
              <p:cNvPr id="2" name="Ink 1"/>
              <p:cNvPicPr/>
              <p:nvPr/>
            </p:nvPicPr>
            <p:blipFill>
              <a:blip r:embed="rId5"/>
              <a:stretch>
                <a:fillRect/>
              </a:stretch>
            </p:blipFill>
            <p:spPr>
              <a:xfrm>
                <a:off x="7090560" y="4578840"/>
                <a:ext cx="4749480" cy="1623240"/>
              </a:xfrm>
              <a:prstGeom prst="rect">
                <a:avLst/>
              </a:prstGeom>
            </p:spPr>
          </p:pic>
        </mc:Fallback>
      </mc:AlternateContent>
    </p:spTree>
    <p:extLst>
      <p:ext uri="{BB962C8B-B14F-4D97-AF65-F5344CB8AC3E}">
        <p14:creationId xmlns:p14="http://schemas.microsoft.com/office/powerpoint/2010/main" val="4212390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81" name="Rectangle 13"/>
          <p:cNvSpPr>
            <a:spLocks noChangeArrowheads="1"/>
          </p:cNvSpPr>
          <p:nvPr/>
        </p:nvSpPr>
        <p:spPr bwMode="auto">
          <a:xfrm>
            <a:off x="1752600" y="1201739"/>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latin typeface="Times New Roman" panose="02020603050405020304" pitchFamily="18" charset="0"/>
              </a:rPr>
              <a:t>We have an available bandwidth of 100 kHz which spans from 200 to 300 kHz. What are the carrier frequency and the bit rate if we modulated our data by using ASK with d = 1?</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316920" y="960840"/>
              <a:ext cx="5896440" cy="5574600"/>
            </p14:xfrm>
          </p:contentPart>
        </mc:Choice>
        <mc:Fallback>
          <p:pic>
            <p:nvPicPr>
              <p:cNvPr id="2" name="Ink 1"/>
              <p:cNvPicPr/>
              <p:nvPr/>
            </p:nvPicPr>
            <p:blipFill>
              <a:blip r:embed="rId4"/>
              <a:stretch>
                <a:fillRect/>
              </a:stretch>
            </p:blipFill>
            <p:spPr>
              <a:xfrm>
                <a:off x="6309720" y="954720"/>
                <a:ext cx="5909040" cy="5589360"/>
              </a:xfrm>
              <a:prstGeom prst="rect">
                <a:avLst/>
              </a:prstGeom>
            </p:spPr>
          </p:pic>
        </mc:Fallback>
      </mc:AlternateContent>
    </p:spTree>
    <p:extLst>
      <p:ext uri="{BB962C8B-B14F-4D97-AF65-F5344CB8AC3E}">
        <p14:creationId xmlns:p14="http://schemas.microsoft.com/office/powerpoint/2010/main" val="2509572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2" ma:contentTypeDescription="Create a new document." ma:contentTypeScope="" ma:versionID="ee06e7952b266261fec7c4fdcea54249">
  <xsd:schema xmlns:xsd="http://www.w3.org/2001/XMLSchema" xmlns:xs="http://www.w3.org/2001/XMLSchema" xmlns:p="http://schemas.microsoft.com/office/2006/metadata/properties" xmlns:ns2="f733c01e-f8de-4ab7-a358-11ee3ada8c63" targetNamespace="http://schemas.microsoft.com/office/2006/metadata/properties" ma:root="true" ma:fieldsID="08406ad73cdbc1ceb9146597cd1ce21b" ns2:_="">
    <xsd:import namespace="f733c01e-f8de-4ab7-a358-11ee3ada8c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6B3DB2-C2FC-4120-A49C-0F6DE80AF987}"/>
</file>

<file path=customXml/itemProps2.xml><?xml version="1.0" encoding="utf-8"?>
<ds:datastoreItem xmlns:ds="http://schemas.openxmlformats.org/officeDocument/2006/customXml" ds:itemID="{3FA01747-44A3-41C1-8A2A-6DC49F732BC7}"/>
</file>

<file path=customXml/itemProps3.xml><?xml version="1.0" encoding="utf-8"?>
<ds:datastoreItem xmlns:ds="http://schemas.openxmlformats.org/officeDocument/2006/customXml" ds:itemID="{18CEE8A3-5567-4BF4-8CDC-435D408C71FA}"/>
</file>

<file path=docProps/app.xml><?xml version="1.0" encoding="utf-8"?>
<Properties xmlns="http://schemas.openxmlformats.org/officeDocument/2006/extended-properties" xmlns:vt="http://schemas.openxmlformats.org/officeDocument/2006/docPropsVTypes">
  <TotalTime>5178</TotalTime>
  <Words>526</Words>
  <Application>Microsoft Office PowerPoint</Application>
  <PresentationFormat>Widescreen</PresentationFormat>
  <Paragraphs>54</Paragraphs>
  <Slides>17</Slides>
  <Notes>15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17</vt:i4>
      </vt:variant>
    </vt:vector>
  </HeadingPairs>
  <TitlesOfParts>
    <vt:vector size="29" baseType="lpstr">
      <vt:lpstr>Arial</vt:lpstr>
      <vt:lpstr>Calibri</vt:lpstr>
      <vt:lpstr>Calibri Light</vt:lpstr>
      <vt:lpstr>McGrawHill-Italic</vt:lpstr>
      <vt:lpstr>Symbol</vt:lpstr>
      <vt:lpstr>Tahoma</vt:lpstr>
      <vt:lpstr>Times</vt:lpstr>
      <vt:lpstr>Times New Roman</vt:lpstr>
      <vt:lpstr>Wingdings</vt:lpstr>
      <vt:lpstr>Office Theme</vt:lpstr>
      <vt:lpstr>Blends</vt:lpstr>
      <vt:lpstr>1_Blends</vt:lpstr>
      <vt:lpstr>PowerPoint Presentation</vt:lpstr>
      <vt:lpstr>Recap..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Bandwidth of ASK</vt:lpstr>
      <vt:lpstr>PowerPoint Presentation</vt:lpstr>
      <vt:lpstr>PowerPoint Presentation</vt:lpstr>
      <vt:lpstr>PowerPoint Presentation</vt:lpstr>
      <vt:lpstr>PowerPoint Presentation</vt:lpstr>
      <vt:lpstr>Frequency Shift Keying</vt:lpstr>
      <vt:lpstr>PowerPoint Presentation</vt:lpstr>
      <vt:lpstr>Bandwidth of FSK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Reﬂection, diffraction and scattering of radio wave</dc:title>
  <dc:creator>Dr. Gulraj Ahmed [MU - Jaipur]</dc:creator>
  <cp:lastModifiedBy>Dr. Gulraj Ahmed [MU - Jaipur]</cp:lastModifiedBy>
  <cp:revision>128</cp:revision>
  <dcterms:created xsi:type="dcterms:W3CDTF">2018-03-08T03:55:03Z</dcterms:created>
  <dcterms:modified xsi:type="dcterms:W3CDTF">2020-09-21T06:19:36Z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