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slides/slide14.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Masters/slideMaster4.xml" ContentType="application/vnd.openxmlformats-officedocument.presentationml.slideMaster+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notesSlides/notesSlide2.xml" ContentType="application/vnd.openxmlformats-officedocument.presentationml.notesSlide+xml"/>
  <Override PartName="/ppt/slideLayouts/slideLayout27.xml" ContentType="application/vnd.openxmlformats-officedocument.presentationml.slideLayout+xml"/>
  <Override PartName="/ppt/notesSlides/notesSlide3.xml" ContentType="application/vnd.openxmlformats-officedocument.presentationml.notesSlide+xml"/>
  <Override PartName="/ppt/slideLayouts/slideLayout24.xml" ContentType="application/vnd.openxmlformats-officedocument.presentationml.slideLayout+xml"/>
  <Override PartName="/ppt/notesSlides/notesSlide4.xml" ContentType="application/vnd.openxmlformats-officedocument.presentationml.notesSl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30.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12.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notesSlides/notesSlide6.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notesSlides/notesSlide7.xml" ContentType="application/vnd.openxmlformats-officedocument.presentationml.notesSlide+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ink/ink8.xml" ContentType="application/inkml+xml"/>
  <Override PartName="/ppt/theme/theme4.xml" ContentType="application/vnd.openxmlformats-officedocument.theme+xml"/>
  <Override PartName="/ppt/ink/ink12.xml" ContentType="application/inkml+xml"/>
  <Override PartName="/ppt/ink/ink11.xml" ContentType="application/inkml+xml"/>
  <Override PartName="/ppt/ink/ink7.xml" ContentType="application/inkml+xml"/>
  <Override PartName="/ppt/ink/ink9.xml" ContentType="application/inkml+xml"/>
  <Override PartName="/ppt/ink/ink10.xml" ContentType="application/inkml+xml"/>
  <Override PartName="/ppt/theme/theme3.xml" ContentType="application/vnd.openxmlformats-officedocument.theme+xml"/>
  <Override PartName="/ppt/ink/ink2.xml" ContentType="application/inkml+xml"/>
  <Override PartName="/ppt/ink/ink1.xml" ContentType="application/inkml+xml"/>
  <Override PartName="/ppt/theme/theme5.xml" ContentType="application/vnd.openxmlformats-officedocument.theme+xml"/>
  <Override PartName="/ppt/ink/ink6.xml" ContentType="application/inkml+xml"/>
  <Override PartName="/ppt/ink/ink5.xml" ContentType="application/inkml+xml"/>
  <Override PartName="/ppt/ink/ink3.xml" ContentType="application/inkml+xml"/>
  <Override PartName="/ppt/ink/ink4.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87" r:id="rId3"/>
    <p:sldMasterId id="2147483700" r:id="rId4"/>
  </p:sldMasterIdLst>
  <p:notesMasterIdLst>
    <p:notesMasterId r:id="rId19"/>
  </p:notesMasterIdLst>
  <p:sldIdLst>
    <p:sldId id="320" r:id="rId5"/>
    <p:sldId id="343" r:id="rId6"/>
    <p:sldId id="344" r:id="rId7"/>
    <p:sldId id="345" r:id="rId8"/>
    <p:sldId id="349" r:id="rId9"/>
    <p:sldId id="356" r:id="rId10"/>
    <p:sldId id="342" r:id="rId11"/>
    <p:sldId id="351" r:id="rId12"/>
    <p:sldId id="350" r:id="rId13"/>
    <p:sldId id="329" r:id="rId14"/>
    <p:sldId id="330" r:id="rId15"/>
    <p:sldId id="352" r:id="rId16"/>
    <p:sldId id="354" r:id="rId17"/>
    <p:sldId id="3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02:14.859"/>
    </inkml:context>
    <inkml:brush xml:id="br0">
      <inkml:brushProperty name="width" value="0.05292" units="cm"/>
      <inkml:brushProperty name="height" value="0.05292" units="cm"/>
      <inkml:brushProperty name="color" value="#00B050"/>
    </inkml:brush>
  </inkml:definitions>
  <inkml:trace contextRef="#ctx0" brushRef="#br0">14867 2343 130,'0'0'59,"0"0"-17,0 0-26,0 0 18,0 0 4,0 0-13,0 0-13,29-65 0,-29 62 20,0 3 21,6 0-23,-6 0-17,0 0 3,0 0 4,0 0-1,0 0-14,-6 0-2,-23 0-3,-11 0 0,-19 0-4,-12 5 4,-5 16 0,4 1-3,4 6 2,8 7 1,14 3 0,5 7-3,-1 13 3,5 10 0,10 6 1,7 5 2,13-3-2,7-11 0,12-3-1,30-1 4,15 1 3,21-2-6,16 0 10,8-7-8,9-6-1,-13-14-1,3-10-2,-11-14-50,-3-9-24,-3 0-72,-9-37-63</inkml:trace>
  <inkml:trace contextRef="#ctx0" brushRef="#br0" timeOffset="1418.8714">15605 2348 205,'0'0'76,"0"0"-37,0 0 30,0 0-2,0 0-38,0 0-14,0 0-6,0 0-9,0 0-4,0 0-3,0 14 7,0 10 3,8 0 5,6 11 5,-3 1-4,4 10-5,-6 9 9,6 4-1,-3 3 1,4-7-6,-1 0 6,-3-6-6,-9-4-7,2 1 2,-5-3 2,0-1-1,0-5-3,0 2 7,0-8 1,0-7-4,0-7-4,0-6 2,0-7-2,0 1 1,0-5 3,0 0 14,0 0 21,0 0 24,0-12-10,0-13-49,0-10-4,-5 4 0,2-5-1,-4-6 0,-1-3 0,1-4-7,2-5 3,2-2 4,-7-3-5,5 0 6,1 5 0,-2 5-2,1 0 2,1 8 0,-2 4 1,6-2 0,-5 6-1,5 2 0,0 12 0,0 1 0,0 1-5,0 4 5,11-2-1,-2 2-3,3 4 4,1 0-3,2 1-1,0 5 3,5 0-2,9-1 2,-1-1-3,2 5 3,4 0 1,2 0 0,-9 0 0,3 0-1,4 0 1,7 0 0,-4 12-1,-2 0-1,6 8 2,-13 0-4,-1 1 2,-5-1 2,-7 3-4,-9 2 3,-6 5-6,0 6-7,-30 0 7,-23 3 6,-11-2 1,-11-8 0,3-8 6,8-4-4,11-7-1,16-3-1,17-4 0,17-3 0,3 0 2,0 0 6,0 0-8,0 0 0,8 0-1,22 0 3,24 0-3,4 0 2,4 7-1,2 10 0,-8 3 0,-7 11 1,-4 4-3,-11 3-3,-14 2 4,-10 4-4,-10 2 0,0 2 3,-19-2 2,-21-5 0,2-4 0,-11-10 7,2-6 0,4-10 16,-6-6-4,9-5 14,-8 0-6,7-5-15,3-22-3,3-4-4,3-5-5,5 1-22,19-4-49,8-1-120,30-1-269</inkml:trace>
  <inkml:trace contextRef="#ctx0" brushRef="#br0" timeOffset="2155.5737">16712 2330 95,'0'0'141,"0"0"-45,0 0 28,0 0-33,0 0-14,0 0-27,5-32-13,-5 32-3,0 0-18,7 0-2,-7 0-9,15 0-4,18-5 1,16 0-1,13 2-1,5-2-3,5 0 3,-4 3 6,3-2-6,1 0 0,-4-3-1,7 3-1,-11-1-2,-19 2-49,-8 0-24,-17-1-64,-15-1-89</inkml:trace>
  <inkml:trace contextRef="#ctx0" brushRef="#br0" timeOffset="2696.1331">16913 2258 307,'0'0'85,"0"0"-29,0 0 8,0 0-30,0 0-34,0 0-7,-5 22-6,5 14 13,0 10 5,0 9-1,0 6 9,0 8 4,0 6-3,0 6-1,0-7-5,0-3-1,0-8 6,0-9-5,0-9 5,0-3-9,0-14-1,0-5-2,0-8 3,0-9-4,0-6 7,-3 0 12,3 0 81,-5-27-15,5-23-72,0-14-11,5-4-2,13 1 0,2 9-5,9 9 5,-3 4 0,6 9-4,8 8 3,-3 1 1,10 12-6,1 7 2,4 4 2,17 4-11,-6 0-3,9 8-14,-3 7-14,-6 5 30,-2 0-36,-11-2-8,-2 0-36,-12-3-15,0-4-37,-6-10-7</inkml:trace>
  <inkml:trace contextRef="#ctx0" brushRef="#br0" timeOffset="3159.707">18342 2310 199,'0'0'89,"0"0"13,0 0-58,0 0-5,0 0-3,0 0-13,-104-71-8,52 71-10,-8 0-1,-4 15-1,9 9 4,8 1-4,7 7 0,15-2-6,0 2 7,15 4-9,10 0 4,0 5 0,20 4 1,28 0 10,24-4 2,24-2 15,-3-3-14,3-4-2,-14 0-6,-14-5-4,-14 1-2,-22-6-1,-9 5-4,-15 0 6,-8-7-13,0 3 12,-21-3 1,-35-1 5,-29-6 58,-25-3-11,-14-5-38,10-5 3,0 0-7,22 0-8,24 0 2,33 0-8,25-5-33,10-8-69,50-14-151</inkml:trace>
  <inkml:trace contextRef="#ctx0" brushRef="#br0" timeOffset="3534.6154">19016 2243 441,'0'0'162,"0"0"-79,0 0-46,0 0-37,0 0-5,0 0-14,-5 62 19,18-12 4,2 5 0,10 4 12,-10 3 6,0 1-3,-6-5-2,-3-3-7,-6-8-9,0-8 3,0-2-4,0-10 4,0 0-1,0-7-3,0-2 0,0-1-1,-6-5-72,1-10-36,5-2-71,0-37-200</inkml:trace>
  <inkml:trace contextRef="#ctx0" brushRef="#br0" timeOffset="3857.4558">19584 2286 331,'0'0'137,"0"0"-78,0 0-28,0 0-29,0 0-2,-192 7 0,113 19 1,8 0-1,15-1-2,28 6-2,13-3 1,1-4-7,14 6 0,0-3 7,0-1 3,17-2 0,0-2 0,6-4 2,2-3-1,9 2 2,11-1 9,2 0 0,5 1-6,0 1-3,-2 1-3,3 2-2,3 2-2,-11-2-27,-3 1-72,-7-6-124</inkml:trace>
  <inkml:trace contextRef="#ctx0" brushRef="#br0" timeOffset="4203.6844">20496 2202 340,'0'0'88,"0"0"-86,0 0 4,0 0 19,162 118-5,-131-63 2,-1 9 6,-15 7-6,-12 2-7,-3 3-3,0-8-5,-33-2-2,-16-11-4,-20-4 6,-16-4-4,-7-8-2,-20-3 2,-2-4-3,2-10-49,29-14-151</inkml:trace>
  <inkml:trace contextRef="#ctx0" brushRef="#br0" timeOffset="8199.1933">16057 3577 109,'0'0'41,"0"0"-7,0 0-13,0 0 7,0 0-11,0 0-6,0 0-6,33-5 3,-25-5 16,2 4 5,2-5-12,-12 10 34,5-3-5,-5-1 4,0 0-21,0 0-14,0 5-2,0-7 7,0 2 2,0 2-4,0-2 9,0 1-12,0 1-7,0-1 19,0 4-11,0 0-9,0 0 4,0 0-5,0 0-6,0 0 1,0 0-1,0 0-8,0 0-2,0 0 4,0 0-6,0 0 4,0 4 5,3 11 3,2 7-4,9 5 8,-4 5-4,7 6 3,-2 6-1,3 4-2,0 3 1,3 1 0,0 3 1,-6 2-2,-5-1 0,2-2 0,0-3 1,-4 2-1,-1-5 4,-2-3-3,-2 2-1,9-1 0,-7-4 1,7-2 0,-2-1-1,0-12 0,-5-7 1,-5-12-2,0 0 4,0-6 0,0 1-3,0-3 4,0 0-3,0 0 0,0 0 1,0 0-2,0 0-4,0 0-8,0-3-18,0-26 3,0-18-108,0-13-170</inkml:trace>
  <inkml:trace contextRef="#ctx0" brushRef="#br0" timeOffset="8733.2965">16287 3427 273,'0'0'102,"0"0"-77,0 0-21,0 0-4,0 0-10,0 0 10,-147 86 4,90-42 17,9-7-8,8-7 9,11-5-18,14-8 0,7-7 0,1-3-4,2-5-1,5-2 1,0 0 9,0 0-1,0 0 13,0-14 37,15-19-42,10-11-13,-3-6-2,0 3 0,4 0-1,-7 6 6,4 8-2,-8-1 13,7 19 33,-14 3-35,1 7-4,1 5-11,0 0-6,22 23-3,4 13 8,15 13 1,9 4 0,-3 1 2,1-2-1,-2 3-1,-8-4-1,1-2-4,1-6-71,5-11-23,8-15-144</inkml:trace>
  <inkml:trace contextRef="#ctx0" brushRef="#br0" timeOffset="9729.1576">16983 4426 454,'0'0'49,"0"0"25,0 0-40,0 0-13,0 0-21,0 0-21,9 17 10,6 27 11,0 14 4,0-1 0,3 4 1,-3-6-5,0-4 8,0-3-6,-8-2-2,5-11 2,-7-12-2,1-4 2,-2-7-2,-4-8 1,0-4 2,0 0 3,0 0 58,0-4 28,0-23-16,-15-16-65,-4-7-11,1-4 6,-2-2-6,-4 1 2,13-3-2,-3-1 0,8 2-2,1 2 2,5 6 0,0 7 0,0 7 0,0 7-4,5 2 3,10 6 1,-4 3-2,11 6-2,13 2-1,14-1-3,14 9-8,8 1 13,1 0-5,-5 1 4,-9 21-7,-21 5-9,-10 5-3,-19 4-8,-8 8 17,0 1 8,-30 6 4,-19-2 2,-14-8 2,3-4-1,6-15 4,12-5-4,22-8 2,8-4-6,12-5 3,0 4-17,5 1-26,44 6 30,16 5 13,16 3 5,4 3-5,-12 5 1,-17 5 4,-13 0-10,-14 3-1,-9-2 4,-15-3-12,-5-3 13,0-2 0,-17-4 1,-23-3 15,-24-4 18,-19-10 9,-16-4-26,-5 0-4,5-18-5,21-15-7,24-5-36,51-5-73,18-11-288</inkml:trace>
  <inkml:trace contextRef="#ctx0" brushRef="#br0" timeOffset="9971.6896">18117 4465 494,'0'0'141,"0"0"-138,0 0-3,0 0-11,0 0-1,0 0 12,0 122 0,0-68 5,5-4 6,10-4-7,1-6 5,2-7-7,-10 0 2,2-5-4,5-8-1,0 2-44,-1-14-109,6-8-110</inkml:trace>
  <inkml:trace contextRef="#ctx0" brushRef="#br0" timeOffset="10795.3087">18447 4641 198,'0'0'223,"0"0"-125,0 0-34,0 0 32,0 0-49,0 0-47,22-36-5,-7 45-4,12 18 8,-1 10 2,-1 7 2,-5-2 7,-8-1-10,0-2 1,-7-7-1,-5-4-1,0-6-2,0-8 2,0-8-21,0-6-22,0 0 44,0-8 8,0-24-8,0-11-52,5-3 24,22 7 27,3 4 0,3 8 1,-3 7 12,-3 3 20,-2 9-2,0 4-7,-1 4-5,1 0-5,7 0-5,6 21-1,-6 9-6,3 5 1,-3 2 5,-7-1-7,2-3 2,-1 2-2,1-4 1,3-3 4,2-3-5,20-4 0,6-7-30,11-8-41,6-6-15,-8 0-27,-2-20-1,-16-9 27,-11-10 53,-7-2 34,-18-5 18,-6 1 81,-7-1 13,0 7-10,-15 4-34,-21 4 7,-2 6-23,-2 10-8,-2 4-4,-7 11-27,14 0-13,5 26 0,0 6-5,20 4 2,5 4-6,5-2 7,0-2-3,29-9-1,6-5-5,-9-13 9,1-8-7,-12-1 9,5 0 6,-5-15 4,2-12-7,0-1 3,-2 1 3,-5 9 14,-5 6 1,-5 10 3,0 2-21,0 0-6,0 0-14,7 18-1,-4 14 12,4 7 3,3 1 0,3 2 1,-5-3-2,-1 0-13,2-3-64,6-6-61,0-19-64,3-11-82</inkml:trace>
  <inkml:trace contextRef="#ctx0" brushRef="#br0" timeOffset="11109.8378">19864 4753 406,'0'0'154,"0"0"-66,0 0-34,0 0-18,0 0-18,0 0-10,172-109-4,-128 117-4,-1 24-5,-1 12 3,-9 6-2,-9 3 1,-12-2 1,-9-2 2,-3-10 0,0-10 0,0-8-3,0-6 3,0-7 4,-3-8-3,-1 0 12,2-9 9,-4-37-8,6-8-12,0-16-2,12 2-9,21 7-10,7 10-12,14 15-29,3 11-56,6 11-33,2 2-79</inkml:trace>
  <inkml:trace contextRef="#ctx0" brushRef="#br0" timeOffset="11545.4223">20911 4614 197,'0'0'237,"0"0"-171,0 0-38,0 0-21,0 0-7,0 0-14,5 49 11,17-26 3,13 1 2,5-6 13,0-9-4,2-9-4,-10 0 5,-4 0 16,-8-19 1,-5-8 27,-6 3 26,-8-2-18,-1 9-7,0 7 2,0 10-9,0 0-32,0 0-18,0 14-16,5 29-4,-1 21 18,7 11 1,8 2 1,-4 2 2,-7-10 0,-1 5-2,-7-10 0,0-4-1,-15-6 0,-19-5-4,-7-11-7,-11-7-3,10-13 5,-7-15-7,1-3 13,8-7 4,5-34-6,11-12-7,24-10-17,0-8-67,59 9-16,21 0-61,15 15-157</inkml:trace>
  <inkml:trace contextRef="#ctx0" brushRef="#br0" timeOffset="11748.9439">21793 4859 475,'0'0'164,"0"0"-57,0 0 1,0 0-59,0 0-49,0 0-1,239-122-3,-109 122-12,-9 0-39,-14 0-34,-25 13-52,-30 4-19,-32 1-65</inkml:trace>
  <inkml:trace contextRef="#ctx0" brushRef="#br0" timeOffset="11920.5398">22037 5143 150,'0'0'135,"0"0"46,0 0-70,0 0 16,0 0-42,0 0-47,-75 17-20,145-17-12,30 0-1,24-11-5,13 1-68,-1-7-74,-4-6-104</inkml:trace>
  <inkml:trace contextRef="#ctx0" brushRef="#br0" timeOffset="12197.7535">23266 4399 400,'0'0'145,"0"0"0,0 0-30,0 0-30,0 0-66,0 0-19,-6-38-30,6 76 21,0 16 8,6 8 2,3 5 2,2-5-2,-2-6 3,1-3-4,5-1 0,0-2 1,3-1 2,14-1-6,17-5-16,7-4-80,3-14-67,-12-17-71</inkml:trace>
  <inkml:trace contextRef="#ctx0" brushRef="#br0" timeOffset="12784.2065">23139 4837 232,'0'0'176,"0"0"-58,0 0 1,0 0-65,0 0-42,0 0-12,116-84-12,-33 81 9,1-1-14,-6 0 13,-24-1 4,-12 0 4,-20 4-1,-7-4 52,-9 5-6,-6 0-4,0 0-17,0 0-28,0 0 0,5 11-11,4 21 11,6 11 3,10 3-2,-7 0-1,9-7-5,0-12-51,3-9-10,-7-11 12,2-7 14,-5 0 40,-4-19 1,-8-8 47,-6 4 28,-2 3 18,0 12-15,0 4 5,0 4-29,0 0-38,0 0-17,0 8-19,5 15-8,10 13 5,10 2 9,7-2-9,4-4 0,-6-10-13,-6-17 1,1-5 32,0-10 2,14-27 12,-4-17-5,1-10 7,-5-6-7,-10 5 14,-6 8 10,-6 15 17,-9 11-23,0 13-25,-10 11-4,-20 7-24,-22 2-121,5 35-22,15 1-44,32 4-171</inkml:trace>
  <inkml:trace contextRef="#ctx0" brushRef="#br0" timeOffset="13105.6813">24595 4750 485,'0'0'188,"0"0"-41,0 0-46,0 0 2,0 0-62,0 0-41,0-72-11,-6 99-13,3 14 10,3 13 11,0 10 3,30-3 3,19-14-3,18-7 5,16-21 1,13-15-6,-9-4 0,-9-4 0,-14-34 1,-29-12 13,-17-12-10,-18-11-3,-5-4 13,-38-2-6,-29 9-6,-18 16-2,-2 17-1,0 29-32,16 8-78,36 24-115,40 11-245</inkml:trace>
  <inkml:trace contextRef="#ctx0" brushRef="#br0" timeOffset="14014.077">25367 4637 147,'0'0'86,"0"0"58,0 0 15,0 0-22,0 0-21,0 0-23,136-63-69,-73 23-3,1 3-15,-7 0 1,-9-3 1,-11-3-6,-5-3-2,-17-1 3,-7-4-3,-6 3 0,-2 6-8,0 6 0,0 9 3,-8 11 5,-1 11 11,4 5-7,5 0-4,0 0-11,0 14-6,-3 22 10,-2 14 7,5 12 3,0 10-2,0 2-1,8 11 10,12 1 2,9-1-5,-2-5-1,-2-5-3,13-10 0,-13-6 1,7-9-2,-5-7-2,-11-9-52,-7-4-51,-4-14-75,-5-16-32,-22 0-31</inkml:trace>
  <inkml:trace contextRef="#ctx0" brushRef="#br0" timeOffset="14225.5161">25513 4837 312,'0'0'144,"0"0"-39,0 0-11,0 0-53,0 0-12,104-134-25,-31 110 5,7 4-2,6 5-7,4 3 0,-3 1 0,-12 4 0,-6 7-37,-29 0 4,-8 0-35,-17 0 16,-13 0-62,-2 0-104,-2 9 102</inkml:trace>
  <inkml:trace contextRef="#ctx0" brushRef="#br0" timeOffset="14628.4545">26276 4596 493,'0'0'81,"0"0"-38,0 0 3,190-37-13,-121 37-10,-16 11-21,-2 16-2,-8 5-3,-16 6-4,-15-2 4,-6-4-8,-6-4 2,0-6 9,-26-7 1,-6-3 3,0-7-4,9-5 6,-3 0 1,13 0 1,8-21 10,5-15-5,0-10-9,20-1 0,27-6-4,17 13 0,11 0-9,8 14-34,11 9-64,-7 6-78</inkml:trace>
  <inkml:trace contextRef="#ctx0" brushRef="#br0" timeOffset="15017.7236">27226 4597 346,'0'0'149,"0"0"-88,0 0 14,0 0-49,0 0-26,0 0-77,162-47 2,-88 31-32,-9 0-14,-7 5 50,-27-5 52,-11 1 19,-9 3 18,-11-3 62,0 4 9,-11-6-30,-19 5-36,-16 0 7,-7 3 22,-11 2-10,-11 7-1,6 0 19,8 0-31,12 8-1,19 14-5,13 3-23,9 4-3,8 8 0,0 11-3,18-1 2,42 0-3,24-8-25,15-11-35,13-7-9,-5-10-57,5-5-18,-18-6-11</inkml:trace>
  <inkml:trace contextRef="#ctx0" brushRef="#br0" timeOffset="15489.857">28183 4652 132,'0'0'151,"0"0"20,0 0-29,31-141-1,-32 111-53,-19 9-47,1 4-10,-4 8-16,9 8-3,3 1-12,-4 3-6,-2 31-14,-6 19-27,18 6-57,5 5-14,11-10-28,26-19 15,0-17-11,-5-8 44,-17-10 36,-9 0 62,-4-10 134,-2-15 9,0-3 17,0 4-54,0 3 28,0 10-22,0 8-25,0 3-42,0 0-45,0 11-4,-2 28-16,-4 16 12,1 15 8,1 1 1,4-2-1,0-5 2,0-7-1,0-10-1,0-5 2,4-17 0,1-9-2,1-8-7,-2-8-7,12 0 14,13-17 9,11-27 6,19-13-15,-3-6 7,-5 1 0,-10 4-7,-9 15 2,-2-1-2,-13 13 0,2 4-4,9 8-41,0 4-103,16 2-105</inkml:trace>
  <inkml:trace contextRef="#ctx0" brushRef="#br0" timeOffset="15634.4017">29223 4810 664,'0'0'153,"0"0"-49,0 0-75,0 0-29,0 0-54,0 0-470</inkml:trace>
  <inkml:trace contextRef="#ctx0" brushRef="#br0" timeOffset="17754.0415">15058 2313 61,'0'0'42,"0"0"-27,0 0 6,0 0 2,0 0-22,0 0 4,0 0-1,0-47-4,0 38-6,0 1 6,0 0 16,7 1-13,-7-1 4,0 3-6,0 2-1,5-1 0,-5 0 0,3 1 0,2 0-1,2 1 1,1-1-31,12-2-19,9 2-23,4-2 35</inkml:trace>
  <inkml:trace contextRef="#ctx0" brushRef="#br0" timeOffset="41992.0111">10267 14035 4,'0'0'90,"0"0"-31,0 0-17,0 0-31,0 0 21,0 0-32,0 0-56,-15-72-46</inkml:trace>
  <inkml:trace contextRef="#ctx0" brushRef="#br0" timeOffset="46429.0298">8952 13822 116,'0'0'32,"0"0"-13,0 0-4,0 0 6,0 0 1,0 0 16,0 0 3,12-22-9,-9 17 39,-3-3-28,0 0 1,0-3-19,0-2 21,7 5-38,-7 1 15,5-1 12,-3 4-2,-2 0-12,0 4 12,0 0-7,0 0-17,0 0-2,0 0 0,0 0-5,0 0 0,0 0-1,0 0-2,0 0-2,0 0-9,0 0 5,0 0-1,0 0 3,0 12 2,0 3 0,0 13 3,0 2 0,0 3 1,-7 5-1,-3 5 1,-2 0 0,4 3-1,-4 2 3,2-4-3,2 3 0,-7-4 2,5 5-1,5-5 5,-5-1-2,5-8-3,-4 2 2,-1 0 0,-2-2-1,7-7 0,-3-6-1,3 1-1,2-12 1,3 5-1,0-8 0,0-3 0,0 0 0,0 0-1,3 0 1,22 0 4,10-2 22,7 3-7,10-5-7,-5 0-12,1 0 3,-3 0 1,-1 0-3,3 0-2,1 0-3,-6-7-7,3-1-25,-5 1-20,-11-3-27,-1 0 6,-13 1-38,-10-4-81</inkml:trace>
  <inkml:trace contextRef="#ctx0" brushRef="#br0" timeOffset="46800.9364">8760 14198 311,'0'0'61,"0"0"-23,0 0 12,0 0 15,0 0-54,0 0-11,-27-8 0,27 8 0,0 0 2,0 0 6,3 0 1,27 0 18,21 0 53,12 0-32,16 0-27,4 0-6,1-5 0,-5-2-13,-12 7 2,-2 0-8,-13 0 4,-4 0-17,-13 0-49,-4 0-40,-13 0-52,-8 5-124</inkml:trace>
  <inkml:trace contextRef="#ctx0" brushRef="#br0" timeOffset="47067.011">9804 14194 350,'0'0'235,"0"0"-164,0 0-71,0 0-5,0 0-2,0 0 7,0 71 18,0-25 9,0-3-6,-7 0-7,2-4-7,-5 2-4,1-9 1,-2-4-1,7-3-3,-7-6 0,7 1-23,-7-4-65,-3-16-96</inkml:trace>
  <inkml:trace contextRef="#ctx0" brushRef="#br0" timeOffset="47411.7773">9999 13874 151,'0'0'449,"0"0"-327,0 0-58,0 0-26,0 0-20,0 0-18,-15-70-5,9 70-51,-9 18-105,-4 7 22,-1 2-124</inkml:trace>
  <inkml:trace contextRef="#ctx0" brushRef="#br0" timeOffset="48190.1043">10071 14185 339,'0'0'110,"0"0"-50,0 0-27,0 0-13,154 0-2,-117 40-9,-2 9 4,-15 15-13,-1-1 14,-13 3-13,-6-7-1,0-8 3,0-5 2,-6-10-1,-3-9-3,-6-1-1,5-15 4,5-1-4,5-8 0,0-2 1,0 0 13,0-18 23,0-23-37,0-7 0,12-3-1,6 0 2,1 7 1,1 3-2,6 9 4,-4 5-1,8 6-1,-1 6 1,-4-2-2,0 17 1,2 0-1,-6 0-1,-1 25-7,-4 9-3,-1 11 10,-5 5 9,-10-1-9,0 0 11,0-7-10,0-6-1,0-9 3,0-10-3,0-8 0,0-9-4,0 0-16,0 0 20,8-32-8,19-12-29,10-3 3,-2-1 34,-2 12 0,-3 8 7,-3 7 14,-9 6-2,-3 7 27,-6 4-15,-2 4-18,1 0-6,2 0-7,7 21 0,4 6 0,-6 10 8,1-4 5,-1 5-1,-10-2-9,1-4 0,-6 0 0,0 0-3,0 0-8,-6 3-93,-9-15-76</inkml:trace>
  <inkml:trace contextRef="#ctx0" brushRef="#br0" timeOffset="48596.2059">11187 14735 459,'0'0'88,"0"0"-20,0 0-52,136-96-3,-73 74-13,1 1-1,-2 2 1,-11 1 0,-2 0 1,-19 7 1,-7-4 1,-8 5 3,-8-1-4,-7 0 34,0 1 3,0-3-18,0 4 1,-7-1-2,-8 5-13,-8 2 0,-10 3-6,-16 3 2,-6 21 1,5 16 22,-4 5-4,11 1-1,14 2-9,14-1-2,8-4-6,7-5-3,16-6-1,29-5 3,23-6-2,21-10 10,18-11-2,20 0-9,5-27-44,15-5-44,-3-7-96,-1 8-130</inkml:trace>
  <inkml:trace contextRef="#ctx0" brushRef="#br0" timeOffset="49141.5602">13139 14601 331,'0'0'48,"0"0"12,0 0 52,-197-86-33,118 76-2,-13 5-1,3 5-16,23 0-19,19 15-29,13 11-12,19 7 0,15 1 0,0-6 0,12 0-7,25-12-29,18-5 16,15-11-10,2 0-4,3-32-12,-6-19 20,-12-20 15,-9-10 10,-11-2 1,-13 5 9,-11 0 49,-8 8 1,2 12 5,-4 4-20,2 14-11,2 11-3,-2 6-2,-5 19-7,0 0 2,0 4-12,0 0-11,0 4-19,0 32-5,0 19 21,-17 19 3,2 0 0,2 5 3,9-7 4,-1-4 1,-1 2 1,6-17-7,0 4 1,0-6 0,0-3-3,0-1-8,25 2-71,-2-1-79,19-16-59,10-17-234</inkml:trace>
  <inkml:trace contextRef="#ctx0" brushRef="#br0" timeOffset="49510.2041">13792 14547 401,'0'0'121,"0"0"-53,0 0 30,0 0-14,-133-53-51,83 53-2,-2 11 1,4 16-3,6 10-23,20 6 4,6 0-10,16-3-2,0 0 2,5-3 2,23-5 1,12-12-1,9-9 1,14-7-2,-3-4 2,4-13-3,-4-21 0,-11-14 0,-14-1-7,-17 2 7,-16 3 2,-2 4-2,-5 2-2,-37 0-7,-1 6 0,-8 9-37,13 10-31,13 13-43,20 0-67,5 4-104</inkml:trace>
  <inkml:trace contextRef="#ctx0" brushRef="#br0" timeOffset="49562.9953">13792 14547 267</inkml:trace>
  <inkml:trace contextRef="#ctx0" brushRef="#br0" timeOffset="50110.4038">13792 14547 267,'169'-42'176,"-164"42"-66,-2 0 9,-3 0-39,5 0-45,3 4-25,4 13-9,8 11-1,-2 3 4,8 7 3,-13-2-3,2-4 0,-8-5-4,-7-1 1,3-10-2,-3-4-13,0-8-43,0-4-25,12 0 43,4-9 39,16-18 0,3-10-51,2-2 50,-7 11 1,0 4 37,-11 8 13,8 1 17,-11 7-21,9-1-2,2 9-30,-7 0-6,9 0-8,-11 27-3,-3 10-2,-2 11 4,-9-1 1,-4 2-6,0-1 3,0-10 0,-5-6-47,-2-11-39,7-12 4,0-9-6,12-5 54,25-36 33,11-7-58,2-11 62,-1 9 10,-6 4 52,-8 7 28,-8 15-11,-5 5 25,-7 7-48,-3 8 2,-9 0-8,-3 4-27,5 0-23,2 0-1,6 22-9,7 19 10,-11 7-2,6 5 2,0-2-3,-4-4 6,8 1-1,4-7 1,2-3-3,9-1-15,13-9-59,4-1-68,13-16-44,11-6-146</inkml:trace>
  <inkml:trace contextRef="#ctx0" brushRef="#br0" timeOffset="51040.0256">15747 14826 199,'0'0'275,"0"0"-173,0 0-16,0 0-1,0 0-31,-114-123-28,66 111 9,-7 12-20,-9 0-8,-1 11 8,-4 16-9,12 11-5,14 2 3,23 5-4,8-3-2,12 1 0,12-10-7,23-8 0,22-5 4,16-12-12,11-8 11,-4 0-15,-4-31 10,-6-18 11,-10-11 7,-11 3-3,-21 7 10,-11 9 33,-6 9-2,-11 14-12,0 9 6,0 4 0,0 5-1,0 0-30,0 0-8,0 0-17,0 24 4,0 16 7,0 1 6,0 3 0,0-2-2,0 1-1,16-10-4,10-1-1,11-2-9,10-11-3,5-11-4,11-8 13,6 0-11,-6-32 8,4-11 14,-5-10 7,-8 6-5,-14 11-1,-17 8 18,-11 12 24,-12 4 3,0 9-14,0 3 5,0 0-37,0 0-4,0 0-6,0 3-7,0 21 7,0 1 9,3 1 1,9 1-13,0-1-9,10-8-10,8-4-1,12-13 12,14-1-1,8 0 12,0-6 4,-8-15 6,-14 1 5,-15 2 1,-17 5 41,-5 5 23,-5 8-9,0 0-27,0 0-20,0 0-14,0 0-7,0 0-3,0 0-5,0 17-14,0 5 2,7-2-25,11-3-6,21-8 23,6-9 27,18 0 8,6-26 1,0-1 5,-6-5-4,-14 9 15,-19 8 42,-19 6 27,-11 5-17,0 4-15,0 0-31,0 0-23,0 4-18,4 28-5,4 19 19,9 16 4,-4 6 0,9-7-1,-14-9-53,2-9-48,-5-16-26,-3-26-62,3-6-181</inkml:trace>
  <inkml:trace contextRef="#ctx0" brushRef="#br0" timeOffset="51169.1707">17027 14119 607,'0'0'24,"0"0"-14,-29-139-10,29 118-185</inkml:trace>
  <inkml:trace contextRef="#ctx0" brushRef="#br0" timeOffset="52821.7458">22607 14930 199,'0'0'348,"0"0"-254,0 0 6,0 0-41,0 0-15,0 0-22,0 0-11,139-104-6,-111 82-3,1-2 2,1-6-3,-3-2 3,0 0-3,-6-10 1,-4-1 1,-4 1-3,-1-2 1,-12 6 1,0 6 2,0 7 3,0 6 20,0 6-20,0 7 19,0 6-20,0 0-6,0 0-1,0 0-7,0 11-5,-12 25-1,-1 12 14,1 16-1,-8 7-1,9 3 2,1 0 8,3 1 11,7 1-13,0-3 1,0-2-1,0-2-1,0 2-4,0-12 4,0-1-5,0-11 0,0 0-7,0-13-35,0-2-20,13-7-45,11-18-63,-1-7-176</inkml:trace>
  <inkml:trace contextRef="#ctx0" brushRef="#br0" timeOffset="53093.3692">22318 14968 415,'0'0'168,"0"0"-52,0 0-34,0 0-59,0 0 0,169-85-8,-92 73 6,11-1-18,-9 7 21,-2 6-24,-3 0 0,-6 0-8,1 6-64,-1 10-96,1 0-135</inkml:trace>
  <inkml:trace contextRef="#ctx0" brushRef="#br0" timeOffset="53430.3669">23506 14926 501,'0'0'135,"0"0"1,0 0-47,0 0-57,0 0-31,138-15 4,-89 19 4,-14 19 8,-5 3-17,-13 2-6,-12-1 4,-5-7-2,0 2 2,0-6 1,-9-2 0,-16-8 1,5-1 4,5-1 2,12-4 1,3 0 7,0-19 7,0-18-5,18-11-13,21-1-1,6 11-2,15 2-4,-3 15 1,18 10-32,-3 7-31,7 4-82,0 0-46,-4 0-201</inkml:trace>
  <inkml:trace contextRef="#ctx0" brushRef="#br0" timeOffset="53768.2907">24400 14985 214,'0'0'186,"0"0"-163,0 0 14,0 0 55,0 0-49,0 0-34,111 7 5,-21-7-7,9 0-7,-10 0-17,-7-13-10,-12-2-3,-18-6 30,-26 4 0,-17-3 1,-9 4 34,0-7 38,-19 8-33,-16-6-1,-17 10 0,-5 7 1,12 4-15,-2 0-5,22 0-20,-3 19-1,16 8-7,12 10 4,0 2-4,44 8-30,31 0-25,25-9-44,14-11-38,-2-6-140</inkml:trace>
  <inkml:trace contextRef="#ctx0" brushRef="#br0" timeOffset="54256.2437">25566 14984 332,'0'0'202,"0"0"-39,0 0-10,-16-126-43,11 115-28,5 7-17,0 4-24,0 0-41,0 0-2,0 0-18,0 28-19,0 12 11,0 13 14,0-2-26,0-5-5,0-10 12,0-10 8,5-15-16,3-4 13,-5-7 19,2 0 9,5-17 30,7-16 6,7-16-32,4 2 19,-8 10 8,-3 9-4,-7 13 29,-5 15 4,-5 0-25,0 0-35,0 0-11,0 37-18,0 18 27,0 20 2,0 4 0,0 5 1,0-7-1,0-3 1,0-5 1,5-5-2,2-15-1,4-16-4,-7-18-29,1-4 0,5-11 13,6-6 21,21-37 10,7-16-9,11-13 2,8-9-3,-2 10-4,-8 3-13,-8 18 8,-14 4-20,-10 11-97,-1 6-114,-5 13-188</inkml:trace>
  <inkml:trace contextRef="#ctx0" brushRef="#br0" timeOffset="54383.118">26460 15134 350,'0'0'223,"0"0"-28,0 0-12,0 0-104,0 0-71,0 0-8,58 0-101,-41-10-275</inkml:trace>
  <inkml:trace contextRef="#ctx0" brushRef="#br0" timeOffset="55470.4607">28178 14952 454,'0'0'105,"0"0"-41,-211-53 15,117 48 3,-1 5-32,11 0 5,14 0-26,21 17-25,6 2-4,21 3 0,19 1-2,3-3-3,0 0-62,23-3-12,26-15 17,-2-2 3,6 0 8,1-39 30,-11-9 19,6-16 2,-13-3 5,-2-5 47,-11 4 34,-3 0 2,-1 1-22,-4 9 6,-5 8-9,2 5 6,-4 18-25,-1 5 3,-6 12 4,-1 10-22,0 0-29,0 0-17,0 32-8,-1 25 5,-24 19 20,5 15-1,-4 0 1,11-7 0,6-1 0,7-6 2,0-12-2,10-3-2,24-12-12,-3-13-13,19-4-4,4-18-8,6-10 2,5-5 12,4-20 10,-2-24 6,3-13-3,-8-9 1,-7-4 9,-15 2 4,-1 10 1,-19 11 17,-12 2 24,1 13 15,-9 11-15,0 10-8,0 11 6,0 0-37,0 0-5,0 11-25,0 32 6,-9 12 15,1 14 4,8 10 1,0-9-1,3-3-1,32-7-10,9-16-11,5-8-10,-1-13 8,2-14 4,-1-9 5,-6-9 8,-3-29 5,-10-20 0,-9-9 1,-11-5-5,-10 1 5,-19 7 1,-18 5 32,-4 12-10,9 9-17,5 23-5,19 7-1,1 8-65,7 0-188,0 12-144</inkml:trace>
  <inkml:trace contextRef="#ctx0" brushRef="#br0" timeOffset="57098.5765">29317 14765 514,'0'0'160,"0"0"-8,0 0-32,0 0-62,0 0-41,0 0-16,0 0-1,55 34 0,-42 14 2,-3-1-2,2 6 0,-9-5 0,3-9-28,0-7-27,-1-11-31,-1-11 8,9-10-4,2 0 76,12-36 6,15-10 1,1-11 3,-3 5 9,-8 8 49,-5 8 31,-10 9 3,-12 12-22,5 7-21,-10 8-8,0 0-27,3 0-18,-1 0-13,1 23-5,4 21 13,-4 12 4,4 3-3,4 2-44,1-6-18,3-11-12,0-12-3,0-11-36,7-19 11,5-2 50,-2-17 14,12-16-15,-7-20 57,3 2 3,-6-4 76,0 6 20,-7 8 36,-3 10-33,-14 14-19,-1 7-19,1 10-27,-3 0 10,0 0-32,0 0-15,0 0-8,0 4-9,7 23 2,1 20 14,7 11 1,10 5 3,-1 4-3,6-8-1,10-5-16,0-12-28,18-10-12,8-7-46,9-7 31,5-18-59,2 0 27,-6-11-16,-8-28 44,-6-13 62,-8-8 14,-13-8 71,-7 9 8,-26 11 37,-4-1 18,-4 13-20,0 8-45,0 5-20,-9 10 1,6 7-6,-9 2-25,-6 4-19,-16 0-5,-9 19-5,-4 20 10,2 2-6,13 2 2,9 10-7,18-3-33,5-2 0,10-1-16,28-8 3,19-14 15,6-8-8,-1-17 6,7 0 18,-7-27 8,-7-22 18,-6-10 37,-21-1 16,-6 3 2,-14 10 52,-8 14-40,0 7 13,0 9-26,0 11-8,0 2-7,0 4-39,0 0-6,-3 10-12,-2 22 2,-5 21 14,10 7-16,0-1-28,20-1 1,20-4-30,10-12 25,2-12-6,10-13 6,-2-15 29,2-2 12,-8-15 9,-3-34 4,-2-1 13,-17-8 54,-7 11-18,-10 4 31,-8 15-12,-4 13-20,2 4 1,-5 10-19,0 1-34,0 0-6,0 0-21,0 18 5,7 23 8,-2 9 2,10 3-33,6-6-18,8-3 18,-1-12-4,6-15 12,-3-9 22,5-8 15,0 0 4,8-20 3,-14-12 2,-3 4 23,-12 2 34,-5 11-17,-8 8 7,1 2-19,-3 5-26,0 0-11,0 0-17,0 27 0,0 12-20,0 3 18,0 3-29,20-15 13,8-5 10,3-13-4,7-8 24,0-4 5,14 0 6,-5-25-2,5-18 2,0 0 20,-7-4 8,-10 2 4,-10 13 16,-10 11-3,-10 11 4,-5 5-17,4 5-31,-4 0-7,1 0-20,8 15-8,-1 34 14,7 15 14,-3 3-1,0 9-2,-6-6-25,-1-5 11,2-13-1,0-13 6,4-13 4,-11-11 5,4-10 3,1-5 3,10-9 10,12-28 7,19-17-19,20-18-1,17-17 0,13 2-17,2-2-37,-14 19 14,-24 22 12,-36 25-12,-24 10-52,-9 6-170</inkml:trace>
  <inkml:trace contextRef="#ctx0" brushRef="#br0" timeOffset="57255.1286">31766 14067 172,'0'0'0</inkml:trace>
  <inkml:trace contextRef="#ctx0" brushRef="#br0" timeOffset="58897.5039">22358 15611 333,'0'0'102,"0"0"-10,0 0-10,0 0 24,0 0-53,0 0-26,0 0 14,3-59-3,-3 59-14,0 0-6,0 0-1,0-5-3,0 2-3,0 3-1,-10-9-7,-3 5 0,-11 2-3,-7 2 0,-18 0-4,-14 6 3,-9 21 1,-4 10 2,8 7-1,14 5 0,11 2 5,-1 13-6,23 0 0,2 7 6,7-3-1,12 3-3,0-7 1,12-1-1,13-9-1,17-7 4,7-3-1,16-9-2,20-3 2,22-9-4,7-6-16,3-7-50,3-5-53,-4-5-69,1 0-174</inkml:trace>
  <inkml:trace contextRef="#ctx0" brushRef="#br0" timeOffset="59392.731">23382 15935 313,'0'0'126,"0"0"-52,0 0 14,-163-84-8,103 67-19,5 2-15,0 9-5,15 0-7,11 6-9,11 0-19,6 0-6,9 7-3,-11 8 2,11 7-1,3 3 2,0 2-5,0 5 4,2 0 1,28 2 1,5 2 0,24 8-1,9-3 2,14 7 3,7 7 2,1-2-7,-18 0 0,-15-11 5,-22-5-5,-23-19-1,-12-4-12,0-8 3,-34-6 10,-33 0 11,-23 0 2,-9-28-7,-13-4 4,14-8 0,14-2-9,15 2-1,39-1-67,30 9-27,52 5-114</inkml:trace>
  <inkml:trace contextRef="#ctx0" brushRef="#br0" timeOffset="59655.9955">23949 15963 623,'0'0'148,"0"0"-71,0 0 18,0 0-49,0 0-46,0 0-10,-15 42 6,15 11 4,0 19 30,0 0-16,0 4-5,0-6-3,0-8-5,0-7 1,-7-7 2,-1-10-4,-2-8-39,3-12-55,0-13-83,6-5-102</inkml:trace>
  <inkml:trace contextRef="#ctx0" brushRef="#br0" timeOffset="59946.6554">23795 15887 601,'0'0'111,"0"0"-2,-5-148-18,22 116-40,26 8-22,16 6-23,23 11 1,8 7 1,-11 7-6,-11 24-2,-18 12 0,-13 10-3,-10 6 3,-12 5-6,-15-1 6,0-9-5,-7-5 5,-21-12-3,-16-10 3,-6-11 3,-18-11 2,-23-5 3,6 0-8,6 0-16,29-23-101,22-9-178</inkml:trace>
  <inkml:trace contextRef="#ctx0" brushRef="#br0" timeOffset="60299.4644">24648 16079 570,'0'0'124,"0"0"-30,0 0-29,0 0-59,136-63-6,-58 52-3,4 1-27,-2-3 15,-13-2-9,-13 3 0,-14-1 18,-25 2 12,-12-2 2,-3 3 31,-18-3-10,-31-4-17,-21 10 6,-18 4 3,1 3 15,-7 0 21,14 19-19,14 12-3,20 6-22,12 3-13,21 7 0,13 6-1,13 2 1,49 2 3,35-2-3,30-8-63,14-10-83,8-18-126</inkml:trace>
  <inkml:trace contextRef="#ctx0" brushRef="#br0" timeOffset="60778.8186">25934 15973 625,'0'0'104,"0"0"-24,0 0 40,-160-82-66,121 82-42,-7 12-6,-1 27-4,2 8-4,14 12-2,15 4 4,16 7 1,8 0 3,42-5-1,15-12-3,17-10 0,5-22-16,5-11-15,-3-10 6,-10-15-1,-1-33-27,-2-26 46,-20-15-7,-4-6 10,-10 0 8,-20 10 3,-9 4 27,-8 12 23,-5 9-7,0 8-10,0 13 7,0 14 7,0 8-9,0 17-12,0 0-25,0 0-8,0 21-16,-8 24-6,-9 18 18,2 16 4,-3-3 3,3-1-2,6-2 1,8 2 2,1 0-3,0-4 3,11-2-4,21-10 0,12-2-58,9-7-74,4-18-82,5-18-338</inkml:trace>
  <inkml:trace contextRef="#ctx0" brushRef="#br0" timeOffset="60959.6319">26333 16054 665,'0'0'148,"0"0"-86,0 0-21,0 0-38,0 0-3,217-82-13,-113 82-40,6 6-70,-15 11-140</inkml:trace>
  <inkml:trace contextRef="#ctx0" brushRef="#br0" timeOffset="61283.1833">26833 15995 512,'0'0'229,"0"0"-118,0 0-48,0 0-26,0 0-21,142 27-6,-77 14 7,-3-1-11,-15 2-3,-19-6-3,-9-9 0,-9-5-3,-10-12 0,0-5-1,0-5 4,0 0 9,0 0-3,-10-28 15,-2-12-8,-3-11-13,15 6-1,0 12-25,18 12-20,33 10-11,22 11-40,12 0-38,9 0-25,-5 15-43,-6-9 29</inkml:trace>
  <inkml:trace contextRef="#ctx0" brushRef="#br0" timeOffset="61642.7779">27820 16048 59,'0'0'157,"0"0"95,0 0-4,0 0-93,0 0-47,0 0-35,21 0-30,-21 0-40,-5 16-3,0 23-18,-1 11 14,1 14 4,5 3 6,0-3-4,28-7-1,12-3-2,2-21-7,3-8-49,7-14 11,-5-11 10,-2 0 7,-3-36 29,-4-14 2,-4-12 1,-6-2 12,-13 5 18,0 4 34,-3 14-8,-7 10 9,-2 12-1,8 4-9,-11 15-8,0 0-13,0 0-37,0 0-6,0 15-15,0 19-5,0 19 26,0 11 0,0 3 0,0-3-25,0-5-62,-11-4-28,11-6-76,0-22-156</inkml:trace>
  <inkml:trace contextRef="#ctx0" brushRef="#br0" timeOffset="62182.7149">28631 16225 712,'0'0'158,"0"0"-33,0 0-22,0 0-36,0 0-41,0 0-26,20-75-8,-20 110-7,0 20 9,0 11 6,0 1-17,0-3-56,0-14-18,13-9-24,18-18-17,-1-18 2,11-5 52,1-23 44,7-24 34,-11-11 46,2-1 65,-20-1 36,-4 13 8,-8 15-44,-5 10-7,-3 12-8,0 10-28,0 0-50,0 0-18,0 0-17,0 19-5,0 21 10,0 9 10,5-2-57,7-7-13,8-13-14,-3-5-11,6-21 12,9-1 33,3-16 52,5-31 1,-1-12 11,-6 4 30,-6 6 20,-9 13 33,-4 13 5,-9 10 3,-5 13-18,0 0-42,0 0-43,0 0-7,0 32-20,0 21 17,0 15 9,0 3 1,0 2-7,0-14-82,6-4-21,3-20-39,18-11-101,14-24-277</inkml:trace>
  <inkml:trace contextRef="#ctx0" brushRef="#br0" timeOffset="62399.3491">30063 15958 610,'0'0'182,"0"0"-75,0 0-21,0 0 17,0 0-103,0 0-14,35 79 14,-35 34 4,0 4 14,0 4 7,-8-8-23,-11-18 5,-4-13-7,-9-8 0,-15-10-9,-30-14-78,-30-30-76,-28-20-281</inkml:trace>
  <inkml:trace contextRef="#ctx0" brushRef="#br0" timeOffset="84573.5372">29012 9127 135,'0'0'73,"0"0"-31,0 0 32,0 0-16,0 0 6,0 0-7,0 0-8,0 0-18,0 0 13,41-43 0,-36 39-5,5 0-10,-10 4-5,0 0-4,0 0-15,0 0-4,0 0-1,0 0-1,0 0 1,0 0 0,0 0-1,0 0 2,0 0 2,0 0-3,0 0 0,0 0 2,0 0-2,0 0 0,0 0 1,0 0-1,0 0 2,0 0-2,0 0 1,0 0-1,0 0 7,0 0-2,0 0-3,0 0 3,0 0-2,0 0-2,0 0-1,0 0-1,0 0-1,0 0-5,0 0-6,0 0 4,0 14 9,0 4-1,0 1 0,0 8 1,0-1 2,0 1-1,0 5-1,3 0 0,-3 0 3,0 3-3,0-4-1,0-7-1,0 3 1,0 0 0,0-5 1,0 0 1,0-7-1,0 1 0,0 0 1,0-4-1,0-8 4,0 2-4,0-3 0,0-3 1,0 0 0,0 0 1,0 0 1,0 0 2,0 0 0,0 0 5,0 0 8,0 0 7,0 0 6,0 0 1,0-9-8,0-7-12,0-4-11,0-2 0,0-5-1,0 5 4,0-6-6,0 1 4,0-3-1,5-2 0,2 5-1,-4 0 0,-3 0 0,5 6 0,-5-5 1,2 4-1,4 0 0,-4 7 0,0-1 0,1 5 0,-1 2-3,-2-3 2,6 7-3,-6-1 4,4-2 1,-4 4-1,0 0-1,3-1 0,-1 3 0,-2-3 1,6 2 0,-2-4-1,-3 6-1,5-4 2,0 1-5,-2-1 4,1 5 0,1-2 0,-1-1 0,-1 3 0,4 0-4,5 0 1,7 0-4,2 0 4,7 0-5,-6 5 2,5 9 7,-4-6-1,-7 2 0,1-5 1,-10 3-6,-3 0 0,2 1-5,-2 1 0,5-2 7,-7 6 3,-1-4-4,2 4 2,-4 0 2,0-2-8,0 3 3,0 2-3,-9-7 2,-6 2 6,-12-2 1,-1-1 0,-1-8 4,-9 4-1,6 1-3,5-6 3,6 1-2,12-1-1,3 3-1,6-3-12,0 0-15,0 0 2,0 2 2,0-2 5,0 5 5,3 0 9,17 7 5,12-2 1,3 11 2,12-2-2,6 5 3,-1 1-4,-5-2 5,-15-1-10,-4-2 5,-13 2-2,-11-5 2,-4 2-13,0-1 9,-4-3 1,-16 0 3,-3-4 11,-1-7 0,-7 1 17,-13-5-8,-1 0 5,1 0-20,-14-13 4,9-11-7,3 1 0,5-4 5,10 0-7,6 5-28,20 5-38,5 2-116,30 5-359</inkml:trace>
  <inkml:trace contextRef="#ctx0" brushRef="#br0" timeOffset="85234.9891">29780 9366 307,'0'0'114,"0"0"-50,0 0 34,0 0-43,0 0-20,0 0-14,-13-11-8,13 11-9,0 0-1,0 0-1,0 0 7,0 0 2,0 0 3,0 0 11,0 0-14,0 0-9,0 0 1,0 0-3,0 0-4,0 0 4,0 0-2,0 0 0,0 0 2,0 0-3,8 0-1,14 0 4,10 0 1,-1 0 2,10 0-3,0 0-1,3 7 1,9-3 2,-2 0 2,-1 4-8,-3-8-2,-9 5-19,-8-1-30,-6-2-19,-13 1-44,1-3-117</inkml:trace>
  <inkml:trace contextRef="#ctx0" brushRef="#br0" timeOffset="85663.5094">29829 9554 357,'0'0'64,"0"0"-33,0 0 66,0 0-44,0 0-32,0 0 5,20 6-11,23-3-7,-4 3 9,9-2-6,2 1 3,1-2 8,0-3-8,-9 0 4,-5 0-11,-7 0 2,-5 0-2,-11 0-7,-4 0 3,-4 0-4,-1 0 1,-3 0-6,-2 0-36,0 0-16,0 0-8,0 0-50,0 0-138</inkml:trace>
  <inkml:trace contextRef="#ctx0" brushRef="#br0" timeOffset="86747.6226">30904 9325 212,'0'0'82,"0"0"28,0 0-33,0 0-11,0 0-48,0 0 0,9-54-2,-9 54-2,0-5-10,0 5 8,0-5-11,0 4 6,-9-5-7,-7 1 6,-3 0 0,-9 4 3,4 1-2,1 0 3,-2 0 1,3 0-9,5 1-1,2 4-1,4 6 0,1-7 1,5 3-1,-2 1-1,3 1-4,3 1 5,1 0-6,0 1 5,0 0 1,0 5-3,0 0 3,22 0 1,9 6 3,1-2 12,12 7 0,-9-5-1,10 3-14,-7-1 2,-1-1-1,0-1-1,-10-4-1,-12-2 0,-5-8 0,-3 0-2,-7-3 1,0-4-5,0 4 0,0-1 4,0 3-3,-7 1 5,-12-6 7,-11 4 2,-6-3 8,-10-3 6,-4 0-6,-10 0-10,5-9-2,5-3-1,8 6 0,17 1-4,8 2 2,10 2-2,7-4-8,0 5-42,2-1-71,35-6-159</inkml:trace>
  <inkml:trace contextRef="#ctx0" brushRef="#br0" timeOffset="87356.4406">31440 9127 241,'0'0'127,"0"0"-53,0 0 28,0 0-57,0 0-45,0 0 0,-25 0-6,9 21 6,0 1 10,-8 5 4,6 4-1,-2 1 42,8-4-37,-3 3 5,3 3 2,4 0-3,0-1-2,4-1-11,4 7 9,0-8-9,0 1-7,10-5 5,15 5 1,12-2-5,12-1 4,3-3-3,1-5-4,4-6-5,-3-13-43,-9-2-68,-2 0-4,-16-17-204</inkml:trace>
  <inkml:trace contextRef="#ctx0" brushRef="#br0" timeOffset="88968.4242">31778 9232 263,'0'0'135,"0"0"-52,0 0-4,0 0-1,0 0-15,0 0-3,0-46-15,0 46 0,0 0-7,0 0-17,0 0-9,0 0-10,0 0-4,0 0-5,0 0-2,0 11-16,0 14 25,0 7 0,0 10 0,0-3 1,0 4-1,0-5 0,0-2 2,-6 3-2,5-4 4,1-3-4,0 0-2,0-4 0,0-6 2,0-2 0,0-8 4,0 2-3,0-8-1,0 0 0,0-5-7,0 2-48,0-3-64,0 0-70,10 0-182</inkml:trace>
  <inkml:trace contextRef="#ctx0" brushRef="#br0" timeOffset="89291.615">32005 9501 205,'0'0'142,"0"0"-85,0 0-13,0 0-3,0 0-35,0 0 12,156 17-4,-115-9-7,-5-1 7,-8-2-11,-3-5 5,-8 0-6,-2 0-1,-2 0-1,-4 0-51,1 0-64,-10 0-87</inkml:trace>
  <inkml:trace contextRef="#ctx0" brushRef="#br0" timeOffset="89688.1069">32090 9338 273,'0'0'181,"0"0"-109,0 0-5,0 0-47,0 0-20,0 0-10,0 8 2,0 8 8,0 0 7,0 6 12,0-2 13,0 7-6,0-5 12,0 5-15,-3-1 4,-2-2-3,3-1-15,2 0-6,0-2-1,0-1 1,0 1 0,0-3 0,-3 2-5,1-3 2,1 0-34,-8-2-55,4-3-17,-7-4-57,7-8-102</inkml:trace>
  <inkml:trace contextRef="#ctx0" brushRef="#br0" timeOffset="90340.6881">32721 9526 287,'0'0'142,"0"0"-22,0 0-44,0 0 28,0 0-39,0 0-38,18-57-9,-18 57-9,0 0-9,-21 0-14,-9 0 7,-2 0 4,-2 15 1,8 2-2,10 4-3,5-2 1,6-6-21,5-2-10,0-7 19,0 0-8,0-4 26,3 0 0,22 0 18,-6-19-10,9-13 6,-3-7-13,2-7 6,-7 1 0,-3-4-3,-6 4 27,-11 8 12,0 4-3,0 6 7,0 6-3,0 4-15,0 11-12,0 1 4,0 5-3,0 0-13,0 0-5,0 0-13,0 6-11,0 20 4,0 12 19,0 6 1,0 5 1,-5 5 1,-1-3-2,-1-2 6,0 0-6,4-2 0,1 0 0,-1-8 1,3-3 1,-3 3-2,-1-12 1,1-4 0,3-4-1,-2-10 0,-1 0-5,3-6-36,0 2-22,0-5-29,-10 0-37,3-17-28</inkml:trace>
  <inkml:trace contextRef="#ctx0" brushRef="#br0" timeOffset="90671.6327">33241 9181 494,'0'0'30,"0"0"-23,0 0-3,0 0 34,37 181 6,-20-101-3,1 4-3,7 2 5,-10-6-21,-5-4 3,-1-14-18,-9-12-3,0-8 3,-9-12-5,-16-6-2,-18-2 2,-4-5 7,-17-4-9,-8-6-4,4-7-134,6 0-260</inkml:trace>
  <inkml:trace contextRef="#ctx0" brushRef="#br0" timeOffset="91629.7231">29964 10306 12,'0'0'137,"0"0"-83,0 0 31,0 0 44,0 0-51,0 0-3,0 0 11,0 0 13,0 0-35,0 0-14,12 0-13,13 0-24,29 6-4,7 0-7,10 4 4,-3 2-1,1-4-5,-9-1-5,4-2 5,-7 0-1,-11-5-3,3 0-64,-2 0-72,-16 0-122</inkml:trace>
  <inkml:trace contextRef="#ctx0" brushRef="#br0" timeOffset="91940.084">30357 9981 124,'0'0'575,"0"0"-477,0 0-32,0 0 12,0 0-63,0 0-15,-8 7-14,8 21 0,0 18 13,-7 12 2,2 5 3,0 0 2,-3-8-5,1-1 2,-1-17 0,4 1-1,3-6-1,1-8 0,0-1-1,0-6-2,0-2-35,0-3-55,22-12-71,9 0-102</inkml:trace>
  <inkml:trace contextRef="#ctx0" brushRef="#br0" timeOffset="92440.1773">30745 10269 454,'0'0'85,"0"0"-38,0 0 29,0 0-37,0 0-32,0 0 3,133-50 4,-98 50 10,8 0 6,2 0 0,-5 8-3,2 3-13,-15 5-6,-7-1-4,-12 2-4,-1 9-1,-7-5-6,0 11 2,-22 2 3,-18-3 2,-12 1 3,-9-5 0,-1-7 0,6 1-1,10-4-2,5-2 1,18-2-1,13-3-1,8-1 0,2-8 0,0 6 0,0-3-2,0 0 3,35 3 4,24 1 8,21 5 10,9-7-14,6 4-5,-11-3-3,-5-3-15,-9-4-57,-8 0-85,-10 0-106</inkml:trace>
  <inkml:trace contextRef="#ctx0" brushRef="#br0" timeOffset="93370.7038">31794 10246 270,'0'0'189,"0"0"-81,0 0 21,0 0-64,0 0-59,0 0-6,0-13-10,-16 30 2,-13 7 8,-4 3 26,-8 12-1,6-7 0,4 3-7,-10-3 2,10 2 13,-6-3-18,13-4-2,4 0-10,4-7-3,6-4 1,5-8 3,5 0-1,0-8-3,0 0 0,0 0 3,0 0 11,0 0 5,0-8 11,10-19 28,16-13-58,1-6-3,-2 3 1,2 0-1,-5 0 2,3 6-1,-3 5 2,1-5 0,-5 10 2,1-5 1,11 6-3,-13 4-2,1 5 2,-3 8-1,-2 3 2,-9 6-4,1 0 0,-5 0 0,0 0-5,7 0 5,-4 0-4,4 15 5,6 11 2,-1-3 0,4 4 0,1 5 0,3-1 2,5 6 0,-6-3 5,-3-9-6,-2 2 2,-4-1-3,0 2 0,2 3 0,-2 1 3,0-5-2,-4 0-2,4 0 2,-6-10 1,1-2-2,-2 2 0,0-7 0,-3-2 0,0 0-1,0-4 1,0-2-5,0 3 1,-15 4 4,-5 3 2,-8-3 2,1-3-2,-3-2 2,-12 3-1,-6-6 1,1-1-3,-5 0 0,5 0 3,5 0-4,4 0 1,6-8 0,-3-5 0,3-5-1,-5-2 4,9-1-3,9 6-1,13 3-12,6 2-36,0-2-28,45 2-114,20 5-317</inkml:trace>
  <inkml:trace contextRef="#ctx0" brushRef="#br0" timeOffset="93994.5991">32422 10761 483,'0'0'163,"0"0"-29,0 0-3,0 0-55,0 0-28,0 0-19,0 0-29,87-26-4,-52 14 3,6-8 1,-10 2 1,-5-6 4,-2-8-5,-4-6 1,-7-6-1,-3-5-5,-5-3-4,-1 9 8,-4 0 1,0 16 4,0 7-2,0 7 2,0 8 13,0 1-11,0 4-3,0 0-3,0 0-9,-4 0 0,-7 22-7,-11 8 14,0 9-1,0 5 3,1 7-1,6 7 0,-1 1 1,8 1 1,-2 5 2,5-2-2,3-4 1,2-8-1,0-1-1,0-1 0,0-12 0,0-2 3,4-11-3,9 1 1,-10-7-1,9-2-13,-3-1-19,1-5-23,6-4-37,13-6-25,-13 0-47,3 0-216</inkml:trace>
  <inkml:trace contextRef="#ctx0" brushRef="#br0" timeOffset="94237.1152">32415 10909 325,'0'0'238,"0"0"-188,0 0 11,0 0-28,177-21-18,-105 21-3,3 0-6,-8 7 1,-12-2 2,-6 1-1,-9-3-4,-21-3-8,-6 2 3,-6 2-23,4 3-86,1-2-160</inkml:trace>
  <inkml:trace contextRef="#ctx0" brushRef="#br0" timeOffset="98375.1529">32519 9452 69,'0'0'138,"0"0"-71,0 0 14,0 0-22,0 0-49,0 0-7,0 0-6,-2 0 0,2 0-4,0 0 2,0 0 0,0 0 2,0 0 3,0 0 0,0 5 0,7 2 0,-2-2-56,6 0-2,-2-1-13,2 1 10,6-4-18</inkml:trace>
  <inkml:trace contextRef="#ctx0" brushRef="#br0" timeOffset="99169.1623">32519 9452 42,'128'39'181,"-119"-39"-71,-9 0-4,0 0-23,0 0-31,3 0-23,-3 0-5,0 0-9,0 0-9,0 0-6,0 0-2,0 0 2,0 0-3,0 0 3,0 0 1,0 0-1,0 0 0,0 0 7,0 0-5,0 0 4,0 0 0,0 0-2,0 0-2,0 0-2,0 0 0,0 0-6,0 0 6,0 0 1,0 0 2,0 0 1,0 0 1,0 0-3,0 0-2,-3 0 0,-7 3-1,-4 2 1,-1 2 8,2-2 1,1 2 1,-3 1 5,-2 4-6,1 0-8,1-2 1,3-1-2,-10 3 0,7-1 7,3-2 1,-1 2-7,6-5 4,4 0 1,3-2-5,0 3-1,-7-2 1,7 0 0,0 5 0,0 0 6,0-3-7,0 8-4,0 0 4,0 2 4,0 0-2,0 0 2,9-4 6,-3 1-1,4-1 8,2-6-8,-4 1 2,4-3 3,2-2 11,1 2 1,1-5 1,4 0-1,5 0 1,2 0-19,3 0 8,0 0-14,1 0 1,-6 0-1,1 0 1,-7-5 2,-2-3 7,4 0 4,-9 3-3,0-1-2,-6 1 4,-4 2-10,5-2 6,-7 2-9,3 3-2,-3 0 0,0 0-1,0 0-12,0 0-35,0 0-36,0 0-53,0 0-123,-3 0-188</inkml:trace>
  <inkml:trace contextRef="#ctx0" brushRef="#br0" timeOffset="101102.574">32259 6284 225,'0'0'120,"0"0"-74,0 0 46,0 0-48,0 0 26,0 0-32,0 0 57,-16-74-70,16 74 45,0-5-22,0 1 3,-4 4-7,4-1 1,-1 1-19,1 0 5,0 0-16,0 0-13,0 0-2,0 0-6,0 0-4,0 4 1,0 17 1,0 13 1,0 21 7,0 8 4,0 7-2,11 7 2,-2 0 4,2 4-6,6 9 2,0 0 7,-2 1-10,3-2 0,1-7-1,-4-3 0,-7-5 0,4-8 0,-4-3 0,-1-9 0,-1-2 1,-2-6 0,1-4-1,5-6 1,-7-5-1,9-4 1,-12-9 0,3-3-1,-3-2 0,2-6 1,-2 0-1,0-4 0,0 6 3,0-5-3,0 2 0,0 4 0,0-3 1,0 3-2,3 0 1,-1-2 0,-2 0-3,5 3 3,-3-2 0,-1 5 3,1-6-3,1 9-5,4-2 4,-5 0 1,1-4 0,0-5-1,-1 6 1,3-7-2,-5 4 0,2-1 2,1 0-9,-3-1 4,0 1 3,0 0 0,0 1 2,0-2-2,0 5 1,7-2 1,0 7-1,-4 3 2,2 7 0,7 3-1,-2 6 0,-2 0-1,0 6 1,-1-6 0,0 1-2,1-10 2,-5 0-2,2-5 1,-5-10 1,7 3-2,-7-5 1,0 2 0,4-2-6,-4 2-10,0-3-7,0-3 5,0 6-4,0-8-13,0 6 18,0-6-22,0 2-18,-11-6-36,-10 0-46,9-4-214</inkml:trace>
  <inkml:trace contextRef="#ctx0" brushRef="#br0" timeOffset="101516.7457">32219 8187 324,'0'0'297,"0"0"-187,0 0-22,0 0 15,0 0-56,0 0-34,0-23-13,0 29-14,15 24 4,10 16 10,7 7 4,5 4-3,1-2 7,-6-8-7,8-3 5,-8-6-6,7-8 5,-9-7-4,-5-8 0,-4-7 4,-5-6-2,0-2 2,6 0 15,3-25 16,5-12-22,4-11-11,-14-8 0,3-8 3,-8-5-6,-8 1-1,-7 2-8,0 4-41,-3 14-54,-14 1-57,3 8-75</inkml:trace>
  <inkml:trace contextRef="#ctx0" brushRef="#br0" timeOffset="104719.4522">31575 5571 437,'0'0'75,"0"0"2,0 0-30,0 0 10,0 0-20,0 0-28,55-17 19,-46 8 5,2-5-9,-6-1 34,5-2-33,-5-4 3,9 1-10,-14-2 9,0-4-12,3-1 3,-3 1-9,0 1 11,0 5-14,0 1 12,0 4-5,0 6 1,0 2-1,0 5 2,0 2 3,0 0-13,0 0-5,0 0-4,0 0-5,0 0-4,0 0 1,0 10 4,0 13 6,0 8 2,0 2 0,0 6-1,0 1 1,0 2 0,0 7-1,0-1 1,0 3 0,12-1 1,-12-1-1,5-8 1,-2-5-1,1-5 0,-1-4 0,-3-4 0,0-10 0,0 2-3,0-10-4,0 0-1,0-3 0,0-2 3,0 0 4,0 0 1,0 0 1,0 0 1,0 0-2,0 0-8,0 0 0,-10 0-3,-10 0-17,-17-4 11,-1-4 1,-3 0 5,10 1 11,-1 2 2,12 2-1,8-1-1,7 3 0,5 1 4,0 0 0,0 0-2,0 0-2,0 0-2,0 0-4,8 0 0,21 0 1,19 1 5,18 8 17,2 4-5,7-8 7,-13 7-7,-1-7 1,-6 5-1,-3-6-3,-6-3 8,-9-1-7,-8 0 1,-14 0 0,-12 5 4,-3-2 7,0 0-8,0 1-5,0-2-7,0-2-2,0 0-18,0 9-60,0 4-76,0-3-136,0-5-76</inkml:trace>
  <inkml:trace contextRef="#ctx0" brushRef="#br0" timeOffset="106344.5657">31132 5312 330,'0'0'73,"0"0"-27,0 0 36,0 0-21,0 0 11,35-121-20,-30 108 19,2-1-28,-2 3 2,5 1-11,-2 0-1,2-1-13,3 0-4,8-1-7,7 10-9,7-1-2,2 2 2,6 1 2,-7 0 0,0 0 5,-4 0 0,5 0-6,-10 4 2,8 6 5,8-1-5,-3 9-3,9-3 6,-1 6-4,9 5 0,-5-2-1,7 10-1,-2-6 3,-6 4-2,-2-2 0,-2 0-1,-17-8-1,-10 1 0,0-5 1,-10-2 1,2 0-1,1 5 0,2 2 0,4 1 1,1 10 0,7 2-1,4 0 4,-11-3-4,4 4-1,-7-3 0,-1-7-1,-7-2 2,-3 3-1,-4 2 0,-2 1 0,0 0 1,0 4-2,0-2 2,-7 4 1,-3 3 0,2 0-1,-11-3 0,-2-1 0,1-3 0,-12 5 0,2-2 0,5-2 1,-15-3 3,4 0-4,0-3 2,4-8 2,-2-5-4,4-1 1,3-9-1,2 0 4,-6-4 1,-1-1-4,-10 0 3,-3 0 3,-7-1-7,2-13 2,-4-3-2,-1 1 3,2-6-3,-4 4 0,-4-8 3,10 2-3,4-7 5,-2-1-4,6-2 0,4-4 4,2 1-4,6-2 0,4-8 8,-5 5 1,12-3 3,8-2 0,7-2-1,5-3 4,0-3-6,0-4 1,17-3-7,0 0 2,10 0-5,-7 10 0,-2 0 2,4 0 4,5-1-5,-7 3 0,0 0-2,3 2 0,-1 5 1,-2 5-1,2 5-3,3 2 2,-3 8 0,-2-1 0,8 6-4,-3 0 3,4 4-2,1 2 1,-5 4-5,0 3-5,3 5-33,1 0-21,11 0-7,10 21-25,-1 6 11,7 5-57,3 2-34,-4 0-126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29:51.481"/>
    </inkml:context>
    <inkml:brush xml:id="br0">
      <inkml:brushProperty name="width" value="0.05292" units="cm"/>
      <inkml:brushProperty name="height" value="0.05292" units="cm"/>
      <inkml:brushProperty name="color" value="#FF0000"/>
    </inkml:brush>
  </inkml:definitions>
  <inkml:trace contextRef="#ctx0" brushRef="#br0">18250 2166 66,'0'0'56,"0"0"-36,0 0 16,0 0-3,0 0-9,0 0-20,0 0 21,0-26 16,0 22 5,0 4-22,0 0 4,0-2 11,0 2-13,0-3 4,0 3 10,0 0-18,0-1 6,0 1-13,0-3 5,0 3-8,0-2-5,0 2-3,0 0 6,0-1-6,0 1 3,0 0-1,0 0-1,0 0-5,-7 0 0,-10 0-1,-5 0-5,-16 0 6,-11 6-1,-6 11 1,-8 3-3,4 7 6,-4 1-3,7 4 1,8 6-1,8 0-1,-4 2 0,9 7 1,2 0 0,14 2 1,4 3-1,10 4-1,5 4-4,0 2 5,14-5 1,17-2 5,16-11-4,12 1 2,6-6 3,14-7-1,4-5-10,11-6 7,0-9-6,11-4-9,-1-4-23,8-4-42,-14 0-110,-4-16-65</inkml:trace>
  <inkml:trace contextRef="#ctx0" brushRef="#br0" timeOffset="1528.0929">18967 2359 205,'0'0'76,"0"0"-52,0 0 48,0 0 1,0 0-24,0 0-3,0-17-22,0 17-11,0 0-3,0 0-3,0 0-7,0 0 0,0 0-5,0 1 0,0 16-2,0 10 5,0 7 2,0 5 0,0 2 0,0 5 2,0-3 1,0 3 1,0-1-1,0 4-2,0-2 0,0-3 0,-5-3 10,-7-4-10,9-9-1,-4-1 0,2-3 4,2-9-4,-4 0 3,2-7-3,5-3 0,0-2 0,0-3 1,0 0 7,-3 0 34,3 0 8,0 0 20,0-3-11,0-17-23,0-15-27,-7-4-6,7-5-3,0-4 0,0-6-1,0 0 0,0-1 1,0 5 0,0 5 4,0 6-4,0 5 0,0 3 0,7 0 2,-4 8-2,9 2 0,-9 3-5,9 0 4,-9 1 1,9 5 0,-7-1-9,0 3 17,7 3-9,-7-3 1,5 3 0,2 1-4,1 1 1,-1 3-4,8 2 7,7 0-4,-7 0 3,13 0 0,-6 8-3,0 16 0,3-1 4,-8 8-5,-4-1 1,5 5 1,-1 5 6,-2 4-4,-1 2 1,-6 1-4,-1 1 3,-12-2-5,0 0 5,0-10 1,0-8-3,0-5 3,0-11-4,-7 5 4,7-10 0,-5-4-1,5-2 1,0-1-3,0 0 3,0 0 4,-5 0 9,2-16 4,-2-15-15,-2-13-1,5-3 3,2-6-4,-6 3-3,6 1 3,0 7 1,0-1-1,0 7 0,0 3 0,0 6 0,6-1-1,11 4 0,5 4-3,1 5-3,2 1 7,9 4-7,-3 4 0,13 4-2,-1 2 9,6 0 0,-6 0-11,1 8 10,-4 13-4,-10 5 3,-8 6-3,1 1-1,-8 8 3,0 8-1,-10 5 4,0 8-1,-1 3 2,-4-3-2,0 0 0,0-5 1,0-5 6,0-1-6,0-6 1,0-1 1,0-11-2,0-1 0,0 2 0,0-13 0,-4 0 1,3-4-1,-3-4-1,1 2-1,1-5-62,2-10-62,0-2-249</inkml:trace>
  <inkml:trace contextRef="#ctx0" brushRef="#br0" timeOffset="2428.5931">20331 2330 159,'0'0'95,"0"0"-23,0 0 3,0 0-2,0 0-20,0 0-22,0 0-20,0 0-6,0 0 10,3 0-9,-3 0-2,0 0-1,0 0-3,0 0 1,5 0 0,5 0 2,10 0 0,20 0 1,4 0 13,11 0-9,-3 3-4,6-1-2,-3 0-2,-6 0 1,-2-2-4,-5 3 9,-11-3-12,1 0 9,-7 0-4,-3 0 1,1 0-6,-7 0-20,-8 0-27,-3 0-38,2 0-85,-7 0 40</inkml:trace>
  <inkml:trace contextRef="#ctx0" brushRef="#br0" timeOffset="3141.3276">20468 2360 211,'0'0'78,"0"0"-47,0 0 21,0 0-14,0 0-18,0 0-15,-4-1-5,4 1-1,0 7 0,0 19 1,-3 8 14,-5 4 12,-1 11 12,-2 3-7,7 10-15,-7 3-7,2 5-3,-4-7 4,-2-5-3,10-11-7,-7-6 3,2-4-3,5-5 4,-10-5-1,12-4 0,-13-7 1,13-4-4,-4-8 3,7-2-3,0-2 0,0 0 7,0 0 32,0 0 61,0-10-8,0-21-47,2-12-41,13-1-4,9-4-1,-9 4-1,0 8 2,-2 4-1,7 5 1,-5 1-1,5 6 0,-1 2-2,11 4-3,3 1 2,16 6-10,-1 5 2,7 2 10,9 0-8,-9 0 7,2 0-9,-12 7 6,-6 1 4,-12-1-3,-7 3 1,3-6-12,-15-1 10,-3 0-9,2-3-1,-4 3-35,9-1 10,5-2-8,8 0-57,5 0-169</inkml:trace>
  <inkml:trace contextRef="#ctx0" brushRef="#br0" timeOffset="3800.8212">21826 2369 53,'0'0'163,"0"0"-142,0 0 8,0 0 18,-161-27 8,116 27-21,-2 0-4,7 0-4,0 6-5,5 11 0,2 0-7,2 3-10,6 7-4,9-3 7,4 4-7,9 1 0,-4 1 0,7-2 1,0-1 12,10-1-7,17 2-2,9 0 10,25-2 9,2-6 4,9-2-22,7-1 6,-11 2-11,-2-3 2,-9 3-1,-6-1 3,-19-3-6,-7 2 2,-10-7 0,-5 7-4,-10-2-3,0 2 5,0 4-5,0 3 6,0 3 1,-15-4-2,-11 1 5,0-4-4,-9-5 2,-8 0 8,-6-6-2,-8-2 4,-16-7-8,-1 0 10,-13 0-10,5 0-3,7-3 3,8-8-6,15-6 3,15 7-4,16-3-32,16-6-16,5-2-108,35-2-192</inkml:trace>
  <inkml:trace contextRef="#ctx0" brushRef="#br0" timeOffset="4365.1317">22621 2362 377,'0'0'159,"0"0"-70,0 0-36,0 0 42,0 0-20,0 0-53,-17-39-20,17 39-2,0 0-11,-7 5-4,7 18 4,-5 8 10,5 11 1,-3 0 6,3 5-6,0 3 4,0 2-4,0 2 2,0 1-2,0-2 2,0-2 0,0-7-1,0 3 0,3-8-2,2-4 2,2-3 1,-4-4-1,-3-6-1,5 0 0,-5-5-1,2-7-1,5 0-5,-6-7-30,1 1 0,8-4-38,2 0 8,13 0-36,2-22-222</inkml:trace>
  <inkml:trace contextRef="#ctx0" brushRef="#br0" timeOffset="4755.285">23266 2563 414,'0'0'75,"0"0"-61,0 0-6,0 0 7,-134-12-15,63 35 3,-10 4 19,3 4-15,9 1-4,17 3 2,17 0-3,8-1-1,11-2-1,11-4 0,5-1 0,0-5 0,0 0 0,21-2 16,14-5-11,14 2 19,13-9-7,10 2 10,3-5 8,-3-1-27,0 1-7,0-3 4,3-2-3,-3 1-1,3-1-1,-8 3-38,-3-3 3,-6 0-124,-14 0-63</inkml:trace>
  <inkml:trace contextRef="#ctx0" brushRef="#br0" timeOffset="5137.2277">23991 2077 447,'0'0'134,"0"0"-66,0 0 31,0 0-30,0 0-55,0 0-14,90 12-5,-55 39 5,9 20 4,-8 16 3,0 12 0,-8 14-6,-13 13 7,-12 9-5,-3 5-3,0-4 0,-20-6 1,-1-12 1,0-16-1,-7-9-1,0-21-5,-28-10 5,-11-15 6,-16-7-5,-16-8-1,-28-7-5,-15-6-54,-15-18-86,-21-1-254</inkml:trace>
  <inkml:trace contextRef="#ctx0" brushRef="#br0" timeOffset="41775.0068">5548 14094 576,'0'0'101,"0"0"-83,0 0 56,0 0 23,0 0-3,0 0-38,-3-76-11,11 61-23,9-2-12,15-3-6,4-3 1,15 7-1,-3-3-4,1 7 0,1-4 1,8 0-5,2-1 4,4 2-33,-7-2-36,-10 12-63,-17 5-66,-23 0-123</inkml:trace>
  <inkml:trace contextRef="#ctx0" brushRef="#br0" timeOffset="48368.8215">8937 13832 79,'0'0'69,"0"0"-49,0 0 17,0 0 13,0 0 4,0 0 15,0 0-14,0-17-16,0 17-10,0 0 12,0-5-8,0 5-19,0 0-8,0 0-5,0 0 2,0 0-3,0 0 0,0 0-2,0 0 0,0 0 2,0 0-5,0 0 4,0 0-3,0 0-2,0 0 6,0 0 0,0 0-3,0 0-29,0 0-31,0 0 2,0 0 6,0 0-1,0 5-28,0 6-4</inkml:trace>
  <inkml:trace contextRef="#ctx0" brushRef="#br0" timeOffset="55697.707">25593 2582 163,'0'0'7,"0"0"-7,0 0-9,0 0 8,0 0 1,0 0 0,0 0 7,-48 0 26,29 0-7,-4 0 17,-9 0-13,-5 0-29,-15 0-1,-6 0-65,3 5-15</inkml:trace>
  <inkml:trace contextRef="#ctx0" brushRef="#br0" timeOffset="56296.9732">24968 2664 151,'0'0'162,"0"0"-101,0 0-7,0 0 33,0 0-13,0 0-22,0-15-6,0 15-6,0-1 1,0 1-16,0 0-9,0 0-5,0 0-4,0 0 0,0 0-4,0 0 0,0 0 0,0 0-1,6 0-2,24 0-3,19 4 3,13 12 14,11 2-11,-4-1 1,-9-2-1,2-2 3,-2 1-4,4 3-2,-9-4 0,-8 1 5,-10-3-5,-14-6-4,-8 2 2,-6-7 2,-8 0 7,-1 0-1,0 0 4,0 0 0,0 0 5,0 0-7,2 0 1,-2 0-7,0 0-1,0 0-1,3 0-1,6 0-2,7 0-14,3 1-30,9 3-29,4 0-10,-12-1-33,-2-3-71,6 0-40</inkml:trace>
  <inkml:trace contextRef="#ctx0" brushRef="#br0" timeOffset="56813.4708">25454 2424 447,'0'0'91,"0"0"-25,0 0-31,0 0 79,0 0-34,0 0-41,-23-35-5,23 35-19,0 0-7,0 0-8,0 0-5,0 0-6,0 0-2,18 13 12,21 14 1,14 5 4,16 7-1,1 3-1,2 2 3,-5 6-5,-3 2-2,-8 3 2,-9 0 7,0-1-4,-15-7-3,-10-2-6,-16-4-2,-6-6 3,-6-7 2,-31-1 1,-5 1 2,-15-7 2,-1 2 7,1-5-7,5 0 6,7-1-8,10-2 0,13 5-36,22-5-77,5 1-54,53-12-93</inkml:trace>
  <inkml:trace contextRef="#ctx0" brushRef="#br0" timeOffset="57766.9829">26754 2429 478,'0'0'137,"0"0"-79,0 0 31,0 0-18,0 0-69,0 0-2,0-10-26,0 37 20,0 11 6,0 6 2,0 10 2,0-3-1,0 2 7,0-3 3,0-3-2,0-5-5,0-12 6,0-8-8,0-8-2,0-6-1,0-8 2,0 0-2,0 0 13,0 0 34,0-5 27,7-27-1,1-13-60,9-14-13,5 0-1,-2 8 0,0 4-4,0 11 4,5 4-1,5 5 1,-10 5-6,5 11 1,-3 2 2,-5 6-5,-2 3-1,5 0-2,2 27-1,1 13-3,-1 14 12,-4 9-8,-3 8 11,-5-1 0,-3-4 1,0-11-2,-7-8 0,0-8-2,0-12-2,0-9-18,0-13 3,0-1 1,0-4 19,0 0 7,0-26 15,0-19-14,0-20-6,11-10 2,8 2-4,2 5-2,3 14 2,1 10 3,-2 12-2,-1 7 2,-2 8-2,-3 9 2,3 6 4,3 2-7,6 0-10,3 34 5,-6 14 1,3 16-6,-14 8 7,-5 6 3,-3 2 0,-7-4-1,3-8 1,-3-4 0,3-7 1,2-7-1,2-7 0,-4-7-1,-1-4 1,-2-9-7,3-4-101,7-17-109,5-2-227</inkml:trace>
  <inkml:trace contextRef="#ctx0" brushRef="#br0" timeOffset="58098.1344">28131 2803 620,'0'0'152,"0"0"-46,0 0-15,0 0-8,0 0-39,0 0-13,-12-64-16,19 64-15,23 0-5,20 0 5,17 0-1,5 0 1,2 6-3,-6 5 3,1 1 0,-6 0 0,-6 1-18,-5 6-50,2 1-37,-23 0-118,-11-4-228</inkml:trace>
  <inkml:trace contextRef="#ctx0" brushRef="#br0" timeOffset="58360.331">28224 3397 540,'0'0'146,"0"0"-72,0 0 14,0 0-10,148-44-47,-81 24-4,8 2-21,5 3-4,-3 3-2,7 2-3,-11 5-1,6 2-60,-12 1-74,-5-3-139</inkml:trace>
  <inkml:trace contextRef="#ctx0" brushRef="#br0" timeOffset="58898.3205">29380 2939 300,'0'0'268,"0"0"-200,0 0-3,0 0 28,0 0-31,0 0-47,171-103-9,-116 99-3,-5 4 3,-1 0-6,-4 0 2,-11 0 6,-1 13-8,-11 4 0,3 5-4,-10 5 1,-12 6-6,-3 6 7,0 2-6,-6 6 3,-31 4 5,-17-4 1,-11-1-1,-7-2 2,-7-3-1,6-8 5,18-1-6,6-5 3,11-3-6,18-4 3,11-6 0,8-5 2,1-5-2,0 3 0,0-4 0,23 5 5,27 2 44,24 0 27,11-3-36,2-3-11,3 1-15,-9-1-6,-11 0-6,-7 4 1,-4 0-1,-17-4-2,-5 8-5,-6-2 2,-9-2-37,-3 9-53,-6-2-70,-6-3-138</inkml:trace>
  <inkml:trace contextRef="#ctx0" brushRef="#br0" timeOffset="61561.2571">24335 3662 381,'0'0'38,"0"0"-1,0 0 87,0 0-58,0 0-26,0 0 20,0-6-29,0 6-7,0 0-13,0 0 1,0 0-12,0 0 0,0 0-2,0 0-6,0 2-4,0 19 7,-3 6 5,-7 11 0,-5 5 0,0-1 0,-2 2 4,2-1 0,2 0 5,3-7-9,1 1 0,2-7 0,7-3 4,0-4-1,0 0-2,0-4 1,0-2 5,0-3-3,7-5 1,8 0 8,4 2 9,19 0 14,9-1-16,28 3 9,14 4-6,5-5-3,1 5-4,4 1-13,1 1 1,-6 2 0,1-3-1,2 0-1,-10 3-2,3-6 0,-3 4 5,-3-6-4,-9 1-1,-11-4-2,-16-3 2,-9-1 3,-9-2 0,-7-1-2,-8-3 4,-6 0 2,-6 0 4,0 2 3,-3-2 2,0 0 1,0 0-10,0 0-5,0 0 1,0 0-3,0 0 0,0 0 0,0 0-3,0 0-4,0 0-38,0 0-14,0 0-31,14 0-109,6-9-162</inkml:trace>
  <inkml:trace contextRef="#ctx0" brushRef="#br0" timeOffset="62003.2411">25483 4107 516,'0'0'123,"0"0"-41,0 0-48,0 0 53,0 0-45,0 0-34,-14-16-8,14 16-12,0 0 9,29 13-3,8 9 6,21 6 6,-1 8 10,2-1-12,2 2-2,-4 0 5,4 6-7,-3 3 0,-14-5 1,-1-2 1,-16 0-2,-10-4 0,-7-2-1,-10-3-1,0 1-1,0-8-4,-22 2 7,-10 2 4,-10-1-3,-3 0 17,-13-4 5,7-7-9,13 2-11,-9-2-2,9 2 0,6-3-1,7-1-10,10 2-72,10-2-101,5-9-169</inkml:trace>
  <inkml:trace contextRef="#ctx0" brushRef="#br0" timeOffset="66608.3641">26995 4354 305,'0'0'99,"0"0"-54,0 0-11,0 0 27,0 0-9,0 0-20,7-7 4,-7 6-3,0 1 18,0 0-19,0 0 2,0 0-4,0-4-10,0 4-6,5 0 0,-5 0-8,0 0 3,0 0-6,3 0-1,9-2-1,4-3-1,10 1 0,10 2 0,13-1-4,-6 1 4,13 2 0,-8 0 1,-4 0-1,-4 0-1,-5 0 0,2 2 1,-7 7-1,-2-2 0,-11 3 0,-2-4-6,-10-2 5,2 8-3,-2-2-4,-4-1 6,-1 7-3,0-1 5,0 5-1,-10 6-3,-25 1 5,-13-1 0,-8-4 4,-2-2-4,4 2 0,11-12 2,13 5-5,10-8 7,6-3-8,11-4 9,3 0-10,0 1 10,0-1-4,0 0 0,0 0-1,3 4-1,22-3 1,1 6-1,20 1 3,8 4-2,3 8 4,5 0-4,-9 6 0,-11-5-4,-9 0 3,-16 0-3,-8-1-1,-1 1 2,-8-3 1,0 2-1,0-3 2,0 1-1,-15-3 2,-15 2 0,-12-2 0,-17-5 9,-6-5-3,0-5-2,13 0 0,7 0-4,27 0 0,6-5-6,12-2-37,15-2-78,38-2-343</inkml:trace>
  <inkml:trace contextRef="#ctx0" brushRef="#br0" timeOffset="70291.532">28002 4416 247,'0'0'198,"0"0"-141,0 0 2,0 0 10,0 0-7,0 0-2,0-14-35,0 14-13,0 0-3,0 0-6,0 0 4,0 0-7,0 0-10,0 0 5,0 3-5,0 16-2,0 10 10,-5 15 2,-3 6 0,1 11 0,0 2 2,-1 1-2,5-3 1,-9-3 4,8 1 1,4-5 4,0-1 2,0-6-5,0 2 1,0-9-3,0-5-2,0-11 3,0-9 3,0-7-8,0-3 1,0-2 3,0-3-3,0 0 1,0 0 6,0 0-2,0 0 1,0 0-2,0 0-6,19-13-17,3-19-143,16-8-110</inkml:trace>
  <inkml:trace contextRef="#ctx0" brushRef="#br0" timeOffset="70607.347">28077 4785 495,'0'0'86,"0"0"-14,0 0-25,0 0 45,0 0-25,0 0-32,-25-42-27,25 42-1,0 0-4,7 0 4,20 0-2,16 0 1,21 0-5,-1 0 5,6 7-4,-11 1 2,-6-3-4,0-4 0,-17 4 3,-1-5-3,-8 0-39,5 0-70,2 0-65,2 0-143</inkml:trace>
  <inkml:trace contextRef="#ctx0" brushRef="#br0" timeOffset="71070.9363">29161 4710 453,'0'0'107,"0"0"-31,0 0 25,0 0-14,0 0-47,0 0-20,-28-34-14,-14 29-6,-22 1-1,-4 1 1,4 3 1,7 0 0,12 0-1,12 0 0,13 7 0,5 1-2,3-1-1,12 6-3,0-1 1,0 12-1,22 4 6,36 5 2,9 3 7,12 6-3,1-5 1,-13-3-7,-7-3 0,-21 1 1,-6-5-3,-11 4 0,-2-4 1,-15-4-2,-2-5-3,-3-4-1,0-2 3,-28-6 4,-21-3 2,-16-3 1,-10 0 6,-5-15-2,11-6-7,17-3 1,15 4-1,26-2-62,11 5-79,31-8-312</inkml:trace>
  <inkml:trace contextRef="#ctx0" brushRef="#br0" timeOffset="71432.2306">29666 4561 599,'0'0'138,"0"0"-50,0 0 13,0 0-24,0 0-34,0 0-20,-8-86-23,8 86-1,0 0-14,-2 25-9,-1 17 14,-7 13 10,5 4-1,0 1 2,-2-7-2,1 0 2,-1-11-2,5 2 1,-6-6 0,1-3 1,-3-3 1,2-10-1,3 4-1,1-5 0,-1-6-26,4-3-60,1-5-52,0-7-12,0 0 41,33-19 3,9-12-198</inkml:trace>
  <inkml:trace contextRef="#ctx0" brushRef="#br0" timeOffset="71717.6439">29937 4874 211,'0'0'129,"0"0"42,0 0-62,0 0 32,0 0-63,0 0-55,-31-74-23,-26 68 0,3 4 0,2 2 9,16 0-9,16 0-11,14 18-3,0 3 11,6 7-7,12 3 10,21 4 3,20-4 5,11 6 23,11-5-8,-3-5-10,4 0-4,-10 0-9,10 0 8,-13-4-4,-2 8-1,0-3-3,-7-5-56,1 9-52,-21-5-56,-9-5-210</inkml:trace>
  <inkml:trace contextRef="#ctx0" brushRef="#br0" timeOffset="73929.4132">26943 6158 381,'0'0'84,"0"0"-24,0 0-36,0 0 28,0 0-19,0 0-23,0 0-10,15-20-3,-15 43-3,0 9 6,0 11 1,0 5 7,0 7 4,0 4 1,-15-2 7,-2-10-1,2-7-15,-3-10 7,3-6-2,5-9-3,5-10-2,1 0 10,4-5-12,0 0 18,0 0-4,0-5 52,0-23 11,9-23-64,16-15-14,8-2 1,3 4-2,4 16 1,-5 21-2,-2 3-5,-13 11 2,5 4 1,-6 1 3,-11 8-3,-1 0-2,-2 23-13,7 19 11,-6 22 4,-4 5-4,-2 6 5,0-9 2,0-9 0,-2-15-1,-4-8 0,-1-14 1,5-9 3,-1-6 2,3-5-4,0 0 8,0 0 14,0-30-3,18-19-18,22-16 2,-1-2-2,9 3-1,1 14-1,-14 18-1,-7 15-1,-11 11-1,-13 2 3,1 4-1,-5 0 1,0 0-13,6 20-5,-2 29 17,2 5 0,1 4 0,-5-1 1,-1-13 0,-1-1 0,0-10 2,0-5-2,0-3 0,10 6-5,-5-7-59,17-9-110,8-12-183</inkml:trace>
  <inkml:trace contextRef="#ctx0" brushRef="#br0" timeOffset="74147.2895">27820 6589 685,'0'0'76,"0"0"-4,0 0-27,0 0-2,0 0-28,0 0-12,152-111-3,-82 111 1,14 0-1,-4 7 0,5 15-3,-1 4-17,-9 3-52,-11-2-79,-27 0-95</inkml:trace>
  <inkml:trace contextRef="#ctx0" brushRef="#br0" timeOffset="74371.386">27927 6831 546,'0'0'102,"0"0"-72,0 0 47,0 0 11,0 0-38,0 0-22,93 0-28,13 0-8,21 0 6,13 16-46,-4-1-29,-4-4-12,-11-6-21,-8-5-61,-4 0-17,-22-5 64</inkml:trace>
  <inkml:trace contextRef="#ctx0" brushRef="#br0" timeOffset="74709.8243">29283 6754 213,'0'0'247,"0"0"-91,0 0 3,0 0-41,19-130-17,-28 121-42,-4 6-14,1 3-31,-9 0-14,-8 26-12,-3 10 6,12 14-2,4 3 3,16 1 4,0-7-15,21-4-6,9-16 5,7-7 8,-7-13 9,10-7 1,4-11 9,6-26-3,4-9 1,-16 1-4,-4 1 33,-11 12 1,-16 17 27,-6 10-15,-1 5-25,0 0-25,0 0-18,-5 16 7,-21 28-1,-15 18 11,-2 14 2,1 13-6,5 10-10,4 0-54,3 4-25,-2-18-108,2-25-325</inkml:trace>
  <inkml:trace contextRef="#ctx0" brushRef="#br0" timeOffset="75789.4134">27169 7664 681,'0'0'144,"0"0"-51,0 0-69,0 0-20,0 0-4,0 0-20,-35 58 20,-5 1 10,5 0-1,3 4-5,15-5-3,14-8 0,3-2-1,0-7 1,15-9-1,18-9 8,-1-8-8,8-7 2,2-8 5,10-13-4,1-22-4,1-9 4,-2-1-3,-14 1 8,-9 8-1,-8 5 20,-7 15 21,-8 4 0,-1 8-7,-5 4-18,0 0-23,0 0-6,0 0-7,0 31-4,-5 15 10,-10 11 4,0 11 3,0 2 7,0 4-7,0-9-6,5 6 4,3-16-37,-1-9-7,3-5-39,2-7-49,3-14-75,-5-8-243</inkml:trace>
  <inkml:trace contextRef="#ctx0" brushRef="#br0" timeOffset="76762.9819">28206 8073 223,'0'0'16,"0"0"12,0 0 64,0 0-2,0 0-40,0 0 13,-8-41-10,8 41-18,0 0 0,0 0 30,0 0-18,0 0 3,0-4-19,0 4-18,0 0-12,0 0 4,0 0-3,0 0-2,0 0 2,0 0 4,0 0-3,0 0 5,0 0-4,0 0 1,0 0 0,0 0 1,0 0-3,0 0-1,0 0 0,0 0-2,0 0 0,0 0-2,0 0 2,0 0 2,0 0-2,0 0 0,0 0 0,0 0 0,0 0-2,0 0-2,0 0-3,0 0-8,0 0-11,0 0-1,0 0 11,0 0 8,0 0 8,0 0 2,0 0 2,0 0 15,-5 0 13,1 0-8,4-4-23,-6 2-1,1 0 0,1 2 5,4 0-3,0 0 1,0 0 2,0 0 0,0 0 2,0 0-2,0 0-3,0 0-2,15 0 0,10 0 0,22 0 6,17 0-2,-2 0 1,11 0-3,4 0 2,-5 2-3,-10 4-2,-7-2-15,-21-4-34,-12 9-51,-22-3-67,0 2-216</inkml:trace>
  <inkml:trace contextRef="#ctx0" brushRef="#br0" timeOffset="77162.394">28288 8056 453,'0'0'117,"0"0"-73,0 0 39,0 0 30,0 0-54,0 0-54,-95-1-5,66 37 0,-4 6 4,1 12 12,0 5-7,7 0-2,-3-1 5,1-8-5,7-11 7,5-10-6,1-13-7,9-2 4,4-8-2,-1-6-1,2 0-2,0 0 5,0 0 13,8-15 2,29-17-16,15-3-4,2 0 0,8 7-1,1 2-3,-1 15 4,-5 2-1,0 9-4,-9 0 4,1 0-1,-12 0-8,3 14-7,2 4-20,9 7-40,13 3-17,5-7-24,9 1-118,6-14-69</inkml:trace>
  <inkml:trace contextRef="#ctx0" brushRef="#br0" timeOffset="77501.3656">29365 8326 254,'0'0'221,"0"0"-64,0 0-41,-18-148 0,-16 113-50,-4 6-19,-7 6-10,-4 7-24,8 9-3,2 7-10,9 0-2,3 7 1,10 23-7,9 3 2,8 14 2,0 3-21,15 4 16,19-2 0,-9 3 8,5-4-7,-3-5 8,-11-5-2,-12-5-1,-4-4 0,0-9-1,0 2 3,-15-6-2,-27-6 3,-18-6 3,-17-7-1,-4 0-1,-2-10 2,12-17-3,11-2-28,28-3-77,32-5-74,9-4-240</inkml:trace>
  <inkml:trace contextRef="#ctx0" brushRef="#br0" timeOffset="77791.0164">29765 8143 597,'0'0'75,"0"0"36,0 0-20,0 0-19,0 0-68,0 0-4,-15 10-21,-18 37 21,3 15 0,-9-3 21,11 1-13,4-11 0,2-3 0,7-5 3,4-4-9,2-4 3,9-4-4,0-3 0,0-6-1,0-4-10,0-5-73,12-7-62,33-4 4,12-9-93,15-33-22</inkml:trace>
  <inkml:trace contextRef="#ctx0" brushRef="#br0" timeOffset="78045.56">29957 8458 236,'0'0'242,"0"0"-78,0 0-4,0 0-53,0 0-11,0 0-53,54-77-22,-64 77-21,-27 0-4,-15 9-3,-8 14 7,8-1 0,17 1-2,20 0-2,3-7 2,12 9-4,0-3 0,44 5 6,19 10 1,21-3 3,10 2-3,-1-4-1,-4-5 0,-7-7-4,-12 1-29,-15-5-15,-11-4-30,-4 3-58,-25-8-83,-15-7-170</inkml:trace>
  <inkml:trace contextRef="#ctx0" brushRef="#br0" timeOffset="101843.378">6983 13971 18,'0'0'450,"0"0"-346,0 0-37,0 0 57,0 0-21,0 0-17,0 0-37,0-12 2,0 12-10,0 0 0,0 0-9,0 0-18,0 0-6,0 0-2,0 0 5,0 0-3,0 0-5,0 0 3,0 0 0,0 0-4,0 0-3,0 0 3,0 0-3,0 0 2,0 0-1,0 0 4,0 0-4,0 0-3,0 16-5,0 21 5,-3 11 6,3 13-1,0 1-1,-7 2-1,4-5 0,-2-4 0,2 2 1,-4-7 1,2-3-2,1-5 0,-7-8 1,7-8-1,-7-11 0,7-8 1,-1-7 0,5 0-1,0 0 3,0 0 5,0-16 1,0-22 15,-6-15-5,6-19-14,0-2-5,0 0 2,0 10-1,0 10 0,0 7-1,0 4 0,0 6-3,0 0 3,6 5-1,8 0 1,7 5-3,1 6 2,-2 11-2,2 2-1,-2 4 1,-5 4 0,4 0-4,-1 31-1,12 17 4,0 12-2,5 14 5,-3 2 2,-7 3-1,4-9 1,-9-7-1,-5-4 0,0-15 0,-5-7 0,-5-10 0,-5-14 0,0-5 0,0-8-2,0 0 1,0-4 1,0-30 10,0-13-10,7-17-8,14-6-7,11-1 14,5 6-3,-2 9 3,5 8 1,-6 11 0,1 4 0,-5 12 0,-7 8 7,2 13 2,-6 0-3,1 28-6,8 21 3,-8 22 4,2 7 14,-14 3 9,4-1 0,-8-12-18,1-4-4,1-4 2,-2-13-6,-4-9-4,0-1 0,0-11 0,0-10-57,0-14-44,0-2-85,18-27-168</inkml:trace>
  <inkml:trace contextRef="#ctx0" brushRef="#br0" timeOffset="102157.425">8325 14194 824,'0'0'111,"0"0"-57,0 0 25,0 0 5,0 0-40,0 0-26,0 0 1,57-16-8,5 12 3,10 0 6,13 0-6,2 0-8,-5-5-4,1 3 0,-7 6-2,-4-4 0,-9 4-8,-6 0-50,-8 0-59,-21 15-51,-20 5-134,-8 3-273</inkml:trace>
  <inkml:trace contextRef="#ctx0" brushRef="#br0" timeOffset="102418.8406">8444 14562 330,'0'0'362,"0"0"-208,-139 23-65,130-19-11,9-2-9,0-2-35,17 10-10,33 1 6,26 0 19,16-2-7,11-5-14,-4-4-22,1 0 1,-11 0-2,-10 0-3,-11 0 0,-11 0-2,-13 0-25,-16 0-41,-15 0-56,-1 0-59,-12 3-120,0 2-224</inkml:trace>
  <inkml:trace contextRef="#ctx0" brushRef="#br0" timeOffset="104482.5512">10177 13795 618,'0'0'126,"0"0"-82,0 0 42,0 0-8,0 0-53,0 0-18,-4-8 1,4 8-3,0 17 11,0 16 4,0 10 21,0 16 6,0 5 3,0 5-15,0 6-8,0-1 0,0 7-15,-11-1 0,-4-6-4,-1-4 0,1-5-7,0-17 3,0-2 0,0-14-2,7-9 0,-7-3-2,8-8-16,2-12-40,2 0-32,3-23-33,0-40-195</inkml:trace>
  <inkml:trace contextRef="#ctx0" brushRef="#br0" timeOffset="104751.4365">10177 13975 570,'0'0'197,"0"0"-111,0 0-2,0 0-27,0 0-50,0 0 2,-7 75-7,25-6 81,7 2-14,9-4-12,1-2-35,0-5-5,9-1-14,-6-6-1,7-10 4,0-7-3,1-5-3,2-3 0,1-12-59,1-5-40,-8-11-40,-12 0-151,-5-27-262</inkml:trace>
  <inkml:trace contextRef="#ctx0" brushRef="#br0" timeOffset="105044.487">10690 14012 606,'0'0'219,"0"0"-106,0 0 0,0 0 8,14-128-45,-3 124-14,-11 4-15,0 0-20,0 0-26,4 21-1,1 28 0,1 19 6,3 8 17,-3 0-4,-2 1 0,1-2-11,1-4-3,-6-8 1,5 1-4,-5-15 0,0-6 0,0-11-2,0-8-7,0-6-61,0-9-61,14-9-31,1 0-117,13-24-227</inkml:trace>
  <inkml:trace contextRef="#ctx0" brushRef="#br0" timeOffset="105493.4564">11244 14221 854,'0'0'179,"0"0"-116,0 0 36,0 0-39,0 0-53,0 0-3,-72 70 0,55-22 19,14 6 1,3-2-10,0 3-2,0-10-12,20-9 12,3-9-11,11-7-1,6-12-22,5-8-17,5 0-2,-1-35 6,-7-12 13,-1-13 0,-7 2 15,-16 4 7,-3 18 3,-10 9 34,-5 10 24,0 12 11,0 5-9,0 0-5,0 0-28,0 0-30,0 0-3,0 22-9,0 15 8,0 12 4,0 2 5,0 7-2,0-10 0,0-6 1,0-7-4,0-10-12,0-3-84,15-5-49,-1-12-43,13-5-96,-4 0-217</inkml:trace>
  <inkml:trace contextRef="#ctx0" brushRef="#br0" timeOffset="106079.6591">11878 14429 715,'0'0'148,"0"0"-25,0 0 14,0 0-45,0 0-46,0 0-35,25-36-11,-22 72-7,9 17 7,-9 6 15,9 1-1,-9-6-8,-3-7-4,5-14-1,2-3-1,-4-15-5,-3-7-36,5-8-8,6 0 8,4-21 20,8-28-6,17-10-45,-5-4 54,7 8 18,-12 8 2,0 13 12,-11 19 45,-13 6 2,-2 2-7,-4 7-10,0 0-37,0 7-7,0 25-5,0 14 5,5 4 6,1 7 5,3-7-11,-4-13 3,2-5-2,1-12-1,-1-8-34,6-12-29,7 0 13,10-23 28,7-24-4,10-19-13,5-6 32,-4 8 7,-1 9 2,-10 15 30,-7 17 32,-7 7-18,-8 11-4,7 5-5,-2 0-14,2 5-20,5 30-1,-9 20 3,-3 9 8,-5 12 2,-10-4-1,0-5-9,0-10-1,-10-14-2,-8-4-2,6-14-44,4-9-39,8-10-69,0-6-142</inkml:trace>
  <inkml:trace contextRef="#ctx0" brushRef="#br0" timeOffset="107075.3045">13109 14062 781,'0'0'149,"0"0"-81,0 0 18,0 0-24,0 0-60,0 0-2,-5 41-5,5 22 5,0 13 20,0 11 5,0-7-11,0-1-3,0-5 0,-3-13-1,-4-13-6,-1-11 6,-6-10-10,3-12 3,6 0-1,-6-13 3,11-2-4,0 0 3,0-2 0,0-28-4,0-14-17,16 1 5,12 7 8,-1 9 3,8 4-1,2 2 0,5 12 2,-1-3-4,3 12 4,-9 0 1,-2 0-1,-6 27-6,-8 11 2,-8 9 2,-2 1 1,-9 7 1,0-6 4,-20-7 4,-14-6-1,-11-4 0,-2-6 2,7-8 4,0-4-2,16-8-10,13 0 0,1-6-1,10 0-7,0 0-13,0 0-7,30 0-19,13 0-9,17 0 15,7-11 17,4 5 9,4-11 11,-3 2 2,3-6 1,-3 1 2,3-11-1,-8-3 3,-7 1 12,-8-3 5,-5-1-4,-13 10 1,-4-1 7,-15 8-6,-9 0-6,-1 8 10,-5 1-1,0 3-9,0 4 5,0 0-3,-23 4-8,-7 0-5,-19 0 1,-1 0 1,-8 27 12,1 9 1,8 3 4,14-2-3,13 5-3,11 5-4,4-5-6,7 2 2,13-6-3,23-1 1,19-3-1,13-11-4,4-6-12,19-15-70,-4-2-25,6 0-67,-9-27-147,-9-10-387</inkml:trace>
  <inkml:trace contextRef="#ctx0" brushRef="#br0" timeOffset="107444.25">14339 14644 276,'0'0'567,"0"0"-454,0 0-41,0 0 5,0 0-37,0 0-37,150 74 3,-110-16 7,-11 9-10,-14-4-2,-5-5-1,-10-11 0,-15-8 0,-24-12 3,-9-11 3,-4-16-6,10 0-14,15-16 14,22-27 8,5-23 1,27-19-5,35 1 0,12 3-1,9 11 1,8 23 1,1 10-5,-5 14 0,-2 8-1,-7 4-1,-11 10-9,-5 1-69,-13 0-67,-7 0-173</inkml:trace>
  <inkml:trace contextRef="#ctx0" brushRef="#br0" timeOffset="108913.7722">15620 14238 818,'0'0'91,"0"0"-34,-129 108 4,101-49-34,26 4-16,2 6-2,38-5-9,33-10 9,12-14-9,11-17-19,0-8-20,-4-15-18,-21 0 26,-24-16 1,-23-15 20,-14 0 10,-8-3 20,-25-2 29,-25 5-19,-7 7 12,2 3-13,19 12 9,15 3 6,14 6-33,7 0-11,10 0-12,29 11-23,16 4 8,3-3-30,6-12-15,-9 0 5,-6-6 39,-14-26 28,-17-11 0,-3-3 28,-12-9 54,-3 2-16,0-2-1,0 7 10,0 5-17,0 1 0,0 17 0,0 3 2,0 5-1,6 16-28,-6-4-9,0 5-12,0 0-10,0 0-8,0 6-6,0 26-3,0 12 17,-9 13 3,-1 7 13,2 6-3,-4 6 3,2 9 0,2 6 2,-4 0-1,7 4-10,-5 2 9,3-6-13,7 3 6,0-12-1,0-1-2,0-14-2,2-7-1,10-18 0,-4-4-2,4-17 0,-9-4 1,12-4-1,0-5 2,19-4 2,7-4 3,21 0-1,17-8-7,-1-26-14,6-8-15,-9-2-6,-18 1-2,-23 3 10,-19 6 7,-15 2 6,0-6-1,-39-3 5,-28-13 0,-13 1 7,-7-2 2,9 7 2,17 11 3,31 18 18,15 7 13,15 7-15,0 5-14,15-2-6,39-2-6,24 0 2,21-3 2,10 7 2,3 0 2,-24 0-2,-17 0-3,-29 0 2,-17 0 1,-14 0-5,-11 0-9,0 0-5,0 0-32,0 0-41,0 0-25,0 0-9,0 0-108,-11-17-406</inkml:trace>
  <inkml:trace contextRef="#ctx0" brushRef="#br0" timeOffset="110902.0393">17425 13939 478,'0'0'382,"0"0"-358,0 0-24,0 0 0,0 117 40,0-42 22,0 4-30,0 2 11,-5 1-18,-7-5 1,-1-12-2,-6-3-4,-1-16 0,-3-10-13,6-9 3,2-5-5,10-18-3,5 2-2,0-6 12,0 0-2,5 0 5,17 0-10,5-10-5,14-3 0,1 9 0,10 4 9,5 0 4,3 0 5,-3 11 1,2 5 13,-9 6-6,-5-2-13,-7 0-12,3-1 0,-6-2-1,2-7 0,4-1-47,11-5-95,-3-4-146,-7-15-546</inkml:trace>
  <inkml:trace contextRef="#ctx0" brushRef="#br0" timeOffset="111262.165">18243 14703 756,'0'0'262,"0"0"-234,0 0 13,0 0-33,0 0-8,147-107-34,-90 85 6,-9-5-12,-14 6 17,-11-5 23,-13 3 4,-10 6 25,0-2 1,-25 2 9,-13 6-13,-9 3-6,-8 8-3,-9 0 1,4 24 0,3 14 6,7 4-3,15 11-4,21-3 1,8-3-14,6-3 4,11-3-4,23-1 0,19-8 3,11-13-3,11-2-4,9-11-69,-5-6-87,-8 0-85,-10-23-331</inkml:trace>
  <inkml:trace contextRef="#ctx0" brushRef="#br0" timeOffset="111582.7084">18770 14545 828,'0'0'166,"0"0"-109,0 0 5,0 0-29,0 0-25,0 0 43,102 131-1,-74-74-23,-3-6-21,-3-9 4,-14-6-9,4-4-1,-7-15-2,-1-7 2,-1-5 2,-3-1 3,0-4 3,5 0 9,10-15 5,10-26-2,19-13-19,2-22 0,18 3-1,-7 3 0,-2 6 2,-10 15-2,-11 11-1,-14 8-24,-5 15-42,-10 7-47,-5 8-93,0 0-266</inkml:trace>
  <inkml:trace contextRef="#ctx0" brushRef="#br0" timeOffset="111914.3945">19437 14788 555,'0'0'278,"0"0"-258,0 0-20,151-70 0,-83 38-5,-9 1 2,-12-1-7,-15 10 0,-16 2 10,-12 3 8,-4 7 48,-17-3 29,-18 9-51,-25 4 8,-9 0 8,-10 10 2,-4 24 13,16 2-22,12 6-7,26 1-18,22-5-10,7-2-3,16 4 3,32-9-2,21-4 4,21-13-3,4-12-7,6-2-89,-1-2-77,-1-39-97,-17-14-374</inkml:trace>
  <inkml:trace contextRef="#ctx0" brushRef="#br0" timeOffset="112183.557">20168 14158 877,'0'0'116,"0"0"-29,0 0 41,0 0-73,0 0-55,0 0-6,-15 67 6,17 10 26,11 9 37,2 8-12,0 1-16,-11-8-3,-4-2-10,0-14-9,0-8-3,0-8-8,0-9-1,-4-11 1,-2-4-2,6-11-13,0-3-71,0-17-77,6 0-85,24-10-182</inkml:trace>
  <inkml:trace contextRef="#ctx0" brushRef="#br0" timeOffset="112589.9751">21062 14596 569,'0'0'388,"0"0"-351,0 0 50,0 0 5,0 0-76,-166-55-5,91 55 15,4 0-4,10 13 11,15 2-3,15 7-8,19-1-19,12 6-2,0 10 1,22-1 0,29 9 1,25 2 5,1 1-4,-4-1-2,-4-3-2,-9-8 1,-26-8-1,-11-8-1,-13-8 0,-10-9-2,-10 5 2,-44-8 1,-12 0 10,-30 0-2,-4-8-1,9-15-7,20-11 4,24 7-4,27-1-33,20 9-70,25 2-135,45 6-241</inkml:trace>
  <inkml:trace contextRef="#ctx0" brushRef="#br0" timeOffset="115415.678">22386 14060 487,'0'0'163,"0"0"-124,0 0 82,0 0-21,0 0-69,-147-25-13,95 57 2,0 10 7,-14 19 27,0 11 3,4 10 11,9 12-14,11-3-2,5 8 3,17-12-40,5-2-1,15-3-13,0-1 4,4-5 0,27-8 1,13-9-4,9-10 5,19-9-7,22-13-14,16-12-68,21-10-29,1-5-64,-5-13-187</inkml:trace>
  <inkml:trace contextRef="#ctx0" brushRef="#br0" timeOffset="118544.556">23350 14760 875,'0'0'107,"0"0"-51,-201-69 63,123 64-55,2 5-33,11 5-11,17 22-6,11 12-14,22 1 0,3-2 5,12-2-1,5-2-4,32-13-1,11-4-6,1-7-15,-6-10-14,6 0-8,-6-27 21,-3-16 13,1-16 8,-11-16 2,-7-15 6,-4 0-6,-9 4 16,-10 12 14,0 11 25,0 14-13,0 9 5,-4 16-2,4 8 5,-6 5-19,6 11-1,0 0-21,0 0-9,0 4-9,-17 39-22,-5 23 27,-8 16 4,3 15 11,10 1-8,2-8 9,15-4-11,0-6 0,7-17 3,17-3-1,16-16 0,3-8-3,12-14-11,12-17-13,9-5-8,1-12 2,3-31 4,-3-14 15,-12-2 11,-13 6 3,-20 15-2,-17 17 9,-12 10 29,-3 7 15,0 4-9,0 0-14,0 0-31,-3 0 0,-12 28-12,5 7 12,-5 12 0,15 2 0,0 3 0,15-5 0,26-2 0,11-8-29,12-11-5,3-9-21,3-17 6,-13 0 9,-5-21 18,-5-23 18,-4-16 4,-11-3 2,-12-17 4,-3-3 10,-17-10 17,0 2 5,0 4-1,0 10-2,0 10 14,6 16-16,3 7-13,2 17-2,-2 5-7,-1 12 3,-6 5-3,-1 5 2,-1 0-11,0 0-2,0 0-7,0 6-5,0 26-4,0 17 8,0 15 8,-11 11 1,-4 4 2,6 13 5,-9 4 0,5 0-2,1 3 1,2-2-3,-2-6-1,2 5 0,2-5-1,-1-5 1,9 0 0,0-11-1,0-7-1,12-13 1,15-2 3,5-17-2,8-8-1,8-18-2,7-10-3,11 0-6,6-42 0,8-22-10,-1-7 4,-14-2-20,-13 9 15,-36 16 13,-16-2 5,-28-3-9,-51-11 0,-26 5 3,-5 6 6,9 16 2,39 15 18,27 17 4,27 5-20,8 0-2,0 0-2,6 0-5,36 5 3,22 17 3,20 0 1,21-12-29,-6-5-16,-2-5-11,-15 0-3,-19-27 13,-16-14 15,-14-13 31,-18-10 1,-11-6 4,-4-4-1,0-7 21,-19 11 7,-9-2 2,8 9 10,0 6-22,8 20 8,9 10 2,3 16 8,0 3-20,0 8-10,0 0 0,0 0-10,0 0-2,0 0-7,0 19-4,0 24-4,0 16 17,0 16 8,0 9 2,-9 7 3,4 0-7,-5 6 7,5 0-8,-5-3 3,5-7-1,0-12-1,-1-11-4,1-12-2,1-5 0,4-2 1,0-13 0,0-1-1,15-3 4,5-7 8,12 0-6,3-6-4,4-13-2,1-2-15,5-7-5,-10-30-1,2-6-3,-9-10-5,-6-2 5,-3-2 9,-13 10 1,-6-3 11,0-3 0,-11 0 1,-25 0 2,0 0 4,-8 9 10,9 8-6,7 13 1,16 12 10,3 6-11,9 5-2,0 0-5,0 0-1,0 0-4,0 0-6,0 16-1,0 15 7,0 4 0,16 6 8,17 2-1,2-6 0,17-5-1,7-4 3,11-9-5,12-6-2,1-9-11,-4-4-5,-4-9-1,-6-18 15,-9-17 2,-6 1 4,-6-5-2,-16-1 1,-7 2 3,-10 5-2,-15 4 4,0 2 8,0-1 6,0 10-6,0 4-6,-8 6 3,1 9 0,2 6-3,0 2-3,5 0-4,-2 0-1,-11 0-7,-10 10-5,-6 18 10,-9 11 0,6 2 2,0 12 0,15-2 1,4-4 1,3 1 0,10-1-2,0-3 0,18-7 0,17-6 2,16-10-2,16-3-6,3-8-11,2-10-2,3 0 1,-11-21 11,2-13 7,-9-13 0,-1 0 0,-10 3 4,-17 8-4,-4 9 1,-7 0 4,-13 7 13,2 3 7,-4 0-10,2 11 1,-5 2 1,0 4-2,0 0-6,0 0-9,0 0-7,0 10-8,-5 24-1,-13 13 16,1 5 0,11 1 3,6-6-2,0-3 1,23-5-2,9-8 0,18-4-1,10-10 1,0-12-12,14-5-8,5 0-2,-7-37 11,-1-13-2,-4-7 6,-15-7 7,-17 5 1,-16 6-1,-13 7 0,-6 10 3,-23 0-2,-12 4 0,-9 11 2,8 10-1,-11 11-1,7 0-1,-9 27 0,2 14 0,9 4 2,4 2 0,14-4 3,14-1-4,6-5 3,0-3-1,3-9-2,34-3 3,5-6-4,14-12-13,8-4-1,5 0-2,-6-20 6,-4-17 9,-11-1 1,-1 0 0,-17 2 3,-10 13 1,-3 8 7,-5 7 29,-12 3-9,0 5-14,0 0-17,0 0-2,0 17-14,0 15 4,0 6 12,0 11 0,0-9 1,0-4-1,0-13-17,0-4-41,0-10 1,8-5-10,20-4 20,13-4 21,12-28-5,11-6 7,-4-10 23,-2 2 1,-9 7 5,-17 11 35,-16 13 19,-9 6 12,-5 6-3,-2 3-21,0 0-30,0 0-17,0 12-13,0 16 6,0 14 7,0 2 1,0 1 2,0-5-1,23-4 2,1-8-4,7-6-28,13-8 4,8-14-3,0 0-8,10-26 21,-2-21 8,-3-11 5,0-23 1,-7-4-1,-3-1 4,-14 10 1,-10 12 16,-8 13 17,-4 11 9,-10 13-7,3 5-11,-3 12 4,-1 5-7,0 5-11,0 0-14,0 15-15,-17 30-10,-23 19 23,-6 15 2,2 2 2,12-3 0,7-2 0,12-6 1,13 0-2,0-2-1,16-9-6,28-4-54,13-7-63,11-16-63,4-21-72,0-11-230</inkml:trace>
  <inkml:trace contextRef="#ctx0" brushRef="#br0" timeOffset="118701.8499">28450 15195 785,'0'0'224,"0"0"-96,0 0 44,-63-125-41,69 114-86,36 7-45,27 4-5,19 0-1,15 6-26,0 20-62,9-7-78,-1-7-169</inkml:trace>
  <inkml:trace contextRef="#ctx0" brushRef="#br0" timeOffset="119639.4484">29230 14750 797,'0'0'92,"0"0"-87,0 0 72,147-82-35,-114 58-31,-2-8-6,-6 1 0,0-13 1,-14 1 11,-2-6 9,-9 5 9,0 9-4,0 11 16,0 9-8,0 7 14,0 8-3,-2 0-16,2 0-28,-3 0-6,-4 31-16,2 16 10,-2 29 6,7 10 13,0 3 4,0 12 8,22-7-4,8 0-13,-10-8-8,0-7 7,4-3-7,-9-12 2,-7-12-5,4-14-30,-2-6-54,-5-11-17,0-10-37,-5-11-70,0 0-114,-5-21-154</inkml:trace>
  <inkml:trace contextRef="#ctx0" brushRef="#br0" timeOffset="119849.527">29230 15059 590,'0'0'156,"0"0"-19,0 0-15,0 0-61,0 0-25,0 0-3,182-112-14,-95 95 12,10 7-16,-12 1-7,-1 4-8,-12-2 0,-8 2-2,-18 1-65,-2 2-75,-21-3-117,-9-4-300</inkml:trace>
  <inkml:trace contextRef="#ctx0" brushRef="#br0" timeOffset="120181.4707">29947 14871 224,'0'0'497,"0"0"-417,0 0 43,0 0 0,133 40-49,-80-21-35,-8 4-6,-6-1-19,-19-5-13,-10-2 1,-2-7-2,-8 0 0,0-4-2,0-4 3,0 0-1,0 0 3,0 0 7,15 0 4,4-25 5,16-13-14,15-5-4,9 1-1,4 2 0,-8 8-1,4 5 0,-7 7 0,-4 4 1,-13 7-1,-3 3-12,0 0-59,-5 6-74,-12 0-139,-9 0-332</inkml:trace>
  <inkml:trace contextRef="#ctx0" brushRef="#br0" timeOffset="121341.8352">30737 15007 545,'0'0'375,"0"0"-332,0 0-8,0 0 51,0 0-48,0 0-10,157 16-12,-93-16-7,-2 0-8,-7 0 0,-10-4 4,-6-15-5,-18-6-4,-6-3 4,-8 2 0,-7 4 0,0 2-1,0 3 1,-22 2 8,-9 3 4,-6 8 5,-12 4-4,-4 0 2,-9 0 7,7 16 13,13 4 5,12 7-32,15 5-5,8 0 7,7 5-10,12 2 4,34 1-2,21-5-2,12-4-72,13-10-20,-15-9-22,2-3-8,-9-9-6,-2 0 28,-17-11 36,-3-19 52,-16 3 12,-7-10 105,-13 7 7,-7 2 15,-5 4-30,0 4-4,0 3-29,-2 6 4,-5 2-13,6 8-6,1 1-25,0 0-24,0 0-9,0 1-12,0 25 4,0 5-35,0 1-32,3 0 8,9-14 0,-4-4 5,0-12 24,-4-2 11,6 0 36,-5 0 7,8-6-2,-3-11 30,0 6 24,-5-1 13,-5 7 7,0 5 0,0 0-26,0 0-30,0 13-23,0 25 5,-15 24 3,-1 10 20,-6 2-7,7 6-14,10-4-4,0-8-1,5-5-2,0-14 3,0-18 4,0-11-6,0-16 0,13-4 0,14-12 14,10-25 2,16-22-11,4-13 0,7-7-4,-1-1 4,-13 9 17,-11 9-1,-12 20 14,-7 5-11,-7 10-8,-5 6-9,1 5-8,-4 9-1,5 3-33,-7 4-72,2 0-107,-5 0-111,9 8-348</inkml:trace>
  <inkml:trace contextRef="#ctx0" brushRef="#br0" timeOffset="121732.4299">32659 14420 942,'0'0'98,"0"0"-57,0 0 15,129 106-3,-69-9-1,-1 24 3,-8 14 7,-20 5-36,-20-3-9,-11-3 0,-15-7-14,-38-13-3,-31-14 2,-25-16 7,-21-20-8,-17-14 2,-1-11-3,5-16-41,12-15-60,9-8-44,5-12-128</inkml:trace>
  <inkml:trace contextRef="#ctx0" brushRef="#br0" timeOffset="139359.1581">8711 16145 623,'0'0'110,"0"0"-67,0 0 43,0 0-9,0 0-54,0 0-22,0 0 9,0-11-6,0 11 5,0 0 22,0 0 2,0 0 14,0 0-4,0 0-7,0 0 4,0 0-2,0 0-10,0 0-8,0 0-4,0 0-13,0 0-2,0 0 2,0 0-3,0 0-8,10 0 6,29 0-1,21 0 3,37 0 1,22 0 1,8 0-1,-3 0-2,-11 0 1,-26 0 0,-11 0 0,-19 0-3,-9 0 2,-18 0 0,-10-4-5,-11 0 3,-4 0-1,-5 0 2,0 4 1,0-5-3,6 5-14,-6-2-20,5 2-40,5 0-61,-5 0-124,-1 0-234</inkml:trace>
  <inkml:trace contextRef="#ctx0" brushRef="#br0" timeOffset="139742.9012">9094 16720 546,'0'0'254,"0"0"-206,0 0-33,0 0 55,0 0-42,0 0-27,49 32 7,19-32 29,8 0-1,11 0-4,3 0 5,-6-10-12,-12-5-19,-9 4-2,-18 0-2,-15 6-1,-11 0-1,-4-1 0,-3 0-1,-6 6 0,-1-5-1,2 5-38,1 0-23,7 0-26,14 0-57,6-15-148</inkml:trace>
  <inkml:trace contextRef="#ctx0" brushRef="#br0" timeOffset="140693.4858">10814 16245 625,'0'0'167,"0"0"-93,0 0 24,0 0-44,0 0-34,0 0-14,0 0-4,0 0 9,0 0 1,0 0 4,3 0-1,24 0-11,7-5 11,14-10-4,11 3 1,11 1-2,13 2 5,3 1-10,-8 8-2,-9 0-3,-12 0-1,-15 13 0,-12 6-4,-5 9 2,-17 9-1,-8 6-3,0 10 2,0-3 2,-28 8 1,-16 0 2,-16-3 2,-3 1 1,-16-6-3,7-7 0,3-7 2,6-9-2,6-4 2,24-7-1,12-8-2,18 0 2,3-8-2,0 0 4,0 0-1,0 0 0,0 0-2,15 0 5,20 0 6,17 0 7,23-12 1,9 1-5,13-6-7,-10 7 1,-3-3-8,-14 4-2,-16 9 2,-16 0-1,-8 0-2,-12 0-12,4 0-11,-2 0-12,-3 0-7,8 13-29,0-4-44,5-7-94,0-2-149</inkml:trace>
  <inkml:trace contextRef="#ctx0" brushRef="#br0" timeOffset="141393.6953">11632 15715 618,'0'0'116,"0"0"-58,0 0 18,0 0-36,0 0-33,0 0-7,-5 24 0,20 12 3,2 8 31,-11 5-2,1 1-21,-7 5 3,0-1-4,0-12-4,0-5-3,0-5-2,0-4 0,0-13-1,0-11 7,0 1-7,0-5 4,0 0 3,0-13 5,0-19-12,20-17 0,4 1-10,9-1 6,-3 0 3,0 9 1,4 1 0,1 2-3,8 5 2,-1 9 1,-8 4 0,-11 11 7,2 8-7,-10 0 0,5 12-2,-1 26-1,-1 6 3,2 5 4,-5-2 1,0 1 1,-3-7-5,-9-8 4,-1-2-2,-2-8-3,8-3 0,-8-5 0,4 7-7,7-12-47,4-2-89,9-8-205</inkml:trace>
  <inkml:trace contextRef="#ctx0" brushRef="#br0" timeOffset="145604.4755">12453 15931 233,'0'0'105,"0"0"-90,0 0 11,0 0-8,0 0-18,0 0 0,0 0 5,0 0-3,-6-4 23,6 4 13,0 0-10,0 0-3,0 0-11,0 0 5,0 0-14,0 0-1,0 0-4,0 0-1,0 0-1,0 0 2,0 0-3,0 0 2,0 0-5,0 0 6,0 0-2,0 0 2,0 0-1,0 0 0,0 0 1,0 0-5,0 0 3,15 4-16,6 0-20,6 3-30,3-3-44,10-4-3</inkml:trace>
  <inkml:trace contextRef="#ctx0" brushRef="#br0" timeOffset="154856.7858">12771 16048 145,'0'0'21,"0"0"-7,0 0 9,0 0-4,0 0-5,0 0 30,0 0 28,0-26 8,0 21-14,0 5-15,0-1-7,0 1-13,0 0 9,0 0-4,0-6 10,0 6-12,0 0 0,0-5 4,0 5-10,0 0 4,0 0-12,0 0-4,0-4-1,0 4-8,0 0-3,0 0 0,0 0 4,0 0 4,0-2 10,-5 2 3,5 0 9,0 0 1,0 0-7,0 0-4,0 0-9,0 0-6,0 0-5,0 0-4,0 0-3,0 0-4,12 0-2,30 6 9,21-1 3,21 1 8,5-6-2,6 0 2,2 0-8,-10 0-1,-12 0-2,-11 0-1,-11 0 1,-14 0 0,-2 0 1,-11 0 1,-14 0 1,3 0-1,-15-6 4,3 6 1,-3-5 5,0 5-1,0 0-3,0 0-6,0 0-2,0 0-2,0 0 2,0 0-4,0 0-20,0 0-29,0 0-53,0 0-43,0 0-150,0-6-292</inkml:trace>
  <inkml:trace contextRef="#ctx0" brushRef="#br0" timeOffset="155360.0203">13248 15876 618,'0'0'101,"0"0"-95,0 0 66,0 0-7,0 0-58,0 0-5,-18-16 4,18 16 9,0 0 13,0 0 15,0 0-14,0 0-13,0 0 0,0 0 0,6 8-5,36 2-2,27 11 26,13-5 6,13-4-13,-10 1-17,-1-3-4,-16 3-3,-7-4-4,-23-3-2,-16 6 2,-14-7-2,-8 5-6,0 7-4,-5 3 12,-28 7 1,-16 7 16,-11 1-5,-12 4 3,-3-3-1,6-4-4,4-5-10,13-1 0,12-3 0,17-6 1,8-2-1,15 1-20,0-1-27,0 6-27,30 7-14,22-9-50,28-11-85,17-8-327</inkml:trace>
  <inkml:trace contextRef="#ctx0" brushRef="#br0" timeOffset="156289.6882">14720 15967 658,'0'0'306,"0"0"-252,0 0-17,0 0 5,0 0-42,0 0-11,-15 64 10,15-26 2,-5-1-1,5-5 2,-3 0 0,-2-4 1,-2-1 0,7-12 0,-5 2-3,1-8 2,4-3-3,0 0 4,-6-6 0,6 0 3,0 0 7,0 0-2,0-6 6,0-21 8,0-10-17,0-10-7,0-1 0,0 4-1,0 6 0,0 6 6,0 11 6,0 6 2,6 10-1,-6 5 1,0 0-13,0 0-1,9 0-14,3 5 7,11 22 4,17 5 1,-5 4 2,12 2 0,-8-4 4,-4-3-3,-5-7-2,-2-7 1,-13-6 0,0 0 1,-10-10 0,-5-1 1,0 0 3,7-8 5,-7-24 6,2-8-14,1-15-4,-3 7 3,0 1-1,0 10 3,0 10 0,0 6-2,-3 10-1,3 3-7,0 8-50,0 0-101,16 0-202,8 4-191</inkml:trace>
  <inkml:trace contextRef="#ctx0" brushRef="#br0" timeOffset="156635.9368">15443 15978 664,'0'0'147,"0"0"-136,0 0 38,0 0 12,0 0-11,0 0-7,-129 148-10,110-113-16,8 2-14,11-5 5,0 0-6,35-5-1,13-10 5,8-7 0,-3-10 0,1 0-4,-11 0-2,-8-10 0,-10-18 3,-16 1 3,-9-7-4,0 7 8,-15-5 14,-34 4-4,-8-6-17,-18 13 3,11 0 0,14 4-1,22 11-5,28 6-1,0 0-93,55 0-245,17 11-253</inkml:trace>
  <inkml:trace contextRef="#ctx0" brushRef="#br0" timeOffset="156808.0618">15971 16198 1009,'0'0'147,"0"0"-100,0 0 34,0 0-21,0 0-60,0 0-9,-5 0-94,27 0-88,10 0-207</inkml:trace>
  <inkml:trace contextRef="#ctx0" brushRef="#br0" timeOffset="157677.6175">16520 16048 13,'0'0'724,"0"0"-683,0 0-14,0 0 45,0 0-33,0 0-26,-147 16 20,118 10-13,9-3-5,12-2 0,8 3-15,0 3 3,20 5 0,28-4-3,16-7-6,8-15-58,0-6-32,-10 0-12,-19-10-9,-13-22 29,-16-5 88,-14-3 14,0 5 95,-14 7 43,-11 7-64,-12 1-4,17 13-23,4-3-6,12 10-17,4 0-31,0 0-7,4 0-10,27 5-31,21 7 18,2 2-15,1-13-11,-20-1 20,-15 0 5,-3 0 24,-2-15 5,-10-12 27,-5-13 15,0 0-3,0-3 15,0-1-23,0 8 14,-5 9-3,2 5 10,-2 12-13,-2 5-9,7 5-9,0 0-18,0 0-8,0 0-8,0 0-4,0 20-4,0 19 8,0 18 8,0 7 1,0 6 1,0 0 0,7 8 1,16 3 6,7-1-8,4-6 5,1-10-4,5-9-2,-17-13-1,-1-19-5,-5-7-5,-11-13-2,-6-3 9,0 0 4,0 0 13,0-19 2,0-25-14,0-9-1,-25-2-9,-5 4 2,5 11 4,5 10 3,17 20 0,3 3 4,0-3-4,23 0-7,24-1-1,32-5 3,-1 11 0,13 5-4,-8 0-6,-4 0-40,1 0-47,-8 0-59,2 0-156</inkml:trace>
  <inkml:trace contextRef="#ctx0" brushRef="#br0" timeOffset="158149.9189">17900 15868 874,'0'0'96,"0"0"-23,0 0 49,0 0-70,0 0-52,0 0-7,-8 3-11,8 44 18,0 17 1,0 8 0,0-4 9,-12-5-5,2 3 1,0-18 1,-2-1-3,7-20-4,-2-12 2,7-7-1,0-3 1,0-5 1,0 0 6,0-17 3,0-21 8,10-15-20,14 0-8,1 6 7,0 20-1,10 6 0,4 10-7,6 7 2,-2 4 1,6 0 3,-6 15 0,-13 17-3,-1 8 2,-9 9 2,-15 1-3,-5-1 5,0-9-2,-8-2 1,-23-11 1,-2 0 2,-12-11 3,0-5-5,-4-11-2,12 0-71,22-5-84,15-28-163</inkml:trace>
  <inkml:trace contextRef="#ctx0" brushRef="#br0" timeOffset="158368.7478">18514 16245 963,'0'0'132,"0"0"-3,0 0-23,0 0-60,0 0-41,0 0-5,0 33-12,0 5 12,0-1 9,0-2-6,0-3-3,0 0 0,0-9-2,2 3-24,11-3-81,10-6-75,-1-17-103,2 0-366</inkml:trace>
  <inkml:trace contextRef="#ctx0" brushRef="#br0" timeOffset="158646.3979">19039 15903 16,'0'0'922,"0"0"-851,0 0 47,0 0-33,0 0-71,0 0-14,0 0-29,-3 43 28,-2 16 1,-7 5 19,9-3 13,-2-6-7,5-5-17,0 4-8,0-5 10,0-7-4,0-2-4,0 0 4,5-3-6,13-6-11,12-8-74,4-6-63,4-17-79,-8 0-299</inkml:trace>
  <inkml:trace contextRef="#ctx0" brushRef="#br0" timeOffset="159065.5231">19004 16252 613,'0'0'239,"0"0"-146,0 0 7,0 0-32,0 0-68,0 0-2,174-44-30,-85 44-15,13 0-6,-19 0-35,-4 0 31,-26 0 25,-14 0 23,-22 0 9,-7 0 7,-10 0 61,0 0 32,-4 0-40,-34 0-27,-19 0-5,-7 5 18,-1 7-12,25-2-5,27 6-21,13-1-8,0 8-3,38 9 3,31 12 7,14 1-2,8-3-5,-19 3-1,-14-9 1,-19-9 0,-24-11 0,-9-1-1,-6-2 0,-30-2 1,-38-7 5,-18 5 7,-11-9-5,5 0-7,-1-9-66,-4-19-126,13-12-434</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33:01.893"/>
    </inkml:context>
    <inkml:brush xml:id="br0">
      <inkml:brushProperty name="width" value="0.05292" units="cm"/>
      <inkml:brushProperty name="height" value="0.05292" units="cm"/>
      <inkml:brushProperty name="color" value="#FF0000"/>
    </inkml:brush>
  </inkml:definitions>
  <inkml:trace contextRef="#ctx0" brushRef="#br0">14228 529 123,'0'0'44,"0"0"-12,0 0 24,0 0-31,0 0 44,0 0-18,0 0-42,-3-87 14,-2 77 25,-2-2-19,2 1-22,-2 1 12,1-2 6,6 2-11,-4 1 9,-7 1 2,7 0-2,-7 1-20,6 3 26,5 1-11,-4 3-14,4 0-3,0 0-2,-6 0-4,1 0 3,-11 0-5,-2 5 1,-15 13 5,-8 9 1,1 5-6,-8 5 6,8 2 0,1 1 1,9 2 0,8 2 3,2-4-4,9 2 3,7 1 0,4 0-3,0 5 1,20 2 0,24 1 6,6-8 1,22-9 16,17-12-7,3-10-1,6-6-9,-4-6-7,8 0 2,-2 0-2,1 0-68,7 0-27,-2 0-63,-18 0-88</inkml:trace>
  <inkml:trace contextRef="#ctx0" brushRef="#br0" timeOffset="984.0054">15304 595 219,'0'0'33,"0"0"15,0 0-10,0 0 52,0 0-13,0 0-8,-15-66-18,10 65-19,5 1 8,0 0-19,-4 0-21,4 0-9,-5 13-7,-1 17 9,1 11 6,-5 8-2,-4 2 0,9 4 3,2-1 1,-2 2-1,-2-6 0,2-10 2,2-5 0,-4-12-2,7-10-2,0-3 2,-5-8 2,5-2-1,0 0 1,0 0 15,-3 0 18,3-14 47,0-17-25,0-12-53,-7-2-2,2 0 2,2 3-3,-4 0-1,-1 3 1,4-1-2,-2 7 2,1 1-1,1 2 0,4 4 0,0 2-1,0 4 0,0 0-3,9 8 3,-3 1 0,-1 6-1,2 0 0,-7 5-4,7 0 2,-4 0-10,12 6-4,5 20 10,7 7 6,1 7 1,-8 4 1,-1-4 0,-1 1 0,-3 1-3,0-7 3,-3-7 0,-9-7 0,2-7 2,-5-7-2,0-5 0,7-2 1,-7 0 3,0 0 12,5-12-4,8-20 8,-4-13-20,13-9 1,-2 7-1,1 2 0,-1 6-7,2 10 6,-5 2 2,0 8-2,-9 2 1,-1 9 0,1 3-4,-8 3 4,0 2-6,7 0-8,1 0 8,4 17-5,3 17 9,3 2-1,1 6-2,7 5 2,-7 0 3,4 0 2,-8 5-2,5-6-1,1-6 1,-6-3 2,-7-9-2,4 1-2,-9-6 2,2-3 7,-5 1-7,0-4-23,7-2-24,-4 1-76,15-14-33,18-2-114</inkml:trace>
  <inkml:trace contextRef="#ctx0" brushRef="#br0" timeOffset="1344.2262">16547 567 408,'0'0'18,"0"0"12,0 0-27,0 0 33,0 0 35,0 0-21,-12-49-28,12 48-18,0 1-1,0-3 26,0-2 30,15 0-35,12-2-13,10 1-7,6-3 2,17-3-5,4 4 6,-1 0-7,1 1-1,-14 7-4,5 0-45,-6 0-64,-4 0-24,2 0-63,-15 0 4</inkml:trace>
  <inkml:trace contextRef="#ctx0" brushRef="#br0" timeOffset="1815.7985">16712 546 130,'0'0'297,"0"0"-254,0 0-43,0 0-11,0 0-1,0 0 12,-48 59 1,33-27 9,6 4 12,-2 3 11,7 5 14,-2-2-35,1 0 1,1 2-3,4-5-9,0-6 6,0-5-7,0-7 4,0-12-3,0-3-1,0-6 9,0 0-9,0 0 15,0-11 19,15-20 12,9-15-43,16-6-6,5 2-5,2 8 5,1 7 3,-13 9-1,1 8 1,-13 8 1,-8 1-1,0 8 7,-3-3-4,-5 4-2,-2 0-1,5 0-2,5 0-2,13 5 4,12 13-2,14 5-30,6-1-15,15 1-70,4-5-14,3-11-80</inkml:trace>
  <inkml:trace contextRef="#ctx0" brushRef="#br0" timeOffset="2265.2446">17659 591 326,'0'0'44,"0"0"-36,0 0-7,0 0 54,0 0-6,0 0-16,-69-55-31,46 55-2,-22 0 1,-7 5-1,-12 9 15,8 2-3,14 0 0,12-5-3,13 1-9,15 0-4,2 3 2,0 6-1,14-2 3,29 4 0,21 1 8,14-1 6,11 4 1,-2 2-13,-12 5 3,-4 4-3,-15 2-2,-7 1 0,-11-3-1,-13-7 0,-9-6 0,-16-9-3,0-2 4,0-3 3,-16 1 21,-20-1 40,-16 2-16,-7-8-7,-4 1-25,-9 2-9,-7 0-4,4-2-3,11-2-8,26 1-95,31-5-33,16 0-202</inkml:trace>
  <inkml:trace contextRef="#ctx0" brushRef="#br0" timeOffset="2596.3496">18382 603 112,'0'0'491,"0"0"-415,0 0-37,0 0 10,0 0 31,0 0-7,-40-106-47,40 106-26,0 5-16,0 16-13,0 12 22,0 13 5,0 2 2,0 6 2,0 1-2,0 1 0,0 4 0,0-1 0,0-2 3,0-5-3,0-4 5,10-9-5,1-5 0,-2-2-12,9-11-78,12-15-57,9-6-118</inkml:trace>
  <inkml:trace contextRef="#ctx0" brushRef="#br0" timeOffset="2909.9205">18962 763 630,'0'0'11,"0"0"48,0 0-22,0 0 36,0 0-32,0 0-37,-75-90-4,16 99-10,-6 18 9,-3 1 0,11 2 1,8 2-1,19 2-4,15 1 1,-2-1 1,16-1 0,1-7 2,0 0 1,0-7-4,11-2 4,29-4 5,26-1 14,27-4 10,24 2-21,6-4-8,4-5-10,0-1-74,0 0-113,-8-27-184</inkml:trace>
  <inkml:trace contextRef="#ctx0" brushRef="#br0" timeOffset="3145.2338">19524 506 801,'0'0'2,"0"0"33,69-118-23,-29 105 2,5 13 25,2 0-4,13 30-30,10 27-5,-1 22 2,-12 17-5,-15 20 6,-21 16-5,-21 3 6,-26-1 0,-53-12-4,-35-8-11,-40-5-69,-30-12-79,-13-29-211</inkml:trace>
  <inkml:trace contextRef="#ctx0" brushRef="#br0" timeOffset="3916.5247">15541 1634 474,'0'0'22,"0"0"31,0 0-14,0 0 19,0 0 30,0 0-24,-26-4-43,26 4-21,0 4-6,-5 19-10,-6 13 16,-4 19 16,-8 8 24,0 13-21,-8 5 2,1 1-6,5 2 2,2 4-14,-2 2 9,1-4-5,4-1 3,-5-5-10,5-2 2,2-8-1,3-10 0,-4-13 4,8-15-4,7-15-1,4-12-3,0-5-45,0-5 3,0-53 2,27-32-311</inkml:trace>
  <inkml:trace contextRef="#ctx0" brushRef="#br0" timeOffset="4327.745">15337 2058 162,'0'0'140,"0"-149"25,0 73-114,0-2 18,7 5-15,1 6 5,2 10 18,2 15-42,-9 15 13,2 12-30,2 8 14,-7 7-11,0 0-21,0 12-16,-7 25 1,-16 15 4,-4 12 11,-6 2 4,3-3-4,5-5 0,8-10 1,5-10 2,2-12-2,5-9 3,5-11-4,0-4-4,0-2 4,0-5 1,27-32-1,21-12-6,21-6-7,10 0 7,8 7 3,-4 13 3,-14 10 7,-6 10 24,-14 6-1,-4 9-1,-7 0-27,8 7-2,2 23 0,12 9 5,-6 17-5,9 12-3,-2 8-54,-9-16-171,-6-29-286</inkml:trace>
  <inkml:trace contextRef="#ctx0" brushRef="#br0" timeOffset="12312.5925">19136 2362 22,'0'0'14,"0"0"38,0 0 4,0 0-30,0 0-8,0 0-7,0 0-6,7 0-5,-7 0 0,0 0 0,0 0-1,0 0-14,3 3 6,-3 2-19,0 7-74</inkml:trace>
  <inkml:trace contextRef="#ctx0" brushRef="#br0" timeOffset="12536.3274">19136 2362 213</inkml:trace>
  <inkml:trace contextRef="#ctx0" brushRef="#br0" timeOffset="13323.4585">19136 2362 213,'-38'153'113,"38"-153"-94,0-2 25,0 2 39,0-3-16,0 3-19,0 0-15,0 0 2,0 0 25,0 0-18,0 0 7,0 0-10,0 0-9,0 0-4,0 0-5,0 0-13,0 0-5,0 0-3,0 0-4,-4 0-3,-2 26 0,-3 15 2,-6 18 5,-10 16 2,5 7 6,-3 2-2,-2-3-4,4-7 1,3-14-1,3-7 2,-2-12 1,6-12-5,6-6 0,-2-10 3,7-5-3,-5-7 4,5-1 5,0 0 36,0-22 10,0-28-16,5-24-39,12-20 0,6-5 0,-5-1 0,-3 10 2,-1 18-2,-2 10 0,8 12 2,-5 7-2,-2 5-1,-1 9 0,1 9-2,2 5 2,-11 11-1,1 3-2,1 1-9,13 0 4,7 13 3,8 19 6,-2 9-3,-7 9-1,-10 7 1,-10 9 3,-5 2 0,0 1 1,0-5 0,0-14-1,-9-13 0,3-15-3,1-12 6,5-10-1,0 0-2,0 0 1,0-7 11,0-36 8,27-26-20,6-13-10,21-1 2,-1 8 8,-8 18 0,-1 17-1,-6 9 2,-11 16-2,-4 5-2,-11 7-1,1 3 3,-4 0-6,-2 31-8,1 17 13,2 12 2,2 12 9,-9 6 2,4 0-6,3-7-2,3-11-1,-5-9-2,2-8 0,2-4 1,-3-7-1,-1-6 0,-1-10-44,11-5-82,9-11-116,6-26-169</inkml:trace>
  <inkml:trace contextRef="#ctx0" brushRef="#br0" timeOffset="13593.417">20300 2677 817,'0'0'34,"0"0"-29,0 0 50,0 0 17,39-119-36,-2 106-16,5-1-20,9 4 2,18 9 3,5-3 1,8 4-2,-6 0 1,-4 4-2,2 9-1,-7 5-2,-2 3-27,-1 4-40,-16 5-84,-29 3-107,-19-5-149</inkml:trace>
  <inkml:trace contextRef="#ctx0" brushRef="#br0" timeOffset="13842.2374">20198 3251 142,'0'0'589,"0"0"-528,0 0-32,0 0 68,0 0-13,0 0-46,109-23-35,2-4-3,4 7 0,15 4 3,-7 2-1,-10 5-2,1 1-4,-12 4-19,-8 3-69,-9-4-104,-11-4-160</inkml:trace>
  <inkml:trace contextRef="#ctx0" brushRef="#br0" timeOffset="14395.6343">21870 2574 442,'0'0'109,"0"0"-74,0 0 9,0 0 66,0 0-13,0 0-38,-12-121-5,12 113-31,3-3-5,14 3-13,20-1 3,4 5 2,18 4-8,3 0-1,2 0-1,-1 1 2,-3 19 0,-5 6-2,-1 3-1,-16 5 0,-4 6 0,-17 2-2,-14 12 2,-3 3-4,-20 7 5,-29-4 7,-17-1-3,-16-7 1,-10-10-1,5-10-1,11-5 5,28-12-5,24-7 0,18-3-3,6-2-4,0 1 3,0-4-1,6 0 2,18 3 2,24-3 10,16 0 4,14 0-7,11 0-5,0 0-2,-1 0-2,-1 0-1,2-3-21,-5-10-54,6-5-45,-11-6-93,-12-15-165</inkml:trace>
  <inkml:trace contextRef="#ctx0" brushRef="#br0" timeOffset="14882.9498">22908 1811 724,'0'0'59,"0"0"13,0 0 31,0 0-41,0 0-52,0 0-10,29-8-16,-19 53 16,0 17 2,-5 4 11,-2 1 9,-3-3-16,0-8 4,0-5-5,0-12-5,0-12 0,0-6 3,5-12 0,-5-7-3,7-2 7,-4 0-2,9-19 17,21-28-11,8-15-11,20-2-11,3 7 8,5 13 3,-6 15-8,-4 11 1,-7 10 7,-4 8 6,-9 0-6,1 22 2,-9 18-2,5 15 7,-5 9-1,3 2 7,-11 4-8,1 0-1,-6-7-2,-1-3-1,-2-6 4,-3 0-5,-7-3-33,6-3-88,11-18-205</inkml:trace>
  <inkml:trace contextRef="#ctx0" brushRef="#br0" timeOffset="17644.0003">24472 2536 352,'0'0'115,"0"0"-48,0 0 3,0 0-16,0 0-20,0 0 16,0-5-13,0 5 1,0 0-12,0 0-12,0 0 4,0 0-1,-3 0 15,3 0 6,-7 0-7,7 0-4,0 0-9,0 0 2,0 0 1,0 0-9,0 0 3,0 0-10,0 0 6,0 0-8,0 0 1,0 0-7,0 0 3,22 0-1,27 0 1,13 7 3,16 0 2,1-1 7,-1-2-12,-12-1 0,-18-1 6,-9-2-5,-23 0 2,-2 0-1,-13 0 2,4 0 0,-5 0 0,0 0-3,0 0 3,0 0-3,0 0-2,0 0-22,0 0-67,0 5-105,0 2-188,-10-1-87</inkml:trace>
  <inkml:trace contextRef="#ctx0" brushRef="#br0" timeOffset="18123.2713">24237 3211 516,'0'0'61,"0"0"-41,0 0 68,0 0 20,0 0-59,0 0-23,-5 2 6,20 0-12,30 3 3,22-1 40,21 0-24,11 4-11,6-1-11,1 0-9,-18-2 5,-6-4-4,-16 2-6,-18-2 1,-11-1 2,-10 0 0,-11 0 7,-7 0 7,-9 0 4,0 0 15,0 0-9,0 0-8,0 0-11,0 0-11,0 0 3,0 0-3,0 0-10,0 0-43,0 0-37,15 0-56,8 0-160,12 0-255</inkml:trace>
  <inkml:trace contextRef="#ctx0" brushRef="#br0" timeOffset="19414.2522">25784 2572 299,'0'0'142,"0"0"-54,0 0 0,0 0-27,0 0 7,0 0-33,-12-25 4,12 25-14,0 0-8,0 0 14,0-2 1,0-3 3,17 1-20,1-4-12,4 3 4,17 2 2,-4-2-5,13 5 11,-8 0-6,9 0-4,8 0-1,-7 0-4,0 13-1,2 6 1,-17-1 4,0 0-4,-15 0-2,-5 3-1,-6 11 1,-1 5 2,-6 8-2,-2 5 2,0 4-5,-2 0 11,-15-6-5,-9-5-1,-8-4 2,-11 0 1,-10-3-1,-14-1 2,-10-4 1,8-7-3,4-2 3,15-5-4,12 0-1,13-2 3,-2-2-3,14-8 0,10 0-1,4-5 1,1 3 2,0-1-2,0-2 1,0 0 4,0 3-4,25 0-1,18 3 9,21 3 11,19 0 1,3-2-13,6 0-8,-2-1 5,-5-3-5,-4-2 1,-19-1-2,-5 0 1,-4 0-28,1-15-36,-14-10-53,-2-4-120,-14-8-220</inkml:trace>
  <inkml:trace contextRef="#ctx0" brushRef="#br0" timeOffset="20035.5031">26644 2018 498,'0'0'92,"0"0"-40,0 0 84,0 0-37,0 0-30,0 0-35,-47-101-12,47 96-16,0 2 4,10-5-2,5 3-8,17 1 0,11 2-5,7 2 3,9 0 2,-6 0 3,-17 0-3,-8 9-1,-13 1 1,-10-2 0,-5 2-12,0 4 10,-5 4 0,-32 9 4,-5 2 3,-3-1-4,15-5 1,10 1-2,10-1-5,10 0 5,0 7-5,37-2 5,11 0 5,-2 4 5,7 0-9,-16-2 18,-10-1-11,-14-5-3,-6-4-2,-7 1 2,0-5 4,-20 0-9,-29-2 18,-14-1 10,-16-4-8,0-3-12,12 2-8,16-4 0,17 4-31,24 3-65,10-5-217,47 4-192</inkml:trace>
  <inkml:trace contextRef="#ctx0" brushRef="#br0" timeOffset="20335.2273">27196 2868 166,'0'0'590,"0"0"-510,0 0-32,0 0-17,167-61-18,-78 61 4,6 0-11,5 0 7,-9 0-10,-19 14-3,-2 1-1,-20 1-3,-8 3-70,-17-3-142,-12 1-148</inkml:trace>
  <inkml:trace contextRef="#ctx0" brushRef="#br0" timeOffset="20591.124">27400 3342 554,'0'0'211,"0"0"-105,0 0 8,0 0-49,0 0-29,0 0-11,-15 0-16,25 0-4,23 0-4,16 0 4,19 0 0,16 8-5,3 1-6,13 1 6,-1 1-44,6 0-88,2-10-133,-6-1-212</inkml:trace>
  <inkml:trace contextRef="#ctx0" brushRef="#br0" timeOffset="21175.4465">28982 2864 576,'0'0'102,"0"0"-15,0 0 5,0 0-39,0 0-33,-110-116-18,78 107 1,0 4 0,6 5-1,-6 0 5,8 0 4,8 0-8,-8 14 0,14 1 5,3 8-3,7 8-5,0 9 0,9 10 6,38 9 21,21 7 16,14 1-13,7-1 7,-9 0-26,-10 1-10,-18-1 3,-17-6-4,-6 1 0,-26-9 0,-3-12-3,-10 0 0,-30-13-4,-14-9 7,-7-9 9,-3-9-7,12 0-2,20 0 11,14-5-7,18-22 3,0-13 11,33-22-18,31-12-11,8-9 2,7-2 9,-11 8 9,-16 4 13,-10 2 22,-22 0 10,-12-5 19,-8-1-17,-23 0-36,-29 3-20,-15 16-7,-17 14 2,-18 17-17,-15 12-79,-5 11-52,0 4-105,37 0-425</inkml:trace>
  <inkml:trace contextRef="#ctx0" brushRef="#br0" timeOffset="24213.9853">27622 5391 708,'0'0'94,"0"0"-59,0 0 80,0 0-30,0 0-41,0 0-12,0 0-7,-28-17-8,28 17 4,0 0-8,0 0 7,0 0-19,0 2 1,22 3-2,39 1 0,35 3 10,36 3 10,14-1 5,-4-4-14,-13 3-7,-27-6 0,-10-2 1,-21-2-2,-12 0 3,-27 0-4,-12 0 2,-20 0-1,0 0 2,0 0-4,0 0-1,0 0-9,0 0-38,0 0-57,0 0-65,0 0-162,0 0-282</inkml:trace>
  <inkml:trace contextRef="#ctx0" brushRef="#br0" timeOffset="24535.0837">28159 5043 791,'0'0'199,"0"0"-128,0 0 45,0 0-46,0 0-49,0 0-21,-16-30-20,62 57 12,21 22 8,22 15 3,10 11 0,-11 6 8,-17-6-11,-25-1-1,-24-5 0,-14-10 0,-8-11 1,-8-11-1,-22-10 2,-29-5-1,-9-8 12,-11-8-10,-1 1 8,15-7-10,21 0-30,31 0-69,13-22-70,52 0-193</inkml:trace>
  <inkml:trace contextRef="#ctx0" brushRef="#br0" timeOffset="25015.9666">29638 5084 749,'0'0'147,"0"0"-73,0 0 47,0 0-25,-130-100-74,124 100-22,3 0-1,0 18-19,3 26 9,0 17 7,32 16 4,13 3 0,8-2 9,-4-7-9,-14-11 8,-12-5-6,-13-2-2,-10 0 0,-18-6 4,-32-5 2,-19-8 0,-3-11-1,-3-14-2,16-3-2,31-6-1,15 0 2,13 0 1,13-13 8,31-22-11,26-14-28,8-4 25,6-1 3,-15 0 0,-18 2 9,-22-7 44,-22-3 10,-7-10 9,-20-13-30,-37 0-32,-17-2 4,-10 15-12,2 13-2,17 19-4,20 23-46,20 17-69,25 25-81,13 24-105,54 11-142</inkml:trace>
  <inkml:trace contextRef="#ctx0" brushRef="#br0" timeOffset="25953.0813">30100 5248 599,'0'0'186,"0"0"-62,0 0 17,0 0-27,0 0-53,0 0-23,-7 0-13,7 0-8,2 0-3,29 0 2,13 0-4,26 0-11,14 0-1,-4 0 0,5 0 0,-16 0 0,0 2 0,-2 3-11,-4 4-51,-9-3-51,-3 5-25,-20-5-49,-8-6-135</inkml:trace>
  <inkml:trace contextRef="#ctx0" brushRef="#br0" timeOffset="26365.4124">30489 5218 131,'0'0'499,"0"0"-449,0 0 39,0 0 24,0 0-73,0 0-16,-130 64 3,103-21-2,-1 4-4,3 3 12,-2-3 4,2 0-25,8-9-1,-3-6-8,7 0-2,6-11 1,5-7 0,2-9 0,0-2-1,0-3 3,0 0 4,0 0 4,10 0 11,34-8 22,19-9-16,4-1-26,-1 2-2,-13 8 1,-3 5 1,-3-2-3,-15 5 0,-2 0 0,-2 0-2,-8 0 2,12 5-4,3 6 0,11 5-28,2 0-37,14-2-49,5-6-28,0-6-77,1-2-117</inkml:trace>
  <inkml:trace contextRef="#ctx0" brushRef="#br0" timeOffset="26703.2676">31508 5488 226,'0'0'340,"0"0"-206,0 0 57,0 0-58,14-121-73,-18 103 11,-21 1-23,0 2-25,-15 0-20,5 9-3,1 3-1,13 3-5,9 0-3,0 17 2,12 15-1,0 13-1,12 10 9,20 3 1,14 2-1,-2-7 4,-4-5-3,-6-6 3,-11-6-4,-13-12-2,-8-5 1,-2-12-2,0-1-2,-34-4 5,-16-2 3,-19 0 10,-4 0-7,14-3-3,12-7-3,19 4-18,15 2-74,13-7-66,5 0-190</inkml:trace>
  <inkml:trace contextRef="#ctx0" brushRef="#br0" timeOffset="27281.4076">32122 5340 843,'0'0'127,"0"0"-8,0 0 7,0 0-75,0 0-51,0 0-1,0 4-7,0 28-9,0 15 8,-3 15 9,-6 5 4,-4-1-4,3-8 5,-5 0 11,3-5-8,-1-7-7,6-5 2,0-9-3,2-5 0,2-6 0,1-9-6,-1-4-44,3-7-44,0-1 7,0-9 62,8-24-6,29-12-179,5-6 62,17 3 119,-6 6 29,-8 3 7,-10 7 55,-13 5 64,-5 3 12,-10 1-27,-2 2-16,-5 7-12,0 7-23,0 6 4,0 1-46,0 0-18,0 0-14,-2 0 1,-13 8-1,-10 16 4,8 3 5,2 8 0,7 4 2,8 1 2,18 8 1,29-3 5,18 1-3,15-6 1,9 0 9,0-8-12,-11-6 0,-9 1-2,-22-7-40,-7 1-52,-23-3-56,-17-4-174,-9-9-322</inkml:trace>
  <inkml:trace contextRef="#ctx0" brushRef="#br0" timeOffset="61533.3682">20695 7664 103,'0'0'1,"0"0"5,0 0 40,0 0-3,0 0 19,0 0 15,0 0-2,0 0-14,0-19 7,0 19-11,0 0-17,0 0 21,0 0 1,0-9-22,0 9 20,0-6-21,0 2-15,0-1 1,0 2-4,0 2-1,0 1 1,0 0-16,0 0 2,0 0-7,0 0 0,0 0-4,0 0-2,0 0 1,0 4-9,-1 20 6,-4 10 2,-4 10 5,2 9 1,-8 0 0,0 6 1,0-4-1,2-6 1,1-9-1,4-4-1,4-8 1,4-7 1,-5-8-1,5-5 1,0-3-1,0-5 1,0 0-1,0 0 1,0 0 5,0 0 0,0 0 3,0 0 15,0 0 2,0 0 1,0-10-3,0-12-8,0-10-7,0-4-6,0-7-2,9-5-1,4-1 0,1 7 0,-1-6 1,0 5 0,-3-1-2,5 1 0,-8 1 1,7 6 0,-1 4 0,-1-2 3,-4 4-3,7 3 0,-8 2-1,-2 6 2,3 4 0,-1 3-1,-6 3 0,1 2-2,-2 5 2,0 2 0,2-2 0,6 2-7,-8 0 6,9 0-8,2-5 5,13 5 0,-1-3 2,9 3 0,-7 0-1,2 0 2,0 0 0,-11 3-4,4 13 2,0 9-3,-5 3 4,-3 8-3,-9 8 5,-3 6-8,0 1 0,-25 5 8,-11-9 0,-5-10-1,-7-5 1,-6-5-2,9-6 2,-2-6 0,16-3 0,16-7 2,15-5 2,0 0-4,0 0-2,0 0-13,0 0-9,15 0 11,20 0 9,13 0 2,-8 0 4,7 0-4,-17 0 0,-1 0 1,-9 15 0,-7 12-3,-4 12-6,-4 3 4,-5 11 6,0 0 6,-14-6-5,-7-1 4,-10-12 3,-2-11 4,3-8 1,-10-6 3,-4-9 2,-1 0 0,-3-13 0,7-21-12,8-18-6,18-12-11,15-9-87,28 0-104,48 5-116,17 10-53</inkml:trace>
  <inkml:trace contextRef="#ctx0" brushRef="#br0" timeOffset="61871.8202">21528 7567 511,'0'0'58,"0"0"-20,0 0 30,0 0 53,0 0-47,0 0-35,0 0-18,5-9-8,19 5-6,13 1 5,11-2-6,1 0 0,-6 0-2,1 4-3,-8-3-1,-4 4-2,-3-4-38,-11 1-66,-1 3-74,-17 0-61,0 0-164</inkml:trace>
  <inkml:trace contextRef="#ctx0" brushRef="#br0" timeOffset="62225.2744">21642 7546 460,'0'0'96,"0"0"-57,0 0 0,0 0 14,0 0-37,-139 122 33,116-60 8,-4-3-37,10 1 6,-3-7-13,5-3-4,0-10 3,3-8-2,7-9-9,4-11-1,-4-7 3,5-1-1,0-4-2,0 0 10,0 0 5,0-9 17,38-18 2,11-8-34,1 0 1,2 7-2,-4 9-4,-1 7 5,-3 7-5,-8 5 6,-1 0-4,2 0 3,10 13-2,8 1-23,11-4-43,7 0-41,12-5-63,6-5-66,-4 0-88</inkml:trace>
  <inkml:trace contextRef="#ctx0" brushRef="#br0" timeOffset="62575.9374">22746 7679 488,'0'0'94,"0"0"-13,0 0 12,0 0-15,0 0 0,-142-125-17,110 117-37,4 3-8,8 5-13,1 0-2,2 0-2,2 26-5,7 1 5,8 11 2,0 9-4,23-3 4,29 7-1,5 4 1,7-1-1,-6-2 1,-14 2-2,-7-6-5,-22-6 1,-12 0 3,-3-8 1,-10-9-3,-35-8 2,-15-2 0,-19-15 4,-5 0 12,-11-2-1,-4-28-3,9-12-10,21 0-29,38-7-53,31-2-140,35-3-260</inkml:trace>
  <inkml:trace contextRef="#ctx0" brushRef="#br0" timeOffset="62899.9232">23323 7477 635,'0'0'225,"0"0"-144,0 0-37,0 0 0,0 0-27,0 0-17,-32-12-8,32 52-8,0 17 16,0 16 3,12 7 0,-9-2 1,11-4-4,-11-11 3,-3-4-4,0-11 1,0-10 0,0-2 0,0-1 0,0-4-1,-3-4 0,-7-6-28,1-5-66,-6-11-69,12-5-42,3-21-109</inkml:trace>
  <inkml:trace contextRef="#ctx0" brushRef="#br0" timeOffset="63170.0104">23497 7930 390,'0'0'177,"0"0"-79,107-117 48,-83 97-41,-13 8-26,-6 7-9,-5 5-36,0 0-21,0 0-13,0 0-1,-33 5-13,-14 20 10,-10 4 4,10 1 2,16-7-2,16-3-4,8-2 4,7 1 0,7 5-1,21 4 1,27-1 3,17 4-2,7-11 2,14 1-3,9-3-24,9 0-23,4 3-23,12 6-52,-1 5-98,6 2-207</inkml:trace>
  <inkml:trace contextRef="#ctx0" brushRef="#br0" timeOffset="63850.9275">25760 7766 607,'0'0'46,"0"0"48,0 0-15,0 0 31,0 0-31,0 0-12,0-104-38,0 104-29,0 0-9,0 37-3,0 30 3,0 32 9,7 26 5,0 23 5,-6 17-3,8 7 4,-4-1 0,-5-7 2,3-10-7,4-7-5,-2-10 0,3-12-1,1-14 4,-3-5-3,1-19 0,-5-18 1,-2-15-2,0-18-1,0-10 1,0-13-8,0-3-49,0-10-47,0 0-62,0-37-143</inkml:trace>
  <inkml:trace contextRef="#ctx0" brushRef="#br0" timeOffset="64640.3576">25091 8908 396,'0'0'23,"0"0"-23,0 0-5,0 0 5,0 0 71,0 0 21,-53 0-21,53 0 18,0 0 1,0 0-21,0 0-22,0 0-43,0 5-4,0-4-1,3 2-7,29 4 8,35 0 4,40 2 7,33 0-1,34 2-3,20-4-2,17 4-5,12-7-5,14 1 5,6 6 0,-1-5 0,-4 3 0,-7-3 5,-2 6-5,2-7-2,-5 5 2,-4-3 0,4 3-2,-10 0 1,-7-3 1,-14 1 0,-5-1 8,-12-1-8,-5 1 0,-3 5-3,-9-1 3,-4 1 2,4 3-2,4-3 8,-2-1-6,-1-2 13,-3 2 4,-12-5 2,-6 4-17,-13 5 1,-14-4-2,-15 0 4,-9 1-6,-26-3-1,-22-5 2,-16-2-2,-16-2 8,-10 0-2,0 0-4,0 0 3,0 0-5,-40 0-47,-37-21-156,-31-22-452</inkml:trace>
  <inkml:trace contextRef="#ctx0" brushRef="#br0" timeOffset="67391.1052">27226 9111 28,'0'0'147,"0"0"-90,0 0 19,0 0 36,0 0-44,0 0-17,0 7-17,0-7 3,0 0-5,0 0 12,0 0 30,0 0-22,0 0-2,0 0-7,0 0 0,0 0-12,0-11-24,0-6-7,0 0 1,0-3-2,0-2 2,0-5-1,0 0 0,0-5 3,0-5-1,0 2 12,0-1 7,0 0-15,0-2 0,0-5-3,0 5-3,0-9 2,0 3-2,0-3 7,0 5-7,7 2 1,-6 0-1,6 6 3,1-2-2,-4-2-1,1 6 3,0 1-2,-4 11 5,-1-3-1,2 2 2,-2 4-2,2 7 5,-2-1-8,0 0 1,0 6 3,0 0-6,0 0 0,0 3 0,0-2-1,0 1 9,0 0-8,6-2 0,-6 4-6,0-2 6,0 1 0,7 2 0,-7-4-1,3 4-1,12 0-6,17 0-1,20 0 5,23 0 3,9 0-3,-2 10 0,-2 7-7,-1-3-3,-11-1 8,-1 1 2,-5 0 2,0-5-6,-5 4-3,-7-1 7,5-5-5,-6 5 2,-4-2 5,4-5-17,4 7 5,-13-8 7,12 1 4,-12-5-2,5 0 2,-8 0 3,-2 0 2,-3 0 2,0 0-4,-12 0 0,-5-5 3,-7 5 1,-4 0-1,2 0 1,1-3-4,-7 3 0,4 0-4,7 0-3,-6 0 7,0 0 0,2 0 0,0 0 1,-6 0 9,3 0-2,2 0 3,-2 0-9,2 0-1,6 0-1,0 0 0,-4 0-3,2 3 2,-3 11-3,3-3-1,2 5 4,-4 6-2,4 6 3,-7 9-6,1 5 5,-2 7 2,-4 4-1,0 4 2,0-2 0,0-1-2,0-2 0,0 6 3,0-2-3,0 0 0,0-1 2,0-3-1,5-8-1,3-6 0,1-6 2,1-12-1,-2-3-1,-1-11 5,-6-2-4,-1 1 1,0-5 1,0 0 0,5 0 0,-5 0-1,0 0 1,0 0 5,0 0-5,0 0 1,0 0 4,0 0 11,0 0 11,0 0-8,0-9 3,0-10-16,7-5-8,-7-11 3,0-1-4,0-5 1,0-3 1,0 2-2,0-5 0,5 2 3,-5 3-3,3 0 4,-3 5-4,0-2 0,0 3 11,0-1-6,0 4 10,0-5-13,0 6 6,0 1-3,0-3-5,0 4 0,0-2 1,0 10-1,0 0 1,0 2 0,0 3-1,0 2 3,0-1-3,0 5 0,0 2 1,0-3-1,0 1 0,0 8 0,0-4 3,0 6-3,0-6 0,5 2 0,-5 1-1,7 0 1,-5 0 0,-1 0-1,4 0 1,2-1-2,-2 3 0,7-5-2,5-1 2,-2-1-1,1 3 0,3 0 2,9-5-1,-4 10 2,6-3-2,3 3 0,9 1-5,1 0-10,11 0 2,-10 0 3,6 0-6,3 6 5,-3 5 8,1-5 4,-1 3-11,0-3 0,3 1 0,3-4 10,-4-3 1,3 2-5,-5-2-5,7 0 0,-10 0 11,-6 0-20,-4 0 10,-3 0 6,-14 0 4,0 0 0,3 0 0,-3 0 1,-5 0 0,4-4-1,11-4 0,-7 6-1,9-1 1,2-1 0,-4-2 1,-2 6-1,-9-2 0,-6-1 2,-6 2-1,-1 1 1,-1 0 3,-5 0-3,0 0 3,0 0-3,0 0-2,0 0 0,0 0-1,5 0-3,12 0 3,-2 11 0,9 11 2,-1 6-1,5 8 1,-8 7 3,6 9-3,-8 3 1,-3 1 5,-5 0-5,0 2 0,-10 7-2,3 1 2,-3 1-1,0 6-1,0-6-1,0 1 1,-3 0 2,0-7-2,-4-4 0,5-8 0,-1-7 0,3-10 1,-5-5-2,0-10 2,5-4-2,-2-5 1,2-3 0,0-3 0,0 0 1,0-2 2,0 0-1,0 0 2,0 0-4,0 0-15,0 0-80,0-20-215</inkml:trace>
  <inkml:trace contextRef="#ctx0" brushRef="#br0" timeOffset="68156.6727">29019 9207 350,'0'0'135,"0"0"-76,0 0 6,0 0-11,0 0-27,0 0-14,0-21-7,0 21-6,0 0 0,0 0 0,2 0 8,-2 0 22,0 0 3,0 0 12,0 0 3,0 0-18,0 0-15,0 0-15,0 21 3,0 15-3,0 2 21,1 16-17,1 3 9,1 3-11,1 10 14,-4-2-6,0 2-3,0-1-4,0-5 1,-10-4 5,1-6-6,1-7-2,-4 0 1,7-15 1,4-9-3,1-8-1,0-4-19,0-10-28,0-1-54,0-1-20,0-38-3,0-16-351</inkml:trace>
  <inkml:trace contextRef="#ctx0" brushRef="#br0" timeOffset="68515.0368">28979 9560 501,'0'0'126,"0"0"-28,-44-135 6,33 103-12,-6 9-36,7 10-32,3 9-8,4 4-14,-9 0-2,-6 0-11,-26 30 0,-3 7 11,1 0-1,7 0 1,19-13 0,5-9 0,15-5 1,-5-7-2,5-3 1,0 0-9,10-5 9,42-30-2,22-8 1,6-10 1,-2 9 1,-26 13 7,-18 15 3,-18 8 2,-11 8 8,-3 0-14,3 0-5,0 8-2,12 19-3,5 19 3,6 9 1,12 12 1,-3 5-4,3 2-37,-10 2-77,-1-8-180</inkml:trace>
  <inkml:trace contextRef="#ctx0" brushRef="#br0" timeOffset="68973.4645">28756 10521 198,'0'0'394,"0"0"-394,151-80-4,-91 48 4,-5-2 13,-9-8-11,-21 4 3,-5-6 3,-15-1 17,-5 3 64,0 3 6,-10 7-29,-7 5 26,2 12-21,7 3-37,-2 8-22,6 4-12,3 0-10,-3 21 6,-9 36-10,1 21 14,7 12 1,-2 6 4,7 0-5,0-7 0,0-2-7,-5 2-2,-3-2-15,-9-1-29,-10-6-22,-4-11-50,-11-15-87,5-22-194</inkml:trace>
  <inkml:trace contextRef="#ctx0" brushRef="#br0" timeOffset="69371.8561">28587 10689 181,'0'0'726,"0"0"-714,0 0-12,0 0 2,0 0-4,32-121 0,30 116-2,23 0 1,14 5-5,7 0-2,6 0 2,1 0-31,8 4-28,6 2-66,-8-6-50,-7 0-48,-17 0 134,-20 0-25,-23 0 122,-25 0 7,-19 0 116,-8-5 63,-11 4 59,-46-3-173,-22 4 9,-19 0 61,-5 0-27,10 17-19,14 3-27,21 2-33,17 10-30,21 7-6,20 6 0,0 10 0,56 4 0,54 3-3,27-12-44,20-9-49,2-20-33,-11-19-55,-6-2-33,-20-32-155</inkml:trace>
  <inkml:trace contextRef="#ctx0" brushRef="#br0" timeOffset="73392.5067">20575 9776 567,'0'0'83,"0"0"-67,0 0 3,0 0 46,0 0 14,0 0-10,0 0-36,20-42-15,-20 39-6,0-2 19,0-2-8,-4 7-10,-12-1-11,1 1-1,-17 0 1,0 0-2,-11 11-2,-1 9 2,11 4-2,11 1 1,7 4-6,15 7 7,0 8 0,37 10 0,25 1 3,16 11-2,14-1 1,-6 3 3,-8 3-5,-14-7 0,-16-5 0,-19-14 0,-9-10 0,-15-4-12,-5-10 4,-19 0-2,-26-8 9,-18-13-4,-6 0 10,0-27-4,18-35 6,9-25-7,33-26 8,9-16-8,29 0 3,34 8-6,11 14 6,0 26 6,-11 22 9,-16 18 1,-15 14 6,-20 13 18,-12 5 4,0 3-22,-5 1-25,-26 5-8,-24 0-37,-13 20-54,-4 21-52,16-5-164</inkml:trace>
  <inkml:trace contextRef="#ctx0" brushRef="#br0" timeOffset="74014.9896">21416 9776 519,'0'0'147,"0"0"-136,0 0-11,0 0 0,0 119 95,4-53-15,-3 1-29,3 10-11,2 1-17,-1-2-4,-5-3-9,0-13-2,0-6 7,0-23-12,0-5-2,0-16 1,0-7-1,0-3 3,0 0 10,0 0 27,0-12 7,0-26-3,0-19-33,0-12-12,0-2 0,0 8-6,0 9 3,0 7 3,0 8-8,0 6 8,0 1-4,-3 0-3,-4 2 6,7 3 1,0 1-4,0 8 1,0-2 1,0 8 1,0-3-1,10 5 1,-5-1 1,7 0 0,-7 3-4,5 0 3,7-2 1,-6 0-2,11-2-1,8 0 1,2-3 1,15 3-1,10-4-3,18 1-15,4-2 8,4 3-14,-16 2 9,-7 6-11,-21 2-28,-22 4-11,-12 0-42,-5 1-75,-22 20 2,-28 4-53</inkml:trace>
  <inkml:trace contextRef="#ctx0" brushRef="#br0" timeOffset="74621.6786">21548 9890 203,'0'0'17,"0"0"-12,0 0 62,0 0 57,0 0-41,0 0 11,0 74-29,-6-46-20,-3 4-14,-7 10 2,-1 1-14,2 0 1,-2-4-8,7-3-3,2-4 0,-1 0 1,8-11 6,1-6-1,0-9-4,0-6 4,0 0 1,0 0-4,0 0 7,0 0 6,0 0-6,0 0-8,0 0-1,0-1 0,0-15 0,0-9-4,0 2-5,0-7 1,10 7-1,-2-1 0,-1 7 1,-4-1 0,9 4-2,-7 2-3,-2 6-1,2-3 3,2 4 1,-4 0 0,11-2-8,6 2-7,11 1-6,16 3 5,5 1 4,8 0 2,6 0-2,2 0 11,1 0-24,-6 0-8,-2 0-77,-15 0-33,1 0-40,-17 0-125</inkml:trace>
  <inkml:trace contextRef="#ctx0" brushRef="#br0" timeOffset="75229.3795">22524 9830 353,'0'0'99,"0"0"-44,0 0 7,0 0-11,0 0-16,0 0-2,-119-19 37,87 19-25,5 0-12,6 5-16,9 9-13,8-4-5,4 7 1,0 4 0,24 3 8,24 8-8,13 0 0,2 3 0,-9-1 1,-1 2-1,-13 6-3,-16 1 2,-7 0-6,-11-4 1,-6 1 5,-8-5 1,-27-3 1,-24-5 6,-3-9 11,-16-9 25,-1-9-8,4 0-15,6-12-13,12-19-7,15-9-20,27-13-45,15-15-57,42-6-103,35 3-162</inkml:trace>
  <inkml:trace contextRef="#ctx0" brushRef="#br0" timeOffset="75732.6541">22987 9719 476,'0'0'224,"0"0"-130,0 0-61,0 0 23,0 0-21,0 0-5,0 22-30,0 17 6,0 12 8,0 8 14,0 3-12,0 1-12,13-7 4,-1 3-8,5-10 5,-6-6-2,-7-11-3,1-12-4,-5-9-45,7-10-31,-7-1-39,5 0-16,10-32 83,6-18-42,6-14-90,-3-5 184,4 13 91,-1 2-19,-7 15 4,-12 18 6,-4 6 43,-4 9-12,0 4-42,0 2-33,0 0-16,-12 0-8,-8 2-14,-7 20-4,0 5 1,10 5-3,12-5 4,5 1 2,0 2 0,27-5 3,25 2 5,28-10 2,16-7 3,12-5 4,-7-5-13,-16 7-4,-15-2-7,-9 5-20,-25 6-51,-9 7-41,-27 8-88,0 10-189</inkml:trace>
  <inkml:trace contextRef="#ctx0" brushRef="#br0" timeOffset="102077.8506">17860 5121 9,'0'0'296,"0"0"-230,0 0-65,0 0 16,0 0 34,0 0 23,0 0-41,0-74 9,0 62-15,0 6 19,0-4 10,0-6-7,0 8-4,0-6 2,0 3-20,0-3-6,0 3 8,0-3-22,0 2 7,0 1-11,5-3 3,0 1-4,5-4 10,2 7-8,-9-4 1,9 1 0,-4 3-4,4-2-1,4-1 0,1-1 0,2 3 1,2-3-1,6 4 0,0 2-1,-7-1 2,2 1-2,-7 1 0,0 4-3,5-5 5,5 3-2,5-6 2,2 3-2,15-1 6,0-3-11,6 1 10,11-1-4,3 3 0,-1 0 3,3 3-7,-5 0 5,-11 0-1,-3 1 0,-10-4 3,-6 8-2,-4-6 3,-7-2 5,4 3 6,2-6-15,-1 3 5,12-1-3,-1-4-4,9 2 4,4 3-1,10-1 0,2 3-2,-4-1-2,-8 0 3,-2 0 1,-2 0 2,1 0-3,-4 1 1,3-1-1,-7 3-4,7-2 3,7 0 1,-3-1 2,10 3 5,2 0-7,-7 0-4,-2 0 4,-2 2 4,7 2-1,-13-2 0,9 3-2,-18-5 4,6 4-3,-13 1 1,6-3-1,-2 3 2,9 0 3,-1 0-5,9 0-1,-12 0 0,7 0 0,-3 0 1,-4 0 0,-7 0-1,4 0-1,0 3 0,-2 3 2,-2 1 0,9 0-1,-5 0-1,10-1 1,1 5 1,4 0-2,0 2 0,7 1 0,-18 3-1,1-2 3,-5-3-6,-10 3 1,-4-3 3,-3 2 0,0 0 0,-1 1-1,-3 3-4,16 3 5,0 2 0,0 2 6,3 0-6,-2 1 0,-2 1-2,-3-3 2,-3 3-1,2-1-1,-9-3 1,-1 2 1,5-8 0,-12 5 0,1-2-1,-6 3 1,7 1 0,-5 1-1,1 0-2,2 6 3,-3-3 1,1 0 0,-1 3-1,-4-4 0,2 0 4,-5-1-2,7-4-2,-7-7 0,0 9-2,0-5 0,0-4 2,0 3 1,0 0 0,-7 1 1,-1-1-2,-4 2 0,2-1 2,-1-1-1,-5 6 0,5-6-1,-4-3 1,0 1-5,-5 1 5,3-5-1,2-3 1,-2 3 0,7-7 4,0 4-5,3-5 0,2 0 0,-5 4 0,4-3 0,-4-3 1,1 6 0,-6 0-1,-3 1 0,-9-1 2,-8 4 0,-2 0-2,-5-1 2,5 1-1,7-3-1,-2-3 3,11 1-1,-1-2-2,4 0 0,3 0-5,-1-5 5,1 5 0,-5-5-1,0 8 1,4-5 2,-11 3-1,-5-1-1,7-1 1,-14 1-1,14-4 1,-5 7 1,2-4-2,3 1 0,-5-5 2,1 6-1,9-3-2,0 1 3,-3 0-2,3 0 0,-12 0 0,0 3 1,5-2-1,0 0 2,-3 2 0,-1-1-2,-5-2 0,5 1 1,-3-1 0,4 0 2,-3 1-5,2-2 4,0 2-2,-1-1 0,0 1 0,4-3 0,8 2 1,1-1 0,-1 1-1,-5 0 4,5-4-4,2 1-2,-13 1 2,6 1 2,-3-2 6,-6 2-8,4-3 2,-8 2-1,13 1 0,-2-2 1,5-1 0,2 4-2,5-4-3,-7 0 1,1 1 3,1 1-1,-7 0 5,-10 1-5,2-3 0,1 5 0,-2-3 0,4 1 0,0-2 0,-5-1 0,6 0 0,0 3 0,-2-3 3,3 0-3,3 0-4,0 0 4,4 0 6,-2 0-6,1 0 0,-2 0 0,-8 0 0,4 0 0,-10 0-5,1 0 8,1 0-6,4 0 1,-6 0 2,5 0 1,-2 0 0,6 0-1,-3 0 0,4 0 0,7 0 1,-6 0-3,9 0 4,-10 0 0,-3-3-2,6 3 0,-2-4 0,6 2 0,-9-3 0,-1 0-2,-1-2 4,-3 3-2,6-2 1,-9-4-1,4 3 5,0-2-5,-1 3 0,0-2 0,5 1 0,9 1 3,-6-1-3,13 3-2,1 0 2,0-5 3,-6 6 0,0-4 2,-6 0-5,-7 1-3,1-5 3,0 5 0,2-3 3,0 0-2,2 0 1,6-1 1,1 3 0,4 1 8,9-3-2,-6 3 6,4-5-9,2 5-1,-3-1 1,9 0-3,-14 0 0,9 1-1,0-3 0,-7-4-2,3 3-3,2-4 3,-9-2 3,14 5 1,-5-1 0,5 1-1,2 3 0,-4-5-1,2 4 2,2 0-2,-4 1-1,7 0 6,-5-1-7,5-6 3,-3 7-3,-2-6 0,-3-1 0,4-2 0,3 2 1,-3-5 0,1 3 1,3-4-2,0 0 1,0 5-4,0-6 6,0 0-4,0 5 2,0-8-1,0 7 5,0-6-5,0 4 0,0 0-4,0-5 9,0 3-6,7 2 2,-4-4-2,7 1 1,-10 4 0,5 4-1,-2 3 1,-3 3 0,0 4-1,5 1-2,-5 2-21,0 2-10,0 0-35,7 0-16,1 0-67,17 5-109,21-4 52</inkml:trace>
  <inkml:trace contextRef="#ctx0" brushRef="#br0" timeOffset="133861.0847">16724 16816 214,'0'0'87,"0"0"-55,0 0 24,0 0 3,0 0-26,0 0-8,0 0 3,0-22-8,0 19 0,0-2 3,3 3 10,-3-3 32,2 2 11,-2-6-22,3 5 9,-3-7-20,2 1 0,-2 4-20,5-3 0,-5 2 1,2 3-7,-2-2 1,0 1 0,5 4-2,-5 1-6,0 0-2,0 0-5,0 0-3,0 0-1,0 0-5,0 0 0,0 0 2,0 16 0,0 6 3,0 5 1,5 7 0,-5 2 1,0-4 1,0 4 3,0 2 0,0-1-5,0-5 3,0 5-3,0-10 3,0 5-2,0-4-1,0-3 0,0-2 1,0-7 0,0-4 2,0-4-2,0-1 0,0-7 5,0 4-3,0-4 1,0 0 6,0 0-3,0 0 4,0 0-4,0 0-2,0 0 0,0 0-2,0 0 0,0 0-3,0 0 0,0 0 0,0 0 4,0 0-2,0 0 0,0 0 1,0 0 8,0 0-1,0 0 9,0 0 0,0-16-10,0-4-7,0-3 1,0 2-2,0-5 6,0 5-6,0-7 0,0 3 2,0-2-2,-5-1-1,5 1-1,0 1 1,0 5 0,0 0 2,0 4-2,0 2 0,0 2 0,0-2 0,0 3 2,5-3-1,-5-2 0,0 2-1,0 0 1,0 5-2,6-7 5,-6 7-7,0-6 6,4 4-3,-4 1 0,5-5 0,1 2 0,-2-3 0,-4 2 0,5 3 0,-5 1 0,0 2 0,0-7 2,7 5-4,-7 3 2,3-5 0,-3 6 0,5-4 0,-5 2 0,0 2 0,7-8 1,-7 10-1,5-6-1,-5 0 1,3 5 0,-1 2 0,6-1 0,-8 4-1,0-6-1,3 3 1,-3 4 1,5-5-1,-5 4 1,7-4 2,-7 1-2,3-1-2,2 5 2,2-8 0,-2 0-3,-2 1 3,9 3-2,-8-4 2,7-1-1,-4 5 1,8-3-1,-3-1-3,-4-1 3,2 6 1,2-2-1,-2 3 1,7-3-1,4 2-1,-1-4 2,-1 1 0,6 6-3,-2-4 3,-3 4-2,9 0 2,1 0-2,0 0 1,0 0 0,-6 0-1,1 0-2,-12 0 4,-3 8-3,-5-6 0,2 5-1,-4-4 2,-3 4-1,0 1 1,0 5-1,0 2 1,0 6 1,-3 2-3,-24 8 4,-6-4 0,2 4-4,-5-7 4,9-5 0,3-3 0,8-1 0,2-2 0,-1-2 1,5-3-1,5 0 0,2-3-1,3-5 1,-5 0 0,5 4 0,0-4 0,0 0 0,0 5-6,0 1-1,23 11 7,11-2 1,8 6 2,6-3-2,-4 2-1,-1 5 0,-1 2 0,-4-3 0,-4 8 0,-4-1-1,-7 6 1,-8-4-3,-1 3-3,-9-4 0,-5-5 3,0-4 3,0-8-6,-24 2 6,-16-2 1,-17-4 4,-23-7-5,1-4 0,-4 0 3,4-15-3,11-8 1,16-1-1,22 1 0,18 11 0,12-1-48,30 6-100,39-5-119,24 8-213</inkml:trace>
  <inkml:trace contextRef="#ctx0" brushRef="#br0" timeOffset="134446.7122">18253 16786 541,'0'0'63,"0"0"42,0 0 40,-162-54-38,113 54-54,1 0-21,-3 0-5,8 22-9,8 8-9,6 2-7,14 0 0,10 1 1,5-1-3,0 0 0,0-6 0,20-3-3,4-11 3,1-4-10,5-3-4,-2-5 1,8-5 11,2-22-2,-1-5 4,-5-10 4,-1 4-2,-11 2 1,-9 4-1,-3 9 23,-8 15 12,0-1 2,0 5-12,0 4-12,0 0-15,0 0-1,0 0-3,0 21-2,0 18 2,0 4 4,0 9 0,2-4 0,6-4 0,0 3 0,-3-11 0,5 2 0,2-6-15,-9-9-55,9-4-13,3-7-66,4-12-92,4 0-172</inkml:trace>
  <inkml:trace contextRef="#ctx0" brushRef="#br0" timeOffset="135346.8296">18420 16886 461,'0'0'95,"0"0"-10,0 0 32,0 0-53,0 0-11,0 0-26,30-87-2,-25 87-19,9 4-4,-3 27-2,4 10 27,-6 8 0,-2-2-19,-7 1 3,0-6-3,0-2-2,0-14-6,0-6 4,0-8-4,0-6 0,0-6 0,0 0 2,0 0 0,0-27 2,0-22-4,15-11-4,6 2-1,-1 11 4,2 4 1,-5 16 4,0 7 6,-2 12 2,-10 0 4,-2 8 1,2 0-14,2 0-3,1 0 0,4 30-4,16 8 3,-9 15 0,2-5 0,3-1 1,-1-3 0,-3-6 2,9-6-2,1-6 0,8-8 0,14-3-28,5-5-21,12-5-31,9-5-32,16 0-34,-2-30 55,2-9-9,-9-8 71,-16-2 9,-19 2 20,-7 8 60,-29 7 31,-8 6-2,-6 10 48,-20 0-34,-40 10-27,-22 6-24,-23 5-2,-12 27 9,14 11-22,23 0-20,32 5-6,18-5-6,26 1-2,4-3-3,9-8-3,32-7-24,26-14-38,12-12-8,13 0-3,2-40-10,-4-27 34,-18-25 23,-14-15 29,-14-6 3,-12 9 44,-27 18 35,-5 6 13,-5 11-23,-24 15 1,9 9-24,-2 22-8,17 11-9,2 5-6,3 7-26,-7 0 0,1 27-18,1 33 7,-7 31 11,2 8 2,10 0-2,-5-3 0,5-11 0,0-9 1,0-2 0,0-11-2,0-5-2,0-8 2,0-13-28,0-10-26,15-6-39,15-17-28,9-4-43,21-21-105</inkml:trace>
  <inkml:trace contextRef="#ctx0" brushRef="#br0" timeOffset="135819.0151">20160 16935 702,'0'0'142,"0"0"-6,0 0-20,0 0-9,0 0-55,0 0-26,0 0-26,-40-104-1,40 107-8,0 29 1,0 9 8,0 7-1,15-5-8,5-7-15,8-9-7,-4-5 0,3-12 11,1-3 0,-8-7 6,3 0 14,6-11 2,-9-9 1,2-7 2,-6 4 12,-6 6 28,-3 9-1,-7 8-15,0 0-23,0 0-6,0 0-2,4 0-7,7 16 3,9 12 5,0 3 1,17 1 0,5-6-7,6-5-19,4-10-1,-5-11 1,0 0 11,-15-6 15,-4-26 6,-19-6-6,-9-11 7,0-6 25,-15 6-5,-17 0-4,0 18-7,9 12-16,-1 11-5,19 8-118,5 0-151,29 0-418</inkml:trace>
  <inkml:trace contextRef="#ctx0" brushRef="#br0" timeOffset="136037.2646">21200 16907 838,'0'0'167,"0"0"-96,0 0 18,0 0-40,0 0-49,0 0-7,-10 11 6,10 28 1,0 6 0,9-1 2,1-6-2,3-6-1,4 0-21,-9-6-52,14 2-55,-2-13-143,8-10-325</inkml:trace>
  <inkml:trace contextRef="#ctx0" brushRef="#br0" timeOffset="136912.8224">21985 17002 794,'0'0'90,"0"0"-10,0 0 12,0 0-41,-167-63-24,111 63-22,-7 18 0,11 12-2,10 4-3,17 2 0,12 0-1,9-2 0,4-8 0,0-4-9,5 0-18,21-14 7,0 1-4,1-9 9,10 0 2,-7 0 12,-2-9 2,4-10 0,-12-2 4,0-2 12,-3 12 16,-10 1-11,-4 5 6,-3 5-9,0 0-2,0 0-9,0 0-7,0 0-2,0 0-3,0 0-2,0 0 4,0 0 3,0 0 0,0 0 0,0 0 1,0 0 9,0 0 4,0 0 6,0 0-2,0 0-2,0 0-1,5 0-5,-5-1-3,0-4-6,0 5 1,0 0-2,0 0 1,0 0-1,7 0 1,-7 0-2,0-4 2,0-1-1,0-3 0,5-2 0,-2-4 0,2-4 0,4-4 0,-3 3 0,3-2 0,2 3 0,-6 2-1,4-4 2,1 3-1,1-3 1,-6-3-1,7-2 0,-5-2 3,6-10-2,-8-1 4,5 0 1,2-4-5,-9-3 3,9-2 8,-7-1-10,3 7 2,1 6 8,-6 16 1,5 2-5,-8 13 7,0 4-13,0 0-2,0 4-13,0 40-5,0 20 11,-16 25 7,4 2 0,7-9 1,5-2 0,0-7-1,0-6 0,0 1 0,10-11 1,5-8-1,7-12-15,0-5-38,-4-4-38,12-19-76,0-9-106,2-22-217</inkml:trace>
  <inkml:trace contextRef="#ctx0" brushRef="#br0" timeOffset="137558.124">22607 16672 294,'0'0'415,"0"0"-269,5-131-50,-5 107-15,0 8-20,0 12-7,0 4-20,0 0-34,0 22-15,-5 35 9,-10 22 2,-5 20 4,3 5 1,2-11 4,4-10-5,2-11-4,-2-15 4,0-23 0,1-9 0,-3-18-2,-2-7 1,-10 0 1,-12-27-1,0-33 0,6-21-6,15-8-8,16 14-13,11 4-2,30 29-2,20 17-17,0 18 11,6 3-4,0 4 27,-3 0 12,-4 0 2,-11 0 1,-11-6 46,-16 0 16,1-3-5,-14 4 17,-9 3-12,0 2-17,0 0-31,0 0-14,0 32-7,0 15 7,0 12 2,0 7 0,-5-8-2,-5 2 3,3-18-3,2-10-9,5-10-38,0-18-30,0-4 38,5-15 39,32-34-7,11-10 7,-3-5 0,4 16 20,-17 12 1,1 15 25,-10 21-20,3 0-10,4 8-14,-5 37 6,7 7-7,-11 12 5,-7 1 0,-11-1-3,-3-5-3,0-2-1,0-8-21,-12-6-97,-4-16-112,16-21-422</inkml:trace>
  <inkml:trace contextRef="#ctx0" brushRef="#br0" timeOffset="137769.1351">23748 16871 755,'0'0'183,"0"0"-114,0 0-16,0 0 18,0 0-30,0 0-41,79-85-3,-2 85-1,16 5-3,6 11-29,1 3-41,-4 3-16,-13 1-40,-27-4-61,-15-6-196</inkml:trace>
  <inkml:trace contextRef="#ctx0" brushRef="#br0" timeOffset="137973.437">23822 17233 84,'0'0'658,"0"0"-494,0 0-65,0 0-17,0 0-15,0 0-44,41 0-12,87 0-7,19 0-4,7 0 0,-15 0-19,-12 0-14,-12 0-12,-16 4-41,-12-4-110,-20 0-300</inkml:trace>
  <inkml:trace contextRef="#ctx0" brushRef="#br0" timeOffset="141414.9414">25341 16668 544,'0'0'220,"0"0"-186,0 0 50,0 0 8,0 0-47,0 0-25,0 0 5,-22-22-6,22 22-1,0 0 3,0 0 14,0 0-9,-2 0-10,2 0 5,0 0-1,-2 0-3,2 0-2,-1 0-3,-4 0-7,5 0-1,0 0-4,-2 5-4,-1 7 1,1 8-1,0 13 1,1 3 3,-6 3 3,7-4 2,-8 2-4,1-2 0,2 2 1,-3-6-2,1 1 2,2-4 0,0-1-2,2-6 0,-1-6 1,3-3-1,1-3 2,-4-9-1,4 0 1,0 0 2,0 0 0,0 0 6,0 0 4,0 0 1,0-21 3,0-7-17,0-4 2,0-3-1,0-2-2,0 4 1,0 6-3,-10-7 1,5 5 1,0 2 0,-2-1 2,7-3-4,0 3 4,0-3-5,0-3 1,0 7 0,7-2 2,1 6-10,4-2 10,5 7-9,-5 2 3,-4 1 3,4 10-3,-9 0 6,-3 5-2,5 0-1,-5 0-4,0 0-1,8 0-2,1 5 3,11 17 0,7 15 4,-6 6 2,1 3 1,-2 2-1,-5 1 1,-1-5 0,-6 4-3,0-11 3,-6-1 0,1-4-1,-3-9 0,0-14 1,0-1 0,0-8 0,0 0 0,0 0 4,0 0 1,0-7 6,0-20 10,2-15-17,10-11-3,3 2-2,0 0-5,5 3 5,5 3-5,-10 9 4,0 8 0,-1 5 2,-3 4 0,1 3 1,0 7-1,-7 4 0,-2 5-2,2 0 0,2 0-7,1 0 0,9 14-3,15 21 8,-1 1 3,-1 11 1,7 2-1,-13 3 1,1-5 0,-10 2 1,-5-11-1,2 0-4,-11-7 4,3-4 3,-4-3-2,0-1-1,0 1 0,0-8 0,0-1-4,0 1-63,0-6-57,0-5-70,0-5-269</inkml:trace>
  <inkml:trace contextRef="#ctx0" brushRef="#br0" timeOffset="142629.899">26241 16704 159,'0'0'184,"0"0"-57,0 0 3,0 0-43,0 0 26,0 0-29,-19-27-22,19 27-7,-5 0-21,5 0 4,0 0 3,0 0-12,0 0 0,0 0-6,0 0-10,0 0-10,0 1-3,0 21 0,17 5 3,10 9 9,16 4 1,2 0-2,12-2 4,7-1-10,-4-4 2,-7-2-6,1-7 2,-5-1-3,-8-1 3,-7-7-3,-9 2 0,0-7 0,-8 3 0,-6-3-5,-6-5-10,-5 1-23,0-2-32,0 3-47,-5-7-49,-33 0-105</inkml:trace>
  <inkml:trace contextRef="#ctx0" brushRef="#br0" timeOffset="142974.5044">26677 16501 446,'0'0'301,"0"0"-243,0 0-45,0 0 13,0 0-14,0 0-9,-89 103 39,66-44 5,1-6-5,-1 0-14,4 1 16,4-6-11,-5-1-9,-5 1 2,7-12-6,1 4-4,-1-13-3,-6 4 2,8-10-10,1 0-4,1-4 1,2-6-2,9-1-1,3 0-68,0-8-69,0-2-107,15-2-306</inkml:trace>
  <inkml:trace contextRef="#ctx0" brushRef="#br0" timeOffset="143613.5268">26980 16748 160,'0'0'410,"0"0"-320,0 0 11,0 0 0,0 0-43,0 0-19,27-59-7,-4 48-25,11 5 5,4-3-8,2 1 12,4 4-5,3 4 1,-6-5-7,-1 5 6,-1 0-4,-4 0 0,-5 0-7,-5 9-2,-15 4 1,0 2-1,-6 6 0,-4 7-2,0-1 4,-14 8 0,-21 5 0,-3-3 2,-11-5-1,2-5-1,4 0 0,8-2 5,-2 3 9,5-9 1,5 3-2,7-12 0,12 3-6,5-9-2,-2 1 1,5-4 1,0-1 4,0 0-8,0 0 0,13 0 11,27 0-6,20 0 2,17-6 3,7-3-13,0-7 2,6-3-1,-10-1-1,-5-5-9,-4 2-31,-14-3-16,-11 4-47,-2 1-94,-12-10-135</inkml:trace>
  <inkml:trace contextRef="#ctx0" brushRef="#br0" timeOffset="144294.8358">28077 16556 216,'0'0'418,"0"0"-333,0 0 42,0 0 18,0 0-86,0 0-40,-15-28-14,-2 51-5,-14 17 0,-11 9 12,-7 11 15,6-8-11,-1-1 1,13-11-3,-3-2-1,16-1 12,-2-10-9,3-6-13,9-8 2,4-5-3,4-8 0,0 0 1,0 0-2,0 0 5,0-5 3,22-26 3,8-13-12,15-9-5,-5 2 0,2 2 3,-10 11 0,-9 11 2,-9 1-1,-2 9 4,-9-1-1,2 3 8,-2 1 8,-3 3 1,4 6 5,-4 3-13,1-3-2,-1 5-1,2 0-5,-2 0-3,0 0-2,2 0-7,1 0 1,9 7-2,9 14 8,10 6 2,0 10 2,13 5 5,-6 7-4,4-1 0,-2 3 1,-5 3 1,-3-11-5,-5 4 0,-7-11 0,-8 0 0,-2-10 0,-10-10 0,0-5 1,0 0-1,0-7 4,-22-4-3,-13 0 8,-17 0 5,-17-4-5,-6-18-2,8-10-3,9 5-4,18-4-7,3 7-49,18 9-38,11-1-38,8-4-88,0 4-361</inkml:trace>
  <inkml:trace contextRef="#ctx0" brushRef="#br0" timeOffset="144796.6142">28713 16843 558,'0'0'135,"0"0"-89,0 0 21,0 0 0,137-121-24,-110 99-3,0-6-11,-2 1 0,-10-5 2,0 0-3,-7 2-3,-4-2-5,-4 10-4,0-5 19,0 16-5,0-5 6,0 15-9,0 1-11,0 0-11,0 0 1,0 0-6,0 0-4,0 0-2,-7 18-2,2 14 4,-4 10 4,3 12 4,1-2 0,1 8 0,4-8 7,0 7-1,0-4-9,9 3 12,6 0-10,5 2 0,5-2-3,-7-10 2,2-4-2,-4-7 4,-3-10-4,-1-6 0,-4-6-1,-6-3-12,3-7-22,-5-5-8,1 0-22,1 0-29,-2 0 1,0-21-21,0-6-138,0-5-156</inkml:trace>
  <inkml:trace contextRef="#ctx0" brushRef="#br0" timeOffset="145052.0146">28760 17066 245,'0'0'185,"0"0"-84,0 0 7,0 0 64,0 0-64,0 0-34,-47-56-42,90 44-11,24 1 14,17 3-14,8 0 13,0 3-10,0 5-2,-10-4-5,-2 4 8,-15 0-16,-9 0-7,-13 0-2,-13 0 0,-13 0-1,-9 0 1,-3 0-24,-1 0-59,1 0-53,1 0-119,1 0-283</inkml:trace>
  <inkml:trace contextRef="#ctx0" brushRef="#br0" timeOffset="160052.0244">13783 13548 126,'0'0'159,"0"0"-29,0 0-45,0 0 5,0 0-37,0 0-17,0 0 3,0-20-27,0 17-1,0-2 6,0 2-4,4-2 5,-4 3 1,0-3 3,5 1 4,-5 4-11,6-4 3,-1-4-17,10-1-1,2 2-6,3-3 6,7 0-1,6-1 1,1-1-1,14-3 2,13-6-1,5-1 0,11-1 7,10 4-4,-8-2-3,-10 6 4,-8-2 0,-5 6-4,-8 3-1,-6 0 1,-15 3 1,3 3 0,-7-3 4,2 2-5,-5-4 0,7 1 0,2 2 1,1-3-1,3-3 0,-4 5 1,11 4-1,-10-3 0,2-1-1,3 0 1,-3 5 3,-4-1-3,1 1-6,11-6 6,-7 6 5,12 0-5,5-5 0,2 4 0,2-3-3,6 3 1,-11-3 2,4 4 0,-4 0-4,-8 0 4,1 0 6,0 0-6,-5 0 0,5 0 0,-5 0 1,4-5-1,-4 4 0,3 1-2,9 0 2,-1 0 0,-3 0 0,1 0 0,-6 0-3,7 0 8,-4 6-7,-8-1 2,4 0 0,-9 6-3,0-5 1,-2-1 2,4 0 0,-3 6 2,-1-5 2,4 8-4,6-6-6,-6 2 6,5 7 5,-2-9-5,8 7-1,-12 2 1,-5-6 0,1 6 0,-8-7-5,-1 6 5,2-1-1,-5 3 3,0 2-4,7 2 1,-4 9-1,-3-4-1,5 4 2,-11-3 1,11-1 0,-12 0 0,4-5-1,-4-1 1,2 0 0,-5 1 1,5-2-1,-10 0 0,7-1 0,5 6 0,-7 3 0,10 4-1,-5-5 1,2 5 1,3-5-1,-7 3 0,2-3 1,-7 1-1,2-2 0,-5-5 0,7 1 0,-4 0-1,2 3 1,2-8 0,-7 9 0,5-10-1,-5 4 1,0-1 0,0-3 0,0 4 0,0-3 0,-5 8 6,-17-1-3,-3-1-2,2 1-1,-7 3 2,3 4-2,-8 1 4,0 0-4,-5 0 0,3-5 0,-5 3 0,-2-6 0,9-2 0,-3-6 1,4 0 2,-11 0-2,7-2-1,-2-4 8,5-2 11,-2 6-19,2-8 8,1 6-7,-3-3-1,-1 4-3,-2-3 3,-7 7 2,0-4 1,0 2-3,-8-1 1,1-5-1,4 8 0,-2-7 1,-3 2 4,-2 2 0,7-3 8,2 1-9,-8-2 3,1 6-7,-8-6 10,6 1-5,-13 6-2,13-7-3,-7 0 4,2 2-2,-1 0 3,6-4 4,-3-1-3,1-2 11,4 3-11,-9 0-2,1-2 3,-6 3-4,2-2 1,-8-2 8,-4-5-7,7 5 2,-11-5 1,4 0 3,-11 0-11,1 0 1,-8 0 9,3 0-8,1 0 1,4-10 1,4 3-3,6 3 7,4-1-3,3 5 2,-3 0-6,4 0-1,4 0 7,4 0-7,-1 0-2,9 0 2,-2 0 2,0-2-2,1 2 0,-10-4-5,8 4 5,-6 0 0,2 0 0,-10 0 6,4 0-6,-6 0-1,1 0-2,9 0 6,0 0 0,6 0-3,1 0-3,7 0 3,-5-5 4,1-3-1,4 0-3,1-3 0,1 3 1,3-5 6,3 3-1,-5-3-4,0-2 1,2-2-3,-5 0 4,1 2-4,-8-1 1,-6 0-1,-1 0 0,-8 1 0,9-2 0,6 2 1,12-1-1,10 0-1,6 0 1,9 1 9,5-2 0,0-5-2,0-1 4,8 4-10,-4-2 6,1-2-6,1-1 0,4 1 9,-7-5-9,12-3-1,0-1 0,0-6 4,0 2-4,0 4 0,0-6-5,17 7 5,-8-8-2,6 7 4,5 1-2,-7-3 5,9 2-10,1 0 7,2 0-6,5 1 4,-3-7-1,3 10 1,5-3-3,-6 7 2,1 5 1,0-1 0,-12 4-1,3 4 1,-1-2 0,0 2-4,-7-3 4,9 3 1,1-3-1,6 2 0,2-2-1,3 3 1,-1-3-2,6-6-1,-2 10 3,-1-10 0,0 12 2,-8-1-2,4-2 0,-14 2-1,2 4-1,-1 0 2,-9 5 5,1-4-4,10-4-1,-3 4 0,12-7 0,8-3 0,6 3-2,5-3 2,6-6-2,0 5 0,-3-2 2,1 5 1,-11-4-1,-5 7 5,-2-3-5,-5 4 0,-5-3 0,-5 7-3,-5-5 3,2 5 0,3-2 4,7 1-4,-2-3 0,14 2 0,-4-3-2,1 5 1,0-1 1,4 2 0,-5-1 0,2-3-2,-7 4 2,3-1 0,-1 1 1,0-2-1,0-3 1,-2 1-1,6 2-2,0-3 0,4 5 2,0-8 0,7 7 0,1-6 0,2 3 3,-1 0-3,4 1-2,-7-1 1,-1 0 1,-12 3-2,6-4 2,-9 7 0,-2-2 0,7-2 0,-1 1 1,11 0-1,9-5-1,6-3-2,7-1 3,1-3 0,3 7 0,-6 0 0,-8-1 1,-4 4-1,-4-2 0,-13 5 0,-4-3 1,-7 2-1,-5 5 1,2-5 1,-3-1-2,-1 2 0,9 0 1,0 0-1,9-5 0,3 7 1,-1-3-1,6-5 1,3 8-2,-11-2 2,6 0-1,-8 4 0,-4-5 0,-3 5-2,-6-2 2,3-2 2,-9 4-2,3 0 0,2-6 0,-5 6-1,7 0 0,-4-5 1,1 5 0,-2 0 2,-2-1-2,-12 1-1,4 0 1,-7 0-1,6 0 1,-6 0 0,0 0 0,0 0-1,0 0 0,0-5-3,0 5 4,0 0 0,0 0 0,0 0 0,0 0 0,0 0 0,0 0-1,0 0 0,0 0 0,0 0 1,0 0 0,0 0 0,0 0 4,0 0-8,0 0 2,0 0 2,0 0-1,0 0-3,0 0 0,0 0 2,0 0 0,0 0 1,0 0 0,0 0 1,0 0 0,0 0 0,0 0 0,0 0 4,0 0-4,0 0-3,0 0 3,0 0 0,0 0 0,0 0 0,0 0 0,0 0 2,0 0-2,0 0 0,0 0 1,0 0-1,0 0 0,0 0 0,0 0 3,0 0-3,0 0-2,0 0 2,0 0 0,0 0 3,0 0-3,0 0-4,0 0 4,0 0 0,0 0 0,0 0 1,0 0-1,0 0-2,0 0 2,0 0 0,0 0 1,0 0-2,0 0 2,0 0-2,0 0 2,0 0-2,0 0-2,0 0 1,0 0-3,0 0-2,0 0-3,0 0 2,0 0 1,0 0-9,0 0-16,0 0-19,0 0-35,0 0-69,0 21-77,-6-6-97</inkml:trace>
  <inkml:trace contextRef="#ctx0" brushRef="#br0" timeOffset="161192.6849">24553 17929 226,'0'0'272,"0"0"-261,0 0-9,0 0 45,0 0 25,0 0-2,0 0 9,33 0-50,-3 0 8,9 0 4,9 0-3,12 0-4,-8 0-28,7 0 15,-2 0-5,1 0-4,-6 0-11,-3 5-1,1-5 0,-5 0-1,-5 0-7,4 0-47,-6 0-79,-4 0-148</inkml:trace>
  <inkml:trace contextRef="#ctx0" brushRef="#br0" timeOffset="161484.9577">24504 18130 653,'0'0'99,"0"0"-99,0 0 0,0 0 43,0 0 19,169 65-31,-90-43-4,4-7-9,11-5-3,1 1-13,2-5-1,-3 5-2,-7-11-27,5 0-13,-3 0-39,-6 0-33,-7 0-6,-9-11-137,-17-6 36</inkml:trace>
  <inkml:trace contextRef="#ctx0" brushRef="#br0" timeOffset="161897.2125">25876 18078 220,'0'0'195,"0"0"-111,0 0 5,0 0-14,0 0 58,-136-77-29,120 73-27,1 4-26,8 0-26,7 0-25,0 21-5,2 17 5,29 19 0,9 10 3,9 6-1,-2-1 1,-10-9-3,-11-4 0,-21-2-1,-5-10 1,-5-2 0,-41-9-2,-13-13-11,-3-13 8,-3-5 1,8-5 4,9-15 2,24-22 0,12-17 5,12-22-3,5-13-3,27-2 2,12 0 15,-11 15 27,-4 13-3,-9 14 17,-15 6-4,-5 2-22,0 2-15,-15 3-18,-24-3-3,-11 14-15,1 8-19,13 17-28,14 0-56,17 15-52,5 12-106,32 1-89</inkml:trace>
  <inkml:trace contextRef="#ctx0" brushRef="#br0" timeOffset="162136.9699">26344 18117 529,'0'0'488,"0"0"-455,0 0-32,0 0 3,0 0 8,0 0-3,94 109 0,-37-54-7,6 4 6,1-2-7,-4-8-1,-10-2-1,4-4-10,-1-6-59,-9-10-41,-1-12-161,-14-12-359</inkml:trace>
  <inkml:trace contextRef="#ctx0" brushRef="#br0" timeOffset="162385.9088">26875 18149 846,'0'0'97,"0"0"-68,0 0 24,0 0-7,0 0-20,-131-19-16,84 57 16,-6 15 7,4 2 1,7 2-10,6 2-4,5-12-8,11-2-6,-5-9-6,10-8 1,9-3-2,6-7-48,0-7-108,40-7-150,18-4-349</inkml:trace>
  <inkml:trace contextRef="#ctx0" brushRef="#br0" timeOffset="162594.7295">27437 18130 1027,'0'0'86,"0"0"-55,0 0 1,0 0-6,0 0-17,-54 128 31,31-46-7,-2-2-31,11-7-2,7-6 7,4-9-7,-2-2-14,3-7-76,-3-9-75,2-17-216</inkml:trace>
  <inkml:trace contextRef="#ctx0" brushRef="#br0" timeOffset="163412.6666">27895 18094 609,'0'0'118,"0"0"-52,0 0 31,0 0 5,0 0-53,0 0-19,0-23-10,23 15-15,16 1 11,8 1-6,15 2-10,6 4 0,7 0 0,6 0 0,-3 0-5,-2 0-26,-6 9-36,-12 7-70,-16 3-124,-25-4-198</inkml:trace>
  <inkml:trace contextRef="#ctx0" brushRef="#br0" timeOffset="163637.7583">28030 18376 326,'0'0'582,"0"0"-521,0 0-51,0 0 31,0 0-11,0 0-27,163-4-3,-71 4-1,5 0 0,5 0-8,0 16-14,7-1-39,-11-3-53,1-3-121,-12-9-350</inkml:trace>
  <inkml:trace contextRef="#ctx0" brushRef="#br0" timeOffset="164124.4433">29247 18063 901,'0'0'103,"0"0"-65,0 0 38,0 0-3,0 0-51,0 0-22,-129-89-2,129 106-10,0 21 11,0 15 0,22 18 2,13 2 4,13 2 2,-6 0-7,5-12-1,-15-1-6,-4-20-10,-15-2-5,-6-12 6,-7-7 5,-7-4-21,-31-11-12,-12-6 27,-2 0 11,3-23 2,14-13 4,14-12 1,14-7 8,7-14-1,7 1 5,28-3 10,13 12 10,6 6 10,9 10-24,4 7-8,-10 8 11,-12 8 14,-15-2 1,-21 12-10,-9-7-3,0 6-24,-9-6-5,-34 7-25,3 1-36,-16 9-69,15 0-32,19 0-176</inkml:trace>
  <inkml:trace contextRef="#ctx0" brushRef="#br0" timeOffset="164717.1478">29912 18050 924,'0'0'131,"0"0"-114,0 0-14,0 0 8,0 0 1,-11 135 19,2-62-14,-4-2-11,1-12-2,5-8-3,1-11-1,1-10 0,5-15 0,0-11-3,0-4-4,0 0 0,0-12 5,5-37 1,22-15-8,-2-14 8,0 6 1,-4 13 20,3 18 19,-16 18-12,1 14-5,-6 1-5,-3 8-4,3 0-5,-1 0-8,5 24-9,1 16 3,5 21 5,1 2 2,-9 1 1,-5-9-2,7-14-1,-7-14-12,0-6-39,0-14-24,5-7-12,-2 0 27,14-15 37,9-34 5,15-11-4,7-11 23,-4 3 22,-4 15 48,-10 17 10,-13 17-7,-6 15-13,-6 0-16,-5 4-27,7 0-17,1 31-3,2 22 3,4 11 1,-6 12-1,2-7 1,-7 5 0,7-10 0,-1-9-2,-2-8-40,-2-9-75,0-19-61,1-10-157</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34:32.423"/>
    </inkml:context>
    <inkml:brush xml:id="br0">
      <inkml:brushProperty name="width" value="0.05292" units="cm"/>
      <inkml:brushProperty name="height" value="0.05292" units="cm"/>
      <inkml:brushProperty name="color" value="#FF0000"/>
    </inkml:brush>
  </inkml:definitions>
  <inkml:trace contextRef="#ctx0" brushRef="#br0">16133 11214 91,'0'0'63,"0"0"-16,0 0-18,0 0 24,0 0 8,0 0-2,0 0 21,0-37-23,0 36-28,0-2 3,0 3-3,0-2-11,0-2 1,0 4-5,0-5 8,0 5 8,0-1-6,0 1-8,0-4-2,0 4-9,0-2 14,0-3-5,0 1-1,0 2 0,0-3-4,0 1-6,0-1-3,0 2 0,0 2 0,0 1-3,0-3 6,0 3-6,0 0 2,4-4 1,1-1 0,7 5 3,-9-5-5,9-1 2,-4 2-1,4 4-2,-4-4 3,2 1 0,5 2-1,-6-3-1,1 4-3,1-5 5,-2 5 0,1-2 3,1 2-3,-6 0 0,9-4-1,-11 4-4,2 0 10,7 0-5,-2 0 0,-2 0 0,4 0 0,5 0-2,3 0-2,7 0 5,-7 0-4,8 0 3,-8 0 0,-5 0 2,-6 0 2,-3 0-4,1 0-8,-7 0 8,7 0-1,-2 0 1,3 0 7,2 0-7,5 0-6,0 0 6,-1 4-1,6 3 2,-5-2-3,5 6-3,-5-2 5,3-2-3,-3 4 3,0 5 0,0-1 0,-1-3 3,2-3-3,-1 8 0,1-7 0,-8 5-7,4-3 7,1 3 0,-5-3 1,2 8-1,2-1 0,-7 1 3,3 2-2,-1-1 1,-3 6-2,1-2-2,3 2 2,-3-1 5,7-3-5,-9-2-1,2 2-3,5-3 4,-5 5 0,5-2 0,-5-1 0,5-2 4,-8 6-6,8-3 3,-3-2-1,-2-2 1,1 0 4,-2 2-1,7-6-2,-7 7-2,1-1 4,1-5 0,3 6-1,-4 0 5,3-2-7,-5 2 2,9-2 0,-7 3-3,7-3 2,-4 7-2,2-5 1,2 5 3,-7-5 1,7-2-3,-7 2 5,6-2-2,-7-3-5,1 3 0,5-5 0,-5 4 1,2-3 0,1-1-1,-1 2 0,-6 3-1,3 1 1,-1-3 0,7 7 0,-7-1 0,2-4 2,2 7-2,-4-2 0,2 3 0,7-1 1,-12 5-1,4 0 7,1-5-6,-5 0 0,6-1-1,-6 1 0,4-3 0,-4-1 0,1-2 0,3 2 1,-4 2-1,1-1 3,4-4-5,-5-4 2,0 7 0,0-5 4,0 0-4,0-3-1,0 2 1,0-7 0,0 1 0,0 4 0,0-4 0,0 6 1,0-7-1,0 7 0,0 0 1,0-2-1,0-2 0,0-1 0,-5-1 0,0 1 0,4 3 1,-3-3-1,-2 2 0,6 3 0,-5-2 0,1 3 1,-1-3-1,-2 2 0,2 0 1,2-2-1,-4 2 1,2-4-1,-6 1 2,6-5-2,1 1 0,3 2 0,-6-2 1,2 0-1,-5 2 3,2 2-3,-4-3 3,-3 1-1,1 3 8,-1-3-10,0-3 6,2 4-4,-2-3 1,-5-1 1,0 3 0,5-1-3,0-6 3,-2 6 1,10-6-3,-3-1-1,2 3 1,-7 1-1,0-3 0,-10 3 1,4-4-1,1 2 1,2-6-2,0 5 9,-4-1-4,2 3 0,5-6-3,-2-1-1,12 5 1,-10-5-1,0 0 2,-5 0-2,-5 0 3,5 0-3,-5 0-1,-2 0 3,0 0 2,4 0-1,-6 0-3,9 0 6,-7 0 1,-1 0 2,4-6-8,-2-5-1,4 5 2,-5-8 2,7 6-2,3 0 1,1-3 6,6 3 2,-5 0-6,0-4-6,-4 4 7,4-4-4,0 0-1,2 2 2,-2 4-1,-2-3-3,5-3 2,-5 2 6,2 0-3,5 3-1,2-4 9,-7 0-9,0-4 3,0 0-4,5 3-3,-10-3 4,1-2-4,4-2 1,0 2 0,0 2 0,-3 3 0,3-3 1,6 2-1,-6 4 1,4-3 0,7-3-1,-8 3 2,1-3 2,4-7-4,-3 4 2,2-2-3,-4-5 2,-3 2-2,7 4 0,-6-3 0,7-1 1,-1 2-1,-4 1 0,4 2 2,1-8-4,2-1 2,2 3 0,-4-3 2,7 0-2,-5-7 0,2 2 0,3-1 4,0 1-4,0 0 1,0 0-1,0 0 0,0 2 0,0 3 0,0 0 0,0 1-1,0-3 0,0-3 1,0 2 0,0-2 0,0 0 0,3 5-1,2-5-1,5 0 2,-5 1 0,5-1 2,-5-2-1,2 1-2,-2 2 2,3 0-2,-1 4 1,7 0-2,-6 0 2,4-2-2,-4-1-2,7-2 8,-3 5-5,4 0 2,0-1-1,-1 4 0,0-3 0,-4 4 0,-6-2 0,9 3 1,-11-5-1,9 2-1,-4-2-3,-1 0 4,1 6 0,-3-6 0,2 5 0,-4 2 0,4 3 4,-2 0-6,2 6 2,-7-3 0,6 1 3,-1-1-3,-5 2-1,4 3 1,1-5 1,-5 1-1,6 2 0,-6 0-1,4-5 1,1 4-3,1-4 7,-2 0-4,1 1 0,2-2 1,-7 3-2,3 2 1,-1 2-4,1 4 4,-1-5 0,6 2 0,-8-2 0,3 0 5,2 6-5,2-6 0,-4 7 0,-3-8-2,5 1 1,2 0 1,-4 1-2,9-1 2,-4 3-6,1 0 4,1-2 1,0 5 1,2-3 0,-4-1 1,7-1-4,5-2 3,-1 2 0,2 5 0,-12-3 0,1 4-3,-5 4 3,1-5 2,-6 5-1,2 0-1,-2 0 0,0 0-3,0 0 3,0 0 0,8 0-51,24 22-63,17 19-13,11-6-85,5-20-270</inkml:trace>
  <inkml:trace contextRef="#ctx0" brushRef="#br0" timeOffset="82051.3405">15175 13560 174,'0'0'65,"0"0"-2,0 0-23,0 0-6,0 0 4,0 0 1,0 0 6,0-3 5,0 3-19,0 0 3,0 0-15,0 0-6,0 0-5,0 0 1,0 0-2,0 0 10,0 0-3,0 0 34,0 0-7,0 0-9,0 0 7,0 0-10,0 0-13,0 0-6,0 0 1,0 0 1,0 0-2,0 0-6,0 0-4,0 0 0,0 0-4,0 0-2,0 12-5,0 11 0,7 19 11,1 7 2,-1 8-2,1 7 3,7 6 3,0 11 6,4-1-7,11 0 1,-4-5-4,1 5 6,-5-4-5,-4 2-3,-4-2 4,-4 5 2,-4-7-5,-2-6-1,1-3 0,-5-14 4,0-11-7,0-8 3,0-6 0,0-11 5,0-9-5,0 0 1,0-6 1,0 0 1,0 0 8,0 0-4,0 0-7,0-12-10,-9-20-109,-4-14-142</inkml:trace>
  <inkml:trace contextRef="#ctx0" brushRef="#br0" timeOffset="83004.9049">17816 13574 435,'0'0'101,"0"0"-47,0 0 34,0 0 20,0 0-68,0 0-7,-10-17-3,10 17-14,0 0-1,0 0 3,0 0-10,0 0-1,0 0-7,0 0 0,0 8-7,0 19 7,7 10 10,1 7 2,7 19 15,-5 11-15,-5 16 11,4 8-9,1-2-2,0 0-2,5-6-4,5 3 4,-5-6-3,3 7-2,-6-12 1,-3-6-5,1-4-1,-5-9 2,5-11-1,1-4-1,1-11 0,-5-14 1,-4-7 0,2-7 0,-5-7-1,0-2-2,7 0-3,-4 0-14,12-32-27,10-17-130,4-14-389</inkml:trace>
  <inkml:trace contextRef="#ctx0" brushRef="#br0" timeOffset="83979.4464">16090 14238 203,'0'0'374,"0"0"-296,0 0-4,0 0 2,0 0-13,0 0-38,23-53-24,-8 53-1,-1 13-10,13 14 10,1 13 2,0 7 14,-1 2 9,-3 8-15,1-7 2,-10 2 6,0-3-18,-2-6 8,-3-2-8,-5-8 2,2-2-8,-7-8-15,0-3-65,0-13-74,0-7-117</inkml:trace>
  <inkml:trace contextRef="#ctx0" brushRef="#br0" timeOffset="85134.2574">16456 14274 429,'0'0'91,"0"0"-87,0 0-4,0 0 14,0 0-4,0 0 15,7 0 5,-7 0 20,0 0-1,0 0 30,0 0-42,0 0-8,0 0-16,3 0-7,-3 0-4,0 0 0,0 0-2,0 0-1,0 0 1,0 0 0,5 0 0,-5 0 0,0 0 0,0 0-1,0 0 4,0 0-1,0 0-2,0 0-1,7-4 0,-2-1 2,-2 4-1,4-6 1,-2 7 1,-5 0 0,0 0 3,0 0 6,0 0-4,0 0-2,0 0-1,0 0-2,0 0-1,0 0 0,3 0-2,6 0 0,8 0-1,-4 8 2,9 7-2,-2 7 2,8-5 3,-9 3-1,1-3 6,-5 4-7,-2 3 2,4-1 0,-2 9 1,-7-5 3,7 5 3,-1-6-4,1 2-3,-4-6-3,-7-1 0,1-5 4,2 0-2,-4-5-1,-3-2-1,0-2-3,5-7 3,-5 0 7,0 0-2,0 0 2,0 0-1,0 0 33,0-12-12,-8-11-20,-14-12-6,7-7 1,-7-8-3,5 8 1,-1-5 0,6 9-4,4 2 4,-1 1-2,9 3 2,0 1 0,0 16 1,0 3-3,0 8 0,9 2-7,-6 2 9,14 0-19,6 6 3,6 20 5,6 7 10,-5 6 0,3-2 1,-6 4-4,-5-2 7,-7-7-3,-3-2 0,-4-13-1,-1-6 1,-7-5 1,0-6-1,0 0 0,0 0 2,0-12 16,0-20-18,0-11-1,3-5-8,2 7 3,2 12 6,-4 8-1,-3 12 2,0 7-1,0 2 0,0 0-2,5 0-12,9 11-4,6 17 18,1 11 0,4 1 0,7-2 4,-2 5-3,-6-11 4,-2-1-5,-7-3-1,-7-12 1,-1 0 0,-7-1-17,0-11-74,0-1-37,0-3-20,-12-11-89</inkml:trace>
  <inkml:trace contextRef="#ctx0" brushRef="#br0" timeOffset="85607.0167">17062 14295 521,'0'0'110,"0"0"-26,0 0 14,0 0-45,0 0-53,0 0-16,28 24 16,6 7 31,-4 12-13,-3-3 4,1 0-18,-8 1-4,-5-8 3,-10-6-1,-1-10-2,-4-4 0,0-9-2,0-4-9,0 0 0,0 0 11,1-17-4,11-10-15,3-5-14,5-2 21,2 4 10,5 3-3,-1-1 5,-7 8 0,6 0 2,-12 3-2,-3 7 0,-5-7 3,2 10 18,-4-3-12,2 4 7,-5 6 15,0 0 5,0 0-21,0 0-15,0 0-4,0 6-6,0 16 2,0 5 7,0 5 1,7-5 5,-4-2-5,-1-2 2,8-3-4,-3 1-44,-7-15-79,5-1-53,2-5-108,-7-15 109</inkml:trace>
  <inkml:trace contextRef="#ctx0" brushRef="#br0" timeOffset="85847.0638">17527 14350 443,'0'0'146,"0"0"-35,0 0 37,0 0-100,0 0-29,0 0 5,94-71-24,-83 71 0,-6 0-7,2 23 4,-7 2-2,0 4 5,0-3 0,0 1 1,0-7-1,7-4 0,16-5 0,26-7 7,11-4-3,22 0 2,1-4-6,-4-11-1,-15-6-29,-24 6-47,-17-2-94,-23 6-94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04:22.753"/>
    </inkml:context>
    <inkml:brush xml:id="br0">
      <inkml:brushProperty name="width" value="0.05292" units="cm"/>
      <inkml:brushProperty name="height" value="0.05292" units="cm"/>
      <inkml:brushProperty name="color" value="#00B050"/>
    </inkml:brush>
  </inkml:definitions>
  <inkml:trace contextRef="#ctx0" brushRef="#br0">11431 10254 43,'0'0'168,"0"0"-143,0 0 37,0 0 16,0 0-17,0 0-25,0 0 29,0-55-27,0 51 6,0 0-2,0-3-4,0 2-12,0 0-11,0-5 2,0 3 20,0 2-12,0 0-5,0 5-6,0-5 2,0 5 10,0 0-2,0-5-3,0-2 0,0 2-11,0 1 2,0-2-2,0 4 6,0-2-8,0 0 6,0 4-1,0-2 3,0 2-11,0 0 1,0 0-6,0 0-4,0 0-4,0 0 4,0 10-10,0 19 2,0 16 11,0 14 1,5 8-2,-5 7 2,0 5 0,0 2 4,0 1-4,0-3-1,0 1 1,0-4 0,0-4 1,0-3-1,-5-2 0,2 0 2,-9 2-2,2 2 1,2-1 2,-7-2-2,10 1-2,-2-9 3,4-9-1,3-7-1,0-16 1,0-6 0,0-12-1,0-5 0,0-5 0,0 0 2,0-5-2,23-37-2,22-17-70,19-21-69,4-13-101</inkml:trace>
  <inkml:trace contextRef="#ctx0" brushRef="#br0" timeOffset="3461.2014">11461 9912 364,'0'0'95,"0"0"-82,0 0 23,0 0 9,0 0-29,0 0-10,-15-5-4,15 5 0,0 0-2,0 0 7,4 0 0,26 0-4,20 5 32,17 5-1,11 2 1,11 2-26,5 2-8,-1 0-1,1 0 1,-7-4 5,3-1-4,2 0-2,4-2-1,11-2 1,7-2 5,6 4-5,7-3 1,5 6-2,2-7 7,-7 4-14,-10-8 13,-16-1-10,-18 0 10,-19 0-12,-15 0 14,-11 0-14,0-1 14,4-8-14,7-3 9,8 6-7,3-3-3,15 3 2,4-5 12,-6 5-13,13-3 14,-13 4-12,1 2 9,-6-5-8,-1 3 7,-15 0-6,8-1 3,-8 2 0,4-3 0,2 2 3,2 5-6,-3-5 9,2 5-12,1-2 12,-2-3-7,3 2 2,-4-4 4,-1 1 5,-7-3-9,-7-1 0,-5 2 4,-12-6-3,11 2-1,-10 2 10,-5-1-10,6-1 2,-2 4-3,4 2 0,6-2 1,5 4 1,5-1-4,9 5 1,2 0 1,6 0 0,5 0 1,4 0-1,-3 0-3,-1 0 3,2 0 3,9 0 1,1 0-4,4 0-1,10 0 1,7-1 0,-6-2 2,-2 1-4,0-2 4,3-1-2,-8 5 1,3-3-1,-1 3 4,6-2-1,-1 2 5,1 0-6,1 0 3,7 0-3,1 0 11,8 0-12,-3 0 6,0 5-2,-2-5-5,5 0 11,1 5-10,0-5 0,0 0 0,-1 0 0,-13 0-1,1 0 6,7 0-4,-8 6-2,0-2 4,-4 1-2,-6-5 6,-16 0-7,-7 0 17,-11 0 16,7 0-30,6 0-4,3 0-1,6 0 1,1 11 1,3-5-1,11 4-1,-10 1 1,6-5 2,2 3 0,-8-8 1,-5 4-3,-1-5 1,-3 0-1,-4 0 0,-1 0 0,-4 0 1,5 0 3,9 0-4,6 0-3,1 0 3,-8 0 0,-3 0 1,-11-5 1,-9 4-2,-7-3 3,-4-1 8,-11 0-8,0 0 16,-12 3-8,-2-3-6,7 4 0,4 1 6,1 0-8,10 0-3,8 0-1,-4 0 1,-1 0 0,1 0 0,-4 0 0,-10 1 2,0-1 1,-6 0 3,-1 0 3,-8 0 1,5 0-9,-3 0 1,-2 0-1,3 0-1,1-1-1,1-3 0,-3 3 2,3-3 0,-2-1-1,-9 5 1,1-5 0,1 2 3,-6-1 9,-5-1 10,5 5-13,-1-1-8,2 1 6,-2 0-8,-4 0 0,1 0-8,-1 0 4,4 0-5,4 1-3,4 22 5,-4 12-2,4 9 8,-9 11 1,4 8 0,0 10-1,-6 7 1,-1 2 1,0 4-1,0-4 0,0 0 0,0 4 0,0-2 1,0-4-1,-3-6 2,-4-7-2,2-8 0,5-5 0,-3-2-1,3-3 2,0-4 1,0-5-2,0 1 1,0-6-1,0-4 1,0 1-1,3-7 0,-3 2 0,0-5 2,5 0-2,-5 3 0,0-8 0,0 5 0,0-1 0,0-6 0,0 3-2,0-4 2,0-2 0,0-2 0,0 2 0,0-7 0,0 0 0,0-5 0,0 4 0,0-4-2,0 0 2,0 0 1,0 0-1,0 0 0,0 0 3,0 0-3,0 0 0,0 0-2,0 0-3,-20 0-9,-20 0 14,-14 0 0,-17 0 4,-10 0-3,-1 0 0,0-4 1,4-1-1,-1 4-1,7-5 1,2 1-1,5 5-1,-1 0 1,5-5 4,0 5-4,-2 0 0,-1 0-1,1 0 1,2 0 0,-1 0 0,-8-1 0,7-4-1,-6 1 2,-3-6-2,-11-1 1,-18 0 0,-8-5 0,2 0 1,-3 5 0,15 1-1,6 4-3,7 6 3,7 0 7,3 0-7,3 0 0,-1 0-1,13 0 1,-10 0 1,4 0 10,-1 0-9,-3 0-2,-8 0 0,-4 0 6,-8 0-6,2 0 0,8-4 0,-5 0 0,7-1-1,-4-3 1,2 6 0,2-6 2,-4-1-1,7 1-2,-11 3 0,4 0 1,-11 3-1,-1-1 0,1 3 1,3 0 4,3 0-4,-1 0 0,13 0-1,4 0 2,4 3 0,4 4 0,5-7-1,1 5 0,1-1-2,-11-3 2,-5-1 2,-9 0-1,-6 0 0,2 0-1,-1 0 1,-8 0-3,8 0 4,-1 0-3,4-5 1,-1 0-4,8-2 4,-1 4 0,1 3 1,-4 0-2,-9 0 5,9-7-6,-1 7 2,2 0 0,13 0 0,-4 0 2,12 0-3,-9 0 1,4 0 0,3 0 1,-3 0-1,0 0-1,3 0 0,-7 0 2,1 0 0,-6 0-1,5 0 1,1 0-2,6 0 1,9 7 0,-4-2-3,12 0 3,-9-5 0,4 0 2,-4 0-2,-4 0 0,-7 0-3,-1 0 4,-2 5-1,6-5 0,-3 4 0,-4 0-2,4-2 1,1 8 1,-4-3 3,4-2 1,-4 3-4,1 0-4,-12-2 4,12-1 2,-1 0-2,-1 2 0,11-3-2,-4 1 4,-3 1-1,-1-1-1,-2-1 0,-1-4 0,2 4 1,-8-4 1,1 3-2,-1-3 3,8 0-3,-3 0 0,6 0-3,6 0 3,8 0 0,3 5-1,0-5 1,5 0-2,2 0 4,-5 0-2,2 0 0,-8 0 0,3 0 0,4 0-1,-6 0 0,10 0 1,2 0 0,8 0 2,0 0-1,8 0 3,2 0 0,-2 0 0,2 0-3,-3 5 3,-8-4-4,6 2 1,-3-1-1,-2-2 1,6 4-1,-7-4-1,-1 5 0,-3-3 1,-4 0 1,4 1 2,-1 2-3,2-5 1,6 6 0,1-6 0,-2 0-1,6 0 1,-4 0 2,2 0 2,7 0 0,-2 0 3,6 0 2,-7 3-7,1-3-2,-2 0 0,0 0-1,-1 1 0,3-1 1,-4 0-1,4 0 2,0 5-2,-5-5 0,-2 5 1,-1-5 2,5 2-1,3-2 1,0 0-2,-1 0 3,6 0 1,2 0-1,1 0-2,7 0-1,-5 0 3,5 0-3,0 0-1,0 0 0,0 0 1,0 0-1,0 0 0,0 0 0,0 0 0,0 0 0,0 0-18,0 0-42,0 0-45,0 0-105,15-12-221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04:55.435"/>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definitions>
  <inkml:trace contextRef="#ctx0" brushRef="#br0">8439 7395 24,'0'0'36,"0"0"-30,0 0 16,0 0 27,0 0-2,0 0-7,0 0 35,0 0-12,0-48-3,0 44-12,0-1 2,0 0-12,0 4-19,0-3-11,0 4 0,0-7-6,0 7-2,0 0 2,0 0 1,0 0 1,0 0 0,0 0 12,0 0-4,0 0 9,0 0 0,-7 0 7,7 0-13,0 0 5,0 0-9,0 0-2,0 0-3,0 0 7,0 0-5,0 0 8,0 0-10,-5 0 0,5 0-3,0 0 3,0 0-5,0 0-1,0 0-2,0 0 2,0 0-4,0 0 4,0 0 0,0 0-1,0 0 1,0 0-6,0 0 4,0 0-1,0 0 3,0 0-8,0 0 4,0 0 3,0 0-2,0 0 0,17 0 3,-1 0 0,-1 0 2,5 0-1,1 7-1,4-7 0,5 0 6,0 0-6,3 0 2,2 0 1,-1 0-2,-4 0 3,-15 0-4,-3 0 0,-6 0 0,-6 0 2,0 0-2,0 0 0,0 0 2,0 0 0,0 0 0,0 0-2,0 0 0,0 0 1,0 0-2,4 0 4,-4 0-3,0 0 0,0 0 0,5 0-1,10 0 1,-5-7 0,7 3 0,-2 3 0,-9-4 1,1 5 0,-7 0-1,0 0 0,0 0 0,0 0-1,0 0 1,0 0 0,0 0 0,0 0-2,0 0 1,0 0-4,0 0 3,0 0-2,0 0 1,0 0-10,0 0 7,-7 0-6,-11 0-1,-12 0-6,0 0 3,-9 0 8,-4 0-4,-7 0-10,1 8 6,6-6 6,2 5 1,21-7 7,10 0 2,5 0 0,4 0 2,1 0-2,0 0 0,0 0-2,0 0 4,0 0-2,0 0 0,0 0-4,0 0 4,0 0-1,0 0 1,0 0 0,0 0 0,0 4 0,0-4-2,-2 0 2,2 1 4,-5-1-4,0 3-2,2-3 0,-2 2 4,5-2 0,-7 0-2,7 5 0,0-1-1,0 0-4,-5 6 4,5-1-4,0 4 3,0 4 2,0 1 0,0 5 1,0-4 6,0 3-6,0 1 4,0-4 3,0-2-4,0 0 4,0-4-6,0-2 0,0-4-2,0 3 3,0-6-2,0 2-1,0-6 2,0 2-2,0-2 1,0 0-2,0 0 2,0 3 0,0-3-1,0 0 2,0 0-1,0 0 0,0 0 5,0 0-3,0 0 8,0 0-3,0 0-1,0 0 12,0 0 0,0 0-16,0 0 6,0 0-9,0 0-2,0 3 1,0 1-4,0 1 5,0 4-1,0 2 1,0-4 0,0 0 0,0-3 0,0-1 0,0-2-2,-3-1 3,3 0-1,0 0 2,0 0 2,0 0-3,0 0-1,0 0 1,0 0-1,0 0 2,0 5-2,-7-2-4,2 1 4,-5 1 1,5-5 2,5 0-3,0 5-2,0-5 2,0 0 1,0 0 7,0 0-8,0 0 1,0 0 5,0 0-6,0 0 0,0 0 0,0 0 7,0 0-5,0 0-1,0 0 2,0 0-3,0 0 3,0 0 0,0 0-3,0 0 0,0 0-6,5 0 2,1 0 3,3 0 0,6 0-3,0 0 2,10 0 2,-2 0-2,11 0 2,8 0 0,-4 0 2,7 0 0,-1 0-2,-9 0 2,-8 0-1,-5 0-1,-14 0 1,-1 0-1,-7 0 1,0 0 0,0 0 1,0 0 9,0 0 0,0 0-2,0 0 1,0 0-7,0 0 6,0 0-9,0 0 1,0 0-2,0 0 1,0 0 0,0 0 2,0 0-2,0 0 3,-7-5-3,-13 3-2,-2-1 1,0 2-3,-1-2-2,-7 3 3,6 0 1,-2-3 2,4 3-2,-5 0 1,2 0 1,2 0 0,4 0-4,4 0 3,-2 0-3,1 0-1,-4 0-4,5 0-3,-1 0-1,5 0 10,7 0 0,4 0 3,0 0-1,0 0-6,0 0-18,0 0-52,0-13-76</inkml:trace>
  <inkml:trace contextRef="#ctx0" brushRef="#br0" timeOffset="1476.6925">8495 7288 149,'0'0'84,"0"0"-76,0 0-7,0 0 0,0 0 32,0 0 22,-36 12-7,36-12-14,0 0 9,0 0 13,0 0 5,0 0-21,0 0-17,0 0-8,0 0 11,0 0-8,0 0-18,6 0-1,24 0 0,6 0 1,7 0 2,-4 0 0,2 0 3,-7 0-5,-4 1 1,-12 4-2,1 0-7,-8 0-14,-2-4 1,-9 1 0,0-2 0,0 0 11,0 0 7,0 0 3,0 0-6,-19 0 4,-16 2 1,-13-2-4,-2 7-3,-2-3 0,3 0 5,14-2 3,10-2 2,10 0-1,12 5 5,3-5 8,0 0-10,0 0-4,0 0 0,0 0-2,0 0 1,0 4 0,0 0-2,0 0 3,0 5 0,0 2 0,0 0 3,-5 5-2,-2 7 9,2 2-3,-5 1 6,1-5-10,-2 5 1,4-8-1,-5-1-3,2-2 1,2 1 8,-4-5-4,2 0-1,5-1-1,-3 5-2,-4 2 5,4-2-6,-1 2 3,-2-2 1,2 2-3,3-2-1,1 2 2,-5 0 1,5-7 0,-5 1 2,10-5-3,-4-2-1,4-4-1,0 0 2,0 0 0,0 0 1,0 0-4,0 0 4,0 0-5,-1 5 5,-1-1-6,-3 3 5,-2-3-2,2 3 4,2-7-3,3 5 4,0-5-3,0 0-2,0 0 0,0 0 9,0 0-3,0 0 9,0 0 18,0 0-4,0 0-5,0-5-10,0-2-11,0-2 0,0-2 2,3 7-3,2-3 0,2-3-2,0 0-1,4-2 0,-7 0 1,7 0 0,-2 4-1,2 1 1,-7 0 0,1-1-1,1 8 1,-6 0 0,0 0-2,0 0 2,0 0-5,0 0 5,0 0 0,0-1 0,9 1-2,-1 0-7,4 0 9,8 0 0,-5 0-3,3 0 6,1 0-6,8 0 3,-7 0 0,8 0 1,-8 0 2,-1 0-6,1 0 3,-2 0-1,-3 0 2,-5 0-2,2 0 6,-9 0-5,-3 0 0,0 0 0,0 0 2,0 0 0,0 0-1,0 0 1,0 0-4,0 0 2,0 0-1,0 0-24,0 0-42,0 8-69,0-7-114,5-1 57</inkml:trace>
  <inkml:trace contextRef="#ctx0" brushRef="#br0" timeOffset="30627.917">16083 8413 248,'0'0'70,"0"0"8,0 0 35,0 0-37,0 0 10,0 0-49,0 0-4,0 0-7,7-122 0,-4 118-22,2-1 1,-5 5-1,0 0 3,0 0-3,0 0-2,0 0-2,0 0-5,0 0-5,0 5-5,0 17 11,0 10 2,0 12 2,0 1 1,0 4 0,0 1 0,0 2-1,0 9-1,0 2 1,0 5 1,0 0-1,0-1 1,0 2-1,0-5 0,0-4 0,0-7 0,-8-6 0,-4-14 6,9-3-12,-7-13 8,7 0-3,1-12 1,2-1 0,0-3 0,0-1 5,0 0 4,0 0 7,0-5 6,0-23 3,0-13-25,0-7-5,2 1-2,-2-2 5,0 0-5,0 6 7,0-6 0,0 0 1,0 0-2,5-6 2,3 5-2,-5-7 2,2 6-1,2 1 0,-4-4 1,2 10-2,2 3 2,-7-1-2,0 8 1,0 2-1,0 0 1,0 12 1,0 3 0,0-4 1,0 10 9,0-4-10,0 4 7,0 1-6,0 3 2,0 3 4,0-2-2,0 4-4,0-1 6,0 1-6,0 2-1,0 0-1,0 0 0,3 0-2,17-10-1,14 8-2,11 2 5,15 0-1,-6 0 0,3 0 1,3 0-3,3 10 5,1 8-2,-4 3 0,-21 2-2,-6-1-3,-13 7 4,-10-1-8,-8 5-8,-2-2-6,-2 6 5,-31-3 9,-12-2 9,-5-5 1,-2-6 0,3-6 2,17-3-2,4-7-1,20 0 1,1 0-1,7 0-5,0-5-6,0 7-19,0 3 11,25 0 9,20 7 10,9 4 0,18 2 1,6 4 3,-3 2 0,-11 9 1,-20-5-1,-11 9-2,-18-3-4,-15-2-3,0 0 3,-15-6 3,-34 1-1,-24-10 12,-21-12 19,-18-10-10,-2 0 0,2 0-11,9-21 0,21-5-3,16-6-4,33 5-3,25 0-28,19-5-63,51 1-104,29-1-218</inkml:trace>
  <inkml:trace contextRef="#ctx0" brushRef="#br0" timeOffset="30885.1125">17350 8646 581,'0'0'122,"0"0"-56,0 0 18,0 0-30,0 0-35,0 0-15,172-76-3,-92 72-1,-1 4 0,4 0-2,-1 0-3,2 15-40,3 7-32,-13 5-59,-28-5-98,-27-4-166</inkml:trace>
  <inkml:trace contextRef="#ctx0" brushRef="#br0" timeOffset="31116.2894">17107 8992 483,'0'0'79,"0"0"-73,0 0 22,0 0 53,0 0-5,194 7-7,-75-7-30,3-7-23,-5-4 13,-8 2-26,0 4-2,-11 5 0,-4 0-1,-15 0-5,-1 0-71,-11 0-60,-8 0-113</inkml:trace>
  <inkml:trace contextRef="#ctx0" brushRef="#br0" timeOffset="31468.5623">18788 8697 163,'0'0'0,"0"0"-2,0 0 0,-145-40-8,113 25-1,3 4-61,6 0 6</inkml:trace>
  <inkml:trace contextRef="#ctx0" brushRef="#br0" timeOffset="32677.5109">19201 8227 413,'0'0'87,"0"0"-2,0 0 22,0 0-30,0 0-37,0 0-37,-50-27-3,-3 73-11,-21 22 11,0 13 5,8 0-2,12 4-2,24 2 6,8-7-4,17-3 4,5-5 0,0-10-3,12-9 8,11-9 0,11-4-9,1-8 3,8-5 1,16-5-3,16-13-4,29-9 0,10 0-51,11-26-81,-3-24-92,-18-14-241</inkml:trace>
  <inkml:trace contextRef="#ctx0" brushRef="#br0" timeOffset="32984.0236">19973 8335 466,'0'0'141,"0"0"-39,0 0-36,0 0-23,0 0-43,0 0-9,-15 55 0,15 7 9,-9 8 19,9-1-7,0-5 9,0-3-4,0-8-2,0 1-2,9-11-10,-6-4-1,2-4 3,-5-3-4,7-5 0,-4 0-2,12-7-83,5-10-90,8-10-87</inkml:trace>
  <inkml:trace contextRef="#ctx0" brushRef="#br0" timeOffset="33195.1496">20230 8752 453,'0'0'142,"0"0"-62,0 0-11,0 0-10,0 0-35,154-95-21,-79 93-6,4-1 9,5 3-14,1 0 8,-1 0-5,-1 0-62,-9 0-64,-21 0-74,-11-4-203</inkml:trace>
  <inkml:trace contextRef="#ctx0" brushRef="#br0" timeOffset="33464.4066">20640 8352 547,'0'0'174,"0"0"-91,0 0-7,0 0-36,0 0-39,0 0-1,-12 21-11,12 26 11,0 8 3,0 4 5,0 0-1,0 3 7,0-6-10,0-4-2,0-4-2,0-1 1,0-7 3,0 1-3,0-8-2,0-1-70,20-7-79,22-18-81</inkml:trace>
  <inkml:trace contextRef="#ctx0" brushRef="#br0" timeOffset="33974.4456">21814 8625 573,'0'0'115,"0"0"10,0 0-30,0 0-63,0 0-27,0 0-5,-135-44-8,76 71 7,11 13-6,24 1-14,13 2-30,11 0-6,0-7-5,26-10-6,5-13 21,5-13 6,-2 0 18,1-29 17,-5-23 6,-7-20 1,-8-22 13,-4-12 25,-11-19 28,0-1-17,0 10 6,-4 18 21,-8 35-4,2 14-50,5 26 8,-1 13-1,6 4 8,0 6-36,0 0-2,0 30-27,-7 24 19,2 28 6,2 21 2,-4 9 0,2 6 0,2-12 0,3-5 2,-7-10-2,7-10 1,0-3 0,0-11-1,0-16 0,0-7 0,0-7 0,0-12 0,0-10-49,0-7-45,15-8-88,0-21-98</inkml:trace>
  <inkml:trace contextRef="#ctx0" brushRef="#br0" timeOffset="34273.6585">22298 8032 476,'0'0'86,"0"0"-41,137-21 10,-85 34 0,5 38-36,3 24-11,-12 21 3,-12 21 17,-16 1-10,-17-6-6,-3-5-6,-20-13 4,-19-11-6,-16-15 2,2-14-2,-9-12-3,2-10 6,-16-10-3,-7-6-4,-8-16-7,6 0-108,6-35-228</inkml:trace>
  <inkml:trace contextRef="#ctx0" brushRef="#br0" timeOffset="35196.9902">23880 8231 402,'0'0'89,"0"0"-27,0 0-18,0 0 5,0 0-32,0 0-9,-85-103-4,28 96 6,-12 7 9,-4 0 21,-9 0 13,2 7-20,6 14-3,17 0-2,14 13-23,14 3-2,11 9-3,18 3-7,0 11 4,38 2 3,39 4 12,24-2-2,19-2 10,0-7-16,-2-1 5,-16-3-2,-19-6-7,-18-8-1,-18-5 0,-27-16 1,-13-5 0,-7-7-5,-5 3 5,-43-5 2,-26-2 11,-30 0 17,-18-15-2,-3-17-20,6-8-6,22 4-1,38 6-1,44 3-61,32 12-66,77-2-294</inkml:trace>
  <inkml:trace contextRef="#ctx0" brushRef="#br0" timeOffset="35713.7728">24862 8575 235,'0'0'311,"0"0"-239,0 0 59,0 0 2,0 0-72,0 0-33,-5 0-2,5 0-13,34 0-13,17 0-4,26 0 4,14 0 0,2 0 3,4 0-6,4 0-12,1 0-54,-8 0-65,-16-9-79,-18-8-288</inkml:trace>
  <inkml:trace contextRef="#ctx0" brushRef="#br0" timeOffset="35999.0897">25228 8091 595,'0'0'165,"0"0"-108,0 0-10,0 0-34,0 0-13,0 0-13,-28 133 13,28-43 7,-7 7 18,7-6-2,0 0-6,0-6-12,-5-11 6,-8-3-9,6-11 2,-1-11-2,3-9 0,5-4-2,0-8-43,0-11-80,7-17-87,24-7-151</inkml:trace>
  <inkml:trace contextRef="#ctx0" brushRef="#br0" timeOffset="36427.5881">25931 8187 554,'0'0'105,"0"0"-19,0 0-12,0 0-13,0 0-45,99-114-16,-32 114-7,6 0 7,1 13 0,-6 7-6,-9 11 12,-17-3-4,-17 4-2,-13 6 0,-12 14-5,-12 2-3,-35 12 8,-20-3 5,-16-5 3,-1-11-1,4-14-4,21-3 1,16-11-3,19-3 1,12-7-2,12-2-1,0-3-1,0-1-6,15-2 3,39-1 5,31 0 11,19 0-5,18 0 6,-3-8-12,1-3-8,4-5-105,-13-4-117</inkml:trace>
  <inkml:trace contextRef="#ctx0" brushRef="#br0" timeOffset="37079.8185">27507 8123 494,'0'0'149,"0"0"-48,0 0-23,0 0-53,0 0-25,0 0-31,-87 112 31,30-33 2,-7 6 13,3-9 3,9-11-5,3-7 4,6-10-4,13-7 6,-1-14-19,13-4 4,10-13-4,3 0 2,5-10-1,0 0 5,0-5 17,5-27 1,13-18-12,16-17-12,-3-7 0,6-8 1,-5-1 0,-2 1 2,2 8 0,-2 4-3,0 11 9,-5 8 5,0 13 8,4 9-6,-9 10-6,-2 6-4,-3 4-6,0 9-1,-6 0-1,-3 0-7,4 0 3,10 10 0,0 25 0,9 11 3,-4 18-1,7 11 3,-2 10 1,-2 1-2,4 0 2,-7-12 2,-3-1 0,-5-7-1,-9-7-2,-8-6 1,0-1-1,0-8 0,-8-4 1,-21-4 0,2-9 2,-14-7-1,-16-9 4,-12-11 1,-9 0-4,-19-11 4,-2-26 1,0-11-4,-1-7-3,16 3-32,24 7-52,47 9-39,24 6-132</inkml:trace>
  <inkml:trace contextRef="#ctx0" brushRef="#br0" timeOffset="37867.3725">28273 8303 400,'0'0'159,"0"0"-146,0 0 11,0 0 38,0 0-16,0 0-25,104 0-1,-41-12-15,-4-12 10,-26-3-5,-3-16 9,-21-8 18,-9-9-24,0-4-3,-15-6 6,-24 1-14,6 6 4,-11 5 29,12 18-8,11 12 8,6 17-1,11 7-4,4 4-11,0 0-19,-1 0-6,-6 16-9,-6 31-1,6 17 12,-8 18 1,3 9 5,10 9-2,-1 14 8,3-4 0,0-2 7,0-12-8,0-12-2,0-6 1,0-10-6,3-4 2,8-5-2,-8-2 0,2-12 1,-5-8 1,7 0-2,-4-10-8,2-6-42,7 2-23,8-10-31,11-8-46,-4-5-119</inkml:trace>
  <inkml:trace contextRef="#ctx0" brushRef="#br0" timeOffset="38136.6916">28077 8705 79,'0'0'600,"0"0"-517,0 0-20,0 0-4,0 0-43,169-50-16,-55 50 0,18 0 5,7 0 0,-4 2-4,-12 4-1,-13 1-1,-23 1 1,-18-4 10,-18-2-10,-9 3-24,-10 2-62,0-6-96,-20-1-259</inkml:trace>
  <inkml:trace contextRef="#ctx0" brushRef="#br0" timeOffset="41208.6502">25581 7156 111,'0'0'94,"0"0"-85,0 0-6,0 0 9,154-75 41,-115 65-23,8-2 22,0 3 5,-12-3 0,1-4-1,-4 1-9,5-1-11,0-3-15,0 0-10,6-2 5,12 2 8,6 1-21,5 1 0,18 7-1,6 4-2,-1 2 0,8 4 3,0 0 4,-8 0-10,-4 0 6,-8 0 2,-3 0-3,-4 1-2,4 6 0,-3 0 8,5-2-13,7 6 20,13 0-9,2 2 0,1 1 2,0 4-8,3 1 1,-8 4 6,-4-3-9,-7 0 4,-2-3-4,-9 5 16,1-6-8,-4 3-3,10 0 7,-1 5-6,6-1 3,6 7-7,-1 3 3,-6-1-3,-6 10 0,-5-3-2,-3 4 4,-1 4-2,-4 2 0,-5-4 0,-3-1 3,-4 2-3,-13-1-5,1 3 2,-5 1-2,-1 5 5,-11 0-3,0 4 3,-3 1 0,-5 4 2,-1 11-2,-7 5 0,-1-1-1,-6 2-3,0-10 4,0-8 0,0-3 0,-6-1-1,-3-2 2,-1 1 3,-2 2-4,4 0 0,-20 7 0,3-6 1,-6 1-4,-7-2 3,6-4-2,-10-4 2,-4-2 2,2 0-2,-8-7-10,5 6 1,-6-7 0,3-3 9,-1 1-9,6-7 8,-7 0-4,6-2 7,-3-2-2,-9-1 3,4 0-3,4 0 0,-14 0-1,-9-4 1,-1-4 0,-1 2 0,3-10-2,-2 2 5,6-5-1,1 1-2,-10-3 1,-5 1-1,2-2 1,-4 0 0,0-4 1,6 2-2,6-3 0,-4 0 1,-6 0-1,0 0 0,0 0-1,2 0 2,2-4-2,6-9-1,0 0 2,0-3-1,-3-2-1,3-7 2,-4 2 0,-1-4 0,0-5 7,-8 0-7,1-3 1,6 2 0,9-3 3,9 4 3,10-2 3,-4-3 1,-1-8 3,-2-2 3,7-5-14,-2 3 15,7 2-2,7-2-5,-6 2 5,9 4 6,-2-6-10,9 2 12,-2-3-19,-2-6 10,12 0-2,5 3 13,-2-2-14,5 1-6,9-1-5,1 0 3,-1-2-2,3-2-2,0-5 0,0 0 0,0 1 2,0-7 1,18 5-3,4 1-1,5-6-3,5 1 4,4-7-2,13-1 3,-4-3-2,7-2-1,13 8 1,2-3 0,12 1 0,16 4-3,5 3 2,14 0-9,-3 4 4,1 6-1,-14 1-13,-6 9-6,0 7-12,-13 10-30,5 14 12,-6 9-61,3 4-39,-8 5-192</inkml:trace>
  <inkml:trace contextRef="#ctx0" brushRef="#br0" timeOffset="43035.6837">21431 9917 459,'0'0'116,"0"0"-54,0 0 49,0 0-58,0 0-17,0 0-4,0 0-3,10-86-11,-10 86 2,0 0 4,0 0-7,0 0-14,0 0-3,0 0-5,0 0 0,0 0-2,0 0 3,0 9-7,0 14 9,0 16-3,0 11 4,0 6 1,0 7-2,-5 3 2,-6-2 0,2-6 2,-3 1 0,2 0-2,2-6 1,-10 3 1,4-6-2,6-1 0,0-9-2,-4-4 4,3-8-2,-2-9 1,-3 2 0,11-11 0,0 2 1,-4-7 0,7 0-2,0-5 0,-2 0-2,2 0 2,0-11 10,0-31-10,7-9-44,15-11 6,-2-2-31,7 4-11,-1-2-18,-4 3 56,-3 0 23,-6-1 17,4-2 2,-2-2 7,-7-2 7,12-2 27,-1 4 0,6 4-15,5 2 8,-9 10-3,3 9 0,-9 9-12,-12 3 5,2 15 10,-5 3-13,0 7 9,0 2-20,0 0-10,-15 0-10,-23 18 4,-16 13 1,-9 2 3,2-1 4,15-2-2,14-3 0,8-7 0,8-6-2,4-5 4,12-9-1,0 0-1,0 0-3,0 0 3,0 0 1,20-20 5,27-23-6,13-4-16,4-2 3,-1 11 8,-9 3 7,-6 12-8,-14 11 6,-7 8 0,-7 4 12,-10 0-7,5 4-1,1 24-4,6 20-1,-3 9 1,2 9 6,6 14-3,-2 16-3,15-5-59,5-16-131,7-21-400</inkml:trace>
  <inkml:trace contextRef="#ctx0" brushRef="#br0" timeOffset="101458.3325">15605 14022 172,'0'0'51,"0"0"-23,0 0 36,0 0 8,0 0-12,0 0-37,0 0 1,0 0-6,-20-19 15,25 14 18,-5 5 23,0 0-7,0 0-15,0 0-12,0 0-4,0 0-5,0 0-9,0 0-3,0 0-5,0 0-5,0 0 0,0 0 0,0 0-6,0 0 0,0 0 0,0 0-3,0 0-2,0 0 0,15 0-2,18 0 4,12 5 6,24-5 0,10 0-3,8 0 5,6-13-4,-14 5-2,-15-3-2,-21 6 0,-18 2 4,-10-1-4,-11 4-2,-4-4 0,0 4-17,0 0 0,0 0 3,0 0-18,0 0-38,0 0-43,0 0-86,0-12-118</inkml:trace>
  <inkml:trace contextRef="#ctx0" brushRef="#br0" timeOffset="101848.8012">15946 13715 378,'0'0'110,"0"0"-31,0 0-7,0 0 28,0 0-43,0 0-37,-37-38-19,37 38-1,-6 0-11,-9 0 3,-9 21 4,-16 9 4,-3 10 27,-3 1 0,5-3-11,4 6-1,-7 0-5,4 1-2,5-12-2,12-1 1,7-17-7,11-13 0,5 3 0,0-5 0,0 0 0,0 0-3,0 0 2,27 0 2,22 0 7,8 0-2,18 0-2,7-5-4,7 5-13,1 0-65,4 0-63,-9 0-73,-2 5-187</inkml:trace>
  <inkml:trace contextRef="#ctx0" brushRef="#br0" timeOffset="102364.6277">16791 14039 208,'0'0'154,"0"0"-68,0 0 5,0 0-2,0 0 1,0 0-16,0-4-28,0 4-12,0 0-6,0 0-7,0 0-1,0 0 6,0 0-6,0-5 0,13 4-6,27-10-6,9 0-6,8 2-1,-5-3 1,8 8-2,-3-3 0,0 3-1,-9-4-18,1 0-1,-14 3 8,-18 3 4,-4-3 0,-11 5 1,-2 0-14,0 0-42,-9 0-74,-21-4-204</inkml:trace>
  <inkml:trace contextRef="#ctx0" brushRef="#br0" timeOffset="102664.2877">17075 13715 407,'0'0'199,"0"0"-69,0 0-39,0 0 15,0 0-56,0 0-20,-40-54-25,40 54-5,0 0-8,0 0-4,0 16-3,12 12 15,8 3 6,-5 5-6,0 1 0,0 1 0,-3 6 1,-2 0 0,-5 3 0,-5-7-1,0 0-3,0-3 3,-34-2-3,-4 1 1,-16-5-24,-4 1-64,11-18-112,14-14-245</inkml:trace>
  <inkml:trace contextRef="#ctx0" brushRef="#br0" timeOffset="104224.1119">23822 13453 546,'0'0'72,"0"0"-32,0 0 32,-138-44 4,122 44-62,-4 0-14,-4 22 1,-4 20 0,-4 5 3,0 13 0,6 9 13,2 6 5,-1 1 0,17-7-10,4-3 7,4-11-8,7-6-7,31-4 8,18-14-11,6-3 7,23-13 1,17-3-9,7-12-25,13 0-79,0-19-104,-17-28-242</inkml:trace>
  <inkml:trace contextRef="#ctx0" brushRef="#br0" timeOffset="104802.2366">24442 13457 620,'0'0'95,"0"0"-18,0 0 22,0 0-17,0 0-47,0 0-35,-3-58-12,3 95-10,0 28 22,0 21 0,0 10 7,0 4-1,0-9-2,0-10 2,0-18-1,0-14-2,0-9-3,0-11 0,-8-7 1,3-10-1,3-8-2,2-4-39,0 0-7,0 0 25,0-38 10,0-6-99,0-18 20,0-2 53,0-1 37,0 1 4,0-1 1,0 6 35,0-3 16,0 8-14,0 5 26,0 6-30,0 8-4,7 1-7,9 14-5,6 2 5,-2 4-15,9 2-8,2 11-2,9 1-1,7 0-1,12 1-2,-2 26 4,-5 5-6,1 10 5,-11 13-1,-14 1 0,-13 5-5,-13 2 6,-2-8-2,-2-9 2,-26-14 0,-15-9-1,-13-7 2,-7-10 5,-6-6-5,2 0-22,7-18-82,25-23-108,18-14-318</inkml:trace>
  <inkml:trace contextRef="#ctx0" brushRef="#br0" timeOffset="105132.3194">24983 13501 390,'0'0'259,"0"0"-186,0 0-46,0 0 27,0 0-17,0 0-20,138 32-5,-112 10-4,-1 7-4,-4 8-4,-6-6-1,-15-4 0,0-11 0,0-14 2,0-12-2,0-3 2,-5-7-1,-10 0 10,2-27 8,6-17-6,-1-15 1,8 0-4,0 0-2,12 10-7,9 9 0,6 12 0,3 9-1,-3 6-18,5 9-64,6 4-31,-3 0-55,9 0-104,-1 17 6</inkml:trace>
  <inkml:trace contextRef="#ctx0" brushRef="#br0" timeOffset="105523.2252">25677 13525 344,'0'0'204,"0"0"-67,0 0-42,0 0-48,0 0-35,0 0-9,-132 66-3,63-18 13,4 11 2,16 3-13,28-3-1,9-9-1,12-11 0,0-12-13,22-14-16,9-11 17,13-2 12,8-15 3,5-24 1,1-15 3,-6-5 2,-8 4 13,-13 8 25,-16 11-1,-6 13 24,-8 13-13,-1 5-7,0 4-22,0 1-21,0 0-7,0 0-1,0 0-9,0 1 3,0 30-7,0 8 11,0 20 1,7-1-9,0 1-44,8-11-22,10-6-16,13-5-26,24-14-52,14-13-64,11-10-136</inkml:trace>
  <inkml:trace contextRef="#ctx0" brushRef="#br0" timeOffset="105994.5562">26580 13740 424,'0'0'149,"0"0"-16,0 0-8,-7-134-26,-13 115-48,-11 7-16,-5 12-12,-4 0-15,-3 9-8,-4 25 0,10 13-1,5 8-3,17 8 2,15 1 2,0-10 0,35 0-1,17-19 0,27-7-18,13-11-17,7-17-14,-7 0-19,-2-32 14,-8-28 9,-7-19 16,-18-17 28,-12-6 2,-21 11 11,-14 9 27,-10 15 12,0 3 4,0 11 20,-2 10-29,-6 12-9,1 9-13,2 10 16,2 12-18,3 0-21,-5 0-2,-5 17-17,-12 27 3,-5 16 16,-1 7 1,-4 6-1,10-7-1,12-2 1,3 5 1,7-6 0,0 0 1,0-8-1,25-1 0,14-7-1,18-4-45,11-7-60,13-8-75,-4-22-125</inkml:trace>
  <inkml:trace contextRef="#ctx0" brushRef="#br0" timeOffset="106379.0428">26660 13619 545,'0'0'130,"0"0"-67,0 0-36,0 0-14,0 0-10,204-22-6,-93 22 3,-1 15-1,-6 2-11,-4-8-13,-14-8 9,-18-1-7,-21 0 3,-12 0 20,-21-10 9,-6-12 40,-1 6 20,-4-4 3,-3 9 5,0 8-9,0 3-18,0 0-22,0 0-28,0 0-13,0 30-5,-3 17 11,-9 17 7,2 10 2,5 1-2,3-10 1,2-6 0,0-12 1,0-9-2,0-5-1,0-7-67,0-10-70,0-13-119,0-3-288</inkml:trace>
  <inkml:trace contextRef="#ctx0" brushRef="#br0" timeOffset="107802.0472">28224 13597 384,'0'0'199,"0"0"-160,0 0-15,0 0 9,-157-22-16,87 27 17,6 16-4,14 2-5,7 9-15,13 0 3,5 4-13,9 8 2,15-3-2,1-3-2,1 6 2,40-8 4,12 3 0,22-10-1,22-6-3,5-6-30,7-13-5,0-4-12,1 0-16,-9-10 53,-9-21-4,-10-1 14,-25-3 3,-14 0 24,-18-2 76,-15 4-21,-8-6 2,-2 15-19,0-3-5,0 11-21,-8 4-4,-1 9-17,-6 3-18,-5 0-6,-8 27-3,-3 13 3,5 14 4,6-6-37,18 1-29,2-13-10,8-5 2,26-8 29,3-14 6,-2-9 7,-7 0 23,-13 0 11,-8 0 30,-7-4 59,0-1 9,0 4-39,0 1-27,0 0-29,0 0-3,0 0-10,0 18-1,0 8 9,15-5-10,32 6-20,16-12 0,16-15-13,6 0-20,-3-25 8,-6-34 31,-10-17-15,-5-29 14,-15-13 27,-9-6 0,-28 9 42,-9 16 17,-4 14 39,-21 15-17,-3 13 3,3 13-31,15 21 4,3 14-28,7 9-19,0 0-10,0 32-19,-5 39-2,2 23 21,3 20 2,0 9-1,0-2 0,0-7 0,3-7 1,9-13-2,-9-18 1,2-17-1,-3-8-23,3-11-85,-2-21-77,10-19-258</inkml:trace>
  <inkml:trace contextRef="#ctx0" brushRef="#br0" timeOffset="108049.4672">30505 13245 561,'0'0'126,"0"0"-126,11 201 0,-11-63 12,-11 18 29,-41 20-19,-17-3-9,-15-15-1,-21-17-8,-14-24 3,-15-18-7,-24-27-15,-15-25-60,-6-26-84,2-21-248</inkml:trace>
  <inkml:trace contextRef="#ctx0" brushRef="#br0" timeOffset="141383.0276">15573 14013 237,'0'0'83,"0"0"-76,0 0 4,0 0 39,0 0-25,0 0-24,0 0-1,0 0-4,-10-6 4,10 6 3,0 0-1,0 0 13,0 0 14,0 0 27,0 0-3,0 0-15,0 0-6,0 0-3,0 0-2,-5 0-7,5 0-5,0 0-12,0 0 2,0 0-5,0 0-6,0 0 6,0 0 0,0 0-4,0 0 3,0 0-2,0 0 3,-3 0 0,3 0 2,0 0 0,0 0 0,0 0 1,0 0-1,0 0-2,0 0-1,0 0 0,0 0-2,0 0-4,3 0 2,17 0 5,7 0 5,6 0 6,1 0 5,4 0 13,4-4-5,2-9-4,-9 5-9,7-8-2,-6 5-4,6-1-4,-5 0-1,10 4 0,-7-3 2,-7 7-2,6-8 0,-4 0 1,5 1-1,-10-3 0,-6 8 3,1-5-1,-10 10 1,-7-4 0,4 1-2,-12 4 0,3 0 0,-3 0 0,0 0 4,0 0-1,0 0-2,0 0 9,0 0-3,0 0 2,0 0-5,0 0-4,0 0-1,0 0 0,0 0-11,0 0-48,0 0-62,-23 0-80,-6 0-197</inkml:trace>
  <inkml:trace contextRef="#ctx0" brushRef="#br0" timeOffset="141895.1707">15789 13705 230,'0'0'53,"0"0"15,0 0-29,0 0 18,0 0-16,0 0-41,0-24 0,0 24-1,-5 11-8,-24 25 9,-6 15 17,-17 12-1,-11 11 11,-4-4 9,5-6-6,2-15-11,21-17-6,21-10 2,6-9-15,12-9-2,0 0 2,0 0 0,0 3-6,0 2 6,20 3 0,4 3 3,16-3 8,8-7 4,9-1 17,12-4-15,-2 0-2,8 0-11,-6 0 2,-2 0-4,-7 0-2,-3 0 0,-12 6-19,0 11-33,-7 3-21,3 1-39,-13-8-62,6-13-85</inkml:trace>
  <inkml:trace contextRef="#ctx0" brushRef="#br0" timeOffset="142861.3595">16829 13859 172,'0'0'63,"0"0"-16,0 0 20,0 0 17,0 0-47,0 0-4,-5 0-8,5 0 2,0 0-7,0 0-6,0 0-7,0 0-7,0 5 0,0-5-3,0 9 0,0 2 3,0 1 0,12 4 3,-9-1-3,2-3 0,7-1 0,-9 2 0,2-5 2,-5 1-1,7-7 0,-7 2 2,4-4-2,-4 4-1,0 1 2,1-5-2,-1 0 0,0 0 4,0 3-3,0-3 2,0 0 3,0 0 32,0 0 10,0 0-7,4 0-13,-1 0-4,7 0-1,17-8-5,3-2-1,22-11 2,8 1-10,-3 4 7,5 1 1,1-2-17,-14 10-6,-17 3 6,-7-2 4,-15 6 0,-10 0-4,0 0-9,0 0 9,0 0 11,0 0 0,0-1 10,0-3-9,0 4-4,0 0 0,0 0-8,0 0-4,0 0-3,0 0-13,0 0-44,0 0-40,5 0-5,21-10 5,8-7 5,-4 2 20,-12-2 13,-11 11 51,-7 2 0,0 4-39,-22 0 8,-11 0-50</inkml:trace>
  <inkml:trace contextRef="#ctx0" brushRef="#br0" timeOffset="143354.8709">17022 13622 319,'0'0'147,"0"0"-41,0 0-22,0 0-1,0 0-45,0 0-1,0-53-21,0 53-16,0 0 1,0 0 2,0 0-3,0 0-4,0 0 4,0 0 0,0 0 3,0 0-2,0 0 7,0 0-8,0 0-3,5 11 1,18 6 2,12 10 2,4 0-1,6-1-1,10 5 3,2-3-6,2 4 7,-4 0-3,-7-5 4,-13-7-5,-6 1 0,-14-9-3,-10-6 3,2-1 1,-7 0-1,0-1-2,0-3-2,0 6 4,0 8 0,-12 12-4,-18 13 4,-19 9 5,-3 4 12,-8-11-2,7-6-6,8-8-5,-7-1 1,10 13-5,0 1 0,0 7-50,14-9-97,14-19-94</inkml:trace>
  <inkml:trace contextRef="#ctx0" brushRef="#br0" timeOffset="156517.3234">11107 5416 48,'0'0'52,"0"0"-28,0 0-24,0 0-5,0 0 5,0 0 1,0 0-1,0 0 2,-10-33 4,5 26 14,5-2 18,-4 1-20,4 0 0,-6-1-12,6 3-4,-5-1 11,1 6-11,1-2 1,-4 2 0,7-4 19,-5 3-22,2-3 4,-4 2-1,-1-9-2,1 2 16,2 4 48,2-6-25,-4-2-30,-1 5 19,3-4-2,-2 0 4,0 0-6,-4 2 3,7-1-18,-2 1-1,1 2-8,1-1 2,4 5 2,-5-1-3,5 0 1,-7 2-3,7-3 8,0 5-6,0 0-1,0 2-1,0 0 4,0-1-4,0 1 1,0 0-1,0 0 0,0 0-7,0 0-18,0 0-67,0 0-106,0 1 94,0 10-35</inkml:trace>
  <inkml:trace contextRef="#ctx0" brushRef="#br0" timeOffset="159629.3741">10376 5173 162,'0'0'58,"0"0"-10,0 0 5,0 0 0,0 0-17,0 0 0,-67-106-14,55 91-3,-3-2-6,7 2 2,-7 3 2,1-3 13,3 0 2,2 0-10,-6-2-8,0 0-7,0-4 6,0-1 1,5-5 11,2 0-7,-4 0-15,12-1 6,-4 0 3,4 1-10,0 4-2,0 3 0,0 8 3,0 0-3,0 3 0,0-1 1,4-2-1,1 2 2,5-7-2,2 7 0,3-3-2,-4-2-3,4-1 5,7-2 0,0 1 0,-2 0 1,10 1-5,0 1 4,-11-1 0,1 8 2,-5 1-2,-4 4-2,3-2 2,1 4 0,0-2-7,5 2 6,-5-2 1,-2 1 0,8 0 1,-3-1-1,12-1 0,3-1 0,6-3 0,6 3 0,0-2 0,-6 1 0,-6 2-1,-3-1-1,4 5 2,-14 0 0,5 0-2,-5 0 1,-2 0-1,9 0-1,-3 0 2,4 0 0,2 0 1,9 9 0,-3-1 0,1-1-1,3 1-3,1 0 4,-11 1-1,-4 0 1,-4-3 0,-2 4 0,-5-3-1,7 2-4,-2 0 7,2-2-2,-4 1 0,1 3-2,1-1 2,6 0 0,-4-2 0,5 2 0,-9-3 2,-3 3-2,9-2 0,1 6 0,2-1 0,-1-1 0,5 1 1,-5 4-1,1-4-1,-5 3 1,-2 0 0,-3-1 0,3 5 0,-5-3-2,0-1 2,3 1 0,-3-3-1,-3 1-1,3 1 2,-7 6-1,2-6 1,6 10 0,-1-3-1,-7 2 1,2 3 1,2-1-1,-4-3 0,4 3-3,-6-5 3,5 1 0,0-1 2,-6-2-2,4 3-2,-3-2 2,-2 0 2,7 2-2,-11-3 1,4 6-1,-4 1 0,0 0 0,0 0 0,0 3 0,0-5-1,0 1 1,0-7 3,0 0-3,0-6 0,0-1 0,0 2-2,0-5 2,0 0 0,0 1 2,0 3-2,0-4-1,0 4 1,0 1 1,-4 0-1,4 0-3,0 1 3,-6 0 0,6-3 3,-5 5-3,5 1 0,-4 0 1,-7 2-1,2-4-1,-2 1 1,0 5 1,-2-7-1,5-3 0,-4 3 0,4-7 0,1 1 1,-1-3-1,1 3 0,-1-1 0,-3 0-2,6 3 3,-5-6-1,5 2 0,2 1 0,-9-5 0,2 6 0,-3 2 0,-7 1 1,5 1-1,-5-1 0,5-2 0,3-5 0,-3 7 0,3-7 2,-3 5-2,5-5 0,5 3 0,-5-6 0,5 3 1,-8-3-1,-2 4 0,-5 5 2,-4-1-1,-6 0 2,-3-2-3,-1 2 3,-1-1-3,7-2 3,-4 2-1,2-4-2,8-3 1,0 0-1,7 0 2,7-2 3,-4 0 7,5 0 2,-8 0-1,0 0-10,-12 0-3,1 0 1,-4 0 1,-4 0-1,-3 0-1,9 0 0,-1-2 1,9-2 1,-6-1 0,7-3 0,4 4-2,-3-2 8,3-1 0,-10 0-7,5 3 1,-1-3 0,3 2 2,-12 0 1,5-1 4,1 2-9,-6-4 3,0-1-1,3 7 5,1-5-6,-4-1-1,1 2 2,6-3-1,3 4 4,-9-2 0,9 2 9,-2 0-11,-1 5-1,8-5 2,-3-1-3,2-2 1,-2 0 4,-4 0-6,2-2 0,0 0 2,3-2-1,-3 2 2,-1 2 5,-3-3-2,-1-2-4,2 5 0,-4-3-2,5-2 0,2 3 1,-7-3-1,6-4 0,-6 0 4,8 2-2,3-2 0,-1 1 1,2-4-2,3 1 3,4-3 4,-4 4 0,2-1-5,3 2 1,2 0-2,-1 2-1,1-2 0,-5-1-1,5 3 0,1-7 0,-2 2 0,1-7 1,1 6 0,-2-6-1,6 0 0,-5 0 0,1-1 0,4 1 0,-3 1 1,3-1 2,0 2-3,-7 3 0,7 1-3,0 2 6,0 6-3,0-4 0,0 2-3,0 6 3,0-5 3,0 3-3,0-4 0,0 0-3,0-2 2,10-1 1,-6-1 0,11-4 0,-10-1 0,5 7 0,-5-3 0,1 9 3,-2-5-3,1 4-2,1 0 2,-1-2 0,2 5 2,0-3-2,-4 1 0,2-1 0,2 6 0,-7-8-2,3 7 2,2-2 2,2-2-2,-2 1-3,-2 2 2,2-4 0,2 2 1,1-3 0,6-1 1,1-1-2,5-5-2,10 4-3,3-5 4,-2-1-2,-3 7 0,4-1 2,-2 10 2,-3-7 0,-2 6-2,-9 1 2,-2 6 0,-14-2-1,3 2 1,-3 0 3,0 0-3,0 0-1,0 0 1,0 0 0,0 0 0,0 0 0,0 0 0,0 0 0,0 0 0,0 0 0,0 0 0,0 0 0,0 0 0,0 0 0,0 0 0,0 0 1,0 0-1,0 0 1,0 0-1,0 0 0,0 0 0,0 0 0,0 0 0,0 0 1,0 0-1,0 0 0,0 0 0,0 0 0,0 0-1,0 0 1,0 0 0,0 0-3,0 0-15,0 0-13,0 0-10,0 0-17,0 0-15,0-3 1,0-3 37,0-5-15,0-4-214,15-2 132</inkml:trace>
  <inkml:trace contextRef="#ctx0" brushRef="#br0" timeOffset="162209.5077">13479 5075 176,'0'0'63,"0"0"-42,0 0-20,0 0 8,0 0 42,0 0 2,0 0 10,-5-108-7,5 93-37,0-2-6,0 1 13,0 5 5,0 2-17,0 1-6,0-1-6,0 3 0,0-6-2,0 6 3,0-5-1,0-4 1,0 0 3,5-2-5,5 9 0,-2-6 0,4 0-1,-9 3 3,9-5-3,6 1 0,-3 1 0,4-6 0,8 3 0,-1-3 0,4-2 0,4 1 1,8-5-1,-6 8 0,5-3 2,-13 3 1,-1 4-3,-9 0 1,6 4 1,-9-1-1,0 3 2,0 1-3,0-1 0,3 3 0,4-7 0,1 0 1,8 1-1,-1 0 2,0 3 0,-8 2-2,-2-1 2,-9 5-2,-2-3 0,2 2 0,1 3 0,5-1 0,-2 1-2,3 0 2,6 0-1,-3 0-2,3 0 3,4 0 0,-1 0-1,-7 1 1,0 5 0,9 1 4,-6-3-3,-1 1-2,0 1 1,-6 0 0,3 0 0,-3 0 0,6 1 0,0 2 0,-4-1 0,-1-1 0,0-2 0,-6 6-2,5-2 0,-3-1 0,5 4 1,4 2 1,-4-3 0,3 5 0,4 0 0,-7-1-2,2 2 2,0-2 3,0 2-3,0 1 0,-1-2 0,-4 0-3,3-1 6,-6 2-6,3-2 5,0 5-4,2-5 2,3 2-1,-5 0 1,5-1 0,-3 4 1,6-4 2,-3 1-3,-1-2 0,-3 3-1,1-2 1,-2-6-3,-3 1 3,-4 1 0,4 0 0,-9-2 0,9 3 0,-5-3 0,3 2 0,6 2-1,-7-4 1,12 3 0,-2-3 0,-4 5 0,3-3-2,-3 3 4,2 1-4,0-2 2,0 1-2,-2 4 2,-7 0 0,4 1-1,4 2 1,-4-1 0,-4 4 0,-1-3 0,8 1 1,-6-2-1,2 1 0,6-2 1,-5-2-1,-4-1 0,4 0-1,-4-2 1,2-1 0,-5-1 0,4-5 0,2 2 0,-11-5-1,5 5 1,-5-3 0,4 2 0,-4 2-1,0-1-2,5 2 3,-5 3 2,0 1-2,0 0-2,0 3 2,0-1 0,-5 2 0,-4 0 2,-4 0 1,-2 7-3,3-7 0,-3 4-1,-5-4 3,3 0-1,-3-1-1,5-4 0,-7 1 0,1 0 2,4 0-1,-1-1-1,-3 2 0,-12-2 0,-9 7 0,-1-5 1,-6 3 2,9-3 0,3-4-2,7-1 0,-2-5 6,4 1 1,-2 0-3,3-1 1,0-3-3,9 1-3,3-5 7,-4 4 0,8-4 6,-8 0-6,-1 0 11,-8 0-3,-7 0-15,-5 0 2,-4-4 2,-20 4-3,-6-2 0,-7-1-1,-13-1 0,1-3 2,2-4-2,4-3 3,11-3-1,1 1 1,8-6 0,13 0 17,8 0 3,0-3-19,14 2 14,3-1-2,6-1-6,-6 1-2,10 3-4,0-3-3,0-1 0,7 3 4,-8 5-3,6-1 0,-3-2-2,-2 3 0,3 4-1,2 4 1,5 2-4,5 7-33,-13 0-51,-7 0-96,-10-4-199</inkml:trace>
  <inkml:trace contextRef="#ctx0" brushRef="#br1" timeOffset="420517.4743">10625 6009 136,'0'0'58,"0"0"-24,0 0-12,0 0-21,0 0-1,0 0 7,0 0 1,-22-34-8,22 34 0,-5 0 54,5-1-2,-7-3-33,7 4-13,-5-1-6,2 1 18,-4-3-5,-1 3-11,-17 0-2,-10 0-4,0 0-2,-2 0 0,7-1 6,0-4 1,0 5 1,11-5 1,1-2-2,3 1 12,0-1 2,3 0 8,4 6 10,8-3-3,0 2 3,0 2-14,0 0-18,0 0-1,0 0-7,0 0-1,0 0 3,0 0 0,20 0 5,25 0 3,18 0 3,9 0-2,22 0 2,5 0 6,3 0-5,6-5 2,-5-1-2,-5-1-4,6 0-3,-5-5 4,-1 2-4,-1-7 0,2-3 1,-5-3 15,-9 3-2,-18 0 2,-24 8-14,-22 5 4,-13 0-4,-1-1-2,-7 7 0,0-3 1,3 3 1,0-1-2,-3 0 0,0-3-4,0 5 4,0 0 0,0-2 0,0-1-7,0 3-6,0 0-34,0 0-11,0 0 2,0 15 31,0 13-34,15-2-83,15-13 22</inkml:trace>
  <inkml:trace contextRef="#ctx0" brushRef="#br1" timeOffset="421493.3936">14270 6083 155,'0'0'23,"0"0"-22,0 0 8,0 0 6,0 0 6,0 0 2,0 0 26,-99-54 17,93 49-9,6 3-9,0-1-16,-5 3 4,5 0-16,0 0-5,0-2 5,0 2 8,0 0-8,0 0-8,0 0-6,0-2-6,0 2-6,0 0 2,16 0-3,36 0 6,32 0 1,26 0 5,17 0-4,0 0 1,-9 0 1,-5 0-6,-16 0 3,-16 0 0,-9 0 0,-14 0 2,-19 0-1,-13 0-2,-17 0 2,-9 0 9,6 0 4,-6 0 28,0 0-8,0 0-20,0 0 0,0 0 0,0 0-9,0 0-4,0 0-1,0 0 0,0 0-5,0 0-18,-11 7-91,-13 18-73,-9-5 19,6-10-132</inkml:trace>
  <inkml:trace contextRef="#ctx0" brushRef="#br1" timeOffset="625656.8601">16423 14210 159,'0'0'78,"0"0"30,0 0-43,0 0-9,0 0-28,0 0 6,0 0 1,0 0-5,-15-4-5,10 4 6,5-5 1,0 5-26,0 0 8,0 0-13,0-3 0,0-1 2,0-5 0,0-2 5,0-10-6,0 4 4,0 2-6,0-2 1,0 5 3,5 4 15,-5-4-12,0 7-6,0-2-1,0 7 3,7-4-3,-7 4 2,0 0-2,0 0 0,0 0 0,0 4-10,0 20 7,-7 23-7,-13 12 9,-2 16 1,0 10 1,9 6 1,3 0 6,5 0 1,5 3-9,0-7 2,8-3 1,19 3 1,6-1-3,1-1 2,4-4 1,13-3 6,4-2-6,2-4-2,6 0 4,6-3-6,-7 5 3,1-10 1,-1-9-4,2-2 1,1-10-1,-2-8 0,9 5 3,7-9-1,5-10 0,-1 1-1,8-5-1,-3-3 0,29-8 3,19-6-2,26 0 0,15 0 2,19-11-3,12 1 3,-1-6-2,17 11-1,15-5 2,-8 9-1,10 1 0,0 0-1,-5 0 0,3 1 0,-8 14 0,-5 7 5,0-7-2,-4-3 12,-3-7 1,7-5-15,-19 0 3,-2 0-4,-18 0 0,-13 0 1,-24 0-1,-7 0 0,-6 0 0,-12 0 3,2 0 0,1 0-3,-25 0 0,-2 0 13,-23-5-1,-9 5 0,-11 0-8,-2-2-1,-8-2 0,-16 4-2,-7-6 1,-12 6-1,-13-5 3,0 5 1,0-1 14,0-4-6,0 5-3,0 0-10,-11 0-3,-33 0-9,-28 0-43,-23 0-119,-11-16-83</inkml:trace>
  <inkml:trace contextRef="#ctx0" brushRef="#br1" timeOffset="626024.2022">22980 15557 622,'0'0'44,"0"0"7,0 0 8,0 0-19,0 0-35,0 0-5,12 0-3,40 42-3,36 11 6,31 10 40,15 9-3,20 1-13,3-2-12,-10-1-12,-9 4 1,-20-6-3,-22-3 2,-33-6-2,-26-1 0,-25-10-3,-12-5-5,-47-7-2,-33-2-1,-31-13 13,-16-4 0,0-7 8,13 0-8,24-3 3,25 6-6,19 4-4,36-10-87,20-7-123,59 0-223</inkml:trace>
  <inkml:trace contextRef="#ctx0" brushRef="#br1" timeOffset="626431.3831">25177 15752 576,'0'0'63,"0"0"-22,0 0 40,0 0-33,-171 92-44,96-18-1,15 7 43,24 1-29,21 3-14,15-6 6,0-8-6,25-7 1,21-11-2,-1-17-1,12-8 3,3-24-2,2-4 8,0-21-9,8-31-1,-2-23 0,-6-16 6,-20-1-5,-27 8 1,-15 3-2,-23 18 0,-37 16 1,-14 13-1,-18 28-4,-20 6-57,2 5-86,12 13-294</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06:02.23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
  </inkml:definitions>
  <inkml:trace contextRef="#ctx0" brushRef="#br0">10745 5750 128,'0'0'90,"0"0"-19,0 0-26,0 0-5,0 0-18,0 0-10,0 0-6,0 0 1,0 0 8,0 0 3,0 0 2,0 0 8,0 0 5,0 0-13,0 0-2,0 0-5,0 0-4,0 0-4,0 0 6,0 0 3,0 0-4,0 0 12,0 0-5,0 0-4,0 0-12,0 0 12,0 0-8,0 0 7,0 0-7,0 0 1,0 0 1,0 0-3,0 0-3,0 0-1,0 0 0,0 0 5,0 0-2,0 0-2,0 0 2,0 0-1,0 0-2,0 0 0,0 0-3,0 0 1,0 0 2,0 0-2,0 0-5,0 0 7,0 0-1,0 0-1,0 0 1,0 0 1,0 0-6,0 0 6,0 0-2,0 7 0,0 3 1,0 3 1,0-4 0,0 4 0,0 1 0,0-1 0,0 2 3,0 1-3,0 2-3,0 0 3,0 5 4,-6-4-4,1 1 0,5-3 0,0 5 1,-4-6-1,4 1-1,-6 0 1,1-1 0,1 2 1,4-3-1,-6 2 0,1 0 1,1-2-1,1 1 0,-4 0 0,7 0 0,0-1 0,-5 4 0,5 2-1,0-2 0,0 3 1,-3-4 0,3 2 0,-7 1 1,7-3-1,0 5 1,0 1-2,0-1 1,0 3 0,0-1 1,0-2-1,0 1 0,0-2-1,0-4 1,0 4 1,0-3 0,0-1-1,0 4 0,0-6 0,0 3 0,0 0 0,-5-1-1,5-3 2,0 3-2,0-1 1,0-2 0,-3 0 0,3 1 0,-7-3 1,7 1-1,0-1 0,0 2 0,0 2-1,0-3 1,0 2 1,0-5-1,0 1 0,0 4-1,0-1 2,0 1-1,0 1 0,0 3-1,0 1 0,0-3 1,0 4 0,0-6-1,0 5 1,0-4-1,0-2 1,0-1 0,0 0 1,0-6-1,0 9 0,0-2 0,7 2 0,-7-3 0,0-1 0,0 1 1,3-2-2,-3 4 3,0-4-3,0 3 1,0 1 0,0 0 0,0 0-1,0-1 1,0 4 1,0-3-1,0-2 0,0 1 1,0-3-1,0 3 0,0 0 0,0-3 0,0 3 0,0-2 1,0-3-1,0 1-1,0 1 1,0-3 0,0 2 0,0 5 0,0-2 0,0 3 0,0-1 0,0 1 0,0-3 0,0 2-1,0-4 1,0 5 1,0 1 0,0 1-1,0-3 0,0 7 0,0-8 3,0 1-5,0 0 5,0 0-4,0-1 1,0 2 0,0-2 0,-3 2 0,3 1 0,0 1 1,0-3 0,-7 6 0,7-1 0,-5 0-1,2-6 0,3 6 1,-5-4 0,-2-4-1,7-5 2,-3 7 1,3-4-2,0-5-1,0 9 2,0-4-2,0 1 2,-5-1-2,5 5 0,0 4 0,-7 1 2,7 6-3,-3 1 1,3-3 0,-2-1 2,0-5-2,-4-1 1,6 4 3,0-7-2,0-2-2,0 1 1,0-5-1,-5 3 0,5-1 0,0 4 1,0 0-1,-4 2 1,4-1-1,0 1 0,0-3 2,0 2 0,0-4-2,0 3 0,0-2 0,0 2 0,0-4 0,0 5 2,0-1-1,0-3 2,0 3 0,0 2 0,0-2-3,0 2 2,0-2 0,0 2-1,0 5-1,0-6 2,0 3-2,0-4 0,0 2 1,0 1-1,0-2 0,0 5 0,4-1 0,-4-3 0,5 3 0,1-3 0,-2 5 4,-1 0-4,-3-1 0,7 1 0,-2 3 0,-5 1 2,3 2-4,4-1 2,-2-5-1,-2 5 1,-3-7 0,0 2 1,5-6 2,2 7-3,-7-8 0,3 3 0,2 5 0,2-1 0,-4 0 1,2 8 0,5-7-1,-6 5 2,7-1-2,-7 0 0,1-3 0,5 3 1,-5 4-2,1-4 2,-2 1-1,-4 4 2,5-5 0,1 4 1,-6 0-3,5-4 0,2 1-2,-7-1 4,7 5-4,-4-5 4,2 5-2,-5-1 1,7 6-1,-2 0 0,-2 2 0,2 4 0,-5 4 1,7 2-2,-4-2 2,-3-3-1,5 0 1,2-3-1,-7 1-1,3 5 1,-3-1 1,0 5 6,0 2-7,0 0 2,0-2-1,0 0-1,0-1 3,0-3 2,0 0-4,0 1 0,0-2-1,0-1 6,5 4-6,-5-2 3,7 3-3,-4 3 3,-3 6-3,4 3 0,-4 4 0,0-3 5,5 3-3,-5-11-1,6-5 0,-2-1 0,8-7-1,-4 2 1,2 1 4,2 4-3,-4 0 3,2 6 2,-2 0 3,2 4-10,-5 8 0,7 6 0,-8 3 3,1 4 4,1 0-7,-2-5 0,7-6 1,3-7-1,-6-11 2,-3-4 2,5-14-4,-5-12 0,-5-10 3,0-7 0,0 1-1,0-5 7,0 0-6,0 0 2,-20-26-5,-32-29-141,-16-36-433</inkml:trace>
  <inkml:trace contextRef="#ctx0" brushRef="#br0" timeOffset="2092.1839">9409 9830 91,'0'0'241,"0"0"-234,0 0-6,0 0 2,0 0 42,0 0-6,0 0-17,-20 0-4,20 0-4,0 0 16,0 0 8,0 0-15,0 0-19,0 0-3,0 0 2,0 0-1,0 0 4,0 0 5,0 0 3,20 0 11,13 0 4,12 0 23,16 0-14,6 0-24,8-3-8,2-3 0,8 1-6,-1 5 0,6-5 5,4 2 9,-1-1-14,3 4-8,1-4 8,-5 4 8,-4 0-2,1 0-6,-10-2 0,-4-1 0,-11 1 2,-8-2-2,0-1 4,-13 2-4,12-5 0,2 3 0,3-2 7,1-1-7,1 1 0,-4 2-1,2 0-9,-6 5 10,6-5 8,-3 3-6,3-1-2,7 3-2,8-7-5,2 2 7,2 0 0,0 0 6,-4 0-6,-8-2-6,-2 2 6,-5 0 6,-3 0 3,-3 0-9,4 4 0,6-3-7,-2 4 4,6 0 3,4-2 6,-2-3-6,2 0-2,-8 4 2,4-3-2,3-1 9,-9 0-6,1 4-1,-1-5 0,5 1-10,-3 5 15,-1-4-5,6 2 1,-6 2-1,13-3-6,-4 2 4,3-4 4,3 5 3,1-1-5,-7-3 3,7 4-7,1 0-4,-2 0 8,6 0 9,-5 0-5,8 0-4,-7 0-8,12 0 5,-8 5 6,-1-5 6,-1 6-9,-1-3-4,1-1 3,1 1 1,-3-2-1,6-1 1,-8 0-2,-2 0 2,2 0 2,-9 0 2,3 0-4,6 0 0,1 0 2,5 0-2,-1 0 4,-4 0 0,0 0-2,-4 0 2,-3 0 13,-4 0-11,8 0 0,-4 0-6,3 0-3,-3 0 3,-2 0 12,2 0-11,-3 0-2,1 0-2,7 5 3,1-3 14,13 2-12,-4-4 3,-4 0-2,4 1-2,-5-1 12,-8 0-4,1 0-6,-8 0 0,0 3-2,2-3 1,4 0 12,7 0-8,2 2 13,12-2-19,-2 0-7,2 5 7,5-5 0,-2 0 7,-4 0-6,-9 0-1,-6 0 6,-9 0-6,0 0 4,1-5-2,-8 5 11,11 0-13,-4-2 0,6 2-1,-10 0 1,1-3 1,-4-2 5,1-2-6,-6 6 0,7-2 0,-2 3 5,6 0-5,11 0 0,6 0-2,5 0 2,-3 0 1,4 0 3,-4-2-4,6-2-5,-9-1 5,-5 0 10,-7 1-10,6-3 0,-9 5-2,6-1 2,-3-3 1,7 6 3,-1 0-4,11 0 0,1 0-2,7 0 2,-3 0 5,-10 0-4,-13 0-1,-7 0 3,-4 0 12,-5 0-2,2 0-4,-6 0-1,-13-8 9,5-1-17,-11 3 3,-5 1-3,-5-3 0,-7-1 4,-7 1-8,-8-3-30,0-5-68,-40-16-244</inkml:trace>
  <inkml:trace contextRef="#ctx0" brushRef="#br0" timeOffset="6058.375">14360 9569 153,'0'0'156,"0"0"-101,0 0 35,0 0 4,0 0-59,0 0-5,0-15-1,0 15 10,0 0 1,0-4-9,0 4 8,0-7-18,0 2-7,0 0 4,0 5 8,0-5-5,0-1-4,0 2 1,7-3-18,-7 2 2,0-5 0,3-2-1,-3 2-1,5-1 0,2-5 1,-2 5-1,-2-5 0,2 1 0,-5 2 1,7-1-1,-7-2 0,3 0 9,-3 5 2,5-9-4,-5 3 3,0-5-1,7 0-9,-7 2 1,0-1-1,0-2-1,4 7 1,-4-6 0,1-3 1,-1 6-1,7-5-1,0 3 1,-7 3 2,3-2-2,-3-6 1,5 8-1,-5-8 0,0 6 0,0 2 0,0-1 0,0 2 0,7-4 0,-7 4 1,0 0-2,0-4 2,3 0-2,2 6 0,2-7 1,-4 4 0,2-1 0,-5-4 0,7-2 1,-4-2 0,2 0-1,2 6-1,-6 0 0,10-1 2,-5 7-2,-2-1 2,1 0-3,6 0 3,-7 1-1,2-4 1,-1 0 0,-1 2-1,-4-4 0,5 4 0,1-3 0,-2-7 0,-3 6 0,4-2 1,4 3-1,-6 4 0,2 10 0,2-3 0,-7 5 1,3 1-2,-3-2 1,0 5 0,0-2 0,0 2-2,0 0 2,0 0-3,5 0-3,-5 0-1,7 0 4,8-3 0,0-1 2,7 2 1,5-2 0,-4 0 0,10 4-1,-2 0 0,7 0 1,-1 0-5,0 0-1,3 0 3,-7 4-1,4 4 3,-10-1-7,-2-2-3,-5-2 11,2 5 1,4-8 1,-5 5-2,-6-4-1,3-1 1,4 3 0,-4-1-1,2-2 3,5 0-3,-1 5 1,6-1 0,0 0 1,0-1-1,3 2-4,-2 1 4,-3-1 0,5-1 0,-7 1-1,4-3 1,0 3 0,-7-5 1,7 5-1,-6-5 0,1 0 0,5 0 0,-12 0 0,7 0 0,-1 0-2,-4 4 2,0-2 2,-3-2-2,10 0 0,-1 0-1,-2 0 1,9 0-1,-3 0 1,0 0 4,0 0-4,-6 0 0,4 0-2,4 0 2,-10 0 0,5 0-1,3 0 2,-3 0-1,-2 0 0,6 0-3,13 0 3,-9 0-2,14 0-2,-1 0 2,-10 0-2,8 0-2,-13 0 5,-3 0-6,-6 0 6,-9 0 2,-4 0-2,3 0 2,-6 0-2,4 0 1,3 0-4,3 0 4,6 0 0,1 0 0,7 0-1,4 0 1,0 0 0,-3 0-1,-3 0 3,-8 0-3,-4 0 4,-3 0-5,0 0 2,2 0 0,3 0-1,0 0 1,7 0 0,-5-2-2,-2-2 4,5 4-2,5-5 0,-12 2 1,8 1-1,2 0 0,-8-3-3,5 5 3,-5-4 3,5 4-3,-10 0-4,5 0 4,-8-2 0,5 2-1,-4-3 1,2 3 1,0-1-1,2 1 0,7-5-1,-6 5 1,2 0 0,5 0 1,-5 0-2,-1 0 1,-3 0 0,13 0 0,-6 0 0,4 0 0,1 0-2,1 0 2,-6 0 0,9 0 1,-9 0-1,-1 0-3,0 0 3,-2 5-1,0 1 0,0-2 1,0 8-1,-1-3 1,-3-3 0,6 6-2,-7-7 2,7 5 0,-5 0 2,3 0-2,0-3-2,0 2 2,-8-8 0,1 9 0,2-3 0,-7-2 0,2 0-1,2 2 1,3 1-4,-10-1 4,12 1 0,-5 1-1,3 1 0,0 1 1,-7-1 0,0-1 0,-1-2 0,8-3 0,-11 3-2,7 3 2,4-4 0,-6 5 1,1-6-1,1 4-1,1-3 1,-2-1 0,-5 6 0,2-5-2,-4 4 0,2 1 2,7 0 0,-9-1 0,9 2 0,-7 2 0,7 0 2,-1 1 3,-6 0-4,4 0-1,1 2 4,2-2-2,-9 3-1,4-2 0,-1-2 0,-2-3 0,2 6-1,-6-7 0,7 7 2,-7-2 1,3 0 1,2-3-2,2 5 4,-7-4-1,3 4-3,2-2-2,2 2 2,-4-2-2,2 2 4,2-4-4,-2 2 1,-1 1 0,1-5 0,3-1-1,-8 5 0,5-4 0,2-3 0,-7 0 1,3-1-2,-3 1 1,0 0 0,5 1 0,-5-2-1,0 6 1,7-1 0,-2 3 0,-5-2 1,3-3-1,2 2 0,-5-1 0,0-2 0,0-2 0,7-2-1,-7 4 1,0-3 2,0 5-2,0-5-1,3 4 1,2 2 0,-2 3 0,1-3 0,-1 1 1,-1 1-1,1-3 0,-1 2 0,-2-1 0,8 2 0,-8-1-1,0 1 1,0-1 1,4 2 1,-4 1 0,5-5 0,-5-1 2,0 5-2,6-4-2,-6 1 3,0-1-2,4-3-1,-4 5 0,5-2 1,-5 1 0,0-3-1,0 0 0,0-3 0,0-2 2,0 4-2,0-8 1,0 5 1,0-4 2,6-1-2,-6 3 6,0-3 0,0 0 5,0 0 3,0 0-5,0 0 5,0 0-4,0 0-6,0 0-1,0 0-3,0 0-2,0 0 2,0 0-2,0 0 1,0 0-1,0 0 0,0 0 1,0 0 1,0 0-1,0 0 0,0 0-1,0 0-3,0 0-66,-11 0-127,-18-41-311</inkml:trace>
  <inkml:trace contextRef="#ctx0" brushRef="#br0" timeOffset="7926.6634">18904 9633 176,'0'0'69,"0"0"-20,0 0 51,0 0-22,0 0-22,0 0-26,0 0-6,0-5-7,0 4-5,0 1 1,0 0-12,0 0-1,0 0-14,-2 0-39,-8 0-103,2 0-18,1 0 10</inkml:trace>
  <inkml:trace contextRef="#ctx0" brushRef="#br0" timeOffset="11085.0201">18904 9633 162,'-27'-6'109,"27"3"-29,0 3 5,0-2-10,0 2-16,0 0-16,0 0-11,0 0-5,0-3-9,0 3-18,0 0-2,0 0-4,0 0 1,0 0-12,0 0 7,0 0 5,0 0 5,0 0 4,0 0-4,0 0 13,0-1 21,0 1-5,0 0-6,0 0-11,0-5 3,0 5-3,0-1-2,0-3 2,0 0 1,0-3-7,0 0 4,0-2-9,0 1 6,0 0 0,0-3-6,0 7 10,0-8-5,0 5-6,0-2 13,0-3-3,0 1-7,0 3 6,0-4 0,0 2-9,0-2 5,0 6-3,0-3 2,0 3 0,7-5-2,-7 2 1,0 2-2,0-4 0,0 2-1,0-2 0,0 2 2,0 0 5,0 0-3,0 1 5,0 0-5,0 3 4,0 3-7,0-7 0,0 5 0,0-3 0,0 2 3,0-2-3,0-1 0,0 1-1,0-3 2,0 5 4,0-7-2,0 6-1,0-3 2,3-2-4,-3-1 0,2-2 0,-2 2-1,3 2 2,-3-3-2,2 4 1,3-1-1,-4 1 0,3-3 0,2 3-2,1-1 2,-4-3 3,2 6-2,2-8 0,-4 5 3,2-7-1,-5 7-3,7-1 2,-7-1-1,3-2-1,2 2 0,-5-3 1,7 3-1,-2-3 1,-1 1-1,-3-3 0,3 0 0,4 3 2,-3-3-2,2 2 1,-4 1-2,2 0 2,2 1 1,-2-1-2,-5-3 1,3 11-1,2-3 0,-5 2 0,7-3 4,-4 0-4,-3 2 2,5-1-1,2-1-1,-2-3-1,8 3 1,-9-4 0,1 4 3,1-3-3,3 1 0,-3-1 0,3 6 0,-3-3 0,-2 4 0,-3-3-2,9 4 2,-5-2-3,9 2-2,-6-1 5,4-3-2,3 2 1,-3-3-2,-1 4 3,8-3 1,-9 2 1,5-2-4,2 4 1,4-1 1,1 1-1,-2-2 1,0 3-1,9-1 1,-6-1-3,2 1 3,-1 1-2,1-2 2,-4 0 0,3 6 0,-9-2 0,-7 2 0,4-3 0,-4 1 0,2-1 0,-3-2 0,10-2 0,-7 3 4,5-2-4,5-1-3,-2-1 2,4 1 0,-2 2 0,-1 0-1,6 3 0,-12-3-2,9 3 4,-14 1 0,4-6-2,5 7 2,-2 0 0,5 0-4,0 0 2,8 0 1,-1 0 0,-4 0 0,6 0-1,1 0-2,0 0 4,0 0-5,-1 0 5,4-1-2,-8-3 2,5 4 0,-11-1 1,1 1-2,7 0 1,-1 0-1,1 0 0,10 0 0,-7 0-2,3 0 2,-2 0 0,0 0 1,1 0 0,3 0 1,-1 0 0,1 0-1,0 0 0,-7 0 3,-1 0-3,5 0-3,-5 0 3,-4 0 1,7-3-1,-6 2 0,-1-4-1,9 3 1,-9 2 0,11-3 1,1 3-1,5 0-2,-7 0 2,6 0 0,-2 0 0,-4 0 0,-4 0 0,-4 0 0,5 0 0,-12 0-1,4 0-1,1 0 4,1 0-4,-1 0 1,7 0 1,7 0 1,-3 0-1,4 0-1,2 0 1,-5 0 0,2 0 0,-7 0 0,-1 0 0,3 0 0,-9 0 0,-3 0-1,5 3 1,-1-3 0,-8 2 0,3-2 1,4 0-2,-3 0 2,-5 0 0,2 5-1,5-5 0,-1 0 0,-2 0 0,11 0 1,-7 1-3,6 2 2,3-2 0,-9 3 1,0-3-1,3 7 0,-11-4-8,1 1-4,-1 0 12,9-4-5,-4 2 3,-3-2 2,8 2 3,-4 1-2,-2-4-2,3 0 0,4 0 1,-6 0 2,0 0-2,1 0 0,-1 0-1,-2 0 1,-3 0 1,8 0-1,-7 0-1,-1 0 0,1 4-1,-1 0 2,2 3-2,-2-1 1,0 1-1,0 1 2,-1-2 0,2-1-1,-1 1 1,-6 1 0,3 1-1,-1-2 1,-4-1-1,1 2-2,-3 2 2,7-4 0,-9 1 0,2 5 0,7-1 0,-9-4 1,2 3 0,4-2 0,-6 3 0,7-1 0,-5-3-1,4 6 1,-1-2 1,-3 3 0,2-4-2,1 4 1,-8 1 0,10-3 0,-8 5 0,8 1 0,-5-3 0,5-4 0,-5 2 0,2 3 2,-1 1-1,-2-4 1,1 3-2,1 0 1,3 1 2,-3 0-3,-1 2 0,-5 4 0,5-2 2,5 0-2,-6 3 0,-3 1 1,4-1 0,4-2 1,-6 2 3,4-1-3,-7-3 0,5 4-1,-5-2-1,3 2 4,2-4-2,-5 7 0,7-3-1,-4-2 7,2-1-4,-3-2 2,5-3-3,-4 2 4,0 4-7,-1-5 7,-2-5-1,5 3-5,-5-4 1,2 3 1,1-3-3,4 2 2,-1 2-2,-2-1 0,1 2 0,1 1 0,-6-5 0,4 6-1,-4-7 2,0 0 1,5 1-2,-5-5 0,7-3 0,-7-3 4,0 0-3,0 0 8,0 0-4,0 0 4,0 0 1,0 0-5,0 0 4,0 0-6,0 0-3,0 0-1,0 0-40,0 0-24,0 7-22,0-2-33,0 2 41,0-3 32,0 0 22,0-4 13,0 0 12,0 0 24,0 0 91,0 0-11,0 0-11,0 0-36,0 0-14,0 0-13,0 0-7,0 0-9,0 0-7,0 0-3,0 0-4,0 0 0,0 0-1,0 0-5,0 0 3,0 0-5,0 0 8,0 0-1,0 0-1,0 0 2,0 0 2,0 0-2,0 0 0,0 0-1,0 0-1,5 0-36,0 0-65,13 0-65,2 0-175</inkml:trace>
  <inkml:trace contextRef="#ctx0" brushRef="#br0" timeOffset="15697.4324">14312 9686 6,'0'0'149,"0"0"-92,0 0-13,0 0 0,0 0-4,0 0-6,0 0-26,0-14 1,0 9 28,0-2-11,0 1 9,0 2-6,0-3-5,0 4 10,0-2-11,0 3-1,0-3 14,0 1-7,0-1 1,0-1-4,0 5-8,0-6 17,0 6-25,0-6 7,0 5 0,0-3-12,0-4-1,0 6-1,0-6 8,0 5-9,0-3 5,0-1 10,0-4-12,0 5 0,6-6 3,-6 1 3,0 2-1,0-2 2,0 2-4,0 3-6,0-8 1,0 5-3,0 0 0,0-3 1,0-1 0,0 1 1,0-1 1,4-2-2,-4 0 3,0 5 6,5-5-4,-5 0-3,0 1 4,7-7-5,-2 4 2,-2-2-4,2-1 5,-2 0-5,2 2 4,0 1 1,2 0-1,-4-2-1,2 4-1,7-3 0,-9 1-1,2 0 2,2-3-1,1 0 2,4-10-3,5 4 2,-2 1-1,0 2-1,0-1 0,-3 1-1,6 4 0,-3 0 2,-6-2-2,6 2 1,0-2 0,3 1-1,-3-2 1,5 0 0,2 1-1,-4-1-1,1 6 0,1 0 1,-3 2-1,6 0 1,-15 3 0,7 6 0,-3-3 1,-3 3 0,1-5-1,5 2 1,-7-2-1,2 4 0,-5-2-1,5 3 1,7-7 0,-9 3-2,6 1 2,1-4 0,-4 5 0,4 1 0,-6-1 0,1 1-1,-5 2 1,8 0-2,-1-2 2,3-3 2,0 0-2,0 0-4,7-2 2,10 6 1,-7-3-1,13 4 2,-8-2-1,7 2 1,-2 4-1,-1 1 1,-8-3 0,-6 3 0,2 0-2,-12 0-1,5 0 3,-3 0-4,3 0 3,-3 0 1,10 0 0,1 0 1,10 4-1,9 8 0,0-7 0,3 4-1,0-4 1,-4-4 1,0 4-1,5 1-1,-11-5 1,-2-1 1,-9 0 2,1 0-6,-9 0 6,6 0-1,-7 0-2,5 0 2,9-1-4,-3-5 5,5 1-5,2 4 2,-3-4 0,-8 1 3,5-1-2,-4 4-1,-3 1-3,5 0 3,-1 0 1,2 0 0,8 0-1,-4 0 0,7-4 0,-2 2 0,5-3 0,-2 5 0,8 0 0,-8 0 0,6 0 0,-8 0 1,8 0-1,-7-5-1,5 5 0,-6-1 1,-1-4 3,-1 1-1,1-1-2,-8 2-2,10-6 2,-7 5 1,10 2-1,-5-7-2,2 4 2,-2 5 1,5-3-1,-11 3 0,6-1-1,0 1 2,-5 0-2,8 0 2,6 0-2,-6 0-3,1 0 4,3 0 0,-11 0-1,1 0 1,0 0 0,0 0 1,-9 0-1,1 0 0,1 0-1,1 1-1,3 2 4,-6 2-4,7 6 6,1-7-7,-8 1 4,4-3-2,-6 0 2,-5 1 0,4 2 1,-10-5-2,6 4 2,1 1-5,-2-4 4,0 9-2,2-3 0,0-2 1,-2 4 0,5-8 0,-9 10 2,0-7-1,-3-2-1,7 4 0,-7-3 0,-1-2 0,1 4-1,-1 2 1,1-2-2,2 0 1,-3 1 0,5 1-2,0 3 3,-4-1 0,4-1-2,-2 1 2,-2-1 1,-3-3-1,3 1 0,4 2 0,-7-4 0,10 7-1,0 2 1,-6 4 0,7-4 2,1 1-3,-2-3 1,7 6 0,-9-7 0,-1 5 0,11-3 0,-14 3 0,6-3 0,0 0 1,-8-4-1,1-1 0,0 1 0,2 0-1,-5 3 1,2-2 0,-4 3-2,2-1 2,2 1-3,-4-3 3,-3 1-1,5 2 1,2 2-1,-2 4 0,-1-3 1,9 5 0,-8-3 0,5 0 0,2 4 0,-7-4 1,-2 2-1,2-1-2,-5-2 2,7 5-2,-4 1 2,-3-2 0,5 2-1,-5-2 1,3 4 0,1-4 0,-3 2 0,-1-1 0,4 3 0,-1-5 1,-3 2 1,2 0-1,-2-6-1,0-4 1,0 1 0,0-2 1,0-5-2,0 2 0,0-7 1,0 0 1,0 0-1,0 0 6,0 0-1,0 0 2,0 0-2,0 0-3,0 0-3,0 0-26,-17 0-70,-11-34-146</inkml:trace>
  <inkml:trace contextRef="#ctx0" brushRef="#br0" timeOffset="21006.1784">16321 9554 114,'0'0'98,"0"0"-86,0 0-8,0 0-2,0 0 5,0 0 13,0 0 37,10-21 20,-10 21 7,0 0-13,0 0-31,0 0-11,0 0 0,0 0 19,0 0-9,0 0-15,0 0-3,0-2-5,0 2-2,0 0-1,0 0-5,0 0 0,0 0-4,0 0 1,0 0 3,0 0 0,0 0-7,0 0 4,0 0-5,0 0 0,0 0-3,0 0 1,0 0 1,0 12-2,5 3 1,-2 4 4,2 5 1,2 2 1,-4 1 2,-1-4 3,1-2 1,4-5-8,0-1 0,-7-3 1,5-7-1,-5-2 0,0 1-1,0-4 3,0 0 1,0 0 13,0 0 12,0 0 7,0 0 2,6-12-2,-6-10-14,4-5-22,1 2-1,1-2 2,-2-1-1,1-3-1,2 4 0,1-1 3,-1 1-2,-6 2 1,6 3 0,3 7-1,-7 3 1,2 3-2,2 3 2,-7 6-1,0 0-1,0 0-6,0 0-1,0 0-5,0 10-2,0 17 7,0 5 6,-7 7 1,2-3 0,-8 0 0,6-2 1,-1-3-1,3 1 0,5-5 1,0-5 0,0-9-1,0-5 0,-3-2 1,3-6 0,0 0-1,0 0 3,0 0 3,0 0 8,0 0-6,0-6 8,0-22-1,3-9-13,9-1 0,-4-4-2,5 3-2,-1 12-23,-9 14-40,-3 6-39,0 3-167</inkml:trace>
  <inkml:trace contextRef="#ctx0" brushRef="#br0" timeOffset="22228.7779">16197 10489 419,'0'0'50,"0"0"-3,0 0 11,0 0-8,0 0-10,134-97-1,-111 82-13,-4-6-5,1-2 13,-5-4 0,-8-5-18,1 0 22,-8-6-19,0-9 3,0 3-16,0-3 3,-8 14 9,-4 3-2,2 19 2,10 3-5,-5 5-5,5 3-6,0 0-1,0 0-1,0 0-8,0 0 3,0 0-3,-4 7-2,-2 16 4,-4 12 5,-2 12-1,7 2 0,-2 8 2,-1-2 2,8 3 1,-5-5-2,5 0 3,-7-3-3,7-2 1,0-1 1,0-3 1,0-2-3,0-6 0,0-5-1,0-3 0,0-7 1,0-3 1,0-3-2,0 0 0,0-3-14,0 0-16,7-2-31,-7 0-26,0 6-31,0-5 15,0 0-48,-22-6-11,0-5 27</inkml:trace>
  <inkml:trace contextRef="#ctx0" brushRef="#br0" timeOffset="22619.5223">16128 10776 225,'0'0'103,"0"0"25,0 0-11,-38-127-49,38 103 13,0 9-38,0 0 9,3 3-24,17 4-20,14-5-8,11 4-1,4 7 0,11 2 1,5 0 0,2 0 0,7 0-11,-1 0-18,1 2-22,-11 7-9,-4-9 15,-14 0 7,-15 0 16,-17 0 21,-2-4 1,-6-7 33,-2-6 54,-3-4 5,0 10-16,0-3-1,0 7-4,0 3-11,0 4-17,0 0-41,0 0-2,0 0-11,0 21-7,0 11 18,0 9 0,0-1 0,0 2 0,0 1-1,0-2-4,0 2-80,-8-9-100,-3-15-175</inkml:trace>
  <inkml:trace contextRef="#ctx0" brushRef="#br0" timeOffset="23960.5091">21021 9640 445,'0'0'124,"0"0"-56,0 0 43,0 0-25,0 0-34,0 0-32,25-97-4,-18 85-8,7 3 5,-1-2 1,-8 6 10,2 5 0,-7-5-1,0 5 6,0 0-12,0 0-12,0 0-5,0 0-4,0 5-9,0 22 5,0 9 8,0 13 0,0-2 1,0 1 0,0-4 2,0-3-2,0-8 0,0-6 2,0-5-3,0-7 1,0-5 1,0-8-1,0-2 0,0 0 8,0 0 4,0-17 9,0-11 2,8-21-19,7-7-5,-3-9 0,5 1 0,-1 13 0,-7 5 1,-3 9 1,-2 10-1,1 2-1,1 13 0,-6 2 0,4 9 0,-4-2 2,0 3-2,0 0-4,0 0-7,0 0-5,0 21 4,0 5 10,0 2 1,0-1-1,0-2 2,-4 1 0,-2-3 2,1-2-2,1-6 0,4 2 0,0 3 0,0-3-6,0 3-24,0-3-30,15 5-26,2 3-66,3-7-70,-8 2-192</inkml:trace>
  <inkml:trace contextRef="#ctx0" brushRef="#br0" timeOffset="24659.3243">20965 10744 257,'0'0'252,"0"0"-205,0 0 5,0 0 35,0 0-26,0 0-32,115-122-11,-88 90-16,-7 0 12,0-6 9,2-5-20,-12-4 35,1-1-25,-11-2 2,0 4 3,0 6 14,-6 9-6,-3 7-10,-6 7-13,10 7 0,-5 3 2,10 7-5,0 0-1,-1 0-3,-8 11-8,-3 20 4,-4 8 6,1 14 1,0 4 1,0 4-1,11-2 1,-1 8 1,5 0 7,0 0 3,0 3-6,0-6 1,0 1-6,7-1 6,-4-7-4,1-10-2,-4-7 2,0-7-2,0-7 0,0-6-13,0-4-11,0-5-17,0 1-24,0-3-29,0-9-53,0 0-41,0-14-119</inkml:trace>
  <inkml:trace contextRef="#ctx0" brushRef="#br0" timeOffset="24959.2452">20948 10879 394,'0'0'172,"0"0"-125,0 0-11,0 0 38,0 0-14,0 0-29,12-76 0,1 74-21,10-6-4,9 3-3,7 0 5,16 4-7,-2 1-1,4 0 2,5 0-2,5 0 0,-3 0-12,-1 0-83,-9 1-52,-13 2-106</inkml:trace>
  <inkml:trace contextRef="#ctx0" brushRef="#br0" timeOffset="25316.8759">21714 10786 294,'0'0'240,"0"0"-180,0 0-1,0 0 36,0 0-57,0 0-37,33 0 0,-18 7-2,-3 3 0,-8 12-10,-4 5 1,-4 5 10,-34 4 4,-2-5 2,-6-3-1,11-11 11,14-7-7,10 2-2,11-7-1,0 4 1,29-1-6,23-4 47,26 5 6,11-9-21,5 0-16,-11 0-1,-14 0-9,-5 0 4,-18 0 1,1-9-10,-15 5-1,5-8-1,-5 7-26,11 5-89,1-5-106,-6 0-251</inkml:trace>
  <inkml:trace contextRef="#ctx0" brushRef="#br0" timeOffset="27934.8838">18904 9746 176,'0'0'74,"0"0"9,0 0-1,0 0-32,0 0-22,0 0-8,0 0 11,0-27-10,0 27 0,0 0 1,0 0 4,0 0-7,0-1 13,0-3-9,0 3-5,0-3-3,0-1-1,0-1 0,0-5-2,0 10 3,0-3-3,0-1 7,0 0 4,0 4-5,0-5-5,0 1 2,0 0-10,0 5 3,0 0 3,0-1-5,0 1 3,0 0 1,0 0-2,0 0 1,0 0-1,0 0-6,0 0-2,0 0-1,0 0-2,0 0-1,0 0-2,0 0-3,0 6 2,0 11 6,6 5 1,-6 5-1,0 4 0,0 1 1,0 6 0,0 3 2,0-2 2,0 3-4,0 1 0,0 0 0,0 4 3,0-5-3,-6-9 0,4-6 1,0-5-1,1-9 0,1-5 0,0-4 1,0-2 2,0-2 0,0 0 2,0 0 13,0 0 24,0-27 3,0-10-25,3-17-18,12-5-1,-7-1 4,-1 3-5,-4 7 0,-3 4 0,0 3 1,0 9 2,0-3 8,0 0-7,0 10-1,0 7-3,0 3 0,0 13 4,0 2-3,0 2 3,0 0-4,0 0-5,0 0-4,0 18-6,-3 14 1,-4 15 14,2 7-3,-5 3 4,2 2-1,5 6 0,3 11 1,0-3 1,0-2 0,0-3-2,0-9 0,0-4 0,0-12 2,1-6-2,-1-5 0,0-11 0,0-6 0,0-6 2,0-2-1,0-7 2,0 0 3,0 0 7,0 0 1,2-31-14,6-5-61,7-10-58,-5-2-189</inkml:trace>
  <inkml:trace contextRef="#ctx0" brushRef="#br0" timeOffset="28910.5635">18577 11537 398,'0'0'150,"0"0"-111,0 0 11,0 0 38,0 0-36,0 0-9,74-44-21,-52 34-5,5-7-5,-2-5 17,3 2-13,4-7-2,-4 0-1,1-10 2,-9-1-1,2-1 3,-12-8-13,0 9-2,-4-3 6,-6 10 1,0-3-8,0 9 0,0 3 7,-6 5 4,2 7 0,3 8 6,-4-1-13,3 3-5,2 0-2,-3 0-6,1 0-1,-13 20-1,0 14 7,-5 8 1,-4 6 2,11 4 0,-2-3 0,8 5 3,2-1-1,5 6 5,0 3 1,0 2-4,0 1 1,12-1-2,-9-3-1,9-2 1,-7-8-2,-2-7-1,-3-3 1,0-9-1,0-4 1,0-3 2,0-12-3,0-3-30,0-6 6,0-2-15,0-2-1,0 0-26,0 0-45,0 0-60,0 0-177</inkml:trace>
  <inkml:trace contextRef="#ctx0" brushRef="#br0" timeOffset="29451.3019">18420 11723 555,'0'0'93,"0"0"-31,0 0 33,0 0-38,0 0-10,0 0-28,64-108-18,-11 98-1,21 5 1,6 0 2,2 5 0,2 0-3,-1 0 1,1 0-1,-5 0-8,-1 5-44,1 4-27,-2-4-55,-7-4 30,-1-1-79,-9 0 1,-20 0 56,2-1 110,-10-13 16,-11-2 102,6 0-16,-12 5 5,0 0-70,-1 2-9,-6 2 26,4 2 17,-12 5-6,0 0 7,0 0-12,0 0-14,0 0-7,-34 0 10,-13 5 10,-19 6 29,-13 9-10,-1 7 7,13 0-27,13 10-28,17-3-5,16 3-7,21 0-2,0-6 2,31 12 0,35-10 5,21-1 8,11-10-9,14-12-4,-3-10 1,3 0-3,-8 0-38,-10-5-52,-11-7-76,-19-3-138</inkml:trace>
  <inkml:trace contextRef="#ctx0" brushRef="#br0" timeOffset="64982.6516">25220 8890 207,'0'0'24,"-52"141"22,52-69-6,0-1-27,32-6 20,15-1 12,23-5-8,10-11-17,6-6-6,-3-10-10,8-2-4,-8-16-9,1-14-204</inkml:trace>
  <inkml:trace contextRef="#ctx0" brushRef="#br0" timeOffset="65259.6462">26553 8778 268,'0'0'439,"0"0"-299,0 0-72,0 0-54,0 0-14,0 0-20,-18-3 5,18 66 14,15 16 1,0 3 0,3-1 1,1-9 1,-7-7 1,-4-1-4,-8-10 2,0-5-2,0-8-24,0-2-56,-20-12-80,-7-27-88</inkml:trace>
  <inkml:trace contextRef="#ctx0" brushRef="#br0" timeOffset="65515.9711">26264 8978 625,'0'0'106,"0"0"5,0 0-41,-20-128-28,20 111 0,5-5-24,22 7-10,9-2-8,10 7-3,14 0 2,8 3-3,-1 7 4,9 0-1,-4 0 1,-4 0-9,11 23-50,-4 3-7,-3 6 11,-12 3-83,-20 2-48,-18-2-125</inkml:trace>
  <inkml:trace contextRef="#ctx0" brushRef="#br0" timeOffset="67007.1026">26328 9378 434,'0'0'45,"0"0"-45,0 0 0,0 0 8,194 0-6,-77 0 1,13-3-3,9-2-58,-10-3-24,-7-1-9,0-6 55,-18 0 2,-1-1 34,-12-3 27,-23-3 18,-11 0 41,-20 6 45,-17-5-30,-10 4 10,-10 1 21,0-1-70,0-1-6,-10 1-13,-13 3-18,-14 6-18,-7 8-7,-7 0-2,-5 3-3,13 25 0,9 4 2,14 2-13,20-3-30,0-10 5,0 1-10,20-12 12,0-10-14,12 0 53,0-20 0,5-24 8,-5-15-5,4-11 8,-9-14-9,0-3 18,-2-2-7,-13 13 25,-7 13 28,1 16-20,-1 7-16,-3 19 17,-2 6-17,2 15-12,-2 0-9,0 0-9,0 0-13,0 22-7,0 28 7,0 23 13,-9 17-3,-2 6 0,-1-6 6,4-9-4,8-9 1,0-10 0,0-4 3,0-15 0,20-3-3,0-10 0,12-5-8,11-8-11,9-12-5,20-5-10,7-1-3,-1-26-8,-1-10 6,-10-3 26,-18 4-10,-14 1 21,-5 7 2,-14 2 3,0-1 7,-10 4 34,1 1-7,-4-1-9,-3 8-8,0-2-1,0 7-7,0 2 7,0-1-16,0 4 7,0-1-2,0-5-8,-16 5-3,-16-3-2,-3 8-3,-11 1 6,8 0 0,-11 0-6,8 16 6,-3 11 1,9 0 1,7 6 0,16-3-6,12 2 0,0 0 1,27-5-28,30-1 3,24-8-6,25-8 6,11-5-27,8-5-22,13 0-23,-21 0 2,-9-15 26,-31-2 67,-21-10 7,-33 6 66,-15-6 63,-8 1 15,0 3-37,-6 5-31,-4 4-20,-5 5-13,0 5-20,11 4-23,-6 0-8,-2 4-2,-3 28 0,7 6-2,3 3-26,5-2 4,8-2-9,22-5 3,4-10-6,-2-5 29,-6-8 2,-9-3 14,-8-3 1,-9-1 2,0-2 20,0 0 54,0 0-26,0 0-30,0 0-17,0 0-1,0 4-2,16 5-8,18 3 8,23-6 4,13-6-4,15 0-4,6-18-34,-8-27 21,-4-19 2,-11-16 0,-11-18 15,-13-9 1,-19-6-1,-25 9 22,0 10 8,-12 12 37,-11 16-7,-6 14-13,11 25-15,6 12-1,9 9-22,3 6-9,-2 21-14,-10 38-14,2 38 24,-11 24 4,6 12 0,0-4 2,4 0-2,0-8-2,-3-15-8,6-8-7,-2-16-42,-2-14 9,7-15-7,5-20-42,0-18-94,22-15-167</inkml:trace>
  <inkml:trace contextRef="#ctx0" brushRef="#br0" timeOffset="67247.8959">30324 8566 179,'0'0'444,"0"0"-350,0 0-79,134-85-15,-77 132-2,3 32-4,-10 30 0,-13 26 6,-21 8-4,-12 2 6,-4-5-2,-14-9 6,-29-8-6,-31-13 0,-26-17 0,-27-16-34,-10-16-26,-11-28-99,6-28-190</inkml:trace>
  <inkml:trace contextRef="#ctx0" brushRef="#br0" timeOffset="100918.0823">13812 10201 188,'0'0'106,"0"0"-63,0 0-15,0 0 40,0 0-15,0 0-11,0 0-4,0 0-3,-9-2-6,9 2 23,0-4-15,0 4-9,0 0-2,0 0-5,0-4-4,0 4 5,0-7-4,0 2-10,0 0-2,0-1 2,0 2-1,0-4-4,0 4 2,0-6 6,4-2-9,19-8-2,7-2-1,7 0-2,0 6 0,-2-1 2,-2 3 0,-3 3 1,-4 6 0,-3 0-1,-3 5-2,2 0 1,0 0 0,-2 0 0,0 5-3,-4 11 3,3 0-1,-11 5 0,4-6-2,-9 6 0,-3 0-1,0 3 5,0 7-3,-10 5 4,-22 2 2,-4 6-1,-6-2-1,-3 1 1,-4-5-1,-6 6 1,5-3 1,-7 1-2,2 0 0,11-3 1,4-7 2,10-5-3,17-6-2,2-10 2,8-3 2,3 0-2,0-8 1,0 5 4,0-5 5,0 0-1,0 0 9,3 0 2,21-5-7,16-11-13,14-4 2,6 1-2,-3 3 10,0 7-10,-9 4-8,-13 5 8,2 0-2,-12 0 2,-2 0 0,-1 5-5,-7 5 2,-1 5-18,9-4-13,-6 6-4,6-2-9,4 2-2,10-7-11,6 5 2,4-13-77,-10-2-123</inkml:trace>
  <inkml:trace contextRef="#ctx0" brushRef="#br0" timeOffset="101459.1333">14489 10254 249,'0'0'53,"0"0"23,0 0-7,0-117-20,7 95 28,-2 5-28,-5 7 9,0 0 10,0 3-20,0 7-14,0 0-4,0 0-16,0 0-14,-5 0-8,-10 4-6,-12 24 5,-5 11 8,5 3-1,2 1 2,10-2 0,15-8-3,0-1 1,0 0 1,15-5 1,17 0 3,2-5 0,-1-6 4,12-2-7,-1-8 0,-4-6-4,-7 0-2,1 0 4,-14-11 2,-5-19 3,-3-3 2,-12-11-3,0-3-1,0-6 25,-20 0-9,-7 4-1,5 5 4,0 2-6,7 10-6,7 9-7,1 10-1,7 13-1,0 0-27,0 0-94,0 32-115,0-5 79,0-6-134</inkml:trace>
  <inkml:trace contextRef="#ctx0" brushRef="#br0" timeOffset="101855.7742">14956 10019 366,'0'0'94,"0"0"-20,0 0-23,0 0-5,0 0-40,0 0-6,-19 46-12,-2 4 12,-4 9 17,1-2 3,16-7-12,3-4-1,5-8-2,0-4 1,5-3-5,17-4 9,4-7-1,4-8 10,4-3-7,-4-7-11,7-2 12,-5-6-5,-1-22 11,1-12 11,-8-15-14,-6-10-9,-8 5 20,-10 1-23,0-3 16,-17 12-5,-9 3-15,-3 7 0,-6 13-5,10 10 3,-7 17-29,5 0-75,4 27-49,-6 13-111</inkml:trace>
  <inkml:trace contextRef="#ctx0" brushRef="#br0" timeOffset="103891.384">23350 10195 266,'0'0'96,"0"0"-56,0 0 51,0 0-21,0 0-30,0 0-7,0 0 12,-7-21-22,7 19 0,-5-1-1,5 2-7,0 1-10,0 0-1,0 0-2,0 0-2,0 0 0,-3-4-3,3 4 6,-7-7-3,2 2 0,-7 0-3,2-2 3,-5 3-10,4-7 1,2 7 5,-2-2 4,11 1 0,-4 4 3,-2-5-2,-1 1 0,7 5 3,0 0-4,-3 0 0,3 0-2,0 0 2,0 0 2,0-1 0,0 1-2,0 0 11,0 0 11,0-4 1,0 0 5,0-2 1,10-6-23,0 6-4,1-3-3,3 3 1,4-5-2,4 7 2,8-1 2,-5 3-2,14 2-8,-3 0 8,4 0 0,1 15-1,-3 7-9,-3 1 9,0 2-2,-15-1-1,-5 3 1,-5-4-10,-1 1 3,-9 3-4,0 0-2,0-1 14,-19 1-4,-16 5 6,-23-7 0,-9-8 7,-10-2-1,5-8-3,10-2-2,25 2 3,16-3-3,7-4-2,9 6 0,5-3-16,0-1-19,0 3 5,2 6-2,21-6 33,6 4 0,11-3 4,5 1 7,7-2-7,1 9-1,-2-4-3,-3 7 0,-6 0-2,-14-1 0,-6 6 2,-9 0-2,-9 4-9,-4 10 2,0-2 7,-14 2 1,-11 1 1,-13-3 29,6-7-11,-8-7 4,8-9-4,-13 0-6,7-6 13,-11-5-13,7 0 0,-1 0-8,8-7-4,9-18-45,18-7-63,8-17-141</inkml:trace>
  <inkml:trace contextRef="#ctx0" brushRef="#br0" timeOffset="104618.3475">24017 10414 382,'0'0'86,"0"0"-23,0 0-18,0 0-19,0 0-26,0 0-12,-48 54 11,36-13-3,9 3 2,3-2 2,0 1 0,3-7 0,26-7 6,6-8-2,10-1 6,0-10-3,4-10 1,-9 0 6,3-10-10,-8-22 5,-3-6-5,-12-11-2,-11-1 2,-9 1-4,0 0 0,-12 11 0,-15 2 30,-13 4-7,1 4 6,1 3-17,8 8-8,3 7-1,7 5 2,13 4-4,7 1-1,0 0 0,0 0 1,0 0 0,0 0-1,0 0-3,12 0-11,30 0 3,18 0 11,9 0 0,-4 0 3,-12 0 0,-14 0-3,-21 0 5,-6 0-4,-12 0 6,0 0-2,0 0 6,0 0-11,0 15-27,-22 18 27,-1 16-3,-1 8 3,14 2 7,10 1-6,0-6 4,31-1 1,20-10-2,10-12-1,1-9 7,-1-7-2,1-15-1,-8 0-2,-11-5-2,-8-27 11,-11-15 7,-14-16 0,-10-8 23,0-10-36,-39 3-1,-7 6 3,-1 10-2,-2 15-8,19 20-6,12 10 5,11 17-53,7 0-91,0 13-214,40 6 134</inkml:trace>
  <inkml:trace contextRef="#ctx0" brushRef="#br0" timeOffset="105204.0125">25322 10137 445,'0'0'161,"0"0"-78,0 0-69,0 0 28,0 0-26,0 0-16,-5-34-16,5 68-12,0 20 20,0 9 7,0 6 1,0 0 0,0 5 6,0-5-6,0-2 2,0-8-2,0-4 2,0-10 1,0-5-5,2-11 5,-2-2-3,0-10 0,0-7 3,0-2-3,0-8-21,0 0-34,0 0-48,0-24-125</inkml:trace>
  <inkml:trace contextRef="#ctx0" brushRef="#br0" timeOffset="105698.3198">25680 10231 97,'0'0'391,"0"0"-326,0 0-35,0 0 21,0 0 4,0 0-29,7-89-26,-5 99-23,-1 25 4,-1 16 15,0 12 4,0 7 1,0-11 1,-17 0 13,1-7-2,-4-8 3,-9-7-5,2-6-1,-13-8 3,-3-7-9,-9-7 9,-7-9-3,19 0 0,-5-9-1,15-22 5,10-8 3,7 2-8,9 10-3,4 10-5,0 12 1,0 5-2,0 0-2,0 0-4,0 0-3,0 0-9,4 17 6,21 13 11,3 9 2,21 0 1,21-3 2,13 0 1,16-8-4,3-1-2,15-5-28,2-7-12,0 5-60,1-8 17,-18-5-12,-26-7-91,-28 0 14</inkml:trace>
  <inkml:trace contextRef="#ctx0" brushRef="#br0" timeOffset="106419.6055">26217 10375 271,'0'0'49,"0"0"-3,0 0-22,0 0 53,0 0 14,0 0-22,-15-80-26,15 76 18,0 4 4,0 0-18,0 0-12,0 0-35,0 0-3,-2 10-15,-3 32-8,-1 14 19,-6 16 7,-3 8 0,0-2 2,1 1-1,6-5 0,0-11 0,4-8-1,-1-13 2,-1-10-2,1-6 0,1-13 4,-2-8-4,1-5-10,-4 0 10,-2-27 8,-5-22-5,8-9-3,3-1-5,5 5-4,0 16 4,27 8-8,10 12-13,10 7-44,9 2-4,8 9 25,0 0 18,-18-4 15,-2-4 6,-16-3 10,-4-9 8,-8 0 35,-4-14 28,0 1 19,-2-8-11,0 1-15,-2 5-8,4 15-12,-9 3-5,2 12-14,-5 5-25,0 0 0,0 10-19,7 22 9,-4 15 10,2 8 0,-3 4-1,3 3 1,-5 4 1,0-3-1,0-4-2,0 3-27,0-12-64,0-7-51,2-23-32,18-20-174</inkml:trace>
  <inkml:trace contextRef="#ctx0" brushRef="#br0" timeOffset="106727.4277">26779 10602 481,'0'0'125,"0"0"7,40-156-41,-11 119-13,8 5-55,18 11-20,0 8-3,0 10-4,-11 3 3,-11 0-3,-11 25-4,-19 14-3,-3 7 3,0 4-5,-18 1 12,-7-11 1,10-2-2,8-13 3,7-3-3,0-1-3,2 1 5,43-3 6,22-1 12,31-4 24,14-2-22,2-8-10,-8-4-4,-16 0-6,-10 0 0,-26 0-11,-6 0-74,-16 0-121,-10 0-388</inkml:trace>
  <inkml:trace contextRef="#ctx0" brushRef="#br1" timeOffset="120294.5719">13735 9831 0,'0'0'149,"0"0"-130,0 0-7,0 0 25,0 0-2,0 0 22,0 0-35,-27-42 4,27 34-17,-3 0-9,3 1 44,-7-2-15,7 5-7,-5-3 10,5 2 7,0 0-6,0 0-6,0 3-10,0 2-5,0 0-6,0-3 1,0 3 1,0-7 1,0 2-7,0 0 0,0 5-1,0-5 0,0 3 1,5-8-2,5 4-2,17-8-2,-1 2 2,16-3 2,-5-2 0,-2 7 2,5-4 0,-10 2-1,-9 1-1,0 7 1,1 0-2,-9 0 0,-3 4 1,5 0-4,4 0 3,1 0 1,2 0 0,-1-4 0,6 4 0,-3 0 0,-8 0 1,8 0-2,-1-2 1,4-1 0,0 1 3,3-2-3,-2 4 0,-1 0 2,-7-4-2,-1 4 0,-4 0 2,0 0-2,-7 0 0,7-4 0,8 4 1,3 0-1,4 0 0,8 0 0,-1 0 0,0 0 1,-2 0-1,-7 0 0,-3 4 1,-10 0-4,1 0 4,-6-2-2,-2 1 2,2-1-3,2 2 2,3 5 0,0-1 0,5-2 2,8-1-3,-4 3 2,6 0-1,0-2 0,-7 2 1,-4-2 4,-4 1-3,-5-2-2,2 1 0,-4-2-1,4 8 1,-4-2-1,5 0 1,2 2 0,6 2 1,-6-1-1,10 2 0,-7 1 0,9 3 1,0 0 2,-1-1-3,-2 0 0,1-1 0,-7-2 0,-3 0-3,0-3 3,2 3 1,-4-3-1,3 4-2,-8-5 1,4-1 0,-4 7 1,2-4 0,-3 6-1,4 2 1,1 1 0,-4-2 1,8 3-1,-6-2 0,1-1-1,-6-3 1,9 5 0,-11-4 0,9 6 0,-4-8 1,4 7-2,-4-4-1,-1 3 2,-4 0-2,-1 5 2,1-7-3,-3 12 3,0-2 0,0-2 0,0-5-2,0 7 2,0-3-2,0 1 4,0-6-2,0 0 2,0 1 1,0 1-3,0 3-2,0 3 2,0-1-1,-5 2 2,2 1-1,-9-1 1,4-3-1,-4 3 0,-3-4 0,12 0 0,-14 4 0,9-8 1,-1-1 0,-13 0 2,2 1-2,-1 1 0,-6-3 0,3-3-1,-1 0 6,5 0-4,-5 2-1,-2 1-1,1 2 3,2-8-3,-1 2 1,5 0 0,2-7 0,-4 0 0,-1 6-2,-3-5 3,-5 5-2,1-1 3,-1 6-1,-2-5-2,6-4 0,-6 3 0,3-3 2,0 3-2,3-5 3,0-3-5,-5 6 5,5-4-1,4 1 0,-7-2-2,7 1-1,1-1 1,0-1 3,2 5-3,-10-3 0,0-3 1,-4 3 1,-4-2-2,-4-2 10,-7 0 7,11-5-4,-2 0-8,10 0 2,3 0 4,-3 0 1,-9 0 3,3 0-12,-6 0-1,-3-5 4,-11-7-1,8 3-5,-2 3 3,1-10 3,4 6 4,7-4 6,7-1-6,5 0-4,4 0 12,7-2 16,2 7-17,-1-7-9,-6-3-1,-2-1 1,7-6-7,-8 0 4,-2 0-3,5-10 1,-2 3 2,0-1 5,2-4-1,0 8-6,3-6 15,1 5-7,1-2-5,4-3-2,-4 5-3,4 0 9,-1 1-3,-3-1-7,12 0 1,-9 0 0,9-2 1,-2-1-2,5 1 0,0-2 1,0 4-1,0 6 2,0 2-1,0-2-1,0 6-1,0-1 1,0-6-1,8 0 1,4-10-1,6-1 0,5-10-1,3-6-1,9-4 0,5 3-2,-2-3 3,-4 11 2,-4-1 0,0 6 2,-10 3 0,-2 6 1,-6-2-2,-7 6 0,9-1 2,-6 1 0,-1-1-3,8-4 0,-7-3 0,14-1-2,-1-3 2,0 9 0,-1 0 0,-9 9 0,13 3-2,-11 4-1,2 0 0,-5 6-13,7 5-27,11-2-20,11 1-30,24-3-25,16-1-29,23-12-183</inkml:trace>
  <inkml:trace contextRef="#ctx0" brushRef="#br1" timeOffset="122657.5683">22823 10222 228,'0'0'42,"0"0"26,0 0-19,0 0 13,0 0 3,0 0-28,12-139-22,3 121 7,0-4 10,2 3 1,3-2 8,-5-1 4,1 2-5,13-4-31,-6-1-2,4 3 1,10 0-2,1 1-4,2-5 1,-1 5-3,3 5 5,5-5-2,-7 3-1,8-1 8,1 2-2,-7 6 2,-6-5-1,1 6 2,2-7 3,-6 7-8,6-7 4,-4 7-2,8-4-7,-1 2 5,-5-2-6,-5 1 7,1 2-2,-3 3-3,0-5 13,7 6-5,0-1-5,10 1-4,6 2 1,-1 5-4,-2 0 2,2 0 0,-18 0 0,4 0 0,-3 4 0,5 4-2,1 7 1,5 2 1,3-2 0,-7 1 0,-6 0 1,-5 0-2,0-1 1,-2 2-3,-1 3 0,7 2 2,-6 5 0,11 4 2,-7 4 1,-4-4-2,3 1-2,-16 0 1,4-2-1,-4-2 0,0 0 2,-7-5 0,1 1 0,-5 3-1,1-2 0,-1 4 2,-1-3-4,2 6 3,-4 0-3,1 0 3,-3 3-1,4-7 2,6 4-1,-10-6 0,3-2 0,2-3 0,-5-6 5,7 2-4,-7 0-1,5-7-1,-2 0 1,-3 1 1,5 3-1,-5-1 0,7 6 0,-7 4 0,0-1-4,3 5 4,2-7 5,2 2-5,-5-1-2,1-2 2,0 0 0,-1-3 4,3 0-5,-3 0 1,-2-1 0,5 2-1,-5 3-1,0 2-2,0 5 4,0 0-1,0 5 0,0-1 1,-12 5-1,4-8 2,-1 6-2,1-7 2,-4-4 0,4 1 0,-4 3-1,-5-2 0,2 3-1,-1-2 1,-9-5 0,-1 6-4,-2 0 4,-2 0 3,-4-5-3,4-1 2,-6 2-2,9-4 0,0-2 0,0-7 0,7 0 0,-12 2 0,6-7 4,-13 5-3,-9 2 4,-13-2-5,5 0 5,-1-3-4,-7 3-1,7-5-1,-13 3 1,-2 0 3,3-4-3,6-4 0,3 0 0,9 0 0,0 0 1,2 0-1,2-8 4,-5-9-4,1 7 2,4-7-4,-7-5 4,12 5 3,-6-8-4,4 3 0,6-5-2,-7 0 2,6-4 6,-6-1-7,5 0 1,-9 0-1,8 0 15,-1 0-13,0 5 3,7-5-3,-9 6-1,13-1 10,-1-5-8,5 5 6,4-10 8,-6 5-5,12-11 2,2 6-10,0-7 6,-1 2 3,7-2 13,1-8-5,5 4-18,1-2-1,2 4 1,0 3-2,0 0-1,2 0 0,13-1 2,1-4 3,11-2-5,-4-11-6,11 7 6,-7 1 0,3-1-5,-3 10 4,3 9-1,3-2-9,-3 5 1,2 5-17,0-1-9,-5 3 2,-6 10-16,-1 3-12,0 7-38,-4 0-96,2 0-303</inkml:trace>
  <inkml:trace contextRef="#ctx0" brushRef="#br1" timeOffset="132736.9125">18363 12698 299,'0'0'75,"0"0"7,0 0 18,0 0-28,0 0 21,0 0-38,0 0-13,0-84-26,0 84-5,0 0-6,-6 0-5,-14 7-7,-16 24-6,-15 21 13,-13 13-3,0 3 2,16 2-1,13-5 2,13-2 0,10-11 0,7-3-4,5-11 4,0 1 0,0-7 0,9 0-4,21 0 4,10-1-39,24-3-46,26-13-11,14-14-100,-1-1-154</inkml:trace>
  <inkml:trace contextRef="#ctx0" brushRef="#br1" timeOffset="133419.7226">18674 12852 486,'0'0'89,"0"0"-48,0 0 6,0 0-47,0 0-7,0 0-7,-1 23-4,1 26 18,0 5 5,3 3 8,2-2 3,5-8-10,-6-10 0,-4-10-4,0-6-2,5-8 3,-5-10 2,0 2-4,0-5 3,6 0 19,-2-15 8,11-17 13,11-10-44,1-2-2,3 3 2,-8 7 3,1 9-3,-4 2 0,-7 14 3,-7 3 2,-2 0 11,-1 6 3,-2 0-19,0 0 0,0 0-15,8 17 3,0 10 10,2 10 2,2 3 0,-4-5 2,-1-4-2,-4-10 0,2-4-13,2-12-29,-7 0-6,2-5 11,1 0 12,14 0 25,3-21-4,7-13-2,-2-2-1,2 5 7,-7 3 13,-9 9 16,4 2 45,-8 6-16,0 5-34,-7 6-12,0 0 0,0 0-12,0 0-7,8 6-8,4 22 9,3 3 5,3 12 0,6 4 2,-2-4 2,-2-1-3,11 2-2,5-5-13,4-11-76,5-9-55,8-19-204</inkml:trace>
  <inkml:trace contextRef="#ctx0" brushRef="#br1" timeOffset="133652.1345">19707 13015 625,'0'0'143,"0"0"-78,0 0 5,0 0-21,0 0-27,0 0-22,-14-82-3,14 83-19,0 31 6,0 12 16,0 9 0,0-2 2,0-2 0,0-5-1,0-6-2,0-1-12,0-2-63,0-7-33,0-7-54,5-21-121</inkml:trace>
  <inkml:trace contextRef="#ctx0" brushRef="#br1" timeOffset="134027.7046">19707 12538 590,'0'0'51,"0"0"-20,0 0-31,0 0-1,0 0-14,0 0-112,-5 2-122,-10 20 32</inkml:trace>
  <inkml:trace contextRef="#ctx0" brushRef="#br1" timeOffset="134634.419">20591 13137 357,'0'0'126,"0"0"-48,0 0 25,0 0-26,0 0-13,0 0-39,-68-70-16,6 70-4,-7 0 3,8 5-3,5 18-5,20 4-2,19 5-3,17-5-1,0 3-8,0-13-23,27 0 12,9-8 11,18-9 0,-1 0 5,3-32-5,-8-16 7,-13-22 6,-6-19 2,-14-7 11,-15-11 10,0-1 22,0 8 12,-4 9 3,-7 19-16,-1 21-30,10 13-2,2 21 5,0 7 12,0 5-15,0 5-13,0 0-6,0 11-9,0 27-8,2 26 23,15 21-1,-2 14 1,-4 5 0,-7-9 1,1-9-1,-2 5 0,1-10 1,-3 4-1,-1-6 1,0-8-1,0-8 2,0-9-2,0-17-26,0-3-32,0-11-17,0-10-89,0-13-106</inkml:trace>
  <inkml:trace contextRef="#ctx0" brushRef="#br1" timeOffset="134896.6848">21095 12549 595,'0'0'30,"0"0"-7,0 0 15,144-42-7,-97 69-22,5 36 4,-4 19-7,-9 19 14,-11 15-18,-16 11 6,-12 9-3,-29-1-5,-39-3 3,-31-1 1,-38-11-4,-27-14-1,-35-9-41,-14-38-72,-12-32-203</inkml:trace>
  <inkml:trace contextRef="#ctx0" brushRef="#br1" timeOffset="137467.4363">22686 13032 159,'0'0'76,"0"0"-31,0 0-5,0 0 15,0 0-43,0 0 2,0 0-1,-10-17-6,10 17-6,0 0 9,0 0 25,0 0 5,-5 0 11,5-5-6,0 5-10,-4-2 36,4 2-31,-6-4-10,6 4-11,0 0-13,0 0-4,0 0-2,0 0 3,0 0-1,0 0 9,0 0 9,0 0-1,0 0 3,0 0 14,0 0-13,0 0-12,0 0-5,0 0-6,0 0 0,10-6-7,30 1 7,35-5 0,32-7 9,2 7 2,13-1-4,-18 0 0,-4 5-7,-26 2 0,-24 4 8,-20-5-8,-22 5-1,-8 0 1,0 0 2,0 0 21,0 0-19,0 0-4,0 0-6,0 0-61,-5 0-102,-26 15-153,-9-3-136</inkml:trace>
  <inkml:trace contextRef="#ctx0" brushRef="#br1" timeOffset="137862.527">22751 13416 551,'0'0'51,"0"0"-46,0 0 3,0 0 25,0 0-14,0 0-8,0 5-5,0-5-1,0 0 20,30 0 1,22 0 38,23 0-18,11 0-25,12-6 14,1-11-12,11 3-5,-4-2-5,-6 4-3,-16-4 0,-27 12 2,-27-2-6,-12 1-3,-13 5-3,-5 0 4,0 0 9,0 0-5,0 0-8,0 0-4,0 0-1,0 0 1,0 0-55,0 0-82,0 14-51,0-13 18</inkml:trace>
  <inkml:trace contextRef="#ctx0" brushRef="#br1" timeOffset="139566.9603">24683 12961 112,'0'0'271,"0"0"-205,0 0-17,0 0 21,0 0-32,0 0 15,-18-42-30,18 42 13,0-1-4,0-3 10,0 4-1,0-3-8,0-1 8,0-1-5,0-5-6,0 2-13,0-1-2,0 3-8,0-3-1,8-4-6,14 3-2,8-7 0,17 4 2,1 3-1,9-3 0,7 9-3,-6-1 4,4 5 8,-8 0-8,-9 0-3,-12 0-3,-11 0 6,-14 0 0,-3 0-9,-1 14 3,-4-3-4,0 13 7,0 3 1,-4 6 0,-21 7-3,-10 2 5,-8 2 3,-4-3 2,-3-2-4,0-7-1,-6 0 3,-4-5-2,10-1 0,-5-5 1,10 1-2,16-10 0,2-4 1,19-3-1,0-3 0,8-2-3,0 0 3,0 0 1,0 0 1,0 0-2,0 0-3,0 0 3,0 0 0,15 0-1,30 0 1,18 0 9,19 0 2,9 0 3,-3 0-3,-16-2-6,-6-3-3,-8 5-2,-14 0-6,-9 0 5,-5 0 1,-8 0 6,-2-4-6,-5 4-41,1-4-26,13-4-37,1-1-98,-8-8-181</inkml:trace>
  <inkml:trace contextRef="#ctx0" brushRef="#br1" timeOffset="140076.9564">25714 12758 589,'0'0'95,"0"0"-11,0 0 11,0 0-28,0 0-48,0 0-19,-5-15 0,5 15 0,26-1-1,13-10 1,16 1 1,14-3 0,3 0-2,4 2-5,0-5 6,-6 5 4,-13 2 3,-15 2-7,-9 2-18,-18 5-34,-11-2-10,-3 2-34,-1 0-16,0 0-47,0 0-58,-20 0 138</inkml:trace>
  <inkml:trace contextRef="#ctx0" brushRef="#br1" timeOffset="140623.1856">25842 12661 355,'0'0'206,"0"0"-164,0 0-22,0 0 3,0 0-23,0 0 0,-20 43-7,10-11 7,-3 7 17,-2 2 22,-5-6-8,6-7-19,3-6-3,1-5 0,5-6 2,1-6-11,4 0 2,0-5 2,0 0 0,0 0 5,0 0-7,0 0 11,0 0-6,0 0 2,20 0-4,24-10 2,8 0-7,10-2 0,6 7-1,-1 4 0,-3 1 0,-4 0 1,-15 1-2,-3 15 0,-15 0 1,-7 6-6,-4 0 3,-4 8-3,-12-3 4,0 5 3,0-4 0,0-1 12,-23-7-10,3 1 11,0-4 2,-12-2 5,0 1-4,-3-5-2,-9 2-9,-4-3-5,6-1-14,9-9-57,9 0-46,4 0-82,20 0-194</inkml:trace>
  <inkml:trace contextRef="#ctx0" brushRef="#br1" timeOffset="141042.4352">26732 12828 548,'0'0'79,"0"0"9,0 0 31,0 0-72,0 0-47,0 0-3,-31 11-13,12 25 16,6 8-2,13 3-5,0 2 5,23-9 2,12 0 0,14-8 5,3-10 2,11-7-4,1-5 3,-7-10 4,-5 0-2,-12-5 0,-2-31-4,-11-11 7,-4-14-4,-9 2-6,-14 0 5,-14 7 6,-29-6-2,-32 4 4,-9 9-6,-5 8-4,16 12-4,24 18-3,24 7 0,17 15-86,8 20-113,38-3-49</inkml:trace>
  <inkml:trace contextRef="#ctx0" brushRef="#br1" timeOffset="141652.9495">27559 12555 643,'0'0'143,"0"0"-43,0 0-19,0 0-17,0 0-24,0 0-20,0-54-20,0 54-6,0 12-10,0 24 3,0 14 12,0 12 1,3 3 1,10-1-1,-3-2 1,-1-7-3,3-1 5,-2-5-4,0 0 1,1-4 0,6-7 2,-14-6-2,9-5 2,-4 0-2,-1-5-3,-2-2-45,7-8-36,-4 0-61,21-12-54,-3-12-159</inkml:trace>
  <inkml:trace contextRef="#ctx0" brushRef="#br1" timeOffset="142118.0541">28143 12562 336,'0'0'118,"0"0"-51,0 0 18,0 0-3,0 0-30,0 0 0,31-98-33,-31 98-19,0 0-14,-28 27-7,-4 16 21,-5 4 2,-5-3 6,2-1 6,-3-7 5,-1 2 2,-3-7 7,2-4-6,-3-3-6,1-4-2,3-4-7,14-5 3,5-7-7,12 0-1,10-4 6,-1 4 5,4-3 3,0-1-12,0 3-4,0 2 0,0-5-2,0 4-7,0-2-1,0 2-2,5 5 2,19 4 10,17 9 0,20 8 1,11-2 4,23-7 0,7 1 1,10-6-6,-2 0-41,-12-5-47,-12-6-28,-10-5-27,-21 0-175</inkml:trace>
  <inkml:trace contextRef="#ctx0" brushRef="#br1" timeOffset="142657.2963">28524 12577 599,'0'0'138,"0"0"-24,0 0-13,0 0-51,0 0-39,0 0-11,-2-43-18,27 81 2,0 21 16,1 9 0,-5 2 1,-6-2-1,-3-4-1,-12-9 1,0-13 3,0-5-2,0-5-2,0-17-12,0-7-32,0-8 5,0 0 40,0-4 9,5-23-9,13-9-16,11 0-6,18 9 3,5 1-13,8 6-1,-5 2 4,-3 1 14,-9 4 15,-16 2-5,-8 0 10,-4 1 6,-12 4 55,-3-2 3,0 4-7,0 4-23,0 0-24,0 0-15,0 0-12,0 4 2,0 15 1,0 13 8,0-1 1,0 1 4,0 0-4,0 6 1,0 0 1,0 2 2,0 0-4,0 2-56,0-15-89,0-17-69,5-10-247</inkml:trace>
  <inkml:trace contextRef="#ctx0" brushRef="#br1" timeOffset="142993.2253">29277 12820 493,'0'0'92,"0"0"-41,145-137 39,-68 95-5,10 5-24,2 5-7,1 14-14,-18 9-13,-17 9-11,-18 0-8,-15 0-8,-14 27-10,-8 15-6,-7 10 8,-31 3 8,-19 4 7,-10-5-6,10-9 1,11-6 3,12-18-5,19-4-1,12-7-2,3 7 0,18-8 3,46-3 1,36-6 17,29 0-7,20 0-11,-2-6 4,-10-8 1,-11 14-5,-18 0-3,-11 0-77,-13 5-33,-34 5-126</inkml:trace>
  <inkml:trace contextRef="#ctx0" brushRef="#br1" timeOffset="145357.311">19047 12166 450,'0'0'119,"0"0"-73,0 0 50,0 0-24,0 0-49,0 0-23,0 8-4,0 9-7,0 6 5,0 14 6,4 10 1,1 2 10,7 10 9,-7-1-6,1 1 3,3 5 1,-9-2-5,6-7-4,-6-1-3,4-7-4,-4-8-1,5-8-1,1-5 2,-6-8 2,4-4-4,-4-8 0,0-6 2,0 0 3,0 0 0,0 0-5,0-28-18,0-17-81,0-16-42,0-13 59,0 6 12,0-1 35,0 3 32,-10 7 3,5 3 28,-5 5 38,1 8 0,3 6-15,-3 10 18,1 6-3,3 15-23,1 1 0,3 5-18,-6 0-25,-8 0-5,-13 11-8,-21 21 10,-11 7 3,-2-2-1,15-5 0,9-12 2,19-8-2,8-4-1,11-8 1,0 0-15,0 0 4,0 0 12,26-24 16,16-15-13,10-8-3,2 0 3,-13 4-3,-16 16 16,-4 6 21,-8 14-10,2 3-6,2 4-11,1 0-10,21 9 0,6 23-2,18 13-1,1 7 2,4 7-3,1 11-6,-5-1-83,-1-6-96,-13-23-268</inkml:trace>
  <inkml:trace contextRef="#ctx0" brushRef="#br1" timeOffset="162753.5265">18577 15039 590,'0'0'88,"0"0"-66,0 0 8,0 0 24,0 0-35,0 0 3,0 0-1,0 0-10,101-87 2,-73 78 17,-9-4-12,1 3-1,5-5-9,-7-7 6,-1-3-8,1-7 12,-4-6-18,2-10 9,-12-1-9,-4-3 4,0 4 4,0 4 8,-9 11-4,-2 13 8,2 8-6,6 7-8,3 5-6,-2 0-11,2 0 4,-1 17-12,-8 26 3,4 28 12,-3 12 4,1 14 2,2-2-2,5 6 2,0-3-2,0-7 1,12-2-3,5-2 4,3-3-3,5 0 1,-3-7-1,-7 4-35,-4-19-35,-11-12-21,0-18-36,-6-11 34,-26-17-3,-18-4-51,-2-16-60</inkml:trace>
  <inkml:trace contextRef="#ctx0" brushRef="#br1" timeOffset="163187.3658">18303 15328 630,'0'0'127,"0"0"-62,0 0 6,-23-118-18,31 96-42,41-5-11,26 7 2,17 8-14,30 6 13,-2 6-7,6 0-8,-2 1-32,-7 16-12,5-2-20,5 7-20,-7-5 17,-9-7-11,-17-1 13,-11-5 13,-24-4 22,-23 0 44,-12 0 10,-24 0 95,0 0 68,0-8-24,-34-7-95,-19 7-40,-7 3 1,-19 5 9,9 0 29,13 16-16,8 16-37,18 7 0,4 9-4,22-1 0,5 6 3,13-5-1,21-1-2,19-2 1,16-14-7,19-3-18,31-18-17,28-10-84,26-15-126</inkml:trace>
  <inkml:trace contextRef="#ctx0" brushRef="#br1" timeOffset="163487.6142">20849 15140 250,'0'0'193,"0"0"-90,0 0-43,0 0 30,0 0-36,0 0-43,64-70-11,-1 50 0,19 2 30,5 1 8,10 4-3,2 11-30,-4 2 3,2 0-16,-15 0 4,-13 19-66,-17 1-62,-10 7-53,-21-6-104</inkml:trace>
  <inkml:trace contextRef="#ctx0" brushRef="#br1" timeOffset="163702.6269">21046 15472 413,'0'0'136,"0"0"-44,0 0 19,0 0-38,0 0-51,0 0 13,-18 8-18,90-8-13,43 0 14,26 5-14,-4 3 4,-10 7-5,-18 2-6,3 2-61,7 4-44,8-6-94,-3-13-234</inkml:trace>
  <inkml:trace contextRef="#ctx0" brushRef="#br1" timeOffset="164499.6449">22386 14911 342,'0'0'184,"0"0"-124,0 0 14,0 0 18,0 0-28,0 0-33,-25-17-17,25 17 0,0-6 11,29-3-16,16-3-8,18-3 8,11 2 0,0 5-8,-9 3 10,-5 5 11,-8 0-10,-15 0-12,-10 17-1,-6 7-12,-11 15 13,-6 8-6,-4 7 1,-9 9 4,-26-4 1,-20 0 0,0-10 3,6-9 2,1-16-4,13-3 1,11-6 6,4-8-8,17-2 0,-2-1 2,5-4-2,0 0-2,0 0 2,0 0 0,0 0 1,28 0 1,36 0 1,26 0 16,26 0-8,-3 0-1,9 0-10,-1 0-35,8-4-89,-6-4-72,-12-5-117</inkml:trace>
  <inkml:trace contextRef="#ctx0" brushRef="#br1" timeOffset="164725.1515">23653 14921 398,'0'0'104,"0"0"-38,0 0 45,0 0-104,0 0-7,137-86-5,-48 75 3,6 3-4,0 4 5,-4 1 2,-14 3-3,-7 0-60,-7 0-86,-24 0-105</inkml:trace>
  <inkml:trace contextRef="#ctx0" brushRef="#br1" timeOffset="165173.9033">23780 14780 441,'0'0'133,"0"0"-73,0 0 23,0 0-58,0 0-23,0 0-2,-127 67 4,107-31 16,-5 2-16,8-1 9,2-3-12,0-7 2,3-7-1,2-4-1,10-5 2,-7-3-3,7-5-3,0-3-13,0 0-3,0 0 14,0 0 5,14 0 4,19 0-4,21 0 8,14 0-3,2 0 23,-9 10-14,1 9-9,-7-1 6,-13 13 14,-7-4-24,-19 1-1,-2-1-13,-12-2 13,-2-2 2,-7-7-1,-33 5 2,-17 1 52,-23-7-4,-4 1-21,10-10-19,11-6-8,23 0-3,13 0-14,25 0-71,2-12-124,49-13-304</inkml:trace>
  <inkml:trace contextRef="#ctx0" brushRef="#br1" timeOffset="165519.13">24730 14979 587,'0'0'139,"0"0"-29,0 0 23,0 0-69,0 0-31,0 0-30,-18-53-3,-6 74-12,-8 16 5,11 2 4,11 4 2,10 0-8,8-2-4,32-4-4,12-14 14,12-3 3,6-15 0,-10-5-1,-5 0-5,-15-25 6,-8-12 4,-17-7-2,-15-8 4,0 7-6,-32-8 0,-19 11 4,-21-1-4,-4 16 0,9 18-1,4 9-66,19 0-123,28 9-115</inkml:trace>
  <inkml:trace contextRef="#ctx0" brushRef="#br1" timeOffset="165991.8952">25488 14723 305,'0'0'263,"0"0"-161,0 0 29,0 0-48,0 0-25,0 0-29,-34-37-15,34 37-14,0 0-8,0 9-2,0 19-8,0 16 16,0 15 2,7-2 2,1-2 0,-1-1 1,0-7-1,4 1 3,-7-6 0,1-4-3,5 0-1,-5-1-1,2-2 2,-4 5-2,2-8 0,2 0-55,-6 0-53,3-22-78,12-10-172</inkml:trace>
  <inkml:trace contextRef="#ctx0" brushRef="#br1" timeOffset="166382.3172">26266 14767 539,'0'0'89,"0"0"33,0 0-35,0 0-50,0 0-37,0 0-9,-101-17-6,6 47 15,-9-1 0,9-3 3,16-3-1,22-7-1,17 0 5,20-12-9,17 1 3,3 1-9,0 0 4,0 4-5,5 12 9,15 3 0,12-1 1,3 3 3,8-7 4,11 2 12,6-1 7,10 6-7,12-7-13,7 7-6,-2-1 0,5-10-45,-7 0-67,-6-12-61,-16-4-244</inkml:trace>
  <inkml:trace contextRef="#ctx0" brushRef="#br1" timeOffset="166960.0267">26806 14686 375,'0'0'194,"0"0"-98,0 0-27,0 0-34,0 0-35,0 0-12,5 54 12,12 3 23,3 2 6,-5 0-7,-2 1-9,1-3-7,-11-12-2,-3 1 3,0-14-5,0-9-1,0-13 0,0 0-1,0-10 3,-2 0-1,-11 0 9,-2-25 0,0-7-11,11-3-9,4 3-1,0 5-1,20 3-5,17 3-16,5 3 22,5-2 6,-10 3 1,0 0 6,-7-2 2,-4 2 24,3-3 25,-9 2 7,-5-3 9,-7 6-10,1 4-32,-9 6-1,0 5 9,0 0-34,0 0-2,0 0-17,0 16-1,0 22 3,0 15 11,-12 6 4,-3 5 0,-2 4 0,-3-3-19,3 5-26,-1-6-37,3-6-70,2-21-105,13-16-306</inkml:trace>
  <inkml:trace contextRef="#ctx0" brushRef="#br1" timeOffset="167341.4934">27335 15011 573,'0'0'144,"0"0"-60,153-155-37,-66 111 15,-5 12-12,9 9-7,-14 1-27,-14 10 11,-21 7-19,-15 5-4,-12 0-4,-5 5-17,-8 22 6,-2 11 1,0 9 8,-17 6 2,-18-3 3,-2 4 0,-7-12 0,13-6-2,-3-9 1,16-6 0,6-5-1,12 0-1,0 1-2,20 3 2,55-4 1,49-9 12,44-7-3,26 0 8,-7 0-18,-16-5-1,-28 3 1,-22-3 0,-21 5 0,-19 0-20,-23 0-59,-18 0-83,-25 7-243</inkml:trace>
  <inkml:trace contextRef="#ctx0" brushRef="#br1" timeOffset="175403.7286">30673 15823 575,'0'0'152,"-58"-131"-92,50 97-17,1 34-43,5 0-85,2 30-413</inkml:trace>
  <inkml:trace contextRef="#ctx0" brushRef="#br1" timeOffset="200405.9456">10351 10211 182,'0'0'111,"0"0"-81,0 0 4,0 0 12,0 0-1,0 0 1,0 0 16,0-69-11,0 52-5,0 7 26,0-7-29,6 2-9,-2 3-9,1 1-5,1-3-5,-2 1-4,1-1-2,6 3 7,3 1-7,-6 0 1,2 2-2,7-1 4,-2 4-2,13 3-9,8-1-2,5 3 1,10 0-1,4 0 1,-7 0 0,-9 8 3,1 3-3,-12 1 0,-6 7-4,-4 9-1,-9 16 3,-2 3-5,-7 6 4,0 2 1,-12-7 1,-17-2 1,-1-13 1,-12-6-1,-8-5 2,-10-6 0,-4-7-1,-7-7 5,-8-2-5,10 0 1,6-11 5,13-10-5,9-1 1,11-5 2,15-1 1,4-3-1,4-1-1,2-1 3,5-8-7,0 3 3,0 1-3,23 0 0,2 5 3,7 5-3,12 1-1,-1 4 0,16 0 1,6 7 1,2-2 0,-4 12-1,3 5 0,-21 0-2,-8 0-1,-7 0 3,-10 12-6,-7-2 4,-1 5-3,-7-5-10,-5 2 5,0-4-6,0 6-17,0 4-22,-5-6-58,-10-12-114</inkml:trace>
  <inkml:trace contextRef="#ctx0" brushRef="#br1" timeOffset="204285.7613">10739 7589 222,'0'0'0,"0"0"-4,0 0-1,0 0 4,0 0 1,0 0 0,0 0 1,48-18 16,-48 18 40,0 0 14,0 0-32,0 0-29,7 0-10,-7 0-5,5 0-10,-2 0-32,2 0-1,2 0 0,-7 0 21,0 0 3,0 0 7,-7 2 9,-18 7 8,-8-2 0,-7-2 2,1 0 0,1-5-2,9 0 22,2 0 7,12 0-8,10 0 39,5 0 26,0 0-47,0 0-28,0 0-6,0 0-5,0 0 0,0 0 0,0 0 0,0 0 3,0 0-3,0 0 7,0 0-2,0 0 5,0 0 29,0 0 4,0 0-7,0 0-2,0 0 6,0 0-7,0 0-1,0 0-11,0 0-6,0 0-6,0 0-4,0 0-5,0 0-4,0 1-4,12 4 8,11 1 7,11 1 21,11-4-4,15 4 4,4-7-3,8 0-1,11 0 6,8 0-21,7 0 7,3 0-15,3 0 17,-1 0-18,-1 0-5,-8 0 5,1 0 4,-4 0-1,-8-2-3,-4-3 3,-9 5-1,-1-3-1,-16-1-1,8-1 2,-5-1 0,3 2 5,5-1 2,-9 0-8,8 5 0,1 0-1,4 0 3,3 0-4,-9 0 3,1 0-2,-18 0 0,1 0 3,-16 0-3,3 0 0,1 0 0,4 0 1,7 0 1,9 0 1,4 0-1,11 0 0,-1 0-2,-2 0 4,-3-4 1,-4-3-4,-6 2-1,3 3 0,-6-2 2,2-1-2,1 5 1,-3-4-1,-1-2 0,-1 5 4,2-4-1,9-2-3,10 4 0,-1-2 0,6 5 1,-6-4 2,-4 1-3,-7 3 0,-19-1 2,-8-2 2,-8 2-2,-7-4 0,-10 5 1,5-2 12,-5 2-13,2 0 3,-7 0-3,3-3-3,-3 3 3,0 0-2,0 0 0,0 0-3,0 0 0,0 0-3,0 0-28,0 0-75,0 0-67,0 0 25,-3 5 27,-12-5-97</inkml:trace>
  <inkml:trace contextRef="#ctx0" brushRef="#br1" timeOffset="204788.7313">13949 7198 235,'0'0'140,"0"0"-75,0 0 1,0 0 17,0 0-23,0 0-13,0 0-13,-102-40-10,102 40-9,0 0 7,0 0 6,0 0-21,0 0-5,0 0-2,0 0-1,5 4 1,25 14 12,22 9 15,28 1 16,14 6-3,6-2-26,-5 0-9,-16-1-5,-25-2 0,-21-4-1,-6-10 0,-15 7-4,-6-12 3,-6 7 1,0-2 1,0 2-7,-17 0 7,-14-2 2,-25 7 9,-20-1 16,-18-1-5,-5 1-14,7 2-4,17 3-4,16 3 0,11 7-47,11 1-71,29-12-94,8-18-238</inkml:trace>
  <inkml:trace contextRef="#ctx0" brushRef="#br1" timeOffset="207008.1378">10528 6994 331,'0'0'67,"0"0"-50,0 0 17,0 0 37,0 0-16,0 0-20,-35-14-4,35 14-3,0 0 12,0 0 8,0 0-11,0 0-25,0 0-5,0 0-7,0 0 4,0 0-4,0 0-3,5 0 0,25 0 2,13 0 1,23 0 3,1 0 0,11 0-2,6 0-1,11 0 2,7 0 0,15 0-3,5 0 2,-8 0-2,-18 0 2,-18 0-3,-21 0 7,-8 0-7,-1 0 4,-6-5-4,6-6 2,3 4-1,12-2 2,1-1-2,13 4 8,1-3-10,13 3 3,-6 6 0,-1 0-1,-6 0 5,-3 0-1,-13 0 0,-5 0-3,0 0-1,-2 0 1,2 0 7,13 0-7,2 0 0,12 0-1,10 0 1,1 0 1,-8 0 1,-3 0-4,-2 0 0,-15 0 0,1 0 2,-1-7 0,7 6 3,11-3 0,5-1 2,9 5-4,6-2 5,11 2-6,6 0 1,2 0 4,-7 0-4,-12 7 1,-18-2 0,-7 2-2,-6-1-1,-5 1 1,3-5 2,3 4-2,7 0-1,11-2 1,-6 1 0,4-1-2,-4 1 1,-4-3 2,-2 6-1,2-8 8,-2 0-7,-3 0 6,-2 0-2,-5 0 3,8 0 1,1 0-5,14 0-1,5 0-3,1 0 1,11 0 2,-11 0-3,-5 0 3,-11 0-2,-2-4 2,-7 4-2,2-4-1,8 4 0,-1 0 7,3 0-6,7 0 0,4 0-1,-1 8-2,12-1 2,-2-1 0,2-2 1,-10-2 0,-6-2-1,-9 0 3,-2 0-2,5 0-1,-3 0 4,9 0-3,3 0 0,4 0 0,-1 4 0,-1-4 0,6 0-2,-5 0 6,-1 0-5,-1 0 1,-15 0 1,7 0 0,-10 0-1,4 0-1,6 0 4,-7 0-2,3 0-2,-3 0-1,-3 0 1,0 0 5,1 5-3,-8-5 0,3 0-1,-8 0 5,-4 0 4,-6 0-4,5 0 3,-13 0-1,-4 0 0,0 0-8,-5 0 0,14 0 0,-1 0 0,4 0 0,0 0-1,0 3 1,1 1 0,-4 1 0,-7-5-1,0 0 1,-12 0 2,5 0 5,-12 0 0,13 0-7,-1 0 4,13 0-3,-1 0-1,8 9 1,-6-3 0,6 5-1,-13-5-1,-7-1 1,-1-4 5,-8 2-3,8-3 2,-11 0 3,6 0-3,2 0 6,-7 0-10,6 0 3,-12 0 1,8 0-1,-16 0 5,0-3 4,-7-3 1,0 1 5,1-2-1,2 1-13,1 1 0,-3 1-1,6-1-3,-4 5 0,-7-2 0,4-1 0,-3-1 1,-3 4-1,-2-8 2,0 8 1,0 0-1,0 0-2,0 0 0,0 0-3,0 0-1,0 0 1,0 0-10,0 0-20,0 0-1,0 0 7,0 0-5,0 0-33,0 0-44,0 0-82,-14 0-90,-11-15-45</inkml:trace>
  <inkml:trace contextRef="#ctx0" brushRef="#br1" timeOffset="207676.577">21711 6588 225,'0'0'184,"0"0"-80,0 0-11,0 0-15,0 0 5,0 0-12,-61-78-19,58 78-14,3-3-4,0 2-7,0 1-4,0 0-11,0 0-7,0 0-3,0 0-2,0 0-1,0 0-1,0 0-1,0 0-3,0 0-3,3 0 2,31 18 7,23 7 1,23 6 4,20 4 1,-1-2-3,6 7-2,-11-6-1,-10-4 0,-14-5 0,-13-2 1,-15-8 0,-16-6-1,-10 3-2,-6-1 2,1 0-2,-6-3 1,-1 0-1,-3 3 0,-1 4 2,0 2-3,0 10-2,0 1 5,0 12-2,0 1 2,-5 4 1,-6 1 3,-4 0 2,-1-1-5,-2-3 4,0-2-2,1-2-3,-6-2 0,-6 0 5,2-4-5,-6-3 0,3-3 0,-12-4 1,-3 0-1,-9-2-51,-8-9-54,16-11-138</inkml:trace>
  <inkml:trace contextRef="#ctx0" brushRef="#br1" timeOffset="210892.282">10709 5903 214,'0'0'60,"0"0"-60,0 0-26,0 0 26,0 0 0,128 0 0,-87 0 0,-3 0 16,2 0 32,2 0 21,-12 0-13,0 0-41,-11 0 5,-4 0-19,-4 0 0,-11 0 0,4 0 2,-4 0-3,5 0 0,10 0 0,13 0 2,7 0 29,19 0 6,16 0-17,-6 0-2,4 0 10,-2 0 2,-3 0-23,1 0 12,-7-7-16,3 7 4,-10 0-3,7 0-4,1 0 0,6 0-2,11 0 4,-3 0-1,7 0 1,-6 0-4,6 0 3,-4 7-1,-3 0 0,3-6 0,-3 9 0,7-8 6,-4 2-4,-8-4-2,2 0 0,-1 0 8,3 0-1,-1 0-4,15 0 12,-6 0-10,4 0 10,-4-4-8,-10 4-6,-6 0 2,8 0 4,-6 0-7,7 0-4,8 0 4,5 0 1,6 0-1,2 0 0,6 0 0,1 10 3,11-5-3,6 5 2,-3 0-2,-2-2-4,-10 1 4,-7-1 6,-3-1-6,-8 0 2,-12-3-1,-4-3 4,-4 2-5,-4-3-9,4 0 9,1 0 4,-2 0-4,-6 0-3,14 0 3,0 4 7,13 0-7,0-2-7,1 0 7,-1 0 6,-2 1-6,-2-3 0,-1 0 5,-8 0 3,-2 0-3,-10 0-4,6 0 2,2 0 3,-4 0 7,-1 0-11,2 0-1,-12 0 8,8 0-2,-3 0-6,1 0-1,3 0-1,2 0 1,1 0 1,-4 0-1,-7 0-1,-4 0 1,6 0 3,-15 0-3,12 0 0,-3 0 7,-4 0-2,3 0 0,-6 0 1,0 0-2,-12 0 3,-5 0 7,-16 0 3,2 0 15,4 0 2,-6 0-31,9 0-2,-3 0-1,0 0 0,0 0-1,5 0 2,0 0-1,-5 0 4,-10 0-4,-1 0 1,1-3-1,1 3 2,-2 0-1,3 0-2,-2 0 0,-4 0 1,1-2 0,-2 2 1,0 0 2,0 0-2,0 0 4,0 0 2,0 0-6,0 0 4,2 0-3,6 0 1,0-2-3,7 0 0,0-2 1,5 4-1,-1 0-1,-4-4 1,-8 4 1,-2 0-1,-2-3 0,9 3 0,-9 0 0,2 0 0,-2 0 0,-3 0-4,4 0 4,-4 0 3,0 0-1,0 0-1,0 0 2,0-1-2,0 1 3,0 0 2,0 0-6,5-3 0,12 2 2,-2-4-2,0 3 1,-4-3 3,-11 2-5,0-4 2,0 7-1,0 0 0,0 0-1,0 0-3,0 0-9,-21 0-51,-16 0-79,-10 0-18,-2-6-62</inkml:trace>
  <inkml:trace contextRef="#ctx0" brushRef="#br1" timeOffset="211463.3018">17674 5609 331,'0'0'50,"0"0"-27,0 0 76,0 0-13,0 0-38,0 0 1,-5 0-6,5 0-15,-3 0-10,3 0 2,0 0-17,0 0-3,0 0-1,0 0-1,0 0 0,0 7-5,8 8 7,22 8 7,19 8 19,19 3 5,11 4-11,11 0-12,2 4-3,12-1-2,-5 0-1,-6-5 1,-7-1-2,-13-8-1,-21-7 0,-30-8-1,-10-5 1,-12-7-10,0 0 3,-41 7 7,-27-3 7,-31 1 20,-16 0 5,4-1-12,13 2-7,14 6-9,20 2-3,6 3-1,21-1 2,10 6-2,12 0-7,2 6-53,5 4-40,8-7-24,16-11-83</inkml:trace>
  <inkml:trace contextRef="#ctx0" brushRef="#br1" timeOffset="213232.7416">18440 5532 343,'0'0'80,"0"0"-3,0 0 39,0 0-33,0 0-33,0 0-6,0 0-13,0 12-20,0-11-9,0-1 1,0 0-3,0 2 2,0-2-4,0 2 2,0 1-1,4-1 1,-4 3-2,3-1 2,-3 4 1,3-2 1,-3-2 0,2 6 4,1-2-4,-3 2 2,0 0 2,0 7 0,0 1 3,0 0 8,4 3-6,-4 6-4,5 1 7,-5-2-12,0 6 10,0 6-9,5 1 6,1 6 1,3 2 2,2 2-12,5 6 7,-8-3-6,2-5-1,-2 2 2,-1-12-1,-4-3-1,2-5 1,-5-2-1,0-4 0,7-2 0,-7-6 0,0 0 1,0-3-2,0 1 1,0-4 0,0 3 0,0 3 2,0-2-2,0 6 0,0 2-1,0-1 1,3 1 1,-3-3 2,5-3-3,-5 7 2,0-12-4,0 7 0,0-7 2,0 3 5,0-4-5,0-3-5,0 0 5,0-6 2,0 0 2,0 0-3,0 0 6,0 0 11,0 0 39,0 0 2,0-14-19,0-10-23,7-8-12,-7-8-4,0-3-1,0-6 0,0-1-1,0-3 0,-12 2 1,2-4-1,-5 1 1,4 5 0,-1 0 2,9 7-2,-4 1 0,7-3 0,0 0-1,0 4 1,0 1 0,0 4 0,0 7 1,0-3-1,0 3 0,7 2-1,-7 1 0,3 0 1,-3-1 1,0 2-1,0-5 0,0 2 0,2-1 0,1 1 0,4-5 0,-2 5 0,8-1 0,-10 0 0,2 2-1,2 6 1,-7 1-1,3 8 1,-3 1 0,0 6 0,0 1 1,0 3-1,0 0 0,0 0-2,0 0-1,0 0-1,0 0-5,0 0 1,0 0 1,0 3-1,0 16 3,0 13 3,0 7 1,0 8 1,0 6-2,0 4 1,0 4 1,5 2 0,5 1 1,2 6-1,-7 4 1,7 2-1,-2-3 1,-3-7-1,-4-6 0,2-10 0,-5-11 0,0-10 0,0-11 0,0-2-1,0-10 1,0-5-1,0-1 1,0 0 2,0 0 1,0 0 3,0 0 4,0 0 2,0-1 0,0-21 25,0-9-13,0-16-22,0-2 0,0-10-1,-8 0-1,-4-3-2,-5-2 1,0-3 0,2 2 1,0-4-3,5 0 3,10 4-3,-6 3-3,6 12-12,0 9 4,0 11-5,0 13-15,0 14-34,6 3-34,4 0-209,-10 0-214</inkml:trace>
  <inkml:trace contextRef="#ctx0" brushRef="#br1" timeOffset="218954.8709">14636 9080 193,'0'0'94,"0"0"-18,0 0 3,0 0-20,0 0 1,0 0-13,0 0-4,0 0 13,0 0-13,0 0-15,0 0 4,0 0-8,0 0-18,0 0-4,0 4 0,0-4 2,0 0 0,0 0 1,0 0-5,0 0 8,0 0-3,29 0-2,18 0-2,9 0 3,8 0 1,0 0-2,-1-4-3,-4 0 10,8 1-7,-10 3-6,1 0 5,-9 0-6,-3 0 8,-9 0-4,-2 0 0,9 0 0,-4 0-1,3 3 2,-1-3-1,-5 0 0,0 0 0,0 0 3,-16 0 1,-2 0-1,-12-4 6,1 0-1,-5 4-2,2 0-6,2 0 0,-7 0 0,3-5 0,-3 5-3,0 0 3,0 0-1,0 0-2,0 0-1,0 0-35,-10 0-34,-17 0-49,-14 5 17,-8-5-232</inkml:trace>
  <inkml:trace contextRef="#ctx0" brushRef="#br1" timeOffset="219412.6433">14887 8843 239,'0'0'48,"0"0"21,0 0 24,0 0-36,0 0-10,0 0-6,-108-15-4,82 25-9,1 10-5,2-1-8,-2 8 24,6-3-12,1 3-7,3 5 3,-7 0-10,2 7-8,-2-2 1,2-5 1,5-1-5,0-3 1,-3-7-3,6-6 0,9 2 3,-4-7-3,7 1-1,0-5-1,0 7-34,34-4-7,41-1 34,27-6 4,30 3-56,10-1-12,12-4-41,-7 0-139</inkml:trace>
  <inkml:trace contextRef="#ctx0" brushRef="#br1" timeOffset="219851.0482">16207 8885 487,'0'0'71,"0"0"-5,0 0 18,0 0-54,0 0-30,0 0-2,129-34 0,-66 26 2,1 8 0,5 0 6,-7 0-6,-2 0 0,-5 0-1,-18 0 1,-7 0-88,-10 0-18,-13 0-96,-7 0-31</inkml:trace>
  <inkml:trace contextRef="#ctx0" brushRef="#br1" timeOffset="220252.2846">16466 8865 229,'0'0'129,"0"0"-58,0 0 29,0 0-22,0 0-48,0 0-11,-110 43-10,93-23-4,2-2 3,-5 0-7,-2-1 6,1 1 0,1-8-3,4 0-4,13-3 0,-7-2 0,10-5-1,0 0-18,0 0-13,0 0 5,19 0 24,11 0 1,13 0 2,4 0 11,1 5-11,-7 5 1,-3 5 8,-9 0-8,-1 4 7,-8 8-6,-5 0 15,-5-1-10,-10 1-2,0-12-4,0 2-1,0-2 2,-15-3 5,-10 2 9,-14 2 11,4 0-17,-1-4-10,14-8-78,17-4-190</inkml:trace>
  <inkml:trace contextRef="#ctx0" brushRef="#br1" timeOffset="220574.0424">16977 9108 415,'0'0'229,"0"0"-148,0 0-5,0 0 9,0 0-47,-138-40-38,128 56-7,10 16-3,0 6 6,22-2-1,27 6-7,9-13-3,6-9-11,-16-10 20,-13-5-4,-16-5 9,-13 0 1,-6-15 17,0-17-12,-16-4-3,-16-7 0,-13 0-1,6 6 6,13 10-4,9 17-3,17 2-27,17 4-132,41 4-420</inkml:trace>
  <inkml:trace contextRef="#ctx0" brushRef="#br1" timeOffset="220831.6228">17224 9120 526,'0'0'131,"0"0"-34,0 0 9,0 0-63,0 0-43,0 0-4,121-74-39,-26 74-10,7 0 0,-8 0 27,-7 0-39,-12 0 44,-8 0 8,-9 0 5,-2-6 8,-8-3 0,-1-3-8,-10 1-131,-7-5-150</inkml:trace>
  <inkml:trace contextRef="#ctx0" brushRef="#br1" timeOffset="221101.0603">17793 8720 607,'0'0'134,"0"0"-77,0 0-7,0 0-50,0 0-10,0 0 3,102 85 7,-28-30 8,-1 2 3,-19-2-8,-13-8-3,-24-5 1,-5-13-2,-12-8 0,0-5 1,-29 0 0,-12-1 8,-16 7-4,-3-1-4,4-6-12,25-15-155,19 0-345</inkml:trace>
  <inkml:trace contextRef="#ctx0" brushRef="#br2" timeOffset="241809.5218">16520 9776 212,'0'0'95,"0"0"-83,0 0 26,0 0 46,0 0-44,0 0-36,0 0-3,0-3 4,0 3 16,0 0 22,0 0 1,0 0-4,0 0-15,0-5 7,0 5-5,0-5 4,0-1-5,0 2 5,0 0 11,0 1-7,0-2-26,0 0-5,7 3 4,-7-3-8,0 2 0,0-4 1,0 7-1,0-1 0,0-4 6,0 1-5,0-1 2,5 0-1,-5-7 7,0 7 17,0-5-9,0-2-10,3 3-1,-3-2-6,5-1 0,-5 3 5,7-2-5,-4 0-3,-3 4 3,0-5 1,0-1 2,0 2-3,0-5 1,0 0-1,0 0 0,0 1 2,0-2 0,0 0 1,0-3-3,5 3 0,2 2 0,-4-3 0,-3-3 1,5 1-2,-5 4 2,0-6 0,0 2 8,0-2 1,0 0-5,0-5 8,0 5-3,0-3-2,0-2-5,0 0-2,0-1 1,7 1 0,-4 2-2,-1 3 0,1 7 1,-1-2-1,3 7 1,-3-7-1,3 7 1,-5-7 2,0 2-1,0-6 7,5-1-9,-5 2 4,0-7-4,6-5 6,-6-2-2,4-3-1,-4 6-1,5-3 3,-5-1 1,0 2-2,0-5 0,0 6-8,0-4 8,0-2-3,0-5-1,0 7 0,0-2 3,0 3-3,0-1 0,0 0 0,0-3 5,0 2-5,0-1 0,0-3-1,0 1 2,0-2 1,-9-5-1,3 9 3,6-3 4,-5-2-6,5 1-1,0-3-1,0-2-3,0-6 3,0 0 5,0 3-5,0 4 0,0-2-3,0 5 3,0-5 0,0 6 0,-5 2 0,3-6 1,2 1 1,0-4-1,0-1-1,0-6-2,7-1 0,13-11 2,-5 1 0,5 1-1,-9-4 2,1 4-1,0 6 5,-12-2-5,5 11 0,-5 4-1,0 4 2,0 4 0,0 0 0,0 4 0,0-1-1,0-5 0,0-4 1,3-4 0,9-1 3,-4-3-4,-1-2 0,1 4 3,1-3 0,1 3-1,-4-1-1,-2 7 3,1 3-1,-5-3 1,0 1 2,6-5-5,-2-3 0,8 7 0,-4-8 1,0-5-2,9 8 0,-9-4 1,2 2-2,2-1 1,-7-5 0,3 7 0,-1-7 3,-3 1-2,-3-3 1,6-3 2,-2 4-2,0 1 2,2 6-3,-2 3 4,-2 1-4,-3-1-1,5-3 7,5 2-3,-5-6 4,5-3-8,2 0 4,-4-2-3,6 2 1,-3 2 0,-2-3 0,-3 3-2,-2-1 2,7 2 3,-2-1-5,2-1 2,3-2 6,1-2-8,-2-2 0,2 0 3,-5 0-3,9 2 0,-8 0 2,-2 2 1,6 0-3,-5-2 4,2 3-4,-7-5-1,0 10 1,6-1 0,-6 2-1,5 7 2,-5 1-2,7 1 2,-8 0-1,7 4 0,-7-3-2,-4-4 1,5 0 1,-4 4-1,6 0 1,-2 6-1,2 5 2,-7 7 0,5 6-1,-5 6-3,0 6 3,0 4 0,0 3-6,0 0-14,0 0-48,3 27-67,9 27-38,6 21 9,16 0-69</inkml:trace>
  <inkml:trace contextRef="#ctx0" brushRef="#br2" timeOffset="244343.6544">21123 9976 155,'0'0'12,"0"0"-12,0 0 0,0 0 3,0 0 51,0 0 11,12-64 23,-9 64 0,-3-5-15,0 0-5,0-2-26,6 2-37,-5 1 20,1 3 1,6-4 3,-8 3-1,0-2 0,0-2 8,0 1-2,0 0-4,0 0-3,0-1-16,0-1-5,0 3-2,0-1-2,0 4-1,0-4-1,0-4 7,0-3 3,0-3 0,0-1 3,0-8 9,0 1 5,0-5-2,5-5 3,-5-4-17,4 6-6,1-8 1,5-1 4,1-4-9,-1-10 2,4 0-3,4-1 4,-8-2 4,2 4-2,-4-5 3,-1-1 2,-7-6 21,5-3-17,-5-2 8,0-5-12,0 6 15,0 1-12,0-8-10,0-4-2,0-3-2,5-7 1,8-4-3,1 9 4,3-1 1,-9 11-2,-1-5 0,-4 4 1,2 3-1,2-3 5,-4 7-6,4-3 4,4-2-2,-6-4-2,10-5 0,7-1 2,-2-3-2,2 5 0,5 1-2,-7 2 2,8 4 0,-4 4 1,-8 1-1,6-4 0,-2 0 7,0-6-6,-3 4 1,6-3-2,1 5 0,-4 2-1,3-3 1,-3-6 2,7-1-1,-10-7-1,8-5 0,-3 7 0,-5-6 0,1 6 1,0 3 0,-3-3 0,-6 5 1,6-1-2,0-2 0,3 5 4,-8-1-3,5-5-1,-1-3 0,1-6 0,1 2 1,-2 3 0,1 6-1,2 10 0,3 8 0,-2 5-1,1 4 1,-3 3 0,-1 10 1,2 1 1,-5 6-1,1 3 0,-3 2-1,-5-2-2,5-5 2,2-2 1,0-4-1,-2-4-2,1-1 2,-2-3 1,-3-2-1,3-4 0,3-3 0,-1 3-3,6 4 3,-2 5 0,-2 0 0,2 1 0,6-1 0,-1-6 0,-5 2 1,3-5-1,5-6-3,-1-3 3,-2-2 0,-1 3 1,6 5-1,-5 7 0,0 5-1,2 2 2,-7 2-1,0 1 0,0-1-1,-3-1 1,4 0 0,-1 0 0,2 2 0,-9-2-3,7 7 3,-3 0 3,2 2-3,1 6-1,-7 1-1,4 4 2,-1 7 0,-2-2-2,1 8-1,-10 6 2,7 5-9,-7 3-56,6 0-25,24 13-85,24 22-40,18-5 67,18-21-419</inkml:trace>
  <inkml:trace contextRef="#ctx0" brushRef="#br2" timeOffset="245468.0666">15235 3577 439,'0'0'142,"0"0"-119,0 0-23,0 0 7,0 0 31,0 0-21,0 0-17,0 0-16,54 11 16,4-5 8,26 4 16,15 3 9,4-4-7,16 0-11,12-2 6,1-2 3,7-1 5,-17 1-19,-14-2 4,-21 0-12,-18-3 12,-15 0-2,-19 0 4,-4 0-2,-2 0 19,-6-4-8,4-5-6,0 2-3,3-3-12,10 4-3,-5-1 1,-1 5-2,-1 0 0,-4 2 0,6 0 1,-7 0-1,-3 0-1,-5 0-1,-10 0 2,2 0 0,-9 0 0,-3 0 2,0 0 1,0 0-2,0 0 5,0 0 2,0 0-4,0 0 1,0 0-5,0 0-7,0 0-53,-3-8-94,-9-5-126</inkml:trace>
  <inkml:trace contextRef="#ctx0" brushRef="#br2" timeOffset="245969.3533">16231 3075 628,'0'0'81,"0"0"-65,0 0 0,0 0 73,0 0-29,0 0-43,-19-32-17,19 32-2,0 0-6,0 0-6,2 0 0,36 13 13,11 6 1,23 9 3,11-1 1,16 8 1,6 1-1,1 6 6,-13 1-10,-14 3 4,-25-9-3,-24-9-1,-15-4-2,-14-4-3,-1 2 1,-25 9-1,-60 12 5,-40 4 11,-29-5-9,-12 1 9,19-14-10,33-3 2,32-7-5,32-2 2,20 2 0,5 4-2,16 4-7,9 11-46,9-1-84,61-17-51,50-15-181</inkml:trace>
  <inkml:trace contextRef="#ctx0" brushRef="#br2" timeOffset="246861.1255">22472 4058 274,'0'0'224,"0"0"-224,-163-79 5,100 55 21,11 5 27,14 3-15,14 7 0,12 6 25,7-4 0,4 7-21,1 0-7,0 0-22,0 0-10,0 0-3,0 0-2,0 0-7,33 0 6,19 0 3,32 0 5,26 7-4,17-4 8,5 2 1,1-5 11,-5 0-10,-1 0-4,-9 0 7,-5 0-1,-14 0-4,-4 0-3,-21 0-2,-22 0-3,-19 0 8,-13 0 3,-16 0 11,-4 0-14,0-2-6,0 2 2,0 0-5,0 0-6,0 0-49,0 0-44,0 0-89,-20 0-131,-17 0 104</inkml:trace>
  <inkml:trace contextRef="#ctx0" brushRef="#br2" timeOffset="247267.9697">22980 3729 295,'0'0'175,"0"0"-93,0 0-19,0 0 64,0 0-57,0 0-10,0-55-13,0 55-28,-15 0-19,-18 0-1,-21 0-3,-38 9 0,-8 16 0,3 7 4,1-1 0,14 5 0,22-2 0,18-1 0,6-3 0,14-5 0,10 2 0,7-4 0,2 3-1,3-1-1,0 3 2,25 1 3,28 1-1,16-1 6,13-1-4,18-3-1,7-3 1,0 2-2,1-2 0,-13-1-2,-11-1-31,-9-4-67,-8-9-58,-15-7-143</inkml:trace>
  <inkml:trace contextRef="#ctx0" brushRef="#br2" timeOffset="248390.6622">18405 3530 292,'0'0'167,"0"0"-139,0 0 10,0 0 57,0 0-20,0 0-39,-15-17 1,15 17 3,0-1-15,0 1-4,0-2 0,25-3-19,7 1-2,20 0 5,8 1-3,-3 0 6,-7 3 5,-1 0 2,-8 0-7,-4 0-4,0 0-4,2 10 6,-14-1-5,1-1-2,-11 2 0,-3-1-1,-9-1-2,-3 3 0,0 1-1,0 8 3,-10 7 2,-26 2 0,-6 3 5,-12 3-3,-1-6 1,2 1-2,-1-3 3,2-1-3,5-7-2,-5 0 2,4-6-1,6 1 1,4-5 3,19-2 1,4-3-8,9-3 7,6-1-2,0 0-1,0 0 1,0 0 4,0 0 3,0 0 1,6 0-4,24 0 16,19-1 0,23-13-10,11 4-11,1 5 11,-10 3-10,-11 2 0,-3 0-2,-16 0-1,-4 0 0,-17 0-14,-2 0-66,-1 7-56,-5 0-52,-2-7-136</inkml:trace>
  <inkml:trace contextRef="#ctx0" brushRef="#br2" timeOffset="249397.7261">19566 3517 407,'0'0'148,"0"0"-106,0 0 64,0 0-13,0 0-26,0 0-29,0-19-17,0 19-15,0 0-6,-3 3-3,-21 17-10,-23 9 11,-8 10 2,-13 4 10,-3-1-1,15-5 1,7-4-3,14-1-3,3-6-3,15-4-1,2-4 0,4-1 1,7-9 3,-2-1-3,6-4-1,0-3 1,0 0 4,0 0 2,0 0 0,0 0 5,0 0 1,0-10 17,6-12-9,13-9-21,1-3 0,5 2 1,-2-1 2,4-1-3,0 2 0,10-6-3,-1 2 2,8-2 2,1 2-3,-3 5 1,1 2 1,-19 9 0,1 6 0,-17 4 0,4 5 0,-12 4-3,0 1 2,0 0 0,0 0-1,0 0-8,0 0 4,0 0 3,0 0-7,0 0 8,0 9-7,0 7 8,0 4 1,0 7 0,0-4 0,3 4 2,-3 1 1,0 3-2,5 0 5,-5 1-2,7-1-1,-4 0 0,2-2 2,-1-2-3,1-1-2,-2-8 1,0 5-1,-3-2 0,0-3 0,0 2 1,0-5 0,0 0-1,0-4 0,0 1-1,0-3 1,-15 1 6,-8 5-4,-11-3 3,-7 1 1,-8-1-2,6-2 1,-1-1-2,9-5-2,5-3-1,0 4 1,3-5-2,10 5 1,4-5-16,6 0-66,7 0-55,15-22-84</inkml:trace>
  <inkml:trace contextRef="#ctx0" brushRef="#br2" timeOffset="250072.1767">20135 3760 526,'0'0'49,"0"0"-9,0 0 85,0 0-17,0 0-58,0 0-12,8-28-7,9 16-15,10-2-12,8-3-4,-7 2 3,4-3-2,-14 1 2,-1-3 0,0-5 3,-2 3-2,-10-6-2,2-4-1,-7 0 3,0-2-4,0 2-1,0 3 1,0 1 0,-7 4 2,-1 6-2,-4 5 2,9 2-2,-11 6 9,12 1 4,1 4-1,1 0-12,0 0-4,0 0-2,0 0-1,-7 4-2,2 15 4,0 8 2,-7 6 1,9 5 4,-9 0-3,9 1 3,3-1-2,-5 1 1,-2 4 1,7-1-2,0 1 1,0 1 4,0-5-3,0-4 2,0-3-4,7-6 2,-2-1-2,-5-3 2,0-6 0,0 3-1,0-3 0,0 3 0,3-2 0,-3 3-1,0 2-2,5-1-26,2-2-16,1 0-16,4-3-32,1-2-30,11-5 12,1-9-56,-3 0-93</inkml:trace>
  <inkml:trace contextRef="#ctx0" brushRef="#br2" timeOffset="250551.3839">19876 3961 107,'0'0'333,"0"0"-293,0 0 26,0 0 39,0 0-23,0 0-48,-27-20-4,27 20-6,0 0-12,0 0 7,6 0 1,28 0-13,24 0 7,34-5 11,12 4-2,-5-2-10,-2-1 8,-12 0-16,-13 3 9,3-4-13,-3 3 10,-3 0-4,1-1-7,-15 3 2,-3 0 4,-20 0-5,-5 0 1,-15 0-2,-12 0 0,0 0-2,0 0-2,0 0-39,0 12-99,-7 11-18,-13-8-41</inkml:trace>
  <inkml:trace contextRef="#ctx0" brushRef="#br2" timeOffset="260786.5913">15121 16700 213,'0'0'82,"0"0"-44,0 0 19,0 0 33,0 0 5,0 0-33,0 0-12,0 0 4,0 0-18,0-5-4,21 5-16,4-6 12,5 0 9,-7 1-8,-8 5-12,-6-1-3,-6 1-8,-3-5 12,0 5 5,0-4-3,2-18 5,3-9-14,5-12-10,1-12-2,-6-2 6,-1-2-10,-4-1 7,0 8-3,0 3 1,0 2 0,0 15 3,-4 1 1,-7 12 8,6 11-9,1 0 12,4 8-6,0 0-9,0 0-4,0 0-2,0 0-2,0 18-1,0 19 5,15 21 2,9 18 2,6 20 1,-7 10 1,2 4-1,-8-1-1,5 4 0,-7-7 0,-3-11 1,-4 1-1,-1-14-2,-7-2 1,0-7 0,0-14 1,0-9-1,-7-14-40,-1-15 10,3-10 6,5-7-6,0-4-35,-7 0-9,4-19-56,-9-21-332</inkml:trace>
  <inkml:trace contextRef="#ctx0" brushRef="#br2" timeOffset="261055.0532">14881 17165 616,'0'0'83,"0"0"-37,0 0 17,0 0-12,0 0-8,0 0-25,-19-59-10,38 53-8,31-1-1,20-2 0,22 9-1,20 0 2,12 0 0,5 0-19,3 0-58,-5 0-30,-8-6-48,-9-15-151</inkml:trace>
  <inkml:trace contextRef="#ctx0" brushRef="#br2" timeOffset="261281.8815">16197 16863 401,'0'0'186,"0"0"-83,0 0 19,0 0-26,0 0-44,0 0-42,-23-29-10,23 38-10,0 29 10,0 16 3,0 9 2,0 5-4,-5 4 1,5-8 1,-12-2-2,9 9-1,-23-1-32,3 14-90,-15-25-103,21-22-337</inkml:trace>
  <inkml:trace contextRef="#ctx0" brushRef="#br2" timeOffset="261598.8732">16804 16989 494,'0'0'121,"0"0"-33,0 0 15,0 0 0,0 0-22,0 0-29,-1-44-21,11 29-19,36-2-12,18-10 1,20 7-1,6 4 1,-3 9-1,-5 7-26,-10 0-42,-19 0-16,-4 0-50,-26 15-78,-11 2-188</inkml:trace>
  <inkml:trace contextRef="#ctx0" brushRef="#br2" timeOffset="261830.9813">16746 17499 675,'0'0'167,"0"0"-64,0 0-61,0 0-31,0 0 0,0 0-7,204-82 8,-64 48-3,-1 13-2,-23 10-7,-33 11-4,-26 0-2,-15 0-59,-12 11-37,-20 16-56,-10 1-105,-10-5-130</inkml:trace>
  <inkml:trace contextRef="#ctx0" brushRef="#br2" timeOffset="269832.1943">18057 17142 23,'0'0'183,"0"0"-167,0 0 62,0 0 12,0 0-6,0 0-42,0 0 10,-25-123-4,20 110-15,5 1 20,0 5 13,0 2-54,0-6 18,0 6 14,0-10-20,0 4 19,0 6-34,0-2-7,0-3 5,5 4-7,17-8 0,-2 2-3,12 1-1,3 2 4,3-3 0,2 8-1,6 2 3,2 2-4,-4 0 1,4 0 1,-3 0-4,0 10 5,-11 7-2,-11 6-4,-8 3-1,-8 5-2,-7 8 2,-12 9 4,-36 10 2,-19-5 7,-2-4-5,4-6-1,5-16 2,8 2 2,4-6-5,12-2 0,-4-4 3,17-2-3,1-9 0,14 4 0,1-5 0,0-3-4,7-2 3,0 0 1,0 0-3,0 0 1,17 0 1,18 5 2,25-5 10,12 4 9,14-3-15,1 6-1,-7-3 3,0 2-7,-8 7-16,-2-1-24,-9 4-13,-3 0-31,-9-9 14,-2-3-23,1-4-2,-9 0-79</inkml:trace>
  <inkml:trace contextRef="#ctx0" brushRef="#br2" timeOffset="270581.1474">19016 17014 381,'0'0'102,"0"0"-51,0 0 0,0 0 14,0 0 4,0 0-39,31-63-21,10 42 6,7 4 10,2 2 4,9 3 0,4 1-12,3 7-15,-13-1 2,-4 5 3,-16 0-7,-11 0-2,-9 0-8,-3 5 9,-5 14-6,2 4 7,-7 9-10,0 12 7,-7 9 3,-28 5 1,-18-5 1,-11 1-1,-6 0 1,0-11 1,4-2-3,8 3-1,3-12 1,8-1 2,17-11-2,8-3 0,9-11-2,13-6 2,0 0 0,0 0 0,0 0 0,0 0 0,0 0 0,0 0 0,20 0 0,18 0 1,22 0 8,9 0 11,13 0-15,2 0-3,1-6 3,0 6-3,-8 0-2,-3 0-33,-9 0-25,-10 10-56,-11-5 27,-9-2-65,-7-3-64</inkml:trace>
  <inkml:trace contextRef="#ctx0" brushRef="#br2" timeOffset="271249.6608">20120 16831 404,'0'0'82,"0"0"-36,0 0 33,0 0-6,0 0-23,0 0-29,8-47-11,24 39-4,10-1 14,5 5 7,4-5-16,-2 7-9,-2-2-3,1 4 7,-11 0-12,-2 0-6,-5 0-64,-1 0-32,-13 0-74,-7 0-154</inkml:trace>
  <inkml:trace contextRef="#ctx0" brushRef="#br2" timeOffset="271743.7572">20175 16776 381,'0'0'106,"0"0"-84,0 0 0,0 0 9,0 0-4,0 0-15,-37 10-5,27 15 21,-3 3 9,-7 4-16,0 4-7,-4-3 1,-8 9-7,1-5-2,1-5 1,-1-5-6,13-12 3,1-2-4,14-4 1,-4-8 2,7-1-3,0 0-4,0 0 0,0 0-17,35 0-3,14 0 24,14 0 2,-2 5-2,-1 1 1,-12 5 3,-12-1-4,0 7 4,-9 4-8,-7 0 4,-3 17 0,-2 5 1,-15 10-1,0 6 2,0-2-2,-32 2 2,-10-5 8,-11-16-10,-16-11 26,-4-10-7,-1-9 2,0-8-9,7 0-12,16 0 4,17-15-4,16-12-13,18-20-92,33-12-180</inkml:trace>
  <inkml:trace contextRef="#ctx0" brushRef="#br2" timeOffset="272562.3602">20911 16930 512,'0'0'88,"0"0"-14,0 0-18,0 0 20,0 0-39,0 0-6,-22-64 5,22 64-18,0 0-17,0 0-1,0 0-4,0 5-14,12 21 18,6 7 1,1 19-1,-4 8 1,0-1 0,-10 10 4,2-6-4,-6 0-1,1-3-1,-2 1 1,0-2 2,0-4-2,0-1 0,0-11 0,0 0-10,0-7-80,0-9-64,0-27-195</inkml:trace>
  <inkml:trace contextRef="#ctx0" brushRef="#br2" timeOffset="272952.3404">21485 17026 454,'0'0'112,"0"0"-65,0 0 3,0 0 66,0 0-71,0 0 13,0-86-42,0 86-16,-35 0-7,-36 31-9,-24 8 10,-20 4 6,6-7 1,22-9 4,20-5-5,20-12-1,20-5 1,12 1 0,9-2 1,6-2-2,0-2 0,0 5-2,0 0-8,25 10 5,13 0 5,17 2 1,4-2 0,13 2 3,6-7 5,6 3 0,0-4-8,4-3 0,-2 3-1,-9-6 1,-4 2-39,1-1-96,-11-4-69,-16 0-191</inkml:trace>
  <inkml:trace contextRef="#ctx0" brushRef="#br2" timeOffset="273484.3226">21921 16890 677,'0'0'81,"0"0"-17,0 0 0,0 0-13,0 0-10,0 0-40,-11-99-1,11 102-12,0 29-2,0 23 12,0 19 3,0 5-2,0 3 2,0-6-1,0-4 0,-9-12 2,-2-11 3,-3-5-5,-1-21-9,7-6-31,-7-15 0,-5-2 16,1-19 20,9-23-8,-1-15-30,11 2-4,0 6 35,15 17 6,18 7-29,7 10 23,4 3 11,6 1-3,-2 0 4,-8-4-1,-11 5 53,-7 4 6,-12-5 12,-4 6 7,-1-1-25,-5 6-8,0 0-23,0 0-22,0 0-2,0 0-5,0 0-2,5 23 4,2 9 5,2 9-6,-9 9 6,0 3-1,0 6 0,-6 3-7,-20-3-47,-6 5-54,3-14-75,6-20-74</inkml:trace>
  <inkml:trace contextRef="#ctx0" brushRef="#br2" timeOffset="273797.5485">22366 17142 144,'0'0'439,"0"0"-338,132-128-44,-66 103-25,4 2-4,-6 8 32,-16 9-12,-13 6-29,-13 0-16,-7 0-3,-10 26-3,-5 17-10,-23 26 8,-43 7 5,-12 2 2,-1-11 1,16-9-3,21-11 0,15-16 0,17-3 0,10-7 0,0-6 0,38-3 2,41-7 1,45-5 8,35-9-6,18-27 7,2-4-12,-17 9-13,-30 9-56,-26 12-86,-41-1-110</inkml:trace>
  <inkml:trace contextRef="#ctx0" brushRef="#br2" timeOffset="287853.9988">15784 18560 498,'0'0'30,"0"0"-30,0 0 4,0 0 31,0 0 26,0 0 1,0 0-5,0-9-39,5-6-15,10-5 15,0-2 16,0 1-21,3 0-11,-2-2-2,-5-3 9,-7-1-8,1-9 7,-5-6-6,0-7-2,0-6 6,-15 2-6,-9 2 0,-6 7 1,0 12 1,8 4-2,10 11 1,4 13 3,8 0 7,-7 4 6,7 0-12,0 0-5,0 0-8,0 21-3,0 15 7,0 28 4,7 7 0,10 18 5,3 2 3,-3 0-8,-9 1 7,2-2-6,-10-5 1,5 0-2,-5-3 1,0-1-1,0-14-1,-5-1-38,-10-9-48,-8-12-45,-3-22-79,-4-23-200</inkml:trace>
  <inkml:trace contextRef="#ctx0" brushRef="#br2" timeOffset="288077.7548">15332 18759 602,'0'0'110,"0"0"-55,0 0 16,0 0-32,0 0-13,0 0-13,79-85-13,4 60 4,16 3 1,10 1-5,-2 11 0,12 5-51,-2-3-35,0 4-66,-8-2-134</inkml:trace>
  <inkml:trace contextRef="#ctx0" brushRef="#br2" timeOffset="288401.9805">16664 18456 702,'0'0'69,"0"0"-40,0 0-2,0 0-14,0 0 11,165-76 4,-138 76-28,-12 0-2,-10 0 1,-5 28-18,0 11 13,-32 15-6,-31-4 10,-6-1-8,6-17 10,24-15 0,11-11 4,23-2-4,5-4 0,0 6-8,3 3-6,27 4 14,14 2 2,19-5 4,16-3-5,1 1 5,16-8 2,7 9-8,16-1-17,3-8-112,2 0-138</inkml:trace>
  <inkml:trace contextRef="#ctx0" brushRef="#br2" timeOffset="288625.9315">17960 18397 589,'0'0'73,"0"0"11,0 0-44,0 0-13,0 0-5,181-72-21,-106 63-1,2 6 0,-7 3-28,-6 3-59,-22 21-30,-16 1-179</inkml:trace>
  <inkml:trace contextRef="#ctx0" brushRef="#br2" timeOffset="288837.0584">17821 18814 702,'0'0'177,"0"0"-82,0 0-64,0 0-18,0 0 3,154-59-10,-33 31 10,2 9-15,-20 7 4,-28 12-5,-22 0 0,-8 1-50,-21 21-24,-14 3-123,-10-6-156</inkml:trace>
  <inkml:trace contextRef="#ctx0" brushRef="#br2" timeOffset="298376.6687">18785 18289 136,'0'0'45,"0"0"-20,0 0-11,0 0 4,0 0 10,0 0 21,0 0 2,0 0 18,0 0-9,0 0-4,0 0-17,0 0-15,0 0-10,0 0-4,0 0 1,0 0-3,0 0-1,0 0-4,0 2-3,0-2 0,0 0 0,3 0 0,2 0-1,15 0 1,9 0 1,13 0 2,-1-2 0,5-2-3,2 4 4,1 0-9,-4 0 6,0 0-1,-8 4 0,-2 8 0,-8 0-1,-9 0 1,-3 1-3,-12-6-1,-3 4-2,0-2-2,0 6 5,-10 8 3,-23 9 1,-6 0 6,1 5-7,8-9 6,5 0-6,10-13 4,10-3-4,1-3 0,4-5 0,0-2 0,0 2 0,0 1 0,0-5 0,0 4 0,0-1 0,15 6 7,12-4 5,15 1-3,10-1 21,11 1-7,13 0-17,-16-2 1,7-4-14,-9 5 7,-9-5-21,-2 0-25,1 0-6,-4 0-84,-6-15-138</inkml:trace>
  <inkml:trace contextRef="#ctx0" brushRef="#br2" timeOffset="298842.5099">19630 18289 462,'0'0'111,"0"0"-82,0 0-3,0 0-24,0 0-2,0 0-6,33-47 6,22 32 1,29 0-1,11 3 5,-4-3-5,-4 7 6,-12-1-4,-12 9-2,-14 0 0,-21 0 0,-16 0-1,-7 0 0,-5 0-1,0 0 4,0 0-1,0 0 0,0 0-1,0 0 18,0 0 1,0 0-15,0 0-4,0 9-6,0 26 4,-7 17 4,-8 9-1,-3 2 9,0 5 2,-3-8-12,0 3 0,1-8 10,1-2-9,9-1 0,5-8-1,5-1-26,0-11-40,0-6-91,0-20-108</inkml:trace>
  <inkml:trace contextRef="#ctx0" brushRef="#br2" timeOffset="299083.3378">19939 18727 336,'0'0'220,"0"0"-134,0 0-43,0 0-27,0 0-16,141-116-1,-51 84-2,7 4 3,0 9 0,-8 3 3,-4 9-7,-8 7 1,-7 0-49,-6 0-102,-11 0-146</inkml:trace>
  <inkml:trace contextRef="#ctx0" brushRef="#br2" timeOffset="299315.0356">20976 18372 288,'0'0'52,"0"0"-50,0 0 0,0 0 11,0 0 19,151-27 2,-114 22-21,-1 3-13,6-7-4,-7 5-90,-1-8-82</inkml:trace>
  <inkml:trace contextRef="#ctx0" brushRef="#br2" timeOffset="299735.5599">20948 18352 301,'0'0'69,"0"0"-35,0 0-8,0 0 10,0 0-7,0 0 18,-74 72-43,66-57 3,-4-2-2,0-3-2,6 5-2,-4-4 3,5-5-4,5 4 0,-4-10-5,4 5-11,0 2-1,0-3 13,0 8 0,9-3 4,12 1 0,6 3 2,0-2-2,5 1 7,0 3-5,-7 6 8,1-1 1,1 2-7,-8 9 7,-1 2-9,-13 5 2,-5-2-4,0-4 0,-17-5 4,-23-4-1,-23-8-2,-21-4 15,-11-11-11,-2 0 0,11-26-5,16-6-8,33-7-103,27-4-103</inkml:trace>
  <inkml:trace contextRef="#ctx0" brushRef="#br2" timeOffset="300129.4903">21583 18291 631,'0'0'48,"0"0"29,0 0-60,0 0-17,0 0 6,0 0 13,0-6-19,0 6 0,0 0-11,0 21 11,11 2 0,0 13 7,-1 2 0,2 5-7,3 4 4,-10 3-3,3 3 4,1 0-5,-8-5-44,-1 6-43,0-14-40,0-17-150</inkml:trace>
  <inkml:trace contextRef="#ctx0" brushRef="#br2" timeOffset="300566.0778">22015 18291 264,'0'0'284,"0"0"-232,0 0 11,0 0-4,0 0-39,0 0-17,-15-32-3,15 32-1,0 0-18,-7 11 6,2 20 13,-5 8 0,-15 4 7,-7 4 5,-16 0-5,-7-13 5,4-4-10,11-15 8,17-7-3,15-8 13,3 0 5,5 4-4,0-4-18,0 0-3,0 0-3,8 0-6,27 0-6,20 5 8,9-3 4,-2 6-6,8 5 9,-7-9-1,4 7-11,5-7 12,7 4-2,6-8-18,-1 4-58,-5-4-76,-9 0-154</inkml:trace>
  <inkml:trace contextRef="#ctx0" brushRef="#br2" timeOffset="301100.1125">22652 18226 295,'0'0'86,"0"0"39,0 0-35,0 0-15,0 0-13,0 0-34,0-32-18,0 32-10,0 1-17,0 25 7,0 12 10,4 16 12,1-2 11,1 3-2,-6-2-9,0-6-12,0-3 1,-6-8 5,-3-2-5,-7-4-1,7-13-6,4-7-29,4-5-7,1-5 31,0 0 11,0-31 14,0-16-14,1-7-8,38-9-40,14 9-19,2 15 23,-6 14 37,-12 9 7,-5 10 0,-6-3-1,-9 5 1,-9 1 17,1 3 7,-6 0 9,4 0 21,-7 0-2,0 0 0,0 0-16,0 0-6,0 0-22,0 0-4,0 0-4,5 11-12,3 21 11,7 9 1,-6 7 6,-1-1 1,-1 4-4,-7 1 0,0 3-3,-12 7 0,-20-7-33,-15-13-92,7-21-69</inkml:trace>
  <inkml:trace contextRef="#ctx0" brushRef="#br2" timeOffset="301420.2132">23286 18412 534,'0'0'75,"0"0"-40,156-127-14,-82 91 15,-11 8 30,-9 7-9,-23 10-27,-12 7-27,-6 4-6,-13 0 1,0 0-15,0 19-14,-12 19-16,-16 5 45,-10 1-6,1-8 13,17-4-7,8-9 4,12-4-4,0 9 0,37-7 1,40-5 1,40-4 6,37-12-1,18-7 4,14-18-18,-24-3 4,-30 2-8,-35 8-8,-17 3-60,-31-2-130,-34-7-216</inkml:trace>
  <inkml:trace contextRef="#ctx0" brushRef="#br2" timeOffset="305724.7591">25029 3556 172,'0'0'78,"0"0"5,0 0 27,0 0-15,0 0-33,0 0-13,0 0 19,0-6-22,9 0 4,-6-5-12,9-1 1,-4-1-10,4-1-2,5 0-11,8-3-14,13 0-2,17-2 0,6-1 0,11 5 0,1 5-4,-9 4 4,-12 6 0,-16 0 0,-9 0-2,-8 4-13,-1 13 12,-6 10-9,-9 12-15,-3 8-2,-3 10 18,-31 7 6,-13-1 5,-11-1 0,-14-8 0,-12-3 0,1-11 0,4-5 4,4-5-3,3-5-1,8-5 0,4 1 1,17-8-1,19-3 0,19-3 0,5-5-1,0-2 1,0 0 0,0 0 0,17 0 3,38 0-2,24 0 6,26 0-1,17-6-6,9-10-36,1 6-61,-7-7-58,-9 5-104</inkml:trace>
  <inkml:trace contextRef="#ctx0" brushRef="#br2" timeOffset="306354.1929">26426 3562 384,'0'0'124,"0"0"-53,0 0 47,0 0-13,0 0-25,0 0-30,20-86-26,-20 86-24,0 0-18,-28 29 2,-27 16 6,-27 16 10,-7 2 5,-1 3-3,3-9-2,18 5 1,9-12-1,16-8 0,18-5 0,9-14 2,7-8-4,10-11 2,0-4-4,0 0 4,0-3 14,32-36 1,33-17-15,19-15-6,8 5-4,-7 3 10,-17 7 0,-12 6 6,-20 12-4,-4 3-1,-15 7 18,-2 8-4,-5 5 4,-3 6 2,-7 8-3,0 1-5,0 0-13,0 0-9,3 0-3,9 23-6,-2 14 11,18 12 7,6 11 1,1 6-1,5-1 0,-5 9 3,2-4-3,-5 1 1,-4-8-1,-13-4 0,-6-9-1,-3-7 1,-6-8 0,0-13-3,0-1 1,-15-10 0,-30 1 2,-22-11 7,-20-1-2,-8 0 4,-12-22-2,13-10-7,14 0-4,23 0-81,37-8-96,25-5-297</inkml:trace>
  <inkml:trace contextRef="#ctx0" brushRef="#br2" timeOffset="306768.62">27331 3941 494,'0'0'169,"0"0"-86,0 0 0,0 0-30,22-123-34,-7 96-9,8-8-10,6-5 0,3-2-1,-1-6 0,-4-1 1,-12 5 7,-3-4-6,-12 4 0,0 3 0,0 10 8,0 11 11,-10 8-1,8 8 5,2 4-19,-3 0-5,-9 5-14,-5 26-1,-1 21 12,-4 13 1,6 9 1,-3 4 1,12-1 0,1 0 1,6-2-1,0 4 0,0-2 1,0-4 3,8 2-2,7-8-2,-6-6-37,1-4-84,-5-19-68,-5-23-177</inkml:trace>
  <inkml:trace contextRef="#ctx0" brushRef="#br2" timeOffset="306971.8326">27089 4042 556,'0'0'44,"0"0"-13,0 0 23,159-71-31,-64 55-10,14 4-7,1 5-6,5 3 0,-9 1-1,-6 2-67,-11-3-79,-9-2-165</inkml:trace>
  <inkml:trace contextRef="#ctx0" brushRef="#br2" timeOffset="307277.2532">28236 3829 175,'0'0'13,"0"0"7,0 0 0,0 0 41,0 0 1,164-66 1,-129 63-11,14-5-10,-9 3-3,15-2 6,0 3-12,6 1 12,-8 2-9,1-2-5,1 0-16,-8 3-14,-7 0 1,-5 0-2,-2 0-2,-11 0-20,-3 3-81,-4 0-129</inkml:trace>
  <inkml:trace contextRef="#ctx0" brushRef="#br2" timeOffset="307584.7141">28601 4233 463,'0'0'3,"0"0"17,0 0 118,0 0-28,0 0-43,0 0-17,109 0-7,-26-4-26,4-8 1,-3 3-10,-9-1-5,-6-2 0,-11 4-3,-13 0 0,-9 2 0,-8 5-34,-6-3-53,-2 4-58,-8-5-54,-4 0-172</inkml:trace>
  <inkml:trace contextRef="#ctx0" brushRef="#br2" timeOffset="309017.9426">30116 3797 111,'0'0'387,"0"0"-303,0 0-35,0 0 22,0 0-19,0 0-21,86-116-4,-70 94-9,5 1 22,-6-6 1,5-7-21,-9 2-2,-6-1-8,5-6 0,-6-3-5,-3-3 1,3 1-3,-4 12 0,0 5 4,0 10 6,0 6 0,0 6-3,0 5 2,0 0-11,0 0-1,0 0-11,0 0 0,0 5 1,-4 22-7,-6 13 13,0 14 0,-1 4 4,-6 9 0,5 4-1,1 4 1,-1-1 1,0 2-1,4-3 2,-4-2 0,-1-2-2,6-6 1,0-9 2,2-7-3,4-7 0,1-9-12,-2-4-38,2-5-21,0-8-43,0-10-22,13-4-102</inkml:trace>
  <inkml:trace contextRef="#ctx0" brushRef="#br2" timeOffset="309452.8282">29765 4027 423,'0'0'116,"0"0"-65,0 0 23,0 0 30,0 0-51,0 0-32,-15-32-7,18 28-4,28-4-8,22 4 1,7 3 1,12-2-4,14 3 7,-8 0-7,11 0 0,-6 0-4,-4 0 12,-7 0-8,-12 3 0,-18-2 2,-15-1-2,-14 0 6,-8 0-6,-5 0 9,7 0 4,-2 0 19,7-1-21,4-9-9,-1 1-4,-6 1 0,1 5-2,-4-2 3,5 3-35,-1 2-29,1-2-98,-1-5-229</inkml:trace>
  <inkml:trace contextRef="#ctx0" brushRef="#br2" timeOffset="310959.2538">31187 4022 360,'0'0'118,"0"0"-44,0 0-10,0 0-30,0 0 11,0 0-11,32-34-16,-26 32-3,-1 2-10,1 0-4,-6 0 3,0 0-4,0 0-5,0 0-1,0 17-19,0 7 22,-17 13 3,-7 3 6,-7-5-1,-10 2-5,6-5 4,-3-7-3,13-6-1,10-4 1,5-5-1,10-3 0,0-1 0,0-6-1,0 3 1,0-3 0,0 0 6,0 0-3,16 0 2,4 0 16,11 0 26,12 0-26,6 0-18,-6 0-1,16 0-2,6-5-81,2-6-133</inkml:trace>
  <inkml:trace contextRef="#ctx0" brushRef="#br2" timeOffset="311162.6861">31624 4005 515,'0'0'117,"0"0"-19,0 0-52,0 0-46,0 0-13,162-30 6,-87 30-7,4 0-44,4 0-71,1 7-128</inkml:trace>
  <inkml:trace contextRef="#ctx0" brushRef="#br2" timeOffset="311748.6705">32509 3771 511,'0'0'125,"0"0"-60,0 0 40,0 0-60,0 0-16,0 0-21,0-56-6,3 52-2,9-2-16,8-5-24,0 2-23,8-2-13,-8-1 43,-1-1 20,-4-1 13,-2-4 4,0-5-4,-4 4 3,1 0 1,-2-2 28,-1 3 17,-2-1-3,2 6 18,-4-1-32,-1-1 10,-2 7-1,0 1-24,0 2 2,0 5-4,0 0-8,0 0-7,0 0-8,0 0-2,0 8-12,0 21 9,0 15 5,-5 7 8,-4 7 1,6 1-1,0 0 2,-1 4-2,1 4-2,1 5 2,-1-3 0,-2 3 3,-2-6-3,2-6 0,2-8 1,-4-2 0,2-3 2,-7 0-2,7-7-1,2 2 0,-4-5-49,6-8-19,-6-5-32,-5-9-8,-8-14-72,-8-1-107</inkml:trace>
  <inkml:trace contextRef="#ctx0" brushRef="#br2" timeOffset="312100.7899">32254 4284 404,'0'0'223,"0"0"-195,0 0-20,211-71 11,-109 61-5,5 6-14,-3 4-7,-7 0 5,-14 0-69,-12 0-11,-21-5-5,-17-4-23,-21-5 94,-5 1 16,-6-1 158,3 2-30,-3 3 19,-1 3-31,0 6-7,0 0-50,0 0-24,0 0-34,0 0-1,0 0-8,0 0-7,0 14-1,0 13 7,0 18 8,-8 8 2,-9 13 2,-8 11-3,2 11-16,3 0-78,8-8-83,9-21-104</inkml:trace>
  <inkml:trace contextRef="#ctx0" brushRef="#br2" timeOffset="312713.8875">29019 5537 568,'0'0'70,"0"0"-65,0 0 33,0 0 15,0 0-45,0 0-1,0 26-4,0-25-2,0 2-1,2-3 10,-1 4-10,13-4-1,18 0 1,18 0 2,22 0 26,15 0-17,8 0-10,-3 4-1,3 2-27,-1 4-94,-15-3-83</inkml:trace>
  <inkml:trace contextRef="#ctx0" brushRef="#br2" timeOffset="312961.4591">29051 5960 483,'0'0'206,"0"0"-142,0 0-53,0 0 55,0 0-50,0 0-16,-2 15-20,46-3 20,29-1 2,11 0 4,11-3-3,16-1 2,-4-1-5,0 1-2,-7-4-69,-10-3-19,-14 0-97,-16 0-176</inkml:trace>
  <inkml:trace contextRef="#ctx0" brushRef="#br2" timeOffset="313839.6328">30392 5685 357,'0'0'222,"0"0"-144,0 0 4,0 0-4,0 0-51,0 0 3,92-74-20,-55 65-8,17 5 0,-2 0 0,-1 2-2,1 2 0,-13 0 4,-2 0 0,-19 2-4,-3 6-12,-8 6 3,-7-1 3,0 7 0,0 7-7,-29 16 6,-19 0 7,-6 1 3,1-4 0,16-11-2,10-8 1,12-7-2,12-5 1,-2-5 0,5 1-2,0-5 2,0 0 3,0 0-4,0 0 0,0 0 0,0 0 2,0 0-2,0 0 1,16 5-1,23 0 7,25 0-2,11 0 1,13-2-6,3-3-53,-4 0-75,-10 0-13,-10-23-169</inkml:trace>
  <inkml:trace contextRef="#ctx0" brushRef="#br2" timeOffset="314268.2099">31251 5563 415,'0'0'161,"0"0"-86,0 0 41,0 0-43,0 0-63,0 0-10,6-16-8,9 16 4,10 0 1,9 0-1,1 0 4,5 0 0,-3 0 0,-4 0 4,-4 0-3,-12 0-1,-2 0-1,-12 0 1,-3 0 0,0 0-4,0 2-8,0 12-5,0 7 3,0 11 7,-10 5 6,-13 2 1,4 1 3,4-2-1,-2 2-2,1 1 2,4-3 0,-3 1 4,0 2-4,6-1-2,-6-9-57,7-4-79,8-11-123</inkml:trace>
  <inkml:trace contextRef="#ctx0" brushRef="#br2" timeOffset="314471.0217">31052 5928 569,'0'0'65,"0"0"9,0 0-6,0 0-41,0 0-27,184-32 0,-94 32-8,4 0 16,-2 0-16,-2 7-10,-5 1-65,-16-8-93,-12 0-143</inkml:trace>
  <inkml:trace contextRef="#ctx0" brushRef="#br2" timeOffset="314718.271">32013 5640 99,'0'0'74,"0"0"-28,0 0 1,0 0-12,131-9-30,-109 9-5,-6 0-57,-2 0 3,4 0-13</inkml:trace>
  <inkml:trace contextRef="#ctx0" brushRef="#br2" timeOffset="315197.3329">32189 5584 1,'0'0'169,"0"0"-113,0 0-30,0 0 35,0 0-4,0 0-6,-60 45-9,28-20 6,0 6 9,-10-3-29,1 6-7,0-3 21,3-3-26,1-5-6,12-1-1,0-5 0,10-10-9,8 1-1,6-3 1,1-4 0,0-1 2,0 0 0,0 0 16,13 0-8,22 0-7,4 0 4,14 0-7,-4 0 0,-6 0 1,-3 0-5,-10 0 4,-8 0-3,-4 7-2,-9 8-13,-2 12 14,-7-5 0,0 8-1,0-3 5,0-4 0,-16 1-1,-2-2 1,-9-5 5,2-1-3,-13 1 2,-1 1 0,-8 5-4,-1-7-16,9-14-198</inkml:trace>
  <inkml:trace contextRef="#ctx0" brushRef="#br2" timeOffset="315730.1299">30076 6786 375,'0'0'236,"0"0"-219,0 0-15,0 0 25,0 0 25,0 0-50,-8 0-2,8 1-12,15 4 12,25 3 2,10-4 52,19 1-13,13-5-17,12 0-5,-13 6-1,-5 2-16,-14 0-2,-16-3 0,1 0-22,-17 0-75,-4-5-68,-18 0-282</inkml:trace>
  <inkml:trace contextRef="#ctx0" brushRef="#br2" timeOffset="316134.6623">30985 6750 207,'0'0'318,"0"0"-281,0 0 23,0 0 10,0 0-32,135-48-16,-96 48 2,-4 0-8,-4 0-10,-5 7-3,-11 6-2,-7 2-1,-8 8-7,0 14-1,-28 7 0,-36 9 8,-15-2 5,1-7-1,6-11-3,13-6 2,27-7-2,7-3-1,14-5 0,9-7-4,2 5 2,0-3-2,0 3 4,15-5 1,24 4 6,24-5 2,12-1 3,7-3 1,7 5-8,-2-5-5,-2 0-82,-4-5-118</inkml:trace>
  <inkml:trace contextRef="#ctx0" brushRef="#br2" timeOffset="316554.4359">31707 6760 415,'0'0'67,"0"0"25,0 0-45,0 0-1,163-68-4,-130 66-12,-3 2-17,-7 0-10,-4 0-3,-6 0-1,-4 12-6,-9 8-4,0 8 5,0 6 0,0 1 6,-15 5 2,-12-1 1,-3-7 0,0-3-1,1-8 1,9-6 0,8 0-2,-1-8-1,8-2 1,5 0-1,0-5 0,0 5-1,0-2-4,0 0 3,0 1 1,5 4 1,25 1 8,12 1 14,6-3-9,9 2-11,10-8-2,-3-1-103,-6 0-142</inkml:trace>
  <inkml:trace contextRef="#ctx0" brushRef="#br2" timeOffset="316794.3989">32455 6697 122,'0'0'228,"0"0"-203,0 0 7,154-27-12,-87 27-7,8 0 38,-6 0-50,-7 4 13,-19 8-14,-10-1-13,-21 1-86,-12-8-109</inkml:trace>
  <inkml:trace contextRef="#ctx0" brushRef="#br2" timeOffset="317139.9724">32552 6709 308,'0'0'168,"0"0"-120,0 0 4,0 0-18,0 0-20,-137 36-7,115-12 3,-5 7 0,-6 0-2,6 1-1,7-1-7,2-8 0,9-2-2,9-4 1,0-8-19,7-1 6,28 0 14,19-1 7,8 0 0,6 2-6,-4 0 4,-16 0 2,-13 2-1,-8 1-1,-20 3-5,-2 2-1,-5 4-5,0-2 4,-39 5 2,-13-2 5,-26-1 20,-11 3 5,-8-6-18,3 4-12,16-7-48,16-15-225</inkml:trace>
  <inkml:trace contextRef="#ctx0" brushRef="#br2" timeOffset="317553.4758">29394 7958 588,'0'0'139,"0"0"-64,0 0-31,0 0 2,0 0-20,0 0-26,140-55-1,-48 49 1,7 4 2,5 2-2,-9 0 0,0 0 2,-3 3-2,-1 10-67,-14-4-66,-19-9-159</inkml:trace>
  <inkml:trace contextRef="#ctx0" brushRef="#br2" timeOffset="317786.9688">29571 8138 572,'0'0'112,"0"0"-87,0 0-12,0 0 40,0 0-17,0 0-27,136 0 8,-29 0 15,-9 0-22,-4 0-7,-7 0-1,-7 0-2,2 0-23,-5 5-59,-5-2-46,-5-3-157</inkml:trace>
  <inkml:trace contextRef="#ctx0" brushRef="#br2" timeOffset="318437.5847">30710 7838 168,'0'0'343,"0"0"-259,0 0-21,0 0 40,0 0-28,0 0-30,99-30-25,-29 24 0,4 1-9,4 5-11,-6 0-1,5 9 0,-6 9-28,-8 2-91,-13 1-51,-16-7-128</inkml:trace>
  <inkml:trace contextRef="#ctx0" brushRef="#br2" timeOffset="318865.9374">30988 7887 400,'0'0'167,"0"0"-91,0 0 28,0 0-29,0 0-46,0 0-23,-40-8-6,15 24-6,-9 9 5,-3 7 1,2-5 1,4-1 0,2-9 0,9 2 2,-2-8 0,11-4-2,1-2-1,10-5 2,0 0-1,0 0-1,0 0-1,5 0-18,33 0 1,16 0 18,12 0 6,1 4-3,-6 7 1,-15 1-4,-10 3-7,-15 2 4,-6 3 0,-13 5 2,-2 4-4,0 1-3,0 2 8,-22 0 3,-9-9 3,-5 4 31,-15-4-3,-1-4-15,1-3-10,13 0-9,13-3-10,20-2-111,5-11-85,42-7-242</inkml:trace>
  <inkml:trace contextRef="#ctx0" brushRef="#br2" timeOffset="319179.9176">31650 8079 682,'0'0'120,"0"0"-14,0 0-8,0 0-42,0 0-46,0 0-10,-41-15-19,22 57 8,4 20 9,12 10-14,3-9-30,15-10-20,13-19 9,-8-13 38,-5-15 19,-6-6 1,-3 0 10,-2-29 49,-3-18-47,-1-12 27,0-9-30,-5-8 6,-16 13-9,1 12 9,5 16-11,8 19-5,7 16-22,17 0-102,31 0-242</inkml:trace>
  <inkml:trace contextRef="#ctx0" brushRef="#br2" timeOffset="319442.8295">32129 7975 702,'0'0'154,"0"0"-27,0 0-26,0 0-27,0 0-45,0 0-24,-22-40-5,22 40-7,0 0-10,0 26-1,0 10 16,0 14 2,0 9 0,0 12 2,0-2-2,0-6-29,0 1-39,0-10-14,12-14-53,13-14-90,10-25-197</inkml:trace>
  <inkml:trace contextRef="#ctx0" brushRef="#br2" timeOffset="320026.2474">32617 8037 667,'0'0'129,"0"0"-8,0 0-41,0 0-40,0 0-40,0 0 0,0 0-17,-8 38 4,-9 15 10,-11 11 6,-2-5-4,-2-5 5,-15-13-4,-2-14 4,4-4-4,-10-12-1,13-11 0,5 0-6,12-17-2,10-17 6,7-3 0,8 5-7,0 4 1,3 15 8,29 2-5,-2 11-4,17 0 7,7 0 1,6 0 1,3 11 2,3 5-7,-3 0 6,-1 0-27,-15-7-3,-10-7 6,-11-2 19,-15 0 5,-3-23 11,-6 0 20,1-1 24,-3 1-11,2 3-7,6 5 1,-8 3 16,3 8-17,-3 4-14,0 0-12,0 0-11,0 0-4,0 0-5,0 0 2,0 17-4,0 13 0,0 8 6,0 10 5,0-1 0,0 0-1,-13-3 0,5 0 0,-3-3-17,8 8-22,1-8-29,2 0-52,0-10-50,0-17-126</inkml:trace>
  <inkml:trace contextRef="#ctx0" brushRef="#br2" timeOffset="320656.2559">33168 8102 439,'0'0'170,"0"0"-72,0 0-10,0 0-30,0 0-43,0 0-15,8-16-15,-8 44-3,0 13 9,0 18 9,-10 3-1,3-7 1,-4-1 0,-1-12 1,3-11 0,-6-8 2,10-10-3,-6-5 0,4-3 0,7-5 4,0 0 7,0 0-2,0 0 14,0 0-8,0-5-15,5-3-6,8-5-7,-3 7 6,16-3-20,-1-3-3,13 5-4,-6-5-5,-5-1-22,-2-2 46,-9-2 6,-7 0 9,-1-3 13,-4-2 41,-4 0 9,5 2-10,-5 4 11,0 5-12,0 8 1,0 3-25,0 0-15,0 0-13,0 0-2,0 0-9,0 0 4,0 14-7,0 12 10,0 10 0,0 1 4,0 2-1,-9-1 1,-8-1-3,4 5 0,0-9 3,3-1 8,3 5-8,2-10-41,5 5-53,0-16-68,5-11-52</inkml:trace>
  <inkml:trace contextRef="#ctx0" brushRef="#br2" timeOffset="320994.3042">32806 8390 506,'0'0'89,"0"0"-34,0 0-10,0 0-22,0 0-23,0 0-1,59-10-8,4 10 9,13 0-5,2 0 3,-7 0 2,-3 0-1,-18 0-53,-6 0-16,-6 0-79,-18 0-98</inkml:trace>
  <inkml:trace contextRef="#ctx0" brushRef="#br2" timeOffset="321452.448">33332 8368 200,'0'0'363,"0"0"-237,0 0-5,0 0-35,0 0-50,0 0-21,70-95-15,-20 89 1,7 6 7,-9 0-4,-16 0-4,-10 0-7,-12 11 6,-3 5-1,-7 4 2,0 18-11,-12 0 1,-32 11 10,-19 2 1,-9-7 1,7-7 4,8-5-6,17-10 5,20-5-5,8-2 0,10-3-4,2 1 4,7 2-1,43 4 1,29-7 3,38-12 13,17 0-12,-7 0 4,-8-17-3,-36-1-5,-29 4 4,-26 5-4,-21 4 6,-7 3 14,0 1-20,0 1-2,-10 0-11,-25 0-85,-24 17-53,14-3-98</inkml:trace>
  <inkml:trace contextRef="#ctx0" brushRef="#br2" timeOffset="322562.6703">30105 7824 445,'0'0'38,"0"0"53,53-148-41,11 102 29,14 5-19,23 3-21,19 1-13,26 5 3,16 9-2,9-3 6,8 11-13,-7-1-1,-1 11 0,-1 3-11,4 2-7,0 0-1,5 0-3,-2 16 0,4 6 3,-15 5 19,-2 5-19,-7 7-1,-7 3 1,-1 13 0,-8 0 2,-7 6 5,-17-2-7,-14 3-8,-16-2 8,-10-1 5,-10 4-5,-5-4-1,-12 5-6,-3 1 7,-13-6 2,-1-1-2,-13-3-5,0 5 5,-3-3 0,-5 0 0,-6 4-1,-6-1-5,0 2 6,0 0-2,-11-5 2,-8 0-1,-7 2 1,-5 0 2,-9 1 0,-8-3-2,-11 2 5,-9 5-5,-11 0 0,-16 10 2,-21-4 0,-18-7-1,-9-4 2,-1-15 4,2-17-5,-9-12 0,-1-11-2,-17-4 7,-2-5 1,-10-26-5,-11-16 3,-4-10-1,-14-7-3,-4-8-2,-2-1 5,-8-5-4,-4-6-1,7-1-3,10-6 2,17 0 1,36 6 4,30 3 1,25 5 17,24 1-16,15-1 2,16-6 19,13-9-10,20-3 4,15-1-13,0-2-1,27 9-7,36 2 0,11 4-1,24 2 1,13 2-6,9 8 6,6 13 0,16 9 0,20 8-6,15 6 6,19 8 0,5 12-3,10 6 1,-7 9 4,-12 0-4,-8 4-3,-18 20-18,-19 8-23,-18 8-16,-9 9-14,-13 5-57,0-9-55,-11-16-294</inkml:trace>
  <inkml:trace contextRef="#ctx0" brushRef="#br2" timeOffset="589736.0345">5807 2536 173,'0'0'16,"0"0"18,0 0 3,0 0-5,0 0 26,0 0-13,0 0-7,14-79-10,-14 73 7,0 0-12,0 0 4,0 0-14,0-1-12,0 2 4,6 1 5,-6 0-4,0 4 12,0 0-7,0 0-6,0 0-4,0 0 1,0 0-2,0 0 3,0 0-2,0 0-1,0 0 8,0 0-4,0 0-4,0 0 0,0 0 0,0 0-3,0 0-1,0 0 2,0 0 0,0 0-1,0 1-4,0 14 7,0 9 0,-6 11-3,-8 4 2,-1 8 1,2 1-3,-2 6 3,-2 0 1,7-3-1,-5 7 1,-3-2-2,-2-3 3,4 0-3,1-2 1,7-4 0,-4-4 1,4-6 1,1-5-2,-1-7-3,3-5 3,2 1 0,3-3-1,-5-4 2,5-1-1,0-2 0,0-2 0,0-2 5,0-3-4,0-3-1,0 2 4,0-1-1,0-2 3,0 0-3,0 0 8,0 0 15,0 0 1,0 0 0,0 0 10,0-10-7,0-14-26,0-6-4,0-5 2,0-5-2,0-1 0,5-1 0,-2-3 0,2 6 0,3-4 0,-3-1 1,2 4-2,-4 1 0,2 0 1,7 4 1,-9 2-1,2 1-3,2 2 3,-7 4 2,0 3-2,0-4 2,0 2-2,3 2-2,-3-3 2,5 3 2,2 5-2,-7 1-1,4 7-1,-4-2 4,5 2-4,-5 5 5,5-4-5,-4 2 6,3 1-6,-4 0 4,5-5-4,-2 6 2,4 0-1,-4 0-1,9-1 1,3-5 1,5 3-7,8 0 4,16-8 1,14 12 1,2-2-1,-3 1 1,4 2 1,-11 2 0,-2-2-4,-3 0 4,-11 3 0,-4 0-3,-3 0 3,-5 0-3,-9 0 2,2 3-3,-7 9 4,-3 3-10,-3 2-16,-2 5 13,0 1 8,0 4 2,0 2 2,-8 1 1,-14 5 0,2-6 0,-2 1 1,-5-2-1,-3-9 0,-3 5 3,3-3-3,-5-6 4,8 2-4,0-8 0,12-1 1,-3-3-1,7 0 1,6-2-1,-5-1 3,5 0-3,2-2 0,-2 0 0,5 0 1,-7 0 0,7 0-1,0 0-1,0 0 0,0 0-2,0 0 2,0 0-9,0 2 3,0 2-15,15 4 15,16 1 7,2 0 0,21 2 4,-4-1-4,8-2 1,2 4-1,-9 2 1,-10 1-1,3 3 0,-9 2 0,-1-1 0,-8 5 0,4-2-1,-6-1 1,1 2 0,-7 0 0,-1 1-1,-9 2 1,1-1-3,-4 0 3,-5 1 0,0-5-1,0 3 1,0-4 0,-14 1 0,-11 2 0,-15 0 1,-13-3 6,-19-3-2,-25 5-1,-17-10 2,-6 1-2,-1-10-2,7-3 1,12 0-3,17 0 4,13 0-1,12-3 3,26-6 5,11 1-7,11 1 3,12 1 8,0 4-6,0-5-9,15-2-67,46-10-149</inkml:trace>
  <inkml:trace contextRef="#ctx0" brushRef="#br2" timeOffset="590471.4589">7052 2515 281,'0'0'74,"0"0"-60,0 0 46,0 0-13,0 0-1,0 0-15,0 0 5,0-64-1,0 64-11,0-2-2,0 2-10,0-3-5,12-1-7,18-4-2,18 3 1,2-3 1,2 1-1,2 6 0,1-5 1,4 1 1,-4 0 0,-3 0-1,1 0 0,-3 4 0,-6-5 0,1 5 0,-12 1-6,-1 0-17,-10 0-5,-2 0-15,2 0 2,-7 0-21,-9 0-42,-6 7-68,0-6-7</inkml:trace>
  <inkml:trace contextRef="#ctx0" brushRef="#br2" timeOffset="591246.9523">7151 2398 173,'0'0'37,"0"0"-22,0 0-15,0 0-1,0 0-9,0 0 1,0 15 9,0 6 6,0 6 30,0 8-15,0 7 11,0 2 47,-5 1-54,5 5-16,-11-3 17,6 4-9,2 2 3,-9-1-9,-1-1 13,5-2-8,-4-1-14,2-5 8,2-7-5,3 2-5,5-6 1,0-8 0,0-4-1,0-3 0,0-5 1,0-6 4,0-3-5,0-3 0,5 0 3,-5 0 9,0 0 22,0 0-8,0 0-7,0 0 2,0 0 2,0 0 14,0 0-9,0-12-15,3-7-12,2-9 2,2-3-3,-4-1 0,-3-2 1,5-2-1,-5 1 0,10-4 0,-5 5 0,5 5 4,-2 1-4,-1 6-5,1 4 1,8-4 3,-6 12-6,1-2 2,8 1-2,-4 2-1,5 1 4,-2 4-9,12 1-8,0 3-8,4 0 14,-1 0 3,16 10 3,1 2 7,4 1-2,4 4 4,7-7 0,-11 0 0,6-3-2,-3-5 2,-8-2 0,-4 0-4,-5 0 3,-5 0-2,2-14-8,-2-4-17,-2-1-76,2-8-48,-4-8-81</inkml:trace>
  <inkml:trace contextRef="#ctx0" brushRef="#br2" timeOffset="591822.3873">8741 2281 161,'0'0'7,"0"0"4,0 0-5,-135-20 21,103 20-8,2 0-14,-3 0 14,-3 19-6,5 2-6,-5 1-1,11 3 6,2 7-3,1-2 4,9 2-4,-1 2-7,8 0 9,6 4-5,0 4 13,20 4 39,18 2-35,16-1 3,16-3-6,7-6-6,-3-3-2,-1-6-1,-14-2-10,-9-1-1,-17-3-1,-6-5 1,-12-4 1,-11-3-1,1 1-2,-5-5 2,0-1 0,0-2 2,0 4-2,0 1 0,-15 1 5,-24 1-1,-21 0 16,-19-5 10,-13 1-23,-5-2-3,7 6 1,3 0-5,7-3 1,1 0-1,15-1-1,8-2-14,4-5-26,10 0-25,22 0-22,20-24-71</inkml:trace>
  <inkml:trace contextRef="#ctx0" brushRef="#br2" timeOffset="592310.48">9591 2186 275,'0'0'155,"0"0"-119,0 0-27,0 0-9,0 0-12,0 0-4,0 5 10,0 20 6,0 5 19,9 9 12,-4 4-9,5 4 3,-5 7-11,1 9-4,-6 5 5,4 5-11,-4 3 2,0-4-3,0-5 0,0-11 1,0-6-4,0-6 3,0-7 3,0-2-5,0-3 0,0-5 2,0-5-3,0-7-25,0-7-39,0-8-26,0 0-88,15-33 30</inkml:trace>
  <inkml:trace contextRef="#ctx0" brushRef="#br2" timeOffset="592781.981">10188 2323 286,'0'0'52,"0"0"55,0 0-70,0 0-21,0 0-15,0 0-1,-26-57-12,-11 87 6,-17 11 3,-14 9 3,-14 8 0,-2 5 2,0 7 0,-1 4 1,8-7 7,7-5-10,13-8 7,17-17-6,16-7-1,13-10-3,7-4-1,4-1 1,15 1 3,42 0 7,34 2 19,29-5 3,34 3-16,12 0-6,-7 3-3,-19 1-4,-18 0 1,-26 7 0,-18-5-2,-14 3 1,-26 0-1,-8-3-4,-15-3-6,-11 0-17,1-3 13,-5 2-10,0 4-18,0-2-40,0-5-43</inkml:trace>
  <inkml:trace contextRef="#ctx0" brushRef="#br2" timeOffset="597349.3469">3407 3228 179,'0'0'21,"0"0"-7,0 0-10,0 0 23,0 0 14,0 0 19,-25-13-3,25 4-15,0 0-24,0 0 10,0 0-7,0 4-1,0-3-7,0 4 7,0-1 8,0 2-12,0 0 9,0 3-6,0 0-10,0 0-6,0 0-3,0 0-3,0-1 1,0-2 1,0 1-1,0-6 2,15 1 0,10-1-6,-2 0 6,4-3-2,-5 5 1,-2 1 1,5 0 0,-2-2-2,19 2 2,2 5-1,6 0-2,7 0 0,18 0 3,15 0 2,16 0-2,14-1 0,9-10 0,-2-5 2,5-6-1,0 3 0,-11-7-1,-16 4 1,-14 2 2,-19 1-2,-27 7 0,-22 4 3,-16 3-4,-7 0 11,0 0 1,0-2 0,0-2-12,-12-2-2,-16 6 1,-7 1-21,-7 4-14,-3 0-13,-1 0-23,16 4-3,4 8-84,19-9 46</inkml:trace>
  <inkml:trace contextRef="#ctx0" brushRef="#br2" timeOffset="598648.3638">4745 2781 143,'0'0'159,"0"0"-102,0 0-29,0 0-5,0 0 20,0 0-1,-33-62 10,33 52 2,-4 0-27,4 3 5,0 6 1,0-2-11,0 3-7,0 0-9,0 0-6,0 0-3,0 0-1,0 0-6,0 0-5,0 0-4,19 21 5,29 11 14,21 7 0,21 5 1,10-4 2,4-2 0,8-1-2,-3-7-1,-10-6 0,-12-2 1,-15-5-2,-31-7 1,-10-4 0,-21-1-1,-10-5-5,0 0 6,0 3 7,-41 0-2,-20-2-5,-30 6 1,-2 1-4,9 7 9,15-2-7,21 6 1,11 0 0,7 2-1,3 5-6,9 4 7,-1 3 0,-1 2 0,9 1-8,0-4 8,5 3 0,-3-1 0,-2 2-1,-1 2-33,-3-5-23,0-1-47,2-9-70,11-23-29</inkml:trace>
  <inkml:trace contextRef="#ctx0" brushRef="#br2" timeOffset="600567.7442">3347 5423 201,'0'0'50,"0"0"-45,0 0-4,0 0 22,0 0 81,0 0-42,-4 17-34,4-17-8,0 0 8,0 2 25,0-2-15,0 0-21,0 0-16,0 0-1,0 0-8,19 4 0,34-4 8,41 0 1,45 0 7,23 0-3,27 0 4,3-6 9,-11-1-9,-19 5-1,-23-3 0,-17 1-8,-18 1 4,-12-2 0,-13 4-4,-26-4 0,-13-2 10,-16 1-6,-18-5 43,-2 5 11,-4-3-15,0-1-16,0 2-11,0 3-16,0 3 3,0 0-2,0 2-1,0 0-8,0 0-31,0 0-48,-10 0-50,-24 0-55,-8 0-61</inkml:trace>
  <inkml:trace contextRef="#ctx0" brushRef="#br2" timeOffset="601151.9346">4809 4978 331,'0'0'22,"0"0"9,0 0-28,0 0-1,0 0 50,0 0 2,-86-47 5,80 45-20,1 2-12,5 0-10,0 0-11,0 0-6,0 0-4,0 0-6,0 0 2,0 5-2,13 14 6,14 12-1,11 5 5,16 6 11,16 3 4,7 1 1,22-3-12,8-6 5,6-1-8,5-8 1,-13 0-2,-8-2 3,-23-1-3,-19-5 1,-18-3-5,-21-7 4,-12-2-4,-4-3-2,0 1 4,-30 15 2,-27 4 8,-14 9-4,-6 3 6,2 2-8,23-6-2,4 2 0,6-1 3,7 1-6,-2 8 3,-5 0 0,4 5 7,13-6-7,1 5-19,9-7-18,12-2-13,3-10-63,8-9-39,47-16 17</inkml:trace>
  <inkml:trace contextRef="#ctx0" brushRef="#br2" timeOffset="602240.148">6159 4972 267,'0'0'83,"0"0"-83,0 0-13,0 0-23,0 0 27,0 0 3,30 85 6,-15-36 8,0 1 21,-10 5-14,5 4 22,-2-1-11,-1 1 5,8-4-27,-7-2 6,4-11 10,3 5 1,-2-6-10,-4-8 2,-2 1-6,-2-10-3,-5-5-1,0-6-1,0-4 2,0-9 1,0 0 5,0 0 16,0 0 39,0-25-10,0-19-50,-12-15-2,3-7-3,-4-7-6,1 5-3,4 2 6,-7-3 3,3 10 0,-3 1 0,9 4-1,-1 4 2,2 4-2,5 10 1,0 4-1,0 5 0,18 1-4,9 6 2,1 5 1,8 9-4,-8 6 2,12 0 2,-6 5-7,11 22 5,-7 9-3,1 10 5,-9 11-1,3 4 3,-8 2-1,0-5-2,-4 0 3,-6-8-1,-7-5 1,4-8 0,-9-12 0,2-1 0,2-16 0,-7-1 0,1-7 3,-1 0-1,0 0 15,0-12 9,0-27-13,0-18-13,0-13-10,2-6 2,1 2 0,6 3 8,-6 8 0,5 12 0,2 5-2,6 4 2,-1 10-2,8 10 1,2 4-3,14 8 0,2 6-2,1 4 1,10 7 3,-5 35-7,-7 13 0,-6 15 9,-3 9 2,-12 6-2,-6 0 0,-1-4 9,-7-4-8,-2-5 0,2-13 2,5-4-3,2-14 3,-4-8-3,2-4 2,-10-6 0,0-8 0,0-3-2,0-7-36,0-5-56,-3-10 44,-24-38-133</inkml:trace>
  <inkml:trace contextRef="#ctx0" brushRef="#br2" timeOffset="602481.8588">7539 4644 156,'0'0'242,"0"0"-197,0 0-40,105-126-5,-53 108 0,13 5 2,7 7-2,7 5 0,-4 1 0,-3 0 2,-4 7-2,-9 8-6,-5 6-100,-18-10-43</inkml:trace>
  <inkml:trace contextRef="#ctx0" brushRef="#br2" timeOffset="602855.5825">7582 4589 217,'0'0'0,"0"0"-13,0 0 13,-3 164 43,3-109-13,15 1 44,-7 11-19,4 0-14,-9-3-13,2-2-12,-5-6 11,0-8-14,0-7-8,-5-8 0,-13-3 0,-9-11-4,5-3 7,2-9 0,5-7-1,4 0 13,7-23-3,4-14-16,0-12-1,9-1-7,27-1-1,6 3-2,8 9 3,9 5 4,1 6-4,9 8 3,-6 6-32,9 5-22,3 4-25,9 1-67,10-6-11</inkml:trace>
  <inkml:trace contextRef="#ctx0" brushRef="#br2" timeOffset="603342.041">8884 4609 266,'0'0'76,"0"0"12,-102-136-31,56 104-41,1 8 39,12 13-16,13 7-33,5 4-6,11 0-2,-2 27-12,6 12 4,0 8 2,10 8 6,21 3 0,13-2 2,-1 2 2,13-1 8,0 2-4,-2-3 1,3 2-5,-9-3 1,-4-5-2,-16-6 4,-3-5-5,-5-8 0,-9-6 0,-8-3 1,-3-5 0,-22-2-1,-43 2 8,-39-7 1,-18-10-7,-25 0-2,-5-4-7,14-24-9,26-3-3,37-2-14,60-2-23,25-9-8</inkml:trace>
  <inkml:trace contextRef="#ctx0" brushRef="#br2" timeOffset="603553.3876">9690 4262 448,'0'0'22,"0"0"-22,0 0-4,0 0-21,0 0 14,0 0 3,28 140 7,1-59 1,6 6 3,-2 6 7,4-10-9,-10-7-1,3-4 6,-10-10-4,5 1-2,-10-16 0,-6-4-22,-9-6-25,0-10-50,0-12 21,-9-15-39</inkml:trace>
  <inkml:trace contextRef="#ctx0" brushRef="#br2" timeOffset="603903.8061">10218 4452 260,'0'0'7,"0"0"14,0 0-4,0 0-17,0 0-5,-167-100 3,115 109 0,-3 18-2,-3 11 4,2 9-3,18 3 2,8 2-1,21-4-1,3-2-3,6-4-2,15-3 8,33-4 18,21-3 26,21-2-17,4-6 5,5-13-24,-9-3 1,-6-4 6,1-4-14,-1 0 10,-3 0-6,0 0-1,-14-7-2,-14 1-2,-18-3 0,-10 1-44,-10 2-77,-15-8-24</inkml:trace>
  <inkml:trace contextRef="#ctx0" brushRef="#br2" timeOffset="606177.6895">6011 4777 50,'0'0'50,"0"0"-21,0 0-22,0 0 18,30-129 6,1 90 9,7-5 7,2 2 8,-1 0 3,3 4-27,-6 1-11,9 2-7,-6 6-7,9 2-6,6 0 1,6 4-1,9-2 0,9 2 2,6 4-2,13-3 0,8 4 0,13 3 3,9-1-2,-5 6 5,2 0-2,-7 3 3,-5 1 1,7 1-2,4 3 5,4 0-1,6-3-6,-1 5-1,15 0-2,-5 0 1,2 0-2,-12-3 1,-5 2 2,-10-5-3,6 5 3,-15-4-3,-6 0 0,-13 4 0,-15 1-2,-1 0 2,-8 0 2,7 0-2,14 6 1,12 6-1,8 1 1,7-2 0,5 1-1,-13-1 1,-8 1 2,-3-1-3,-11 2 0,-4 2 0,-11 1 0,-4 2 0,-5 4-1,-1 4 1,2-2 2,-8 4-2,-12 4-1,4 2 1,-9 1-4,-2 0 3,-6 2-5,-8 5 4,6 0-2,-12 7 1,9 4 0,-14 2 3,2 0-1,2 0 2,-9 4-1,-3 6 0,0-1 2,0 0-2,-15 6-2,-15-4 2,-3 1 0,-18 3 2,-7-1-2,-14-5 0,-12 6 8,-1-8-6,-10-3-2,-11-6 1,-11 0 0,-22-6 2,-13 2 0,-18-4 0,-6-4 1,-8-5 6,10-5 3,0-4-8,12-4 4,-2-6-6,1-7 0,5-4-1,-5-6 5,-9 0 9,-14 0-9,-6 0 1,-7 0 1,7-10-4,6-12-5,12-1 5,10-9-1,17-3 11,11-7 3,14-3 2,20 4 4,10-1-1,17 4 5,16-1-15,4-3 18,17 0-24,4-2 4,2-3-1,4-6-5,4 3-2,-1-6-1,2-1 1,1-1-3,4-5 0,-2 5 0,10-6-2,10 0-1,0 0-4,0 2-13,25 0-11,13 8 9,11 7-46,8 12-4,0 15-24,13 12-37,13 8-32,8 0 33</inkml:trace>
  <inkml:trace contextRef="#ctx0" brushRef="#br2" timeOffset="606732.0821">7617 4388 366,'0'0'38,"0"0"13,0 0-27,0 0 32,0 0-28,0 0-28,-10-73-1,10 73-17,0 14-2,10 24 15,35 24 5,19 17 15,23 9-1,37 2 11,13-3-3,24-2-6,1-3 14,0-2-11,-15 6-6,-8-5-5,-17 2-4,-5 3-2,-11-2 3,-6-2-5,-1-2-2,-9-6 2,-13-2 3,-3-14-2,-14-7 4,-18-15-5,-7-6-5,-10-10-1,-10-3-36,0-3-7,-7-5-29,2-9-81,7-8-48</inkml:trace>
  <inkml:trace contextRef="#ctx0" brushRef="#br2" timeOffset="607159.3982">9374 4476 49,'0'0'297,"0"0"-223,0 0-65,0 0-9,0 0-27,0 0 19,-42 47 6,12 12-6,-19 15 8,-21 12 36,-19 12-2,-13 5 25,-16 1-20,-20 3-17,-4-6 8,-5-7-3,10-12 2,3-8-4,12-2-11,10-4-5,3-5 4,10-1-9,16-11-2,11-4 1,12-14 5,11-7-7,16-10 4,13 1-5,-1-3-2,13 2-22,-4 3-74,4-4-69,8-15-108</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12:22.652"/>
    </inkml:context>
    <inkml:brush xml:id="br0">
      <inkml:brushProperty name="width" value="0.05292" units="cm"/>
      <inkml:brushProperty name="height" value="0.05292" units="cm"/>
    </inkml:brush>
  </inkml:definitions>
  <inkml:trace contextRef="#ctx0" brushRef="#br0">16883 12523 107,'0'0'15,"0"0"11,0 0-4,0 0 0,0 0-16,0 0-6,0 0 0,37-50 6,-34 46-6,2 4 0,-5 0 2,0 0-1,0 0 2,0 0-3,0 0 0,0 0-2,0 0 2,0 0 2,0 0-1,0 0 10,0 0-1,0 0 5,0 0 1,0 0-5,0 0-8,0 0 0,0-5 15,7 1 31,-4-7-18,9-1-20,-9 3 8,9-6 7,6-2-4,1-1-16,9-8 0,4 9-6,3-4 0,-13 11 0,8-6 2,-3 6-2,-1-2 0,5-3 0,-5 2 4,1 0 2,-2-1-1,9-1-2,7-7 0,6-1-1,7-4 6,6-1-3,-11 2 4,-8 8-2,-9 4-1,-12 7-6,-8-2 0,-9 9 0,2-6 1,4 6 1,-4-5 1,10 0-3,11-6 4,11-5-3,13-2 5,11-2 8,-4 5-4,-9 3-7,-3 7-3,-5 0 0,-11 5-2,11 0 2,-7 0 0,6 0-1,6 8 1,4 1 0,4-9 1,4 3-1,10-3 0,8 0 3,-3 0 0,-8 0-3,-1 0 3,-9 0-2,-7 0 0,-1 0-2,-14 0 0,5 0 1,-5 0 1,5 0-1,4 0 1,11 0-1,8 2 1,-3 1 7,5-1 5,2 3-10,-6 7-3,-16 1 2,-7 1-4,-8-5 2,2 6-2,-11-8 2,-1 7-2,4-8 2,1 6-1,7-2 2,6 0 0,0 7-1,7-7 1,3 1-1,0 0 0,-13-1 2,3 5-4,-8 0 0,-1-1 1,0 1 1,-1 0 0,-4-4 0,1 1 0,-2 2-1,-3-1 1,-2 3 0,2 0 0,4-1-1,-12 7-1,3 3-2,-1-1 3,-1 7 1,2 1-4,-9 4-1,-3-3 5,0 10-1,0-7 6,0-2-4,0 3-1,0-6-1,0-4 1,0 0 0,0-1 0,0 2 1,0-3-1,0-2 0,0 4 0,0 5 0,0 0-3,-15 9 3,-12-3 1,1 6-1,-9-4 0,6 0 1,6-8-1,3 0 0,5-11-2,6 0 2,-2-4 1,6 4 0,-11-2-1,6 3 0,-8 1 0,3 4 1,-8 0-1,-9-2 0,0 2 0,-1 0 0,1 3 1,-2-6-1,4-4 1,0 3 1,2-8-2,8 1 1,-1-10-1,3 4 1,-15 5 7,-13 1 3,-14 2-9,-8 7 0,-6-8 1,5 5-3,18-10 1,15-8-5,-12 7 8,-4 2-3,-10-1 1,-6 3 1,19-2 0,1-4 2,11-3 4,3-2 0,6 3-7,-16-6 6,9 4-4,-17 4-2,-1-8-2,4 4 0,-7 1-2,-8-5 2,-3-1 0,0 0 2,-3 0 2,1 0-4,12 0 7,11-7 8,7 1 16,6-3-15,-2 4-13,-2 4-2,2-3 0,3 1-1,8-1 1,1 4 0,-26 0 21,-9 0-20,-14 0 3,5 0-5,-3 0 1,1 0 1,12-5 0,-6-1-2,4 2 1,19-2-2,-5-5 2,11 5 1,1-3-2,3-4-2,-2 5 2,4 1 1,4 3-1,-4 0 2,8 0-2,5 0 1,0 0-1,-4-1 0,8 3 4,-5-6-4,-4 1 1,2-3-2,-12-1 2,5-1-1,-7-4 1,7 1 1,5 3 8,-4-3-10,13 0 13,-3 7 10,3-2-23,1-4 5,1 2-5,-2 6-1,-8-8 1,4 3 2,-3-5-2,-2 0 0,0 4-1,6-4 5,4 5-4,-2-4 3,7 5-2,2-7 12,-4 2-13,7 3 7,-5-3-4,5 2-1,0 4-1,-3 3 0,3-3 6,-10 5-7,5-8 0,2 5 0,3 3 1,-7-9-1,2 10 0,5-9 2,0 4 2,0-4 0,0 0-3,0 1 4,0-3-4,0 2 5,0-3-2,5 3 1,3 1-3,-4 1-2,1-6 0,6 6 0,-6 0 1,2-1-1,-4 0-1,9 2 1,-7-3 0,10-3 1,-6 3-1,4-3 1,7-7-1,-10 10 0,2 1-1,-9 7 3,-3-1 0,5 5-1,-5-2-1,7-8 0,-4 5 1,2-5-1,4-2-1,1-3-1,0-7 4,5 7 3,1-8-5,-7 3-2,11 0-2,-12 3 5,7 0-2,-3 2 1,-9 3 0,2 6 4,2-3-4,-4 4-3,-3-2 3,5 2 5,2-1-5,0-8-4,-2 2 2,5 2 4,5-7-4,-3 2 2,-4-1 0,0 4 0,-1-3 1,3 5-1,-7 0 0,2-2 0,2 7 0,-4-2-1,2-1 4,2 1-3,-2 1 0,-2-3 0,9 3-1,-8-5-3,7 1 4,-4 5 0,0-2 2,-2-3-3,-2 9 1,2-8 0,5-3 0,-5 3 0,2-2 0,1-1 0,2-3 0,9-1-1,7-8 1,-6 1 2,-1 1-2,-6 5-2,-8 11 2,7-3 0,-9 2 0,2-3 0,5 4 1,-5 2 0,-5-1-1,7 4-1,-7-5 1,0 6 1,0-5 1,3-1-2,-3 2 0,5-6-1,-3 3 1,10-2 0,-1-2-2,-7 7 2,8-4 0,-9 4 0,2-1-2,2-1 2,-4 2 2,2-3-2,-5 2 0,8-2-1,-4-2 1,9 5-2,-10 0 2,2 0-1,2 0-2,-4-1 3,2 5 0,-5-5 0,7 0 0,2-2 0,-4 2 1,5-5-1,1 5 0,-4-2 0,0 1-1,-2 2 0,-5 4-3,0 0 3,0 0-9,0 0-27,0 0-22,0 0-11,0 4-13,-5 23-31,-20 17 18,-21-3-93</inkml:trace>
  <inkml:trace contextRef="#ctx0" brushRef="#br0" timeOffset="41456.1316">14705 3247 153,'0'0'45,"0"0"-27,0 0 4,0 0 44,0 0-15,0 0-17,0 0 7,0 0 15,7-6-17,-4 3-9,-3 0-23,2-1 1,-2 4 4,3 0-1,-3 0-4,0 0 11,8-3-7,9-1-11,6-2 0,11-3-1,11 0 1,10-3-1,2 1-1,5-4 2,2 4-1,-1-3 4,-11 1-8,2 4 14,2 0-13,-7 0 8,8 2-3,3-3-1,0 1-4,12 1 4,12-7 0,20 2-3,-2-1 3,6 3-7,-9-1 7,-15 7 2,-21-3 8,-11 1-16,-17 3 6,4-1 0,-2-2 3,4 3 2,10-1-5,7 0 0,22 1-1,14-1 0,18 4 2,14 1-2,-6 0 3,0 0-6,-12 0 7,-8 0-3,-18 0 0,-7 4 0,-20-4 0,-3 0-1,-3 0 1,-2 0 2,14 0-2,8-15 2,10 0-5,18-2 6,1 2-6,6 2 3,0 1 0,-12 2-1,1 5 3,-9 1-4,1 4 10,-8-1-12,-6 1 4,-8 0 0,-6-3 0,-8 1 2,1 0-6,5-1 7,-2 2-3,14 1 0,9 0 2,7 0-5,4 0 6,4 0-2,-8-3-1,-4 0 0,-6-2 0,3 1 1,-4 2-2,1 0 1,-4 2 0,4-2 1,-1 2-1,9 0 0,-3 0 0,6 0 2,13 0-4,-3 0 4,-2 0-4,-5 0 4,-10 0-2,-4 0 3,-9 0-3,3 0 0,-4 0-1,3 2 0,-3 0 2,-8 3-2,7-4 5,2 4-12,-1 2 13,6 0-11,6 1 6,4 9 0,4-3 0,1 2 0,-2-4 0,-2 1 0,-11-3 0,-7-2 0,-2 0 6,-20-4-12,4-2 7,-3 0-1,-4 0 4,5 1-2,8-1-4,9 3 5,9 2-9,1-1 11,5 3-10,-1 0 9,1 3-6,-6 2 4,1 3-4,-5-2 4,-6 1-8,-3-4 11,-11 5-6,-12-3 1,-6-2 0,-1-1-3,-10-6 3,7 6-1,5-2-1,0-1 4,-4 4-2,11 0 0,-6 2 0,7 4 0,0 0-1,-1 2-3,3 6 8,1-3-6,-4-1 2,11 8 0,-5-5 3,12 0-3,3 0 0,-5-1-3,2 0 5,-4-3-3,-6-4 2,-8 0-2,-4-7 1,-17 7-3,2-7 6,-1 2-6,-3-4 3,4 3-7,2 3 6,5 0 0,6 4 1,4-1 0,12 2 0,-8 2 0,5-3 0,-3-2 0,-3 4 0,-10-9-1,-8 5 0,1-6-2,-13 0-4,-1 1 4,1 0-4,-5 2 3,0 1 2,0 4 1,0 2 1,0 2 0,0-2-1,0 3 1,0 1-1,0 3 2,0-5-2,-5 5 1,-4-1 0,-11-4 0,2 3 0,1 1-2,-3-3 1,-2 2 0,1-1 1,1-2 1,-7 3-1,7-3-1,3 3 1,2-3 1,-5-6-1,6 3 0,-1-1 1,7 0-1,-4-1-1,-3-2 1,2 1 1,0-1-1,-3-2 0,6 1 0,-5-3 0,-3 5 0,-7-5 0,0 1 0,-14-4 0,3 4 5,-16-7 0,3 0-4,-1-3 4,-10 0 6,3-1-4,-2 3-4,9-3 2,2-1-1,-1 5-1,7-5-1,0 0-1,1 0 0,-1 0-1,-10 0 0,-5 0 1,-3 0-1,-12 0 0,2-5 2,8 5-2,0-1 0,10-4-1,-3 3 0,1 0 1,-8-3 0,1 5 0,-3-1 0,2-3 0,-2 4 0,1 0 1,-1 0-1,-4 0 1,-6 0-1,-1 0 3,-2 0 3,-12-3 1,4-1 0,-2-1-7,-3 4 3,1-2 0,4 1-3,11 0 4,-5 2-4,11 0 1,3 0-3,-6 0 2,3 0-4,4 0 4,-4 4 0,1 0 1,-9 5-1,5-1-2,-10-1 2,-1-5 0,2 3 0,-2-4-1,2 4 1,-4 1 0,0-5 1,-1 4-1,0-5 2,-9 9 2,5-8-4,-6 7 0,6-3 0,-1 2-1,6 0 2,-4-2 0,-3 3-1,-2 1 0,9 1 0,-6-5-1,1 2 1,-6-3 0,-1-3-1,-2-1 1,-3 5-3,3-5 5,-1 0-2,-5 0 0,12 0 1,-6 0-1,-11 0 2,0 0-2,-6 0 0,11 0 0,-6 0-2,9 0 5,-4 0-3,-4 0 0,2 0 1,-3 0-2,6 0 1,-1-5 0,-8 0 0,6-4-4,-5 1 4,7-1 2,13-1-2,17 2 1,6-2-1,17 5 2,7-7 0,12 2-1,-8 4 0,6-5-1,-3 6 2,-7 0-3,-7 0 1,-13 0-3,-2 3 3,-9 1 1,4-8 0,-6 5-1,3-7 1,3 3-1,3-6 0,9 1-2,11 0 2,9 2 1,20 1 14,0 2 34,10-4-21,-5 0-21,-3-1 0,-3 1 2,3-1-4,-10 1-3,3 2 1,-2 0-3,-7 2-1,4-1-3,-2 3 4,6 2 0,-3-2 4,1 0-4,1 1 0,7 1 0,2 4 1,8-2 0,5 2 8,-6 0-9,6-3 3,2 3-3,-4 0 0,2 0 0,2 0 1,-9-2 1,-1-7-2,-2 5 3,2-8 1,1 1-3,-7-1 1,6 1-1,1-2 5,-3 6 3,7-3-8,-4 1 0,-3 0-1,-3-2 0,3-4 0,-4 2 0,-1-1 0,2 1 1,3-2 0,0 0-1,3-1 3,-3 0-2,5-3 2,2 4 2,-3-2-2,6 2 5,2-2 0,-4-1-5,2 1 0,2-3-1,3 5 3,0-3-1,0 1-3,0-7-1,0 3 4,0 0-3,0 0-1,8-1 0,7 0 0,-3 0 0,10 0 0,3 1-4,3-3 4,9-1-2,-3 0 0,-1-2 4,2 0-2,5 6 1,-4-5-2,0-1 1,0 4 0,-3-3 2,4-1-1,-10 3 0,-1 1-1,-11 0 2,4-1-2,-4 1 5,0 4-1,-7-2-4,7 2 7,-5 4-7,7-3 2,0 1-1,-2 2-1,5-2 0,-8 9-2,4-2 2,1 4 0,-2-5-3,0 6 2,0 0-2,-3 3-1,-2 2 4,2 0-11,-4 0-48,7 0-32,0 20 4,10 4 0,-1 7-55,7-13-88</inkml:trace>
  <inkml:trace contextRef="#ctx0" brushRef="#br0" timeOffset="43296.0825">10195 16448 148,'0'0'46,"0"0"-3,0 0 3,0 0 37,0 0 5,0 0-46,0 0 8,0 0-1,44-119-12,-38 115-9,-6 4-4,0 0-15,0 0-9,0 0-7,0 0 3,0 0 2,0 0-3,0 0 2,0 0-5,0 0 7,0 4-3,0 13 0,0 10 0,0 5 3,0 11 1,0 10 1,0-3 1,0 7-2,-6 3 2,-8-8 0,-1-5-1,0 2-1,0-11 1,0 5 2,0-10-3,0 3-2,-4 4 2,-6-4-47,5-12-87,17-24-125</inkml:trace>
  <inkml:trace contextRef="#ctx0" brushRef="#br0" timeOffset="44090.9058">10794 16388 404,'0'0'90,"0"0"-81,0 0-9,0 0-1,0 0-2,0 0 3,-109 104 2,84-63 11,5 2-7,17-4-4,3-3 0,0 6 2,3-3-1,12-8 1,12-3-3,-5-12 1,4-5-1,4-6 2,9-5 2,-1 0-5,6-20-2,-2-16-16,-9-4-4,-13-4 10,-11 1-8,-9 2 14,0 6 6,-15 4 2,-21 0 9,-12 9 5,-1 7-10,-1 2-5,12 4 2,13 8 23,16-4 2,9 5-5,0 0-9,0 0-14,0 0-2,4 0 1,26 0 2,23 0 3,16 0 0,1 0 1,-1-4-5,-6-1 1,-4 5 0,-4 0 3,-13 0-8,-5 0 0,-14 0 1,-13 5 1,-7-1-6,-3 2-5,0 11 5,0 3 4,0 13 2,0 10 2,-3 5 1,3 3 0,0-2 1,15-1-2,24-9 3,14-7 1,6-12-1,16-13-2,-3-7 10,8 0-11,-13-16-7,-3-19 7,-14-12-10,-20-1 4,-15-10 5,-15-5 1,-7-1 0,-41 4 6,-9-3 12,-12 15 21,7 9-13,11 19-26,17 20 0,7 0-42,27 10-214</inkml:trace>
  <inkml:trace contextRef="#ctx0" brushRef="#br0" timeOffset="44496.3246">12196 16245 440,'0'0'121,"0"0"-82,0 0-18,0 0-8,0 0-13,0 0-2,5 17-7,5 10 3,1 9 5,-2 12 2,-4 6 3,5-6-2,-5 1 4,2-5 0,-1-4-5,1-8 0,-2 0-1,-2 0 1,9 0-1,-9-1 0,9 1-11,7-8-74,11-24-168</inkml:trace>
  <inkml:trace contextRef="#ctx0" brushRef="#br0" timeOffset="45470.4995">12898 16353 247,'0'0'198,"0"0"-144,0 0-50,0 0 11,0 0-14,0 0-1,0-15-5,-15 23 2,-5 2 0,-2 3 1,7-2 2,0 2-3,-5-1 2,0-1 1,0 0 1,12-5-1,1-6 3,7 0 5,0 0 18,0 0 2,0 0-9,0 0-12,0 0 5,0 0 6,0 0-15,0 4 2,-5-4-5,-5 5-1,-8 5 1,-18 7 0,-12 6 0,-6 2-2,-1-1 2,13-1 0,7-6 0,12-7 1,11-2 3,7-3-4,5-5 0,-3 4-3,3 1 1,0-3 2,0-2 0,0 0 1,0 0 0,0 0 2,0 0-2,0 0-1,0 0 0,0 0 2,0 0-2,0 0 0,0 0 0,0 0-1,0 0 0,0 0 0,0 0-1,0 0-2,0 0 1,0 0-2,0 0 1,0 0-1,0 0-5,0 0 1,0 0-8,0 0-6,0 4 6,-12 0 9,-3 4 8,-5 7 0,-9 1 0,-9-1 1,5-3-2,1-1 2,5-1-1,17-4 0,3-2 0,7-4-3,0 0-1,0 0-4,0 0 6,0 0 2,15 0 1,19 0 9,11-4 23,3-2-8,1 0-2,-14 6-12,-1 0-9,-8 0-4,-7 0 4,-1 18-8,-3 8 5,0 2-5,0 3 5,5 1 1,5 4 0,-1-4 2,9-4 0,-3-6 2,6 3-3,-3-9 1,-3 0-2,0-4 0,-6 0-4,-9 1-35,6-7-19,-2-2-41,11-4-39,3 0 2</inkml:trace>
  <inkml:trace contextRef="#ctx0" brushRef="#br0" timeOffset="46169.7283">13283 16378 317,'0'0'79,"0"0"-13,0 0-19,0 0 3,0 0-39,0 0-11,0-22-8,0 22-9,0 24 8,0 8 8,0 8 1,-5 9 3,-7 6 4,9-3 8,-9 2-3,2-6-3,5-6-8,-1-3 4,-1-7-5,2-12 0,5 3 3,-4-14-3,4-3 3,-6-6-3,6 0 0,0 0 6,0-6 4,0-35-10,0-14-47,15-8-63,18 2 28,2 14 75,9 7 6,4 6-3,-2 13-2,-1-5-3,-7 8 8,-8 1 1,-6 8 18,-9-1 11,-9 5 36,-2 5-6,-4 0-11,0 0-24,0 0-7,0 0-3,0 0-3,0 0 0,0 0 0,0 0-9,0 5-2,0 22 0,-10 10 15,5 17 45,-5-1-28,1-2-18,3-2-9,1-5-4,1-8 1,4 3 1,-6-8-2,-3 1-1,-1 0-28,-5-5-70,7-10-66,3-17-75</inkml:trace>
  <inkml:trace contextRef="#ctx0" brushRef="#br0" timeOffset="46558.2749">13997 16401 389,'0'0'56,"0"0"13,127-150-1,-71 112-13,-3 0-19,-4 8 6,-4 15-16,-12 3-20,-6 12-4,-9 0-1,6 0-2,-9 12-11,-5 19-7,-10 16 13,0 7 4,0 5 2,-32 0 6,0-2-6,-3-8 0,-8-7 2,6-10-1,5-4 4,9-12-2,-1-5-3,19-7 0,-1 8 0,6-7-1,0-1 1,0 1-9,0-4 8,6-1 1,31 5 3,27-1 12,26-4-3,17 0-12,10 0-1,0 7-64,-1-7-135,-14 0-243</inkml:trace>
  <inkml:trace contextRef="#ctx0" brushRef="#br0" timeOffset="46889.9088">15247 16572 111,'0'0'454,"0"0"-347,0 0-12,0 0-31,0 0-23,0 0-15,28-92-25,29 72-1,18 3-3,9 7-2,-12 5-4,-8 5 9,-4 0-76,-7 9-52,-9 19-8,-12 4-112,-29-1-46</inkml:trace>
  <inkml:trace contextRef="#ctx0" brushRef="#br0" timeOffset="47092.0861">14974 17002 527,'0'0'179,"0"0"-104,0 0 6,0 0-12,0 0-36,0 0-15,159-62-16,-57 40-2,7 7-3,-2 10 3,5 5 0,2 0-44,10 0-76,-7 0-109</inkml:trace>
  <inkml:trace contextRef="#ctx0" brushRef="#br0" timeOffset="47742.5415">16928 16396 301,'0'0'120,"0"0"-22,0 0-3,0 0 8,0 0-57,0 0 15,-35-55-29,30 55-28,-7 0-4,-8 28-6,-28 23 3,-3 16 3,-4 6 5,13 3 9,16-12-4,21-1-10,5-3 0,5-8 0,26 3 6,21-13-1,19 5-5,5-13 0,27-9-34,12-19-111,5-6-140</inkml:trace>
  <inkml:trace contextRef="#ctx0" brushRef="#br0" timeOffset="48072.542">17801 16341 452,'0'0'138,"0"0"-72,0 0 11,0 0-30,0 0-39,0 0-8,-16 5-8,14 29 0,-1 23 8,-1 3 1,4-1 13,0-7-3,0-5-1,0-2 1,0-8-4,0 2-6,5-4 0,7 4-1,1-3-1,9 8-9,1-12-98,11-15-83,1-17-188</inkml:trace>
  <inkml:trace contextRef="#ctx0" brushRef="#br0" timeOffset="48283.6507">18174 16754 439,'0'0'112,"0"0"-46,144-77-23,-82 51 42,10 6-53,7 4-20,6 9-12,-1 3 6,-11 4-12,2 0 6,-13 0-62,-10 15-45,-15-3-149</inkml:trace>
  <inkml:trace contextRef="#ctx0" brushRef="#br0" timeOffset="48578.2165">18606 16396 551,'0'0'105,"0"0"-105,0 0-6,0 0 6,0 0 10,-29 148 69,26-88-27,-4 4-25,2-5-14,5-7 1,0 3-9,0-3 4,0-3-9,0-2 2,12 0-2,3-2-81,2-13-84,8-28-251</inkml:trace>
  <inkml:trace contextRef="#ctx0" brushRef="#br0" timeOffset="52049.1233">19939 16153 256,'0'0'58,"0"0"15,0 0-20,0 0 9,0 0-12,0 0-21,-15-19-20,15 19-4,0 0 0,0 0-5,0 0 3,0 0 9,0 0-9,0 0 6,0 0 1,0 0 1,0 0 11,0 0 1,0 0 10,0 0 4,0 0-8,0 0 5,0 0-10,0 0-4,0 0 3,0 0-14,0 0-4,0 0-5,0 0 2,0 0 1,0 0-3,0 0-2,0 0-1,0 0 2,0 0-6,0 0 0,0 11 1,15 5 6,7 8 0,-2 8 5,2 3 1,-2 12-1,-4 7-5,0 13 5,-5 5 1,-6 4 1,-5 2 3,0 8-8,-5 0 3,-10-1-3,-7-1-2,-1-5 1,-7-7 0,-7-8 1,-5-10 0,2-1-1,2-21 4,4-5-2,4-12 1,5-9-2,5-2 0,3-4-2,2 0-14,3-4-35,9-12-45,3-12-73,0-4-228</inkml:trace>
  <inkml:trace contextRef="#ctx0" brushRef="#br0" timeOffset="53866.7024">20610 16560 402,'0'0'101,"0"0"-14,0 0-19,0 0-5,0 0-26,0 0-24,0 0-11,-7-36-4,7 36-6,0 0-5,5 10 8,27 16 5,3 5 17,17 1 17,3 7-1,-10-6-15,9 4-13,-6-2 4,-9 1-4,6 0-5,-10 0 3,2-8-3,-7-1 3,-3-6-2,-5-6-1,-2-2-18,-10-5-41,-5-8-31,-4 2 1,-1-2-141,0-2 7</inkml:trace>
  <inkml:trace contextRef="#ctx0" brushRef="#br0" timeOffset="54168.0763">21008 16572 99,'0'0'131,"0"0"-41,0 0 5,0 0 16,0 0-41,0 0-58,-35-44-12,30 44 0,-10 21 0,-9 13 0,-16 11 42,0-1 3,2 4 0,-3-5-4,5-3-25,6-4-15,-4 0 4,4-4 1,0-4-2,11-1-3,-7-7-1,4 4-6,5-1-54,2-1-57,5-20-68,10-2-130</inkml:trace>
  <inkml:trace contextRef="#ctx0" brushRef="#br0" timeOffset="55112.574">22069 16433 320,'0'0'61,"0"0"-6,0 0 0,0 0 27,0 0-54,0 0 13,0-68-26,-7 59 15,2 6 12,-14-4-27,1-1-9,-14 1-3,-10 7 4,-3 0-7,-10 0-2,3 7 2,10 8 2,4 1-1,8-1 0,8 6-1,7-6-8,3 2 7,7 5 0,5-6-3,0 6-11,0 5 11,20 0 0,26 3 4,20-3 5,18-4 3,6-3 12,2 6-11,-6-3-8,-18-3 9,-16 2-10,-20-1-1,-10-5 0,-12-4-2,1 4 2,-7-5 1,-3 5 0,3-2 0,-4-4 3,0 3-3,0-4 0,0-3 0,-9 6 6,-39 3 4,-27 7 15,-19-2-1,-5-4-17,-1 0-7,16-5 0,6-3 0,2-4-1,15-4-24,4 0-2,21 0-3,20 0-7,4 0-24,12-4-9,20 0-37,29-4-135</inkml:trace>
  <inkml:trace contextRef="#ctx0" brushRef="#br0" timeOffset="56863.5962">22977 16854 264,'0'0'93,"0"0"-65,0 0 32,0 0 23,0 0 12,0 0-89,0 0 22,-69-51 34,69 47-6,-6 4-4,6 0-9,0-5 4,0 5-8,0 0-6,0 0-7,0 0-4,0 0-12,0 0 1,0 0-11,0 0-1,0 0-8,16 0-1,36 0 4,39 0 6,29 0 8,22 0-7,17 0-1,-2-10 3,-6-5-3,1-2 1,-13 1 1,-29 0-1,-33 0-1,-30 7 0,-23 7 0,-19-2 10,-5 4-4,0-6-4,0 6 0,0 0-2,0-5 0,0 5-48,-5 0-60,-34 0-110,-14 0-183</inkml:trace>
  <inkml:trace contextRef="#ctx0" brushRef="#br0" timeOffset="57298.4403">23506 16316 403,'0'0'102,"0"0"-47,0 0-35,0 0 15,0 0-11,0 0-24,0 53 0,23-6 36,2 6 7,0 6 18,-8 4-28,-12 1-19,5 1 11,-8-9-2,-2-1-17,5-5-2,-5 4 8,0-2-3,6-1-6,-6-5-2,4-9 3,-4-5-4,0-11 2,0-5-2,0-4 2,0-9-2,0-3-1,0 0-21,0 0-13,0 0-19,5 0-27,-5 0-7,6 0-37,3 0-44,7-15 31</inkml:trace>
  <inkml:trace contextRef="#ctx0" brushRef="#br0" timeOffset="58507.9059">25066 16401 455,'0'0'93,"0"0"-6,0 0-29,0 0 21,0 0-47,0 0-27,74-60-2,-21 44 1,18 7 11,6-1-13,-4 3 8,1 1-1,-12 2-8,-10 4 1,-9 0-2,-8 0 0,-1 0-47,-9 0-88,-20 0-66,-5 0-161</inkml:trace>
  <inkml:trace contextRef="#ctx0" brushRef="#br0" timeOffset="59009.9073">25302 16346 586,'0'0'92,"0"0"-16,0 0-10,0 0-18,0 0-48,0 0-12,-62 23 2,42 20 7,-7 10 3,-6-5 3,9 3-2,-2-11-1,1 1 0,6-14 3,6-6-3,1-10-2,9-5 2,-6 0 6,9-6-6,0 0-2,0 0 0,0 0-6,0 0-3,17 0 2,27 0 7,13-6 0,19 0 4,3-3-4,1 9 10,-8 0-7,-8 0-1,-16 5 0,-9 15-3,-14 2-7,-10 12 7,-10-3-7,-5 10 10,0-8 3,-5 4-3,-28 0 1,-18-5 6,-22-5 17,-18 1 3,-6-4-16,12-7-7,10-7-1,26-2 0,19-8-3,15 5-20,15-5-50,0 0-73,30-6-168</inkml:trace>
  <inkml:trace contextRef="#ctx0" brushRef="#br0" timeOffset="59390.0399">26343 16576 155,'0'0'396,"0"0"-320,0 0-13,0 0 30,0 0-33,0 0-25,-15-116-20,-6 116-15,-10 0 0,-11 20-9,-3 19 6,5 10 0,19 2 0,15-2 3,6-1-11,6-10 7,31 2 4,0-11 3,10-9 0,-2-9-3,0-11 4,4 0-4,-11-11 0,6-25 0,-11-17 0,-6-1 2,-22-10-4,-5 4-4,0 1 5,-40 11-9,-5 7 8,1 9 1,7 16-21,11 9-25,16 7-90,10 0-200</inkml:trace>
  <inkml:trace contextRef="#ctx0" brushRef="#br0" timeOffset="60041.9648">26553 16251 334,'0'0'101,"0"0"-30,0 0-14,0 0-12,0 0-4,0 0-26,0-21 3,0 21 9,0 0 1,0 0-9,0 0-13,0 0-6,0 0 0,0 0-10,0 15 8,0 7 2,0 9 10,0 2 5,0 5 5,0 3-10,5 1-1,5 8-4,4 4 11,6-2-3,-5-5-2,0 2-7,2-11 4,-2-1-6,-2-5-2,-8-9 2,-5-9 3,4-8-5,-4-2 0,0-4 0,0 0 3,0 0 0,0 0 0,0 0 2,0 0 1,0 0-3,0 0 0,0 0-3,0 0 0,0 0-3,0 0 6,0 0-1,0 0-2,0 0 0,0 0 3,0 0 1,0 0-2,0 0-2,0 0 1,0 0 0,0 0 1,0 0 2,0 0-1,0 0 2,0 0-2,0-4 1,0-7-4,0-1-25,0-1-16,0 2-38,6-2-42,8-12-158</inkml:trace>
  <inkml:trace contextRef="#ctx0" brushRef="#br0" timeOffset="60590.5209">27082 16369 389,'0'0'38,"0"0"-37,0 0 5,0 0-6,0 0-10,0 0 6,-42 27 4,-3-3 6,-24 15 50,-13-6-10,2-1-13,13-5-12,7-2 7,13-5-7,10-3-7,6-7 0,7 3-10,1-3-3,-2-1 0,3-1 1,7-3-2,13-1 0,2-4 0,0 0-1,0 5-3,0-4-1,12 4 5,20 5 0,4-8 6,16 7-2,0-3 6,5 0-3,0 5 12,-2-2-12,-5 3-2,4 3 3,1-2-8,-10 2 6,-1 1-6,3-5-2,-11 5-1,11 0-25,-2-3-4,6-1-35,0-12-74,-4 0-151</inkml:trace>
  <inkml:trace contextRef="#ctx0" brushRef="#br0" timeOffset="61176.2855">27542 16321 582,'0'0'71,"0"0"-18,0 0-2,0 0 11,0 0-25,0 0-37,-17-59-3,17 63-13,0 23-5,-3 18 16,-4 10 5,-1 0-1,1-1 1,0 0 0,2-11 0,-1-2 1,-1-4 2,-1-9-1,4 3-2,-1-8 0,-1-3-19,1-8-52,1-4 2,4-4 30,-6-4 13,6 0 24,0-27-18,0-7-41,0 2 22,15-1 39,6 2 11,6 0 14,-2 4 18,0 3 25,0 4-40,-6 9 29,-7 2 8,-7 9-15,-5 0-25,0 0-17,0 0-8,3 0-8,4 9-1,1 18 9,4 4 3,4 1-2,-11 8 2,5 1 1,-10-3-1,5 4 0,-5-3-1,0-4-1,0 5-2,2 1-57,7-9-105,7-24-147</inkml:trace>
  <inkml:trace contextRef="#ctx0" brushRef="#br0" timeOffset="61564.0716">28268 16486 486,'0'0'93,"0"0"-14,0 0-33,125-133 11,-88 118-40,0 2-7,0 9-7,-4 4-3,1 0-2,-7 0 1,-6 10-1,1 15-6,-17 12-6,-5 7 10,-15 11-2,-35 4 6,-14 3 8,-3-12-6,4-8-1,21-5 1,10-16-1,24-8 0,8-3-1,0-2-7,35 5 7,44-4 6,49-9-1,28 0 8,18 0-11,-2-9 3,-23-4-5,-30 10-1,-27 3 0,-22 0-60,-21 0 0,-29 0-107,-20 0-153</inkml:trace>
  <inkml:trace contextRef="#ctx0" brushRef="#br0" timeOffset="65203.4808">13792 17929 130,'0'0'147,"0"0"-147,0 0 0,0 0 23,0 0 19,0 0-7,0 0-9,-31-34 26,31 30-11,0 4-12,0 0 19,0 0-17,-5-4-10,5 4-10,0-7 2,0 7 1,0-2-4,0 2-5,0 0 2,0 0-5,0 0 0,0-10 4,27-5-6,8 5 0,14-5 2,3-2-2,11 0 6,13 6 2,-10-6 15,10 13-1,-3-2-6,1 6-13,-16 0 1,-4 0 0,-16 0-4,-12 17-5,-5-7 3,-12 11-1,-9-4 2,0 9-8,0 5 7,0 9 2,-24 3 1,-16 10 0,-13 6 1,-8 0 4,-7-2 0,1-4-6,3-14 0,4-4 7,7-6-6,4-7-1,17-1 1,11-12-1,9-7 0,8-2 0,4 0 1,0 0-1,0 0-1,0 0 0,0 0-1,0 0 0,16 0 0,10 0 2,19 0 22,16 0 8,11 0-7,3 0-6,7 0-16,6-2 8,-9-3 4,-4 1-10,-18 4-3,-13 0-11,-17 0 8,-14 0 3,-6 0 6,-7 0-6,0 0-12,0 0 7,0 0-39,0 0-44,-7 0-56,-13 0-249</inkml:trace>
  <inkml:trace contextRef="#ctx0" brushRef="#br0" timeOffset="65854.9662">15755 17870 276,'0'0'105,"0"0"-11,0 0 1,0 0-44,0 0-9,0 0 18,-117-104-30,89 95 19,-4 3-27,-5 2-11,2 4 6,-10 0-13,15 0-3,0 0 13,11 0-12,11 0 0,1 4-2,7 1-3,-5 5-4,5 7 4,0 0-4,0 11 4,15-3 3,15 2 0,6 7 0,15-6 3,10 4-3,6-5 2,3 7 2,2-3-4,-5 1 2,-10 0 1,-14 2-3,-11-4-3,-14-7 2,-6-8-2,-10-3 0,-2-3 0,0 2 3,-32 6 7,-28 0-2,-19-2 1,-10 1-3,-8-7-2,0-9-1,14 0-11,14 0-3,17 0-32,30-9 4,22-19-54,52-14-144</inkml:trace>
  <inkml:trace contextRef="#ctx0" brushRef="#br0" timeOffset="66118.7267">16463 17922 632,'0'0'85,"0"0"-68,0 0-2,0 0-15,141-69 5,-63 54-5,6 13 0,-6-3 6,-9 5-14,-10 0-11,-9 16-36,3 7-77,-9-6-159</inkml:trace>
  <inkml:trace contextRef="#ctx0" brushRef="#br0" timeOffset="66359.9143">16351 18408 667,'0'0'136,"0"0"-100,0 0-22,0 0 7,0 0-16,169-43-6,-55 26 6,-2 7 3,-14 1-8,-14 9-3,1 0 3,-8 0-18,10 0-105,-5 0-38,-3 0-150</inkml:trace>
  <inkml:trace contextRef="#ctx0" brushRef="#br0" timeOffset="67702.5109">18096 17821 544,'0'0'63,"0"0"-15,0 0 36,0 0-19,0 0-48,0 0-16,83-55-1,-29 40 0,6 3 5,4 3-5,6-2 4,-2 7 1,-4 4-5,-12 0-5,-2 0 2,-5 0-29,-11 9-74,-11-3-68,-23-2-182</inkml:trace>
  <inkml:trace contextRef="#ctx0" brushRef="#br0" timeOffset="68212.1038">18154 17843 531,'0'0'78,"0"0"-43,0 0 17,0 0-25,0 0-27,0 0-12,-17-15 1,6 30 11,-4 10 0,-5 2 3,-9 5 3,9-5 2,-5-4-3,7-3-3,9-8 3,-2-3-3,11-4 0,0-5-1,0 0 2,0 0 0,0 0-1,0 0 2,15 0-4,23 0 1,12-14 2,21 2 2,-5 6-4,0 6-1,-14 0-3,-6 0 3,-2 0 1,-16 10-1,-3 7-2,-16 6-4,-3 2-11,-2 3 14,-4 4 4,0 4-1,-30-4 34,-7 0 13,-27 0-10,-1-5-19,-5 1-1,8-8-14,2-8 4,20-5-7,11-3-2,11 1-38,1-1-61,10-4-47,7 0-155</inkml:trace>
  <inkml:trace contextRef="#ctx0" brushRef="#br0" timeOffset="68639.4241">18837 17870 513,'0'0'116,"0"0"-64,0 0 51,0 0-28,0 0-57,0 0-18,-20-17-16,16 51 0,-1 13 16,5 5 0,0 8-2,12-8 2,21-1-3,14-11 6,8-8 4,6-11-2,2-14-4,1-7 5,-4 0-2,2-28 3,-2-16-6,-16-7-1,-16-9-4,-18 2-1,-10 0 10,-15 10-12,-37 5 9,-26 4-4,-11 2 3,-1 5-2,6 11-1,32 15 0,15 6-9,27 0-73,10 15-167,17 2-32</inkml:trace>
  <inkml:trace contextRef="#ctx0" brushRef="#br0" timeOffset="69350.8635">19904 17671 529,'0'0'93,"0"0"17,0 0-3,0 0-37,0 0-30,0 0-11,0-59-15,0 59-9,0 0-1,0 0-4,0 0-8,0 0-6,0 12 8,5 20-1,10 11 7,-7 5-2,2-1 1,6 6 1,-1-5 0,-7 7 3,7-8-2,0 2 0,3-1 3,-3-12-3,1-4-1,-5-5 0,-2-4 0,-1-8-2,-5 2-21,2-3-47,2-8-33,-2-6-43,7 0-46,3-22-78</inkml:trace>
  <inkml:trace contextRef="#ctx0" brushRef="#br0" timeOffset="69770.3857">20556 17859 18,'0'0'342,"0"0"-274,0 0 20,0 0 11,0 0-50,0 0 4,19-71-23,-19 66-15,-15 5-13,-19 0-2,-11 0-4,-18 11 2,-1 15-2,7-3 3,5-3 1,14-3 5,1-2 9,10-4-7,7-3 5,12-4-7,1-4-4,7 0-1,0 0-5,0 0-1,0 9-5,0 2 5,7 1 6,6 7 0,2-2 0,7 5 0,11 5 0,-1-6 0,20 1 7,5-2-5,13-1 4,2-4 2,7 6 0,-4-10-8,-6 10-20,-19-11-72,-7-1-124,-29-9-234</inkml:trace>
  <inkml:trace contextRef="#ctx0" brushRef="#br0" timeOffset="70499.1779">20913 17838 279,'0'0'68,"0"0"50,0 0-23,0 0-35,0 0-30,0 0-10,0-7 0,0 7-6,0 0 1,0 0-5,0 0-7,0 0-2,0 0-1,0 12 0,0 8 0,3 12 21,10 7 0,-4 4-18,-3 9 6,3 5 5,-2-2-4,1 4-9,-3-6 1,-5-5 1,3-9-2,1-7 1,-4-12-4,0-9-14,0-6-24,0-5-22,0-5 41,0-33 21,0-21-99,-4-15-103,4 10 86,0 9 116,0 15 61,0 13-8,5 5-7,22 6-38,11 0 1,16 1-6,6 3-2,7 6 6,-8 1 9,-4 5-10,-17 0 3,-13 0-9,-9 0-3,-16 0 3,0 0 7,0-4 100,0-8 32,0-8-86,-4-1-25,-8 2 26,2 11-1,10-3-4,-5 11-13,5 0-18,0 0-18,0 0-3,0 0-4,0 0-10,0 21 4,0 17 12,0 3 2,0 9-1,-10 4 0,5-4 0,-11 5 0,4 3 1,-3-3-1,7 2-45,-4-12-115,12-20-93,0-25-215</inkml:trace>
  <inkml:trace contextRef="#ctx0" brushRef="#br0" timeOffset="70924.0704">21711 17927 475,'0'0'118,"0"0"-53,0 0 14,179-138-19,-128 111-28,1 12-24,-8 2-7,-4 9 3,-10 0 0,-2 4-8,-7 0-1,-5 0 2,-6 13-11,-5 14 6,-5 7 2,0 4 4,-5 11 2,-26-2 2,-13 5-2,-1-3 5,-2-2-4,5-8 3,9-7-3,8-8-1,20-7-3,5-7 2,0 7 0,26-6 1,41-1 1,32-10 8,30 0 3,13 0-11,-10 0-2,-16-10-3,-6-1 4,-18 7 0,-18-2 4,-21 6-10,-23 0-18,-15 0-19,-8 0-41,0 0-7,-6 0-164</inkml:trace>
  <inkml:trace contextRef="#ctx0" brushRef="#br0" timeOffset="72575.6445">23942 17991 462,'0'0'91,"0"0"-17,0 0 9,0 0-20,0 0-52,0 0-8,-23-17-6,23 17-1,0 0-12,30 0 7,12 0 9,25-5 0,13-3 0,14 1 10,6-5-7,15-1 13,6 2-15,-1-5 17,-9 9 0,-14-1-13,-25 1-5,-16 7-5,-19 0 5,-17 0-40,-10 0-46,-10 7-47,-3 12-64,-32 2 40</inkml:trace>
  <inkml:trace contextRef="#ctx0" brushRef="#br0" timeOffset="72882.761">24213 18333 233,'0'0'335,"0"0"-225,0 0-2,0 0-16,0 0-41,0 0-32,-40 0-10,40 0-6,0 0-3,30 0-6,27-4 6,28-9 9,24-2 2,8-1-10,12 1 5,-14 3 9,-8 3-15,-16 4-2,-14 3-36,-14-2-7,-13 4-30,-14-6-90,-18-5-69,-11-10-153</inkml:trace>
  <inkml:trace contextRef="#ctx0" brushRef="#br0" timeOffset="73378.5837">24546 17516 494,'0'0'108,"0"0"-17,0 0 13,0 0-35,0 0-19,0 0-30,-20-59-19,20 59 5,0 0-6,0 0-4,0 0-3,0 0 3,15 0 4,22 15 2,20 8 10,11 5-3,13 8-3,6 8 0,-2-2 1,-3 12-6,-5 3 0,-7 2-1,-3 1-2,-10 3 2,0 0 0,-12 2 0,-22-1 0,-18-9-6,-5 2 0,-37-8 5,-24 0 2,-30-9 1,-6 0-1,5-8 1,5-5 2,24-12-3,14 0-1,29-8 3,13-3-7,7-4-16,0 0-71,24 0-98,31-4 18</inkml:trace>
  <inkml:trace contextRef="#ctx0" brushRef="#br0" timeOffset="74023.8343">26776 17576 275,'0'0'37,"0"0"-30,-174-55 45,122 46 49,0 1-44,9 8-23,6 0-9,7 0-2,1 0-5,11 17-8,5-7-8,-3 13 1,8 3-3,-2 2 0,8-1 0,2 0 9,0 5-4,12-2 8,23 3 11,14 4 4,18-3 7,8 1 1,-3-3-6,8 7-11,-16-8-7,-2 12-12,-7-5 2,-7-2 2,-11 3 0,-5-3-4,-17-4-5,-3-10 2,-12-12 0,0-4 1,0 5 0,-12 0 2,-43-1 4,-26 7 20,-14-8-16,-9-5-8,4-4 4,15 0-4,6 0-7,22-15 1,10-1-37,31-4-83,16-18-112</inkml:trace>
  <inkml:trace contextRef="#ctx0" brushRef="#br0" timeOffset="74338.8843">27452 17815 469,'0'0'103,"0"0"-36,0 0 13,0 0-47,0 0-23,0 0-10,157-68 1,-94 51 14,6 11 1,0-3-14,-6 9 5,-4 0-14,-4 0 4,3 0-72,-9 4-44,-16 7-143</inkml:trace>
  <inkml:trace contextRef="#ctx0" brushRef="#br0" timeOffset="74592.7099">27313 18285 583,'0'0'139,"0"0"-74,0 0 17,0 0 0,0 0-51,0 0-23,237-64-8,-110 37 0,1 6 1,-13 10-1,0 2 0,-9 1-39,-11 8-36,-9 0-41,-21 0-59,-17 0-183</inkml:trace>
  <inkml:trace contextRef="#ctx0" brushRef="#br0" timeOffset="76071.0631">28566 17724 338,'0'0'160,"0"0"-64,0 0-23,0 0 8,0 0-52,0 0-6,112-121-11,-72 98-3,2 6-6,-4 2 7,4 5 2,-2-1-7,0 5 0,-1-3 0,1 4-4,-5 2-1,-1 3 1,-4 0-1,-7 0 0,2 8-8,-10 7 7,-6 6 0,-4 2-12,-5 7 13,0 4-6,0 6 2,-25 9 4,-24 6 0,-10-3 3,-1-5 0,-2-7 0,2-8-2,-7-5 4,14-3-4,8-11 1,14-4-2,16-3 2,12-6-2,3 0 0,0 0 0,0 0-2,0 0-1,0 0 3,0 0-2,12 0 2,28 0 0,18 0 9,24 0 16,9 0-11,-1 0 0,-8 0-12,-2 0-2,-8-6 1,-1 6-1,-3-5-20,-16 1 0,0-1-42,-4 4-52,-1-16-51,-12 0-137</inkml:trace>
  <inkml:trace contextRef="#ctx0" brushRef="#br0" timeOffset="76350.0718">29814 17464 437,'0'0'50,"0"0"-19,0 0-11,185-81-19,-104 75 6,1-3-7,-10 9 0,-19 0-19,-16 0-36,-12 0-96,-22 0-11</inkml:trace>
  <inkml:trace contextRef="#ctx0" brushRef="#br0" timeOffset="76768.9558">29750 17521 313,'0'0'132,"0"0"-35,0 0-31,0 0-52,0 0-14,0 0 0,-43 33 0,33-11 8,0-1 24,-11 0-23,5 1-8,1-6 4,1-1-2,4 1-3,5-9 0,5 2-2,0 3-4,0-3-4,0 1-7,5 3 15,17 2 2,11 2 2,3-2 4,5 6 3,1-5 6,5 4 12,-12-1-6,-1 2-8,-11-2 12,-10 0-14,-4-6-11,-9-1 0,0-12-7,0 5 14,-17 1-2,-33 3 9,-24-9-3,1 0-2,-1 0-9,22-20-26,24-20-121,28-15-256</inkml:trace>
  <inkml:trace contextRef="#ctx0" brushRef="#br0" timeOffset="77172.9432">30908 17286 475,'0'0'113,"0"0"-28,0 0 7,0 0-38,0 0-49,0 0-5,5-30-18,-5 51 4,0 15 7,0 17 5,0 6 4,0 5-2,-4 1 9,-1-1 3,-5-7 0,4-8 3,2-7-4,-1-2-5,4-10-4,1-3-2,0 1 2,0-1-3,0 0 1,0-3-56,0-11-95,10-13-108</inkml:trace>
  <inkml:trace contextRef="#ctx0" brushRef="#br0" timeOffset="77585.1179">31261 17527 384,'0'0'104,"0"0"-27,0 0 23,0 0-7,0 0-63,0 0-21,13-63-9,-13 63-2,0 0-10,-8 8 0,-22 24 3,-17 8 9,-9-4 0,-10 2 2,-3-4 3,-1-11 1,15-6-4,11-6 6,24-7-4,10-4-1,10 3-3,0-3-1,0 5-1,0-1 0,8 7-16,26 10 18,24 1 11,8-1-3,5-4 21,8-7 7,5 5-17,9-8 9,4-3-1,-1 0-23,-4 4-3,-7-4-1,-8-4-55,-13 0-59,-18 0-118</inkml:trace>
  <inkml:trace contextRef="#ctx0" brushRef="#br0" timeOffset="78178.2291">32013 17366 567,'0'0'110,"0"0"-14,0 0-36,0 0-60,0 0-4,0 0-14,-5 55 13,5 8 5,9 12 2,-1-6 3,-6-3-5,-2-9 0,0-8 1,-2-6-1,-18-11 3,-8-12-3,-4-5 0,5-7-3,2-8-19,12 0-15,13-23 4,23-13-50,37 5-94,25 7 57,11 9 90,-2 9 22,-11 2 8,-18-2 16,-21-5 0,-26-4 36,-11-13 86,-7-4-43,0-11-2,-2-10-2,-18 1-46,-2 2 26,7 10-10,0 8-23,12 15 23,1 6 1,2 11-25,0 0-36,0 0-1,0 0-8,0 0 0,0 4-2,0 20-2,0 16 11,0 7 1,0 3-3,-5 4 3,-5 5 0,-18 4-3,1 1-55,4 1-46,-1-14-70,24-19-108,0-20-148</inkml:trace>
  <inkml:trace contextRef="#ctx0" brushRef="#br0" timeOffset="78493.0962">32958 17715 611,'0'0'175,"0"0"-116,0 0 27,0 0-48,0 0-1,0 0-30,71-87-7,-71 103-23,-17 23-17,-25 12 32,-8 9 8,-2-1 0,4-6 0,8-9-2,19-3 4,16-8-5,5-1 0,17 2-1,40-7 4,37-7 1,31-8 13,21-8-7,8-4-7,-12 0 5,-17 0 0,-28-8 2,-30 4-11,-27 4 4,-11 0-30,-16 0-106,-11 0-256</inkml:trace>
  <inkml:trace contextRef="#ctx0" brushRef="#br0" timeOffset="95615.4824">25903 7802 204,'0'0'97,"0"0"-77,0 0-3,0 0 72,0 0-74,0 0 17,0 0-1,0 0-22,28-70 31,-25 64-38,2-3 38,-5 4-30,7-7 20,-7 6 4,5-3-14,-5 3 2,0-5-5,0 5 4,0-3-9,0 4-1,0-2 0,0 1-8,0-1 8,0-3-4,-5 1-7,-7 0 0,-14-2-2,1 4-1,-16-2 3,3-2-2,-16 7 2,8-3 0,2 2 0,1 5 2,2 0 0,0 0-1,0 0 4,-7 12-5,3 3 0,6 1-5,6 0 3,6 7 1,9-3 2,6 0-2,4 6-1,8-3 0,0 7 2,0-3 0,8 2-7,19 2 7,10-2 5,6 1-3,12-8 6,5-2-6,4 3 2,-10-2 2,-1-3-3,-4-4 3,-13 3-6,3-2 0,-9 1-4,-5 4-1,2 1 5,-7 2 4,-3 3-4,6-5-7,-15 9 7,7-3 4,-9-3-4,-6 1-6,0-7 6,0-3-2,0 1 2,-6-5 0,-9-1 1,-11 2 18,-16-2 14,-17-5 5,-18 3-7,-21-4-13,-4-4-8,1 0-5,8 0 1,9-5 2,20-11-3,11 8 4,18-7-3,8 5 0,15 5-2,7-2-3,5 2 0,0 0-1,5-5-71,50-13-123,24-12-318</inkml:trace>
  <inkml:trace contextRef="#ctx0" brushRef="#br0" timeOffset="96021.0622">26595 7929 559,'0'0'87,"0"0"-23,0 0 21,0 0-24,0 0-31,0 0-30,-28-41-5,28 41 1,0 0-1,23 0 5,19 0 2,18 0 10,9-1-12,9-3 4,6 2-4,0 0 0,-6 2 7,-9 0-7,-2 0-13,-4 0-44,-16 0-29,-10 16-60,-25-8-142</inkml:trace>
  <inkml:trace contextRef="#ctx0" brushRef="#br0" timeOffset="96299.2157">26585 8381 143,'0'0'494,"0"0"-392,0 0-72,0 0 46,0 0-25,0 0-37,17 0-6,26-8-7,24 3 0,12 0 1,-2 0 3,3 0-2,-1-2-2,-1 2 4,6 4-5,1-8-42,1 4-10,-3-7-69,-11-8-145</inkml:trace>
  <inkml:trace contextRef="#ctx0" brushRef="#br0" timeOffset="97812.582">27930 7699 224,'0'0'250,"0"0"-158,0 0-14,0 0-4,0 0-13,0 0-32,-12-54 3,12 54-9,0 0-12,0 0-4,0 0-2,0 0-5,0 0-3,0 0-8,0 0-2,0 17 5,0 13 4,0 10 4,0 9 0,0 4-1,0 0 1,0 2 4,0-1-4,5-3 1,-1 7 0,-4-3 1,0-3-2,0-9 1,0-7-1,0-8 0,0-7-1,0-8 1,0-3 0,0-6 0,0-3 2,0-1 2,0 0-3,0 0 6,0 0 11,0 0 28,0-10 1,-7-12-23,2-5-24,-5-6 1,5-3-1,-7-4 1,4 4-1,-6-5 5,9 8-3,-1-2-2,2 0 1,1-1-2,3-1 2,0 4-2,0-5-2,0 6 1,0-4 2,7 4 2,11 3-2,-3-1 0,-3 8 0,3 6 3,-10 1-2,-2 4 0,1 11 1,-4-1 1,0 1-1,0 0-1,0 0-2,0 0 0,0 0-3,0 0-4,0 0-4,0 1 3,5 25 5,3 5 3,16 8 1,-8 5 0,14 3 0,5 8 0,6-5-1,0 5 2,6 4 2,-2 3-3,9-1 0,-5-2 4,-1-11-4,-3-11 1,-8-11 1,-10-14 1,-14-8-1,-5 0 2,-6-4 7,3 0 27,5-19 24,5-25-31,9-19-24,-9-6 1,0-12-1,-3 9-5,-9 9-2,-1 4 11,-2 8-3,0 6-5,0 5 5,0 6 1,0 12-9,0 6 0,0 7-4,0 7-1,0 2-27,0 0-57,0 0-36,-11 12-154,-4 5 68,4-3-199</inkml:trace>
  <inkml:trace contextRef="#ctx0" brushRef="#br0" timeOffset="98232.8814">28944 7870 520,'0'0'126,"0"0"-97,0 0-18,0 0-9,0 0-2,0 0 0,68 48 4,-26-8 20,10 2 20,-3 5-15,-6-3-4,-3-2-12,-10-5-6,-1-3-3,-8-3-4,-2-7 0,-2 4-1,-6-6 0,1 0 1,-4-7-1,-1-3-8,-7-2-34,0 2-40,0-9-32,0-3-138</inkml:trace>
  <inkml:trace contextRef="#ctx0" brushRef="#br0" timeOffset="98532.9556">29360 7863 132,'0'0'371,"0"0"-249,0 0-28,0 0-12,0 0-72,0 0-10,-16-29-13,1 51-4,-6 19 16,-7 5 1,-2 3 1,3 2 1,-5-3 0,11-1 4,1-7-5,-4-1 0,4-10 2,0 3-2,2-2 3,-6-7-4,4-2 0,3-6-18,9-2-90,8-13-104</inkml:trace>
  <inkml:trace contextRef="#ctx0" brushRef="#br0" timeOffset="98892.9217">30254 7464 516,'0'0'161,"0"0"-74,0 0 2,0 0 1,0 0-48,0 0-42,33-62-23,-31 89 12,3 20 8,1 8 0,-4 3 3,0 6 0,-2-5 0,0-1 0,0-4 0,0 1 2,0-5 0,0-4-2,0-10 1,0 0-2,0-4 2,0-5 0,0-3 0,0-1-1,0 1-6,6-1-59,21-4-40,3-6-61,4-5-158</inkml:trace>
  <inkml:trace contextRef="#ctx0" brushRef="#br0" timeOffset="99298.354">29881 8415 538,'0'0'128,"0"0"-37,0 0 8,0 0-29,0 0-33,0 0-16,-2-8-14,4 4 8,29 0-14,4 0 1,24-1 1,3 3 1,8 2 1,9 0-4,-1 0 1,11 0-1,-7 0 3,-2 0-2,-13 0 1,-7 0-3,-11 2 3,-14-2-3,2 0 1,-17 0-1,3 0-1,-8 0 1,2 0-11,-7 0-62,-1 13-97,-9-3-120</inkml:trace>
  <inkml:trace contextRef="#ctx0" brushRef="#br0" timeOffset="100054.6499">29872 8873 548,'0'0'114,"0"0"-31,0 0-17,0 0-8,0 0-30,0 0-23,40 0 0,-16 0-3,9 4-4,-6 9 6,6-3-3,1 7 3,-2-2-4,4 4 0,-9-3 0,5 4 4,-5 2-4,-5 0 0,-4 3-5,4 3 3,-11-1 0,4 10 0,-3-1 1,-3-3 1,2 10 0,-6-5 0,-5-6-2,0 4 1,0-9-2,0 0 3,-23-5 0,-7 0-2,-4-2 2,-3-3 7,9-8-4,-4-1-2,17-8 3,5 0 1,8 0 20,-3-19 23,5-23-25,5-13-14,32-12-7,17-7 3,9 3-4,-6 14 1,0 4 1,-3 9 10,4 7-13,-1 5 0,3 11 0,1-1-1,4 12-8,7 1 9,11 9 0,11 0-48,6 0-26,-6 3-49,-9 6-70,-16-9-225</inkml:trace>
  <inkml:trace contextRef="#ctx0" brushRef="#br0" timeOffset="100866.2149">24780 7126 674,'0'0'67,"0"0"-63,0 0-4,0 0 0,0 0-8,0 0-8,9 143 16,-3-69 3,1 16 15,6 18 9,-1 11 2,6 2-13,8 9 5,9 0 1,-7 9-4,1 0-4,1 0-3,-10-6-5,5-13 5,-10-8-11,-7-11 1,4-6-3,-12-13 2,0-8 0,0-6 0,-7-13 2,-6-7-2,-2-11 0,-2-10-1,5-5-9,1-7-35,2-11-26,-2-4-53,11-35-81</inkml:trace>
  <inkml:trace contextRef="#ctx0" brushRef="#br0" timeOffset="102733.4375">24830 7279 456,'0'0'33,"0"0"14,0 0 18,0 0-9,0 0-11,0 0-21,133-64-19,-55 56-5,21 8 19,11-4-1,7-1 6,19 5-11,3 0-7,8 0 26,15 0-29,12 0 1,13 0 14,21 0-2,8 0-16,6 0-2,9 0 2,-5 0 26,-5 0-22,-6 5-4,-4-1-4,-5 4 4,5-1 3,-12 0-2,-12-1 4,-15-3-5,-11-3 1,-12 0-1,-2 0 13,0 0-9,-4 0 0,-11-8-4,-17 3 9,-3 2 6,-8-4-15,-9-1-2,-4-1 2,-9-1 2,-2 0 8,-2-1-10,-4 2-2,3-1 1,3 6 1,-1 1-2,-5 3 2,1 0-8,-10 0 8,-10 0 0,-5 3 1,-8 0-1,-12-2 3,-5-1-1,-1 0 0,-2 0-1,9 0 0,0-13 0,7 4 0,0-8 1,-2 1 1,-8 4-2,-10 0 0,-9 2 5,-8 8 34,8-1-11,-9 3-4,0 0 0,0 0-12,0 0-13,0 0 0,0 0-6,0 0-2,0 0-8,0 5 13,3 22-5,9 16 8,-7 6-1,8 11-1,-1 8 1,-4 2-1,-1 4 2,-7 7 1,0-1-1,0 3 0,0 4-4,0 2 4,-7 10-1,-8 5 1,-3 8 0,6-3 0,-6-4-1,9-11 3,-1-6-2,5 1 1,-1 0-1,-3-5 0,4 4 0,-6-11 2,7-5-1,-2-9-2,-1-9 1,7-7-1,0-3 2,0-9 1,0-5 0,0-5-2,0-3 2,0-3 0,7-6 1,-1 2-3,-2-5 0,1-3-1,-5-2 1,1 4-7,-1-8-1,0 4-4,0 2-1,0-2 3,5 0-4,-3 4 1,-2-1 2,0-4 1,0 7-5,0-3 6,0 5-1,0-2-1,-17 1 0,-15 1 5,-14-2 6,-18-4 4,-16-2-2,-16-5-1,-2 0 0,-13 0 2,-9 0 3,-11 0-2,-2-8-3,4 4 7,-5 0-2,3 4-3,11 0-3,-5 4 1,7 8 3,15 3 2,-3 0-6,-4-7 8,1-4 1,-8 6-2,0-3 2,-2-2-9,-3 0 0,2-1 5,-7-3-4,-1-1 3,6 0-4,-6 0 6,-6 0-6,-8 0 0,-4 0 0,-3 0 9,2-5-8,5-5 1,11-2-2,7-3 9,21 3-1,2-2 0,3 3-5,-19 0 4,-4 4-7,-11-2 1,-5 5-1,1-4 2,11 4-1,8 2-1,15-1 0,1 1 0,16 2 3,6 0-1,2 0 2,6 0 0,-5 0-3,4 0 3,0 0-4,5 0 0,4 0 1,4 0-1,6 0 1,4 0 2,-1 0 0,-2 0 6,-8 2-2,-2 1-3,10-1-2,-6-2 7,1 0 1,8 0-7,3 0 6,4 0-5,20 0 0,7 0 3,10 0-6,5 0-1,0 0 0,0 0 3,0 0-1,0 0 3,0 0-3,0 0 2,0 0-4,0 0 1,0 0-2,0 0-15,0 4-67,0 5-51,0-9-175,17 0-177</inkml:trace>
  <inkml:trace contextRef="#ctx0" brushRef="#br0" timeOffset="107307.5182">29068 6064 228,'0'0'10,"0"0"-10,0 0 48,0 0 47,0 0-21,0 0-13,0 0-8,18-34-9,-18 34 12,0-1 7,0 1-16,0 0-13,0 0-7,0 0 2,0 0 8,0 0-17,0 0-13,0 0-7,0 0-1,0 0 0,-3 0-10,-12 7 1,-17 17 9,-5 8 1,-18 12 0,-2 9 0,-3 8 0,-1 7 3,-2 0-3,6-1-3,-7-1 3,13-6 1,4-6 1,-2 1 8,14-3-10,-3-5 0,6 2 0,0-4 6,7-5-3,-2-6-1,5-2-2,7-7 5,4 2-5,-4-7 0,6 6-1,-7-3 1,7-7 2,3-5-2,-3 1 1,9-8-1,-3 3 1,3-5 0,0 0 2,0-2-3,0 0 0,0 0-3,0 0-19,3-2-5,21-18-31,7-11-103,-7 4 62,-4-1-84,-7 1-25</inkml:trace>
  <inkml:trace contextRef="#ctx0" brushRef="#br0" timeOffset="107704.3989">28273 6718 300,'0'0'113,"0"0"-11,0 0 0,0 0-2,0 0-38,0 0-37,0-23-21,0 23-4,-5 0-4,-7 0-7,-3 18-1,-17 14 10,-3 9 2,-13 4 9,-4-2 1,5 4 3,4-6-5,16-9-2,5-4-6,14-6 2,4 0-1,4-2-1,0-3 0,4 0 0,21-4 9,10-6 1,20 0 4,2-7 14,8 0-7,-1 0-11,-2 0 2,-7-12-8,0 1-1,-15-4-3,12 4 0,-7-1-2,10 7-47,2 0-59,7-2-51,0-3-144</inkml:trace>
  <inkml:trace contextRef="#ctx0" brushRef="#br0" timeOffset="109857.4944">30595 5451 560,'0'0'72,"0"0"-32,0 0 68,0 0-20,0 0-47,0 0-11,0-43-21,0 43-7,0 0-2,0 0-4,0 0-7,0 0 2,0 5 3,0 8 1,-10 12 2,0 5 3,-2 5 0,-5 1 0,1 4-1,-1 7 1,3 2 0,-1 3 1,-1-3-2,11 4 2,-5-6-4,5-3 3,-2-7 0,4-2 3,-2-4-2,5-7-1,0-3 2,-5-6-2,5-7 1,0 1 0,0-8-1,0-1 0,0 0 0,0 0 3,0 0 12,0 0-7,0 0 3,0 0 2,0 0 24,0-10-6,0-8-15,0-5-13,0-3-3,0-2-1,0-6-1,0 2 2,0-1 0,0-6 1,5-3 1,-2 2-2,9 1 0,-2-3-7,0 2 7,6-2-1,-4 7 2,-9-2-2,3 3 2,0 4-2,-2 3 0,-3 1 1,3 3 2,-3 5-1,4 0-1,-1-1-1,1 4 1,1-4-1,-1 6-1,4-3 2,-1 2 0,4 2 2,-7-3-2,0 6-1,5-4 1,-2 0 0,2 0-1,-3 7-1,10-4 2,-7 3-1,3-2-3,4 4 2,10-1-3,8 3 3,3 2-1,11 1 3,3 0-3,-6 0 3,3 0 0,-2 0 0,-5 10-4,-6 1 3,-7 4 0,-11-4 0,-4 0-4,-6-1-9,-8 0 7,0 7-1,0-2-2,0 8 5,0 3-3,-8 1 3,-28 5 5,1-2 0,-12-2-2,4-6 1,-7-7 2,3 2-1,3-3 2,9-5 3,12-5-3,15 1-2,3-5 0,5 0-3,0 0-5,0 0-4,0 5-3,5-1 11,13 2-2,14 9 6,11 0 7,4 2-6,-5 1 0,1 6-1,-18 3 0,1-4-2,-10 9-1,-1 0-1,-15 2 3,0-2 0,0-1-4,-10 0 3,-23-10 2,-2 0 5,-15-4-4,-1-6 8,10-6-6,4 0 0,13-5 1,13 0-2,-4 0 0,-2 0-2,5-13-36,12-16-114,0-13-298</inkml:trace>
  <inkml:trace contextRef="#ctx0" brushRef="#br0" timeOffset="110181.3787">31537 5643 560,'0'0'136,"0"0"-64,0 0 17,0 0 2,0 0-79,0 0-12,3-30-18,-3 30 9,0 0-3,0 16 3,0 4 8,-10 3 0,0 5-1,-2-3 2,4 5 0,-4-1 2,0-1-1,4 4-1,-9-2-3,6-1-49,-1 1-48,9-9-46,3-20-133</inkml:trace>
  <inkml:trace contextRef="#ctx0" brushRef="#br0" timeOffset="110645.8072">31965 5404 330,'0'0'146,"0"0"-76,0 0 13,0 0 22,0 0-50,0 0-39,-2-32-16,2 32-8,0 0 0,-3 0-4,3 0 3,-5 11 1,-2 11 4,2 9 4,2 2 22,-7 3 22,6 3-40,3-2 6,-6 1-7,7-1 0,-5 0-1,5-5-2,0-2 6,0-5-3,0 1-3,0-3 1,0-1 0,0-2 3,0-2 0,0-1-3,0-4 0,0-4 2,0 5-3,12-5-3,3 0-26,8-3-11,22-2 8,24 0-21,15-4-69,9 0-165</inkml:trace>
  <inkml:trace contextRef="#ctx0" brushRef="#br0" timeOffset="110916.3777">31821 5686 520,'0'0'98,"0"0"-70,0 0-16,176-50 2,-99 45-2,0 5 3,-6 0-12,-10 0-6,-14 0-2,-7 14-20,-9-1-93,1 0-141</inkml:trace>
  <inkml:trace contextRef="#ctx0" brushRef="#br0" timeOffset="112100.3149">31440 6271 14,'0'0'645,"0"0"-533,0 0-54,0 0-9,0 0-49,0 0-9,3-12-5,-3 44 1,0 15 13,0 1 1,-7 6-1,-1 0 0,1-6 0,-5-2 2,7-6-1,-1-3-1,-3-7 1,-4-7 0,8-8 6,-2-3-6,2-5 4,4-5-4,-1-2 0,2 0 4,0 0 16,-5 0 30,5 0 3,-7-9-3,1-14-24,-6-11-27,0-11 2,-1 3-1,4-6-1,-2 1 1,7-6-1,4 3 0,0 1 0,0 2 2,0 7-2,0 5 0,12-2 0,1 5 3,11 5-3,-4 1-3,7 2 1,-1 5 0,3 3-2,-1 5 1,1 7 0,4-2-2,4 6-2,5 0 1,-4 0 6,-3 0-2,-6 2-4,-11 11-1,-3-2 0,-8 5-1,3-1-12,-3 11 7,-7 2 4,0 4 5,0 5-3,0 5-2,-24-3 4,-1-3 2,-7-4 0,-3-10 2,-3-5 1,-11-2 3,1-8-3,4-6 0,-2-1 2,14 0-1,10 0 0,12 0 2,8 0 1,2 0-1,0 0 2,0 0-5,0 0 2,0 0-1,0 0-2,0 0-2,0 0-1,0 0-3,0 0-6,0 9 6,0 8 7,10 7 0,4 5 0,6 5 0,0 1 3,7-3-3,9 6 0,11-3 3,13-3 1,4-1 0,3-3 2,-9-2-5,-1-2-1,-13-3 0,-7-6-45,-17-3-63,0-12-41,-2 0-29,6-5-122</inkml:trace>
  <inkml:trace contextRef="#ctx0" brushRef="#br0" timeOffset="113136.0687">32405 6596 300,'0'0'106,"0"0"34,0 0-43,0 0 10,0 0-37,0 0-13,25-107-42,-62 103-15,-11 4-4,-14 0-6,-7 9 10,-1 16-5,16 7 3,21-3 1,4 3 0,18-1 0,6 0-2,5-3-1,0-6-2,8-4-15,20-8 14,16-6 7,10-4 7,14 0-2,-13-14-4,4-8 6,-17-1-4,-14 1 7,-20 10-7,-8 4 59,0 1-6,0 5-24,0 2-15,0 0-17,0 0-9,0 2 4,-5 24-3,4 3 5,1 5 3,0-6 0,15-1 1,18-4 0,9-4-1,2-6 6,7-9-5,-9-4 0,7 0-1,-2-20-5,-4-19 0,-3-8 2,-11-1-2,-11-6 4,-10-5-5,-4 0 1,-4 1 5,0-6 0,0 5 4,0 4 12,0 10-9,0 9 5,0 14-3,0 9-2,0 8 4,0 0 5,0 5-16,0 0-5,0 0 1,0 0-10,0 0 0,0 15 3,0 17 10,0 15 0,0 3 2,0 9 1,0-1-2,3-4 0,11-7 1,-11 2 0,2-7-1,3 2 2,-1-7-1,5-5-2,-4-1 1,7-5 0,3-3 0,4-1 2,-2-3 0,9-6 2,-9-3-1,10-10 2,3 0 1,3 0-4,7-11 2,-5-15 1,-4 4-5,-7-1 0,-11 4 0,-9 1 5,3 1 0,-10 2-3,0 3 12,0-1 7,0 11 0,0 2-3,0 0-14,0 0-4,0 0 0,0 0-12,0 0 0,0 0 1,0 14-4,0 10 11,0 3 4,0 13 0,15-4-2,20 1 4,24-1 0,15-4-1,16-1 5,-3-12-6,-5-3-18,-14-11-12,-9-5-37,-9 0-23,2-17-136,-20-14-275</inkml:trace>
  <inkml:trace contextRef="#ctx0" brushRef="#br0" timeOffset="113399.7028">32905 6354 433,'0'0'69,"0"0"-53,207-33 1,-123 33 3,3 0-13,0 6-4,-5 16-6,-3 5-17,-14-5-112,-12 0-125</inkml:trace>
  <inkml:trace contextRef="#ctx0" brushRef="#br0" timeOffset="114567.6663">30652 9718 522,'0'0'58,"0"0"-28,0 0 17,0 0 3,0 0-30,0 0-10,0-9-10,0 9-8,0 0 3,0 5 3,0 22 2,0 8 0,0 16 4,0 8 32,0 9-10,-9 11 6,-9 3-15,0 2 10,-4-2-11,5-3-5,-8-3-4,3-3 2,6-4-6,0-3 0,6-4-4,-1-12 5,6-8-1,-2-10-3,-1-10 1,-2-1-1,5-10 2,5-4 0,0-6-2,0-1-2,0 0-13,0 0-13,0-8-9,0-35-105,35-27-209</inkml:trace>
  <inkml:trace contextRef="#ctx0" brushRef="#br0" timeOffset="114979.4094">30936 9804 506,'0'0'95,"0"0"-22,0 0 8,0 0 9,0 0-42,0 0-15,-58-106-26,-3 106-7,-24 6-8,-10 21 3,-12-1 4,10-3 2,16-5 5,16-5-6,23-3-1,22-4-6,17-3-20,3-3-5,0 0-6,3 0 19,42-14 2,11-18 11,20 1-19,-7 4 25,-19 10 1,-13 0 4,-15 12 30,-7 5-17,-7 0 8,2 0-23,7 5-3,11 22-2,3 11 2,5 9 6,11 12 0,3 22-4,7 10-2,12 10-36,8-10-161,1-23-307</inkml:trace>
  <inkml:trace contextRef="#ctx0" brushRef="#br0" timeOffset="118745.2469">30148 11518 524,'0'0'55,"0"0"-25,0 0 28,0 0-13,0 0-21,0 0-15,0 0-4,0-57-5,0 57-1,0 0-2,0 0-3,9 0 2,7 5 4,16 12 2,-7-2 8,10 12 2,-6 0-7,1 9 2,-2 13-4,1 5 0,-9 4-2,-3 1-1,-14 0 0,-3-5 4,0-4-4,-3-5 1,-28-13-4,1-10 6,5-7-6,3-10 6,7-5-2,9 0 11,4-20 1,2-28 12,13-26-25,44-24 5,19 3-5,6 4 2,-2 24 7,-15 16 10,-3 11 0,-15 10-5,-10 15-14,-14 5 0,-8 10-4,-2 0-82,-1 8-107,-3 9-176</inkml:trace>
  <inkml:trace contextRef="#ctx0" brushRef="#br0" timeOffset="119016.875">31050 11758 616,'0'0'91,"0"0"-54,0 0 44,0 0 12,0 0-50,0 0-23,22-18-20,11 6 0,21 7 0,-4-1-6,3 2 5,6 4 0,-9 0-16,-1 0-58,-1 4-10,-23 7-54,-11 2-124</inkml:trace>
  <inkml:trace contextRef="#ctx0" brushRef="#br0" timeOffset="119263.3527">30630 12107 236,'0'0'252,"0"0"-155,0 0-40,0 0-20,0 0 3,0 0-5,-17 0-24,56 0-3,8 0 41,26 0 13,7 5-37,4 0-16,5 2-8,-9 1-1,10-6 0,1 3-59,6-5-49,-2 0-83,-3-7-229</inkml:trace>
  <inkml:trace contextRef="#ctx0" brushRef="#br0" timeOffset="120575.4051">30936 11755 216,'0'0'133,"0"0"-82,0 0 31,0 0 3,0 0-27,0 0-23,-32-29 5,32 29 6,0 0-14,0 0 2,-3-3-9,3 3-7,0 0-9,0 0-9,0 0 7,0 0 0,0 0 3,0 0-2,0 0-4,0 0 4,0 0-8,8 0 1,19 0 0,20 0 0,18 0 13,5 0 9,6 0-8,-11 5-8,-3 0-4,-10 3-2,-4-5-1,4 2-2,-13-1 2,1-2 1,-10 1 3,-3-3-4,-12 0 3,-7 0-1,-5 0 3,-3 0 10,0 0-4,0 0-3,0 0 2,0 0-4,0 0-4,0 0-2,0 0-1,0 0-2,0 0 1,0 0-15,4 2-33,4 2-1,0 8-1,4-1-55,-4-2-70,9-5-186</inkml:trace>
  <inkml:trace contextRef="#ctx0" brushRef="#br0" timeOffset="124616.8153">32239 11728 494,'0'0'71,"0"0"-21,0 0 62,0 0-47,0 0 9,0 0-32,0 0-17,0-119 16,4 115-21,-3-1 0,-1 5-1,0 0-5,0 0-3,0 0-4,0 0 3,0 0-9,0 0-1,0 0 0,0 0-5,0 0 1,0 0-3,0 20 0,-6 12 7,-10 17 0,1 10-1,-5 4 1,0 11 0,-1-3 0,4-1 1,-5-1-1,5-12 0,2-7 1,5-7 1,2-12-2,-6-5 1,9-5 0,0-14 0,4-2 1,1-1 1,-4-4 2,4 0 6,0 0 23,0 0 18,0-19-2,0-25 4,0-21-53,20-24-1,12-14 0,17 1-4,-2 3-1,8 18 2,-3 18-13,-17 23-19,-5 14 10,-12 21-28,1 5-35,-3 5-168,-2 7-248</inkml:trace>
  <inkml:trace contextRef="#ctx0" brushRef="#br0" timeOffset="126088.1388">29372 13298 545,'0'0'51,"0"0"-3,0 0 29,0 0 11,0 0-18,0 0-27,0-28-2,0 28-24,0 0-2,0 0-5,0 0-10,0 0-2,0 0-7,0 15-2,0 13 10,0 16 1,0 3-1,0 6 1,0 2-1,0-10 1,-7 4 0,1-10 2,-4-1-2,5-6 0,-2-11 0,2-10 1,2-3 0,3-8-1,0 0 0,0 0 2,0 0 4,0-4 6,0-27 0,0-23-12,0-20-8,0-6 2,15-2 5,13 4-9,-3 16 4,0 15 12,-6 17-6,-11 13 7,-8 7-3,0 10 0,0 0-2,0 0-4,0 0-3,0 0-16,0 27 11,7 18 6,1 19 4,-1 12 0,8-1 1,1 4 0,10-12 4,0-9-3,-2-11-2,9-3 3,-6-12-2,1-5 0,-7-12 1,-6-4-1,1-10 1,-2-1 2,4 0-1,0-18 7,11-18-2,3-17 1,-1-6-7,-9-5 9,-3-8-5,-14 0-6,1-4 6,-6 6-6,0 6 22,2 16-22,1 17-1,11 8-4,14 8-49,21-2-101,14 3-281</inkml:trace>
  <inkml:trace contextRef="#ctx0" brushRef="#br0" timeOffset="126298.4455">30555 13368 614,'0'0'165,"0"0"-78,0 0-59,0 0 23,0 0-21,0 0-26,97-61-4,-34 56-1,8 5-31,0 0-40,0 11-57,-8 1-97</inkml:trace>
  <inkml:trace contextRef="#ctx0" brushRef="#br0" timeOffset="126524.6564">30177 13740 680,'0'0'99,"0"0"-81,0 0-15,0 0 5,0 0 22,0 0-14,182-16 26,-63 16-2,-2 0-40,3 0 2,-6 0-2,10 0-11,-7 0-78,2 0-94,-11 0-228</inkml:trace>
  <inkml:trace contextRef="#ctx0" brushRef="#br0" timeOffset="126858.8576">31858 13436 555,'0'0'107,"0"0"7,0 0-48,0 0 19,0 0-42,0 0-27,-112-70-12,58 70-4,-3 0-4,9 23 3,13 4 0,6 10-3,24-1-3,5 8 7,12 3 0,28 2 0,9 3 4,-1-9-4,-1 1 0,-12-2 2,-3-5 0,-12-10 1,-8-5-6,-9-10 2,-3-2 1,0-5 0,-18 3 0,-49 4 0,-32 0 2,-33 4-2,-7-5-51,24-11-195,28 0-366</inkml:trace>
  <inkml:trace contextRef="#ctx0" brushRef="#br0" timeOffset="134901.344">31972 17831 470,'-166'12'0,"-5"-2"-27,21 5 23,26-13 4,44-2 52,41 0 16,14 0 12,7 10-71,-9 32-9,-25 18-53,-18 13-70,6-18-332</inkml:trace>
  <inkml:trace contextRef="#ctx0" brushRef="#br0" timeOffset="140945.1088">22682 14136 296,'0'0'180,"0"0"-180,0 0 0,0 0 12,0 0 13,0 0-25,0 0 33,0-52-17,0 44-6,0 4 20,0 3 11,0-8-2,0 3-17,0-5-8,0-4 15,0 3 20,0-3-28,0 2 0,0 5-8,0 1-4,0-2-7,0 6 0,0-1-2,0 0-2,0 4 2,6-5 0,5-2 0,9-5-2,12-1 2,12-5 0,6-2 1,7-1-1,6 4 4,-3 2-4,-6 3 1,3 6-2,-5 1 2,-5 5 2,-2 0-3,-5 0-1,-10 0 1,-10 0-3,2 0 2,-7 0-2,7 0 3,-6 0 0,9 0 0,2 0-2,5 11 0,3-4 2,5 3 0,0-5 3,-5 5-7,2 2 4,-12-2-1,-1 1-3,-2-5-2,-7 4 5,-7-5 1,5 6-1,4 0 1,-2 1-3,0 3 5,0 1-4,0 0-2,4 5 4,-1-2 6,-1 4-6,3-1 0,3 5-2,-9-2 1,-4-1 0,-2-1 1,-1 1 0,-2-4-1,1 8 1,-2-1-1,1 3 1,5 2 0,-7 2 1,-3-2-1,5 4 0,2-5-1,-7 3 1,3-2 0,-3-4 0,5 3 0,-5-4 0,0 5 1,0-5-1,0 4 0,0-10-1,0 6 1,7-1 0,-7-3 0,3-2 1,-3 2-1,5-4 0,-5 7 0,0-3 1,0-4-2,0 4 1,0 3 0,0-3 1,-3-2 1,-2-2 1,-7 0 4,2-3-7,2-2 6,-5-3-5,2 5 3,-5-5 0,-4 10 1,-12 2 2,0-8-2,-6 7 1,4-5 5,-4-7-2,1 7 1,-5-9 7,-3 3-7,-2 1-8,4-3 1,1-7 5,5 3 0,4-1-1,4-4 2,1 0 0,1 0-7,-3 0 8,-9 0-10,-4 0 0,-1 0 0,-9-4 0,6-7 1,-2 3 0,-2-1 4,14-2-3,-5 3 1,17-1 9,0 1-8,6 6 10,9-6-1,-5 1-4,0 1 3,-10-3-12,5-8 1,-5 7-1,-2-7 0,0 6 1,-3-5 4,5 0-5,2 0 0,8 1 1,0-2 5,-2-3 0,9 4 1,1 1 5,0-2 0,-3 0-7,2 0-3,-9-8-2,4 8 2,-1-3-2,9 4-1,-6 0 0,2 0 1,3 5 5,1-1-2,1 3-3,4-1 1,0-2 2,-7 0-1,2-4-2,0 0 1,-1 0-1,-1-10 1,4 10-1,-4-10 0,2 3 1,5-2 0,0 5-2,-3 3 1,3-5-2,0 7 1,0-2 1,0-5-1,0 7 1,0-2 0,0 2 0,0 3 1,0-3 0,0 3-1,0 1 0,0-10 0,3 6-3,-1-6 3,9 2 0,-4-1 0,6 0-1,-1-2 1,-8 6 1,7-1-1,-7 0 1,7 4-1,-6 2-2,-5 6 2,4-2 4,-3-2-4,6-2 0,-4-1-3,2-3 3,-1-1-1,4 0 2,4 0-1,-4-6 0,4 7 0,-9-3 1,2-4-1,2 12 3,-5-4-2,1 2-1,2 8 0,0-7 0,0 3 0,2-5-2,3 2 1,1-5-1,-2 1 1,1-2 1,3 6 0,-4 0 1,2 1-1,-6 8 1,2-2-1,-4-7 0,-3 10-1,5-3 1,-5 3-2,0-3 4,7 4-4,-2-5 4,-2-7-4,2 7 2,4-1-1,-3-3 1,5 1 2,4 0-2,-7 1-2,2-2 2,-5 6-1,5-6 1,-8 5-3,8 2 3,-7-3 0,2 1 1,2 0-1,-6 4-4,3 0 2,-4 0-1,0 0-1,0 0 3,0 0-42,0 13-38,13 25-69,-9 21 13,-4 7-115</inkml:trace>
  <inkml:trace contextRef="#ctx0" brushRef="#br0" timeOffset="142318.4566">31520 17222 394,'0'0'36,"0"0"7,0 0-15,0 0 33,0 0-17,0 0-28,-7-74 7,6 73-11,1-4 4,0 5-1,0 0 3,0 0-12,0 0-4,0 0 10,0 0 10,0 0 13,0 0-7,0 0-14,0 0-13,0 0-1,0-4-1,33-1-3,21-1 4,16 0-4,10-5 14,12 2-18,-3 1 18,6-1-13,-3 3 3,-7 2 0,-4 4 8,-16 0-8,2 0 1,-2 0 3,-1 0-1,1 0-1,0 10 1,0 7-5,7 3 4,2 6-4,-9-3 12,-3 9-10,-7-5 1,-6 5-2,-6-1-4,-6 5 2,-2 2 3,-1 1-2,1-2 1,3 10 2,-4 2-1,4-1 0,-8 10-2,4 1 2,-6 0 2,-6 0-2,-7 7-7,-13-3 7,-2-4 0,0 5-1,-22 0 1,-12-7 0,-17-2 0,-15 4 2,-16-6-2,-20 6 3,-13-6 0,-4-6 0,-3-11-1,12-13-2,4-15 5,11-8-4,8 0-1,-2-14 4,12-27 4,7-14 8,11-19 31,1-13-25,14-18-3,16-8 10,15-11-20,9 3 23,4 2-16,9 20-16,22 8-4,13 19-13,-4 21-39,7 7-61,-4 8-103,-14 8-231</inkml:trace>
  <inkml:trace contextRef="#ctx0" brushRef="#br0" timeOffset="143150.4866">31893 16027 475,'0'0'140,"0"0"-29,0 0-52,0 0-2,0 0-35,0 0-18,0 0-4,-12-54-6,12 86-12,15 17 18,14 19 4,1 18 2,3 15 0,-9 2 0,2-13-1,-7-1-2,-11-12 2,-1-9-5,-7-10 1,0-2-3,0-20 4,-7-4-2,2-15 1,2-13-1,-6-3 2,8-1 7,-3 0 12,-1-1 39,-8-26-29,-4-19-27,6-9 0,2 3-3,3-3 0,6 6 7,0 9-8,0 1 0,0 12 0,0 6-1,23 0 0,10 11-4,9-1-3,17 11-1,4 0 9,4 0-4,2 1-6,-2 25 10,-7 2-11,-8-1 4,-10 9 3,-9-4-5,-13 0 5,-6 0 3,-13-5-4,-1 0-2,0-2 7,-31-1 0,-16-4 0,-10 0 1,-5-9 2,2 1 0,8 2 2,20-4-5,5-2-3,17 1-30,10 2-83,0-1-57,42-10-58,28 0 68</inkml:trace>
  <inkml:trace contextRef="#ctx0" brushRef="#br0" timeOffset="144267.2641">32953 16720 300,'0'0'178,"0"0"-56,0 0-6,101-144-4,-91 112-39,-10 12 0,0-3-40,0 9 8,0 7-16,-12 2-15,-8 5-10,-27 0-4,-10 32-4,-18 21-8,-4 15-10,16-1-33,23 1-9,15-13-17,21-19-20,4-10 13,5-20 51,27-6 25,12 0 16,2-15 6,3-13 6,-14-4 44,-3 0 11,-12 5 31,-8 2-38,-7 14-10,-5 5 7,0 1-23,0 5-29,0 0-5,0 0-6,0 0-7,0 0-8,0 17-39,6 9 31,6 2-8,6-5-16,-2-6 1,-1-7 11,0-5 22,1-5 14,3 0 5,6-8 8,5-21 24,-3-2 21,-4 4-18,-8 7 8,-8 4 14,-5 11-6,-2 5-15,0 0-34,0 0-2,0 0-10,0 0-1,0 0-1,0 9-20,0 9 8,0 2 2,0-3-12,8 0 6,0-14 1,-1 2 14,1-5 13,4 0 0,6-5 5,8-20 5,-6 3 1,-4-6 33,-7 7 6,-1 1-11,-6 12-7,-2 4 9,0 4-22,0 0-19,0 0-1,0 0-8,0 0 1,0 0-4,0 26 6,0 2 4,13 9-15,6 0-13,9-5-21,14 0-22,13-17-30,10-2 24,7-9 13,5-4-24,-12 0-7,-16-4 37,-14-13 60,-7-3 35,-17-7 77,-11 4 19,0-7-20,0 8-9,-17-6-35,-13 7-19,-2 6-8,0 2-20,10 9-15,12 4-5,-3 0 0,5 4-5,-4 24 0,7 5-44,5-1-35,25-4-2,23-10-4,18-18-5,1 0-18,-4-18 4,-3-31 97,-16-10 12,-11-13 43,-13-7 69,-20-5 23,0 4-6,-25-1-10,-11 16-20,4 11-22,5 19-5,9 20-15,11 8-30,7 7-27,-7 7-8,2 43-9,0 48 11,-2 29 6,7 23 0,0 11 0,0 4-3,0 0-34,0 6-28,-3 12-6,-45-8-101,-18-24-62,-12-35-297</inkml:trace>
  <inkml:trace contextRef="#ctx0" brushRef="#br0" timeOffset="147156.3159">24911 14126 239,'0'0'0,"0"0"-27,0 0 27,0 0 6,0 0 6,0 0-3,142-119 2,-110 98 34,13-6 9,10-1-3,0-2 19,19-2-21,-6 4-33,4-3 11,-6 4-8,-5 7-19,-5-3 20,-4 7-8,-2-3 0,0 2-2,5-5-9,14 5 21,8-8-14,20-2 10,10 1 7,11 3 7,8 3-20,-4 9-7,-5 4 13,-18 2-25,-16 5 14,-11 0-14,-13 0 17,-11 0-12,1 0 4,6 5-2,9-3 0,11-2-4,12 5 4,7-5 3,1 3 0,-11 2-1,-4 3 3,-16-4-5,-8 7 4,3-2-11,-7-1 14,-2 2-8,5 6 1,2-1 0,3-2-2,7 7 2,14 2-1,-3 5 5,6 0-8,-12 9 8,-2 0-12,-12 4 18,-14 1-24,-6-1 14,-16 0 0,-8-2-5,-4 5-1,-2 0 6,-1 6 0,-2 4-1,3 6 5,-3 3-8,0-1 5,5 7-3,-5-4 4,-5 2-2,0-3 0,0-4-4,0 0 4,-8-2 0,-16-2 7,-1-3-7,5 1 0,-8-3 0,1-2 0,7-5 1,2-7 1,-6-9-2,-1 4 2,-7-4 14,-16 4 0,-16 6-1,-8-2-10,-5-8-1,0-2 3,10-9-4,7-5 1,5-1-3,3-8 11,-6-2-7,4 0 19,-3 0-3,0 0-5,-6-6 7,-6-15-2,-1-7-11,-2 3 0,3-9-2,1-2 8,16 5-15,3-8 10,3 7 1,9 5-7,2 0 0,1 2 12,2 3-12,1 6-5,6-4 3,1 3-2,6 7 3,3-7-3,-2 0-1,2 2 3,2-7 0,-1-5-1,-1 0 8,5-5 4,-2 1-13,-6-1 3,5-5-1,1-3 1,3 0 3,-2 2-7,2-6 0,-2-3-1,-3 4 2,1-4 1,8 8-2,0 3-1,-2 2-2,7-2 2,0-2 1,0 2 1,0-3 2,0 4-3,0 1 1,0 2 0,0 0 2,0 9-1,0 4-2,0-2 2,0 5-2,0 0 0,0-7-2,0 4-1,0-9 3,7-5-1,1 1 1,4 0 0,-4 0 0,6 5 0,-3 1-3,-7 11 3,1-2 0,1 7 4,-6-7-3,0 7-2,5 3-2,6-8 2,-1 5-2,13-7-11,-5-3-5,11 4-11,3-3-5,-4 6-16,-3 11-36,5 2-38,-13 0-61,0 2-91,-6 6-27</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16:38.914"/>
    </inkml:context>
    <inkml:brush xml:id="br0">
      <inkml:brushProperty name="width" value="0.05292" units="cm"/>
      <inkml:brushProperty name="height" value="0.05292" units="cm"/>
    </inkml:brush>
  </inkml:definitions>
  <inkml:trace contextRef="#ctx0" brushRef="#br0">26535 7482 201,'0'0'93,"0"0"-47,0 0 28,0 0-8,0 0-14,0 0-22,0 0 11,0 0 4,0 0 23,0 0-24,0-6-11,0-5-9,0 5 5,0-3-5,0 9-14,0-1 1,0 1 1,0 0-2,0 0-4,0 0-5,0 0-1,0 0 0,0 0-7,0 0 0,0 0-8,3 1-1,-3 22 11,5 8 5,2 6 0,-7 4 0,3 5 4,2-6-5,4 7 1,-3-3 0,3-6-2,-3 0 1,1-8-7,0-7 2,-2-3-17,2-3-4,-4-7-21,-3 2-24,0-7-1,5-5-71,-5 0-94</inkml:trace>
  <inkml:trace contextRef="#ctx0" brushRef="#br0" timeOffset="952.5443">26192 7450 274,'0'0'58,"0"0"25,0 0-43,0 0 20,0 0-15,0 0-1,-7-50-24,7 47-8,0-1 1,0 2 2,4-3-4,1 5-2,3-3-9,12 2 1,7-2-4,5 0 5,11 3-2,-3 0 0,7 0-3,-3 0 3,-4 0 8,8 0-8,6 0 0,-2 3 0,5 4 0,-2 4 11,-10 3-10,-3 0 0,-5 3-1,1 1 0,-13-1 0,2 3 0,0 2 0,-14-5-1,2 5 0,5 2-3,-6-1 8,1 2-8,-5-2 3,5 3 1,-4 2 0,1-5 2,-2 2-6,-5 1 5,-5-4-2,0 4-4,0-2 4,0 2 2,0-2-2,0 7 4,-15-3-3,-7 2 3,4 0-3,-10 0 1,2 2-2,0-2 2,-11-1 0,0-2-1,5 3 1,-10-5 0,-1 1 3,-4-5-2,-5-4-1,-1-1 2,-4-12 1,3 8-4,2-8 0,6-4 4,-3 0 2,-1 0 0,1-16 3,1-11 12,-1 0 5,4-9-13,-3-6 24,8-12-8,1 1-12,9-6-8,5-5 2,12-2 9,9-2-7,4-1-9,0 1 8,9 3-6,14 8-1,9 0 0,-7 10-5,13 10-2,-3 3 1,7 3-3,5 11 0,7 3-24,8 10-32,8 4-2,2 3-32,13 0-12,7 5-126,-7 5-100</inkml:trace>
  <inkml:trace contextRef="#ctx0" brushRef="#br0" timeOffset="2469.4076">27776 7600 381,'0'0'21,"0"0"-17,0 0-1,0 0 10,0 0-13,0 0-14,15 9 12,-5 10 2,-6 1 1,7 0 8,-7 11-1,-4 0 10,0 5 21,0 1-18,0 0 12,0 2-16,0-4-9,-4-4 0,-7-1 3,11-5-4,-4-9-3,4-4-1,0-8-3,0-4 0,0 0 8,0 0 1,0 0 17,0 0 55,0-16 3,0-16-54,0-7-28,0-8-2,15 0 2,-6 4 0,-1 1 0,0 3-2,2 6 0,-6 1 7,4 2 7,2 1-10,-3 4-4,1 1 0,-1 6 2,1 5 0,4 2-2,-7 3 0,5 1 1,-5 2 0,-2 4 1,-3 1 4,0 0-6,0 0 0,10 0-8,6 0-2,2 21 5,14 6 5,5 7-1,-7-2 4,3 9-6,-6-4 3,-7 2-1,8-4 2,-11 5-1,-2-8 0,0 2 0,2-9 0,-9-5 3,4 1-3,-9-5 0,9 0 0,-4-2 0,4 0 0,2-3-11,-6-2-37,2-2-51,-3-7-31,6 0-140</inkml:trace>
  <inkml:trace contextRef="#ctx0" brushRef="#br0" timeOffset="2754.0245">27825 7817 409,'0'0'91,"0"0"-59,0 0 6,0 0-15,0 0-21,0 0-1,127-47 6,-82 43-3,3 4 7,-7 0-4,0 0-4,-4 0-6,5 0 0,-2 0-11,4 0-62,-4 4-92,-8-4-84</inkml:trace>
  <inkml:trace contextRef="#ctx0" brushRef="#br0" timeOffset="3254.3749">28832 7573 235,'0'0'65,"0"0"-27,0 0 19,0 0-16,0 0-34,0 0-7,0 0 0,-119-15 4,85 15 8,1 4 43,6 1-22,2-1-6,3 3-11,12 4-12,-1-1-3,-3 2-1,9 3 1,5-5-2,0 12 0,5-4 0,29 0 2,14 3 1,14-4 12,13 5 0,2-2-4,-3-1-6,-10 5 0,-16 3-4,-16-1-3,-15-1-1,-14 0 3,-3-2-6,-20-1-3,-32-3 10,-18-3 8,1-7-6,-3-7 14,9-2 7,16 0-12,15 0-11,17 0 10,15-5-10,3-17-52,42-10-306</inkml:trace>
  <inkml:trace contextRef="#ctx0" brushRef="#br0" timeOffset="3584.7605">29308 7480 185,'0'0'361,"0"0"-272,0 0 9,0 0-22,0 0-61,0 0-15,0-20-21,0 42 4,0 10 16,0 8 0,4 0 1,-4-2 0,1-2-1,3 3 1,-4-6 2,0-2 1,0 0-3,0-9 4,0 5-3,0-7-1,0-3-4,0-7-74,0-5-43,0-5-79,8 0 35</inkml:trace>
  <inkml:trace contextRef="#ctx0" brushRef="#br0" timeOffset="3849.2195">29496 7723 69,'0'0'276,"0"0"-146,0 0-59,0 0-11,0 0-22,0 0-26,10-56-12,-42 57-11,-1 25 4,-13 3 6,10 2 0,6-4 1,13-2-1,2-2 1,3-3-4,10 1 1,2-3-1,0-3 1,10 2 3,22-3 2,8-3 6,17-4 21,2-1-9,14 1-7,1-3-13,8 0-22,-3-4-98,-4 0-331</inkml:trace>
  <inkml:trace contextRef="#ctx0" brushRef="#br0" timeOffset="4514.477">30060 7793 394,'0'0'134,"0"0"-94,0 0-18,0 0 50,0 0-34,0 0-30,-21-17-8,21 17 1,0 0-1,0 0 7,0 0 4,0 0 11,0 0 10,0 0 4,0 0-11,0 0-5,0 0-2,4-2-7,18-6-9,11 1-1,7 2 1,-5-2-4,9 2 6,4-5-6,-9 10 2,-1 0-22,-8 0-39,-6 0-37,-16 0-41,-8 10-173</inkml:trace>
  <inkml:trace contextRef="#ctx0" brushRef="#br0" timeOffset="4836.347">29800 8011 469,'0'0'126,"0"0"-57,0 0 12,0 0 5,0 0-56,0 0-28,39-11-1,-6 3-1,11 5 0,9-4 1,1 0-1,6 1 1,0 2-3,2 1 8,-2 2-7,-6-3 2,-4-1-2,-1 5-7,-14-2-35,-4-1-27,-10 3-32,-10 0-42,1-4-90</inkml:trace>
  <inkml:trace contextRef="#ctx0" brushRef="#br0" timeOffset="5303.6244">30285 7477 416,'0'0'151,"0"0"-73,0 0 44,0 0-36,0 0-40,0 0-33,-15-22-13,15 22 0,0 0-15,0 0-4,15 21 9,19 7 7,6 3 6,5 5-3,0-2 6,-10 7-6,-6-4 0,-7 3 0,-11 3 0,-6-1-2,-5 1 1,0-6-1,-30 0 2,-7-5 2,-14-5-1,-3 0 0,-1-1-1,5-4-28,13-2-50,12 1-59,25-10-109</inkml:trace>
  <inkml:trace contextRef="#ctx0" brushRef="#br0" timeOffset="7694.419">31040 7603 364,'0'0'106,"0"0"-103,0 0-2,0 0-1,0 0-6,0 0 4,-4 33-2,4-16 8,0-2 4,0 2 33,10 5-2,-6-3-7,-2 2-14,3 2-6,0 4-4,0-3 10,-5 4-7,5-6-7,-2 2 3,-3-4 2,3-6-4,-3-1-2,0-3-2,0-5 1,0-1-1,0-3-1,0-1 2,0 0 4,0 0-5,0 0 6,0 0 21,0 0 40,0 0-9,0 0 0,0 0-13,0-17-17,0-8-28,0-2 0,0-3 0,0 2 0,0 1-1,0 5 0,0-5 0,0 8 1,0-4 1,0 5-2,0-1-2,0 1 2,0 2 0,5 0 0,0 3-1,2-4 1,-4 3-2,2 1 2,2 2-1,-5 7 0,1-3-2,-3 2 3,5 0 3,-2 3-3,-3 2-4,4-3 2,-4 2 0,0 1 1,3 0-2,-3 0 2,3 0-9,9 0-3,2 0-4,6 0 15,-4 0-5,3 1 6,9 9-2,-11 2-1,1 1 2,1 2 0,-6 2-1,-8-2-7,-5 3-7,0-1-6,0 6 4,-13 0 19,-14-5-5,-1 5 5,-4-6 0,5-3 0,12-4-2,2-4 0,4-4-2,9-2-21,0 4-10,0-4 3,14 4 8,4-4 24,9 5 0,6 1 4,-8 3-4,2 3 0,-7-1 0,-8 2 0,-9 5-8,-3-1 0,0 9 6,-20-5 2,-15 5 3,-9-3 19,8-7-2,6-5-11,4-6 0,18-5-5,1 0-3,7 0 7,0 0-6,0-7-2,36-18-235</inkml:trace>
  <inkml:trace contextRef="#ctx0" brushRef="#br0" timeOffset="8203.779">31609 7789 362,'0'0'176,"0"0"-113,0 0 8,0 0 15,0 0-51,0 0-24,-7 0-7,7 0-1,0 0 3,0 0-4,0 0 10,0 0-5,0-2-1,0 1 5,13-4 2,7-5-10,14 5-3,4-6-1,4 5-4,3 4 6,2-3-2,-7 3 0,5 2-21,-6 0-71,-1 0-15,-13 0-24,-10 0-155</inkml:trace>
  <inkml:trace contextRef="#ctx0" brushRef="#br0" timeOffset="8474.8077">31568 8041 575,'0'0'70,"0"0"-29,0 0 65,0 0-42,0 0-38,0 0-24,136-30 8,-91 24-10,-11-3 2,-1 3-1,-3 0-1,-3 4 0,3-1-3,-3-1-66,6-2-59,2-2-25,5-6-219</inkml:trace>
  <inkml:trace contextRef="#ctx0" brushRef="#br0" timeOffset="8902.1117">32214 7558 298,'0'0'161,"0"0"-105,0 0 8,0 0-33,0 0-28,0 0-6,0 0 2,0 0-4,-7 20 5,-6 1 14,5 1 0,-7 3 2,3-3 20,4 9-12,-4-3 10,8 2-26,-2 0 2,-1 0-6,7-3 7,0 0-10,0-1 3,0-5-4,7-4 6,15 5-6,14-10-15,16-2-68,12-10-85,3 0-290</inkml:trace>
  <inkml:trace contextRef="#ctx0" brushRef="#br0" timeOffset="9224.5924">32627 7573 547,'0'0'74,"0"0"-67,0 0 2,0 0-9,0 0-16,0 0 9,-10 41 7,5-14 4,2 0 10,-2 4 2,-2-3 17,2 0-7,5-2-4,-7 1-14,7 0-4,0-6-3,0 4 4,0-4 1,0-3-6,0-3-35,7 0-68,17-15-148</inkml:trace>
  <inkml:trace contextRef="#ctx0" brushRef="#br0" timeOffset="9442.3692">32609 7824 572,'0'0'79,"0"0"-8,0 0 9,0 0-65,0 0-15,0 0-21,135-43 12,-73 43-5,-3 0-33,-6 0 9,-1 0-36,-7 0-68,-13 5-108</inkml:trace>
  <inkml:trace contextRef="#ctx0" brushRef="#br0" timeOffset="9757.2357">32853 7695 494,'0'0'264,"0"0"-200,0 0-14,0 0-29,0 0-21,0 0-21,0-3 12,0 11-2,0 14 5,0 0 7,0 4-1,0-3 5,0 4-3,0-3-1,0 2-1,0-3 0,0-1 6,0-2-6,0 7-18,15-5-121,15-9-92,4-10-242</inkml:trace>
  <inkml:trace contextRef="#ctx0" brushRef="#br0" timeOffset="10231.1868">33315 7793 595,'0'0'116,"0"0"-19,0 0-9,0 0-56,0 0-28,0 0-4,-89-54-6,77 54 0,6 15-5,4 5-45,2-1-29,0 5 13,20-6 19,9-9-8,-13 0 26,3-9-3,-14 0 36,0 0 2,0-19 31,-5-12 13,0-6 12,0-3 20,0-1 19,0 8-23,-10 2-12,6 13-12,-1 4 10,2 7-11,0 3-9,3 4-17,0 0-21,0 0-1,-2 0-16,-1 11 2,3 17-3,-5 7 18,0 3-1,-2-1 1,7 2 1,-3-3 0,-4 0 0,7-4-1,0 0 0,0-4-6,0 0-61,0-2-10,0-10-69,0-7-86,0-9-326</inkml:trace>
  <inkml:trace contextRef="#ctx0" brushRef="#br0" timeOffset="10526.4081">33581 7507 492,'0'0'178,"0"0"-178,0 0-12,0 0-8,0 0 20,0 141 4,0-79 4,0-1 6,0-3-9,0-6 3,-7-7-3,-3-6 1,-5-7-1,-10-5-3,-5-4-1,-9-2 5,1-10-6,-7 1-8,13-12-71,15 0-225</inkml:trace>
  <inkml:trace contextRef="#ctx0" brushRef="#br0" timeOffset="10890.6835">33825 7685 305,'0'0'277,"0"0"-216,0 0 41,0 0-62,0 0-39,0 0-1,-47-18-8,30 27 6,2 9-6,10 5 0,5 2-8,0 3 14,0-1 0,14 5-4,6 2 6,-3-2 3,-2-7 1,-7 0-4,2-5 11,-7-3 1,-3-3-12,2-10 4,-2 5-3,0-7 5,0 3-4,-20-1 0,-32-4 15,-20 0-13,-11 0-4,-4 0-101,5-15-159</inkml:trace>
  <inkml:trace contextRef="#ctx0" brushRef="#br0" timeOffset="12523.4796">24830 9266 470,'0'0'144,"0"0"-55,0 0 10,0 0-45,0 0-36,0 0-8,-3 0-8,3 0-2,18 0 3,11-2-1,8-8 0,3 4 2,3 1 0,9 1 6,-8-1-5,-4 5-2,-2 0-6,-3 0 3,-6 10-7,-4 12 5,-10 3 1,-15 7-7,0 5-2,0-4-4,-33 4 11,-3-3 1,-7-7 2,4 0 3,-4-7 0,6-4-1,9-5 3,9 1-4,14-8-1,5-4 0,0 0-4,0 0 4,0 0 1,0 0 0,0 0 0,24 0 3,29 0-2,17 0 1,14 0-1,3 0 4,7 0-6,-7 0-39,-14 0-57,-22 0-47,-21 0-180</inkml:trace>
  <inkml:trace contextRef="#ctx0" brushRef="#br0" timeOffset="13072.4945">24857 9170 274,'0'0'130,"0"0"-45,0 0-18,0 0-40,0 0-14,142-62 0,-88 54-5,-2 3 13,5 0-2,1 3-17,6 2 19,-1 0-14,9 0 17,-3 12-4,-9 8-5,-3 8-12,-12 5-3,-6 8 0,-8 8-3,-7 3 2,-9 8 1,-7-1 2,-8 5-2,0-1 0,0 3 1,-23-3 3,-12-4-3,-14-8 1,-13-6 3,-10-12 3,-15-7 8,-5-9 0,2-12-12,1-5 1,6-5 7,-8-34 2,11-20-13,-4-9 2,26-9 4,16-5 0,20 0 1,22 11 27,0 3-32,17 4 8,25 11-11,18 4-5,9 12-8,18 6-53,6 4-90,16 6-159</inkml:trace>
  <inkml:trace contextRef="#ctx0" brushRef="#br0" timeOffset="14436.9416">26185 9207 456,'0'0'96,"0"0"-7,0 0 4,0 0-63,0 0-30,0 0-7,-5-10-4,5 10-10,0 0 13,0 16 6,0 5-1,0 6 5,0 0-2,0 0 5,0 4 7,0 1 2,0 0 1,5-5 2,-1 3-6,1-6-6,1-4 2,-6 0-4,0-5 2,0-1 0,0-1-5,0 0 4,0-2-2,0 0-1,0-1-1,0-4 2,0-2-2,0-4 0,0 0 0,0 0 5,0 0-1,0 0 9,0 0 17,0 0 23,0 0 1,0-16-13,0-10-34,0-2-7,0 1-1,0 2 1,-3 2-3,0-3 7,-2 6-4,1-1 1,-1-3-1,2-2 0,-4 2 0,7-3 0,0 0-2,0 0 0,0 0 1,0 6 1,7-2-1,1 8-2,2-2 3,2 2-6,-4 7 6,1 0 3,-4 3-2,0 1-1,2 2-2,-4 2 0,9-5 2,3 5-2,10-3-3,12 2 0,1 1 3,2 0 2,-10 0-3,-1 0 0,-13 4-8,-11 5 10,5 2-5,-8 6-9,-2 1 10,0 2-3,0 6 8,0-4-1,-17 5 0,-3 0 1,-18-4 2,1 1-2,-10-6 0,7-2 4,-5-7-1,15 2-3,11-7 0,11-4-4,8 0 1,0 0-9,0 0 6,0 0-13,22 0 4,10 0 15,3 0 0,2 0 1,-2 0-2,-2 7 2,-6 3-5,0 0 6,-2 12-6,-2 0-4,-1 5 8,1 0-1,-8 5 2,-3-5-2,-7 0 1,-5-7 0,0-4-6,0-1 6,-22-3 0,-21-2 21,-1-5 8,-11-5-20,8 0-3,16-5 10,5-18-16,26-7-34,0-8-142,42-5-360</inkml:trace>
  <inkml:trace contextRef="#ctx0" brushRef="#br0" timeOffset="14754.5816">26776 9239 280,'0'0'186,"0"0"-112,0 0-1,0 0-24,0 0-33,0 0 7,147-37-1,-117 36-16,-3 1-1,0 0 3,-7 0-6,-7 0-2,2 0 0,-6 0-36,1 0-31,1 0-63,-6 0-130</inkml:trace>
  <inkml:trace contextRef="#ctx0" brushRef="#br0" timeOffset="15151.0893">26776 9239 427,'0'0'87,"0"0"-85,0 0 26,0 0 20,0 0-5,0 0 0,-32 114-3,24-83 3,3 4-17,-4-2-13,3 6 18,-1-8-11,-1-3-16,4-9-3,-1 2 4,-1-7-3,6-5-1,0-3 1,0-3 1,0-3 1,0 0 6,0 0 13,0 0 13,20-17 19,10-7-26,13-7-27,1 9-2,-8 4 2,-5 4-2,-10 2-3,1 6 3,3-3 0,4 7-1,-4-2-11,13-2-22,-9 6-24,9 0-40,-1 0-49,-4 0-58,1 0-179</inkml:trace>
  <inkml:trace contextRef="#ctx0" brushRef="#br0" timeOffset="15585.1641">27542 9281 235,'0'0'139,"0"0"-19,0 0-17,0 0-29,0 0-1,0 0-15,0-100-18,0 94-16,-20 5-1,-12 1-23,-6 0-3,-3 0-1,5 6 4,1 4 0,9 7-8,11-2 7,5 2 0,5 4-1,5-5 1,0 6-5,0-1 4,15 2 2,14 1 0,6 2 1,2 1 1,6 1 3,-8-1-5,2 5 1,-5-5 3,0 5-4,-12-5 0,-5-6 1,-7-1-2,-8-8 1,0-2-5,-13 7 5,-36-7 4,-11-5 4,-12 0 0,4-5-7,12 0-1,16-10-2,17-12-42,23-5-61,0-5-234</inkml:trace>
  <inkml:trace contextRef="#ctx0" brushRef="#br0" timeOffset="15907.1563">27918 9175 551,'0'0'130,"0"0"0,0 0-22,0 0-69,0 0-39,0 0-8,-13-21-4,13 25-6,0 22 7,0 2 11,0 4 3,0 3 2,3 5 5,-3-2-5,0-2 3,0 8 2,0-7-8,0-5 4,0 0-4,0-5 1,0-6 0,-3-3-3,3-4-3,0-4-48,0-3-74,25-7-104</inkml:trace>
  <inkml:trace contextRef="#ctx0" brushRef="#br0" timeOffset="16209.2584">28219 9281 601,'0'0'180,"0"0"-90,0 0 5,0 0-81,0 0-14,0 0-17,-125 22 16,73 10 0,5-5-6,24 0-2,8-6 1,10 1 0,5-2-13,0-3 12,0 5 6,5-7-3,13 1 6,6 0 0,7-4 8,1 1-8,12-7 2,1 6-2,18 2-2,14-8-102,2-3-128</inkml:trace>
  <inkml:trace contextRef="#ctx0" brushRef="#br0" timeOffset="17302.522">28325 9425 144,'0'0'157,"0"0"-74,0 0-60,0 0 0,0 0-12,0 0-2,-3 0 14,3 0 28,0 0 33,0 0 4,0 0 21,0 0-36,0-5-12,0 5-25,8-5-14,22-1-9,18-5-4,-1 5-8,12-3 4,-7 4-4,1 2-1,-6 1 0,7 2-4,-1 0 4,-6 0-13,-2 5-47,-3 10-46,-14 2-96,-19-7-131</inkml:trace>
  <inkml:trace contextRef="#ctx0" brushRef="#br0" timeOffset="17616.4376">28308 9643 428,'0'0'138,"0"0"-44,0 0 22,0 0-70,0 0-16,0 0-11,-5 0-8,5 0 3,0 0-5,8 0 19,21 0-12,13-4-1,8 4-9,2-4-1,-5-3-5,1 7 3,7-1-4,-10 1 2,6 0-2,1 0-31,-11 0-39,1 0-43,-15-5-49,-9-4-206</inkml:trace>
  <inkml:trace contextRef="#ctx0" brushRef="#br0" timeOffset="17976.7401">28626 9175 565,'0'0'131,"0"0"2,0 0-9,0 0-93,0 0-24,0 0-7,-28-18-9,28 18-13,33 10 8,12 20 14,19 5 0,4-1 13,1 7 3,-7-2-11,-15 4-3,-14-7-2,-13 8 0,-8-7-2,-12 3 2,0-5 1,-44 2 2,-19-10-2,-12 0 7,-1-7-6,-4 2-2,16-5-35,16-7-70,28-5-97,20-5-258</inkml:trace>
  <inkml:trace contextRef="#ctx0" brushRef="#br0" timeOffset="19102.1953">29317 9346 263,'0'0'305,"0"0"-206,0 0 25,0 0-36,0 0-61,0 0-27,-9-11-4,9 11-14,0 0 9,0 18 2,0 7 7,-6 7 5,1 0 5,1 0-4,-6 0 4,7 0 0,3-1 5,0-3-15,-3 2 4,1-6-4,2-3 4,-5-1-4,3-8 3,2 2-1,0-6 1,0-8-3,0 3 2,0-3 2,0 0 1,0 0 3,0 0 26,0 0 26,0-11-11,0-20-26,0-1-23,0-1 0,0-3 1,0 4-1,0 0-1,-3 4 1,1-2 1,1 3-1,-1 5 0,2-4 0,0 6-1,0-3 1,0 5-2,3-2-2,9 3 4,-4 1 0,2 5-1,-1-4 0,1 10 0,-9 0-1,10 0 0,-6 3-1,0 2-1,8-3-2,0 2 2,7-5-2,0 6 4,2 0-5,0 0 5,-7 0-1,7 0 2,-4 0 1,7 12-7,-10 3 5,-6 0-6,1 2 6,-9 5-7,-1 0-2,0-1 5,0 2 1,-5-5 5,-15 0 0,-5-4 0,2-1 0,-4-3 3,12-5-3,-3-1 2,14-3 0,4-1-2,0 0-2,0 0-8,0 0-4,10 5-9,22-5 9,10 10 14,0-3 1,1 2-1,-11 2 1,-7-4-1,-7 6 0,-14 1-2,1 1-7,-5 2 4,0 4 4,-19-1 1,-14 1 4,-6 0 5,-6-9-1,2 5-8,11-7 5,9-5-5,6 0 3,10-5-3,7 0-11,0 0-53,0-6-102,27-20-557</inkml:trace>
  <inkml:trace contextRef="#ctx0" brushRef="#br0" timeOffset="19455.5805">29927 9491 180,'0'0'360,"0"0"-234,0 0 14,0 0-20,0 0-63,0 0-18,2-17-13,16 7-6,14-2-19,8 2 2,6 0-1,0-2-1,-4 11 0,-5-3-2,-5 4-2,0 0-16,1 0-70,-3 0-58,-10 5-70,-15 11-223</inkml:trace>
  <inkml:trace contextRef="#ctx0" brushRef="#br0" timeOffset="19694.1199">29758 9719 417,'0'0'129,"0"0"-116,0 0 50,0 0 26,0 0-3,0 0-17,178 0-33,-106-10 0,-4 5-18,-6-7-13,-13 7 7,-18 4-5,-10-3-7,-13 4-1,-1 0-36,-4 0-71,5-5-125,1-5-336</inkml:trace>
  <inkml:trace contextRef="#ctx0" brushRef="#br0" timeOffset="20225.9803">30662 9291 306,'0'0'207,"0"0"-90,0 0 13,0 0-27,0 0-46,0 0-5,-25-25-21,25 25-28,0 0 0,-7 0-3,4 0-4,-11 9-10,-4 12 9,-2 8 5,-9 3 4,11 3-4,1-2 0,5 5 1,2-5 0,5 2 1,5-3 1,0 0-3,0 0-1,0-4 1,15 3 2,6-8 3,5-1-1,8-4-4,4-1-9,12-7-46,7-5-91,-7-5-169</inkml:trace>
  <inkml:trace contextRef="#ctx0" brushRef="#br0" timeOffset="20593.6251">31112 9319 346,'0'0'179,"0"0"-94,0 0-21,0 0-57,0 0-7,0 0-18,-14 34 18,11-3 12,-4 4 23,2-2 44,0 6-34,2-8-24,-2-3 3,2 0 17,-1-2-15,3-3-15,1-5 4,-5-3-14,5 7 3,0-5 2,0-2-4,0 2-2,10-3-15,6-2-53,4-12-65,7 0-40,-7 0-264</inkml:trace>
  <inkml:trace contextRef="#ctx0" brushRef="#br0" timeOffset="20850.0947">31110 9590 266,'0'0'243,"0"0"-130,0 0-11,0 0-49,0 0-38,0 0-15,84-36-5,-36 36 5,-8 0 0,4 0 1,-6 0 2,6 0-3,-1-4 2,-1 4-6,2 0 4,-9-4-12,2-1-69,-11 2-67,-6-7-174</inkml:trace>
  <inkml:trace contextRef="#ctx0" brushRef="#br0" timeOffset="21172.9715">31346 9378 521,'0'0'113,"0"0"-67,0 0 1,0 0-47,0 0-12,0 0 12,0 41 10,0-18 56,0 4-27,0 0-7,0-1 3,0 2-11,-2-5-13,2 1-3,0-2 2,0 4-10,-1 0 3,1-5 0,0 6-3,0-5-14,0-2-125,6-13-76,21-2-235</inkml:trace>
  <inkml:trace contextRef="#ctx0" brushRef="#br0" timeOffset="21720.6161">32080 9501 559,'0'0'110,"0"0"19,0 0-25,0 0-35,0 0-24,0 0-33,-5-49-12,-10 49-3,-7 0-7,-8 17 8,4 8 1,4-1-3,5 1-1,14-3-3,3-1-23,0-3-16,0-9-28,8-3-4,26-6 46,-4 0 5,1-1-24,0-31 26,-15-8 24,-9-12 2,-7-5 10,0-2 45,0 11 39,-7-1-3,-6 17-6,8 5-36,-2 12 1,2 5-4,5 3 8,-3 7-29,3 0-25,0 0-5,0 0-10,0 22-14,0 10 14,0 15 14,0 0 2,0 2 1,0-4-2,3-3 1,2 2 1,-5-4-2,0-1 0,0-3 1,0-4 1,0-5-2,0-1-7,0-8-52,0-5-48,0-9-89,7-4-87</inkml:trace>
  <inkml:trace contextRef="#ctx0" brushRef="#br0" timeOffset="22035.6398">32642 9239 618,'0'0'134,"0"0"-114,0 0 9,0 0-17,0 0-3,0 0-9,0 0 21,57 161 6,-45-110-7,-2-1-4,-8 7 6,-2-3-20,0-6 8,0-4-7,-20-7-3,-11 2 0,-4-11 3,-1 0 5,-5-6-4,0-5-4,-3-2 2,-1-10-2,-4-5-83,23 0-146</inkml:trace>
  <inkml:trace contextRef="#ctx0" brushRef="#br0" timeOffset="22469.9735">33112 9420 527,'0'0'230,"0"0"-131,0 0 15,0 0-57,0 0-57,0 0-3,-18-27-12,11 50-3,1 3 13,-6 10 4,4-3 1,-1-1 0,2 2 6,6-7-6,-6-4 0,7-5 0,0-3 0,0-3-4,0-2 4,0-5 0,0-5 0,0 0 3,0 0-1,-5 0 9,5 0-2,0 0-7,0 0 9,0 0 3,0 0 13,-3 0-17,-6-1-10,4-8-1,5 9-23,0-5-3,0 5-28,0 0-26,0 0-49,0-5-45,0-7-226</inkml:trace>
  <inkml:trace contextRef="#ctx0" brushRef="#br0" timeOffset="23002.3882">33258 9491 226,'0'0'260,"0"0"-154,0 0 19,0 0-61,0 0-2,0 0-44,0-34 22,0 34-9,0 0-12,0-5-3,-3 4 0,-26-3-14,-3-1-2,-9 5-3,0 0 2,-2 0 2,6 0-1,-5 10 1,5 5 2,1-3-3,4 0 0,8-2 0,13 3-1,9-1 1,2 3-4,0 4-7,17 7 10,28 1 1,12 3 6,8-1 9,-10-9-13,-5 7-2,-3-5 0,-17-2 3,-6 0-3,-7-1-3,-9-3-2,-8-2-1,0-4 5,0 7 0,0 0 0,-5-2 0,-24 3 1,-16-3 3,-12 0 4,-9-4 0,-5 2-3,13-3-4,1-1-24,5-9-170,19 0-381</inkml:trace>
  <inkml:trace contextRef="#ctx0" brushRef="#br0" timeOffset="23758.576">29994 10617 666,'0'0'91,"0"0"5,0 0 9,0 0-73,0 0-32,0 0 0,0 0-3,-8 16-4,16-10-7,26 4 14,21 2 0,20-8 18,19 2 5,6-6 4,4 0-10,-2 0-4,-8 0-12,-7 0 1,-5 0 0,-10 0-2,-9 0-5,-9-6-42,-18 2-18,-15-3-48,-10 6-95,-11-3-198</inkml:trace>
  <inkml:trace contextRef="#ctx0" brushRef="#br0" timeOffset="24023.4918">30595 10387 629,'0'0'218,"0"0"-105,0 0-38,0 0-62,0 0-13,0 0-13,-49 27 2,33 16 11,1 9 0,5-3 1,4 3 0,3-1 0,-4-4 2,7-1-1,0-2-1,0-1-1,0-5-12,10-6-76,17-7-112,10-19-167</inkml:trace>
  <inkml:trace contextRef="#ctx0" brushRef="#br0" timeOffset="24568.3586">31364 10503 465,'0'0'198,"0"0"-58,0 0-33,0 0-64,0 0-29,0 0-9,84-77 2,-44 77-5,2 0-2,-2 0 1,-1 0-1,-9 4 0,-4 12-5,-4 9-1,-10-2 5,-4 4-3,-8 5-1,0 0 2,0 5 3,-20 2 0,-17 1 2,-11-6 4,-2-3-5,-14-9 0,6 0 2,2-7 7,16 1-8,8-10-2,16 4 0,11-3 0,5-7 0,0 4-2,0-4 1,0 0 2,0 0-2,0 0 2,0 0 1,28 0-1,12 0 10,15 5 3,14-4-11,10 4-3,4 0-25,6-1-57,0-4-136,-17 0-127</inkml:trace>
  <inkml:trace contextRef="#ctx0" brushRef="#br0" timeOffset="25185.0403">32283 10494 276,'0'0'316,"0"0"-155,0 0-33,0 0-45,0 0-78,0 0-5,-40-13-13,4 45 6,-12 8 7,-6 9 5,6-2 4,-4 1 2,7-7-3,15-8-1,10-7-7,5-10 0,11-9-2,4 2 1,0-8 0,0-1 2,0 0 6,2 0 3,23-10 0,12-24-10,6-8-7,2-1 7,1-1 1,-13 4-1,-4 8 1,-9 0 3,-9 5-1,-4 5 17,-5-1 25,1 8-7,-3 6-5,0 2-12,2 7-8,-2 0-6,6 0-7,-6 0-3,5 0-8,-5 0-1,7 0 1,10 12 3,5 10 8,16 7 0,1 6 2,7 7-2,-5-3 2,-3 3-1,-3-1-1,-8-2-1,-15-2-4,-2 4 1,-10-2 1,0-3-1,-15 1 0,-31-9 4,-10-6 8,-11 0-1,-2-12-2,2-5-1,14-1-4,16-4 0,13 0 0,16 0-52,8-19-59,15-9-201</inkml:trace>
  <inkml:trace contextRef="#ctx0" brushRef="#br0" timeOffset="25618.6513">32674 10813 631,'0'0'185,"0"0"-127,0 0 19,0 0-70,184-89-3,-120 73-5,-12 0 7,-14 0-6,-13-3 7,-13-5 4,-7-3-6,-5-11-4,0 6 2,-5-1 0,-15-4 5,-12 7 7,2 8 2,5 0-8,11 17 23,6 5-12,8 0-14,0 0-6,-2 0-9,-3 5-5,-6 22 9,-6 11 1,7 9 4,-4 7-1,6 0 1,8-1 2,-5 5 5,0-5-1,5 0-2,0-3-1,0 3-1,0 0-2,10-6 2,19 1-2,7-2-35,16-10-65,-2-9-139,-3-17-325</inkml:trace>
  <inkml:trace contextRef="#ctx0" brushRef="#br0" timeOffset="25827.4343">32811 11000 568,'0'0'182,"0"0"-80,0 0-19,0 0-54,0 0-26,0 0 4,204-80-14,-107 80 14,-1 0-2,1 0-5,-10 0-2,0 7-7,-9 4-57,-14-2-90,-19-5-112</inkml:trace>
  <inkml:trace contextRef="#ctx0" brushRef="#br0" timeOffset="26556.3156">31212 11412 408,'0'0'97,"0"0"-50,0 0 25,0 0-30,144 0-9,-57 0 21,32 0-27,26 0-6,24 0 7,15 5-4,7 1-23,3-2 11,-8-2-8,-11-2 1,-28 0-3,-19 0 2,-30 0 25,-22-5 12,-21-7 13,-8 6-28,-2-3 3,-13 9-13,-6-1-9,-1 1 5,-6 0-12,-7 0-6,-9 0 6,-1 0-3,3 0-2,1 1-41,-2 19-52,-4-8-115,0-12-269</inkml:trace>
  <inkml:trace contextRef="#ctx0" brushRef="#br0" timeOffset="29002.7213">24891 11579 188,'0'0'136,"0"0"-50,0 0 4,0 0-9,0 0-18,0 0 2,0 0-2,0-33 3,0 28-16,0 1 9,0 0-21,0-4-6,0 6 1,0-3 0,0 1-20,0 0 3,0-5-12,5 6 1,10-2-5,1-2-4,6 4 0,7-6-4,-8 5 7,4 4 1,4 0-1,-9 0-1,3 0-3,2 0 3,-6 6-3,-4 16 0,-2-6 1,-4 7-1,2-3-1,-11 2 5,0-1-2,0-1-6,-13 1 9,-15-3 0,-4-3 1,-7-3 2,1-2-1,-7-5 5,10-5-7,8 0-1,15 0 1,7 0 4,5 0 5,0 0-7,0 0 2,0 0-4,8 0 0,14-5-3,12-5-3,1 3 3,5 6 0,-2 1 3,1 0-1,-2 0 1,-4 8-3,-8 11-4,7 4 7,-12 9-3,-2-1 3,-6 8-8,-5-7 6,-6-7 0,-1-4 1,0-8-4,-1-3 5,-21-5 2,-6 0 4,-16-5-4,-8 0-1,-1-1-1,-4-31-45,-2-9-110,11-8-48,8-5-64</inkml:trace>
  <inkml:trace contextRef="#ctx0" brushRef="#br0" timeOffset="29497.1108">24737 11424 179,'0'0'113,"0"0"35,0 0-63,0 0-37,93-129-24,-52 113-3,2 5 18,6 6-1,-3 0 7,6 3 2,12 2-6,-4 0-27,5 0-2,2 2 3,7 15 15,1 6-22,4 5-5,-6 11 6,-4 3-7,-16 5 1,-1 2-3,-10 5-4,-5 4 4,-9 5 0,-4 3-1,-1 8 0,-3 12 1,-15-2 0,2-2-1,-7-9 4,0-10-3,-18-3 0,-24-7 1,-15-5 0,-29-6 6,-12-7 7,-18-15 4,-14-11 8,-1-9-3,3-13 4,-3-33-7,9-9 8,7-22-1,23-9 7,21-14 0,25-12-17,20 0 0,25 4-1,1 13-8,42 5-8,16 14-2,17 12-2,9 15-3,0 8-34,9 14-39,8 7-18,9 8-66,-10 5-186</inkml:trace>
  <inkml:trace contextRef="#ctx0" brushRef="#br0" timeOffset="30443.3662">26435 11600 586,'0'0'116,"0"0"17,0 0-27,0 0-73,0 0-25,0 0-8,-2-16-12,2 20-5,0 22 10,0 7 7,0 11 0,0 6 1,5 5 8,3 10 8,6-5-1,-4-5-3,1-5-5,-6-6-2,-1-7 8,1-5-9,-2-7-1,0-6-2,-3-6 0,0-11 0,0 2 0,0-4 2,0 0 5,0 0 16,0 0 39,0-15 6,0-21-20,0-13-49,0-5 1,-10-10-2,5 4 0,-6-3-1,2 2 2,-2 5 0,-3 8 0,8-1-1,-3 7 1,3 2-1,4 0 0,-3 6-5,5-1 4,0 8 1,0 4-8,0 7 4,0 2-6,0 8 9,5-2-1,-2-1-1,-1 5 1,3 2 1,5-2-5,2-1 3,4 0-4,4 2-1,4-1 1,4 4-4,7 0 6,6 0 3,-6 7 0,8 13 0,-4 6-2,6 2 3,-10 9-6,7 2 6,-5 3 0,-4 1-2,-10-2 1,-6-4 0,-5 3-1,-7-5 0,-5-1 1,0-2-3,-22-6 3,-13-4 2,-13-2 1,-13-8 0,1-7 9,3-5-6,-3 0 1,11-5-2,11-16 0,-2-2-1,11-4-2,8 3-18,4-4-37,12 10-35,5-3-81,0 2-177</inkml:trace>
  <inkml:trace contextRef="#ctx0" brushRef="#br0" timeOffset="31162.3421">27662 11615 392,'0'0'194,"0"0"-107,0 0 18,0 0-29,0 0-61,0 0 6,-68-58-12,19 51-9,-8-2 0,-3 5 10,-5 0 11,16 1-3,16 3 0,8 0-10,10 0-7,7 0-1,-4 7 0,8 6-7,4 5-2,0 2 8,0 7-5,0-1 4,4 2 4,23-1 0,6 5-2,12 4 6,9 3-3,-2-2-3,-1 4 3,5-1 1,-1-5-7,-10 2 4,0-8-2,-13-3 2,-7-4-1,-13-8 0,-12-8-4,0 0 2,0-5 1,0 2 0,0-3 1,0 0 2,0 2 5,-32-2 9,-12 5 16,-9-5 1,4 0-16,-1 0-15,18 0-1,7 0-1,10 0-6,9-7-23,6-3-42,0-1-73,20-5-196</inkml:trace>
  <inkml:trace contextRef="#ctx0" brushRef="#br0" timeOffset="31522.7201">28111 11503 532,'0'0'125,"0"0"-22,0 0-58,0 0-45,0 0-16,0 0 16,0 0 0,32 94 20,-24-54 17,5 2-4,1 0 14,-3-3-15,-7 1-11,1-5-11,1 2-4,-6-10 2,0 5-6,2-7 2,0-5-1,-1-1 0,-1-3-1,0-5-2,0 2-49,0-5-82,0-8-49,0 0-70</inkml:trace>
  <inkml:trace contextRef="#ctx0" brushRef="#br0" timeOffset="31828.7672">28504 11717 590,'0'0'45,"0"0"97,0 0-19,0 0-56,0 0-65,0 0-2,-69-16-17,1 36 17,-11 0-2,15-3 4,23 1-4,16-3 1,16 2 0,9 3-11,0 1 5,2 2 6,25 2 2,-1-1 11,3-5 19,11-3 14,-7-1-16,6-2-10,3 2-14,1 2-3,6 5-4,1-2 2,7 7-63,3-1-107,-3-8-240</inkml:trace>
  <inkml:trace contextRef="#ctx0" brushRef="#br0" timeOffset="32631.8042">27701 12716 579,'0'0'184,"0"0"-29,0 0-58,0 0-19,0 0-25,0 0-15,-12-8-26,12 8-3,0 0-2,4 0 1,24-4-1,7-1-7,19 4-5,2-2 4,16 3 1,10 0 0,4 0-5,-3 0 4,-4 0-3,-10 0-5,-13 4-44,-24 1-2,-7-5 3,-16 4-7,-8-4-15,-1 0 7,0 3-2,0 7-59,-25-5-30,-2 0-80</inkml:trace>
  <inkml:trace contextRef="#ctx0" brushRef="#br0" timeOffset="33067.7228">27626 13142 151,'0'0'395,"0"0"-317,0 0 30,0 0 21,0 0-45,0 0-48,21 0-10,25 0-2,19 0-5,13 0-7,4 0-7,-3 0 9,1 0-7,-11 0 1,-6-5-3,-11 5-2,-10-1-3,-15 1 0,-12 0 1,-15-3 5,0 3-1,0 0 2,0 0 1,0 0-3,0-2-5,0-7-38,0 1-67,7-11-278</inkml:trace>
  <inkml:trace contextRef="#ctx0" brushRef="#br0" timeOffset="33652.1833">28268 12367 454,'0'0'181,"0"0"-95,0 0 49,0 0-28,0 0-60,0 0-6,-127-79-11,127 79-9,0 0-9,0 0-6,0 0-6,0 0 0,0 0-3,0 0-3,0 0-5,0 0 2,15 26-2,18 12 11,24 16 6,10 0 4,20 4 5,5-4-4,-5 3-2,-3-3-3,-12-6-5,-14-4-1,-19-3-1,-14-6-1,-17-3-1,-8-1-2,0 1-3,-5 0 8,-27 5-1,1-5 3,-6-5-1,2 3 5,-4-7-6,11 3 1,4-5 1,4 1-2,4 4-2,5 2-30,6-1-29,5 9-52,0-4-77,24-9-61</inkml:trace>
  <inkml:trace contextRef="#ctx0" brushRef="#br0" timeOffset="34746.0781">29233 12699 551,'0'0'202,"0"0"-49,0 0-29,0 0-29,0 0-45,0 0-37,-15-42-13,15 42-4,0 0-5,0 15-3,0 12-4,0 10 16,12 7 0,-4 0 1,-1 3-1,-4-4 0,4-1 2,3 0-2,0 2 0,0-7 1,7 1 1,-6-6-2,1-7 1,-3-4-1,-6-9 0,0-1 1,1-7-2,-4 1 1,0-5 0,0 0 2,0 0 3,0 0 4,0 0 1,0 0 1,0 0 11,3-14 25,-1-13 3,3-5-50,0-8-3,-5 0 1,0 1 3,0 2-1,0-5 0,0 5-1,0-3-2,-5 0 4,0 1-1,3 8 4,0-7-4,2 11-2,0-1 2,0 4 2,0 3 1,0 2-3,0 6 0,0 1-1,0 7-2,0 0-1,0 0 0,4 5 1,-1 0-5,4 0 2,6 0-4,0 0 7,12 0-3,9 0 3,1 5 2,-3 12-5,0 3 1,-12 7-5,-5 0-13,-9 4 6,-6 1 7,0 6 1,-21-10-1,-8-1 9,-11-7 0,10-4 1,10-5 0,3-3-2,14-4 2,3-3-16,0-1-12,0 0-3,0 3 8,7 6-5,18-3 28,5 11 0,12-2 1,3 7 2,0 0-2,-10-2-1,-1 1 0,-11 2-1,-6-2 0,-6-5-1,-6-5-3,-5-6 4,0 1-4,-21-1 5,-20-1 9,-14 0 27,-7-4-25,7 0 4,10 0-15,8-8-17,27-8-101,10 0-184</inkml:trace>
  <inkml:trace contextRef="#ctx0" brushRef="#br0" timeOffset="35017.474">29829 12875 641,'0'0'185,"0"0"-48,0 0-32,0 0-85,0 0-13,0 0-3,179-68-1,-102 66 4,6 2-7,-6 0-3,-7 0 3,-16 0 0,-5 11-7,-26 7-88,-13 0-73,-10 1-109,-30-3-233</inkml:trace>
  <inkml:trace contextRef="#ctx0" brushRef="#br0" timeOffset="35214.2806">29901 13079 594,'0'0'88,"0"0"21,0 0 57,0 0-81,0 0-58,138-20-24,-54 8 1,-2 7 4,-13-2-6,-6 4 1,-8 3-3,-6 0-1,-1 0-36,-2 0-90,-1-9-147</inkml:trace>
  <inkml:trace contextRef="#ctx0" brushRef="#br0" timeOffset="35586.3276">30961 12599 553,'0'0'139,"0"0"-79,0 0 8,0 0-49,0 0-18,0 0 5,-104 73 34,76-34 5,5-2-37,3-1 5,3 8-1,8-1-12,9 0 10,0-1-2,0 0-5,26 0 2,-1-3 0,21 1 1,6-5 0,22-3-6,5-5-13,-3-13-108,-2-14-160</inkml:trace>
  <inkml:trace contextRef="#ctx0" brushRef="#br0" timeOffset="35908.8909">31575 12621 201,'0'0'493,"0"0"-353,0 0 0,0 0-49,0 0-36,0 0-55,-22-34-1,22 49-19,0 12 5,0 12 15,0 9 0,0-6 2,0 5-1,0-5 2,0-2 6,0 2-5,0-5 9,0-5-13,2 2 2,0-3-1,9 1 5,-2 0-6,6 0 0,12 0-56,1-10-50,9-8-143,-4-13-199</inkml:trace>
  <inkml:trace contextRef="#ctx0" brushRef="#br0" timeOffset="36156.9699">31749 13023 561,'0'0'90,"0"0"94,0 0-100,0 0-26,0 0-41,0 0-17,102-62 0,-40 61 0,13 1-7,-3 0 7,3 0 7,-14 0-4,-6 0-3,-15 0-12,-17 0-21,-4 0-14,-7-4-62,4-7-171</inkml:trace>
  <inkml:trace contextRef="#ctx0" brushRef="#br0" timeOffset="36494.9176">32075 12704 48,'0'0'572,"0"0"-510,0 0 14,0 0-23,0 0-53,0 0 2,-1 54 3,1-22 51,0 6 1,6-2-24,3 1 1,-8-4-14,4-1-4,-5-5-8,0-5-6,0-2-1,0 4 4,0-4-4,0 5 0,0-2 1,0-1 2,0 3-4,10-3-50,14 0-67,8-5-49,21-9-8</inkml:trace>
  <inkml:trace contextRef="#ctx0" brushRef="#br0" timeOffset="37094.5764">32907 13059 430,'0'0'171,"0"0"-39,0 0 34,0 0-108,0 0-5,0 0-26,3-93-12,-23 93-15,-9 0-2,-6 0-8,-1 0 8,5 0 1,11 17-6,4-7 5,4 12 1,7-5-6,5-2-26,0-3-1,12 1 2,13-6 29,3-7 3,4 0 4,-9 0 0,1-16 1,1-15 9,-10-9-7,-3-13-1,-1 1 3,-7-7 7,-4 0 7,0-2 8,-7 10-2,-5 3 26,-1 9-6,10 9-17,-4 13-10,7 12 16,0 0-20,0 5-18,0 0-13,0 0-10,0 9 7,-7 14-1,4 14 13,-1 10 3,-1 0 1,2 3 0,3 4 1,0-2-1,0-5 0,0 2 0,0-5 1,0-8-1,0-2 2,0-2-2,0-7 1,0-2-1,0-3 0,0-3 0,0-2 0,0-3-36,0-2-49,5-5-33,-2-5-41,4 0-155</inkml:trace>
  <inkml:trace contextRef="#ctx0" brushRef="#br0" timeOffset="37498.3373">33211 12540 363,'0'0'136,"0"0"-87,0 0-38,0 0-8,0 0 0,0 0 29,54 117 15,-41-76-10,-1 4 28,-4 1-26,-1 2-19,-6 2 12,-1-3 1,0 2-2,0 0-8,0-7-8,0 6-13,-1-7 8,-6-8-7,0-1-1,-4-2 1,2-6-1,-7-4-1,-4-5 0,-4-2-1,-3-7-13,-11-6-73,4 0-106,1-23-376</inkml:trace>
  <inkml:trace contextRef="#ctx0" brushRef="#br0" timeOffset="38272.3275">33778 12736 404,'0'0'101,"0"0"-6,0 0 21,0 0-51,0 0-32,0 0 1,-137-37-7,107 36-14,0 1 5,6 0 0,3 0-10,2 0-2,2 0-5,2 1-2,-1 8 2,2 4-1,1-8 0,5 5 2,1 2-2,5-3-3,2 3 3,0 3-6,0 1 1,12 8 5,18 3 4,12-3 16,8 8 6,-5-10 7,-5 0-17,-13-7-8,-15-3-3,5-3-4,-12-3 0,3 9 2,0-4-3,2 5 0,5 4 0,0 4 1,7-2 0,-7 4 1,0-7 1,0-1 3,-8-8-2,0-3 1,-7-2-3,0-5 3,0 0-2,0 5-3,0-5-1,0 0 1,0 0 0,0 0 0,0 0 0,0 0 0,-17 0 3,-13 4-3,-19-3 15,-14-1-4,-12 0 3,-9 0-5,5 0-9,6 0 0,16 0 0,17 0-62,13 11-44,10 4-50,17 1-93,4 0-282</inkml:trace>
  <inkml:trace contextRef="#ctx0" brushRef="#br0" timeOffset="45437.5966">25985 7676 118,'0'0'29,"0"0"-8,0 0 10,0 0 8,0 0-35,-149-28 15,120 26 22,11-3 35,-4 0 0,7 1-12,2-2-8,3-2-10,1 4-7,-7-5-23,1 9 6,-7-2-11,-3-1-3,-12 3-8,-7 0 0,-7 0 1,-10 0-1,-1 5 1,-6 8-1,6 4 3,-7 1-1,6 2 0,4 6-2,-3-3 1,2 2 2,0-2 2,3 0 16,-3 4-8,1-7 7,2 7-2,1-6-6,-1 5-6,-2-6-3,11 3-2,11-3-1,-3 3 1,8-1-1,-7-1-1,8 4 1,0-2 0,-2 4 0,5-7 5,-11 10 9,2-1-10,-5 9 11,2 3-9,-5 8-1,7-2-4,-7 8 2,11-3-3,1 3 2,1-1-2,10-4-1,2-4 1,10-5 1,-2-7-1,2-9 0,2 2-1,-2-1 1,3-3 1,-1 2 2,-1-2 2,-2 8 6,2-3-3,-6 4 0,-1 10-5,-1 1-3,2 8 5,-7 0-2,0 6-2,4-2 1,1 0-2,2-8 3,3-5-3,12-6-3,0-3 3,0-1 0,0 3-1,0 0 1,0-3-1,0 5 4,12-5-1,-9 7-2,9-3-2,-2 5 1,5-1 0,9 2 1,-6 7 0,-3-7-1,2 1 1,-2 0 0,-2-2-1,-4 1 3,2-8-3,-2 2 2,-1 7 0,-1-10-1,1 5 3,-5-2-2,11-2 0,-11 2 2,2 2-3,5-3 6,2 5-3,3-3 2,-5 4-3,7-2 3,5-7 1,-7-2-4,-5-2-1,5-7 1,8 6 0,-10 0 1,3 0-2,0 0 1,8 4 0,-6 0-2,4 1 1,5 3-1,-2-3 0,5-1 3,3 1-2,-1 0 2,7 0-3,-8-5 5,-4 3-2,2-7-3,-9 0 0,-4 1 6,11-1-6,-7 2 1,4-2 0,7-3 1,-7-3 5,11 5-2,8-7 0,3 5 12,-6-5-6,7 2 0,-16 1-4,6-7-4,-15 5-3,-9-6 4,-3-4-4,-3 3 1,-2-2-1,-3-2-3,3-1 3,1 2 0,-6-6 0,5 10 0,-1-8 2,-4 2-2,0-3 1,0-1 0,0 0-1,0 0 4,0 0-1,0 0-3,0 0-4,0 0-42,0 0-58,0-1-91,0-30-75</inkml:trace>
  <inkml:trace contextRef="#ctx0" brushRef="#br0" timeOffset="46015.1413">24357 11231 421,'0'0'166,"0"0"-96,0 0 29,0 0 34,0 0-62,0 0-33,0 0 1,-22-96-17,22 96-3,0 0 9,-3 0-6,1 0-6,2 0 1,-3 0 0,3 0 7,0 0-6,0 0-12,0 0 2,0 0-5,0 0-3,0 0 0,0 0-1,0 0-2,0 0 0,0 0-2,0 0-4,12 0-1,13 15 10,10 12 2,8 5-2,-1 0 1,7 6 0,-11 0 1,7-2-2,-10 7 2,2-10-2,-7 8 0,4-1 0,-14-4-2,3 2 0,-6-2 1,-9-4-3,2-6 1,-10-8-3,0-1 0,0-2 2,-15 1 3,-20 0 2,-20 5-2,-15-6 2,-14 2 5,2-12-3,9 5-1,4-8-2,17 2-5,0-4-17,5 0-34,19-11-38,25-27-126,3-26-562</inkml:trace>
  <inkml:trace contextRef="#ctx0" brushRef="#br0" timeOffset="47086.4848">24951 7460 309,'0'0'153,"0"0"-136,0 0 69,0 0-35,0 0-36,0 0-11,0 13-3,0-10 2,0-3-1,0 1 10,0-1 9,0 0 5,0 0 4,0 0 16,0 0-16,0 0-5,5 3-20,17-1-1,6 7 2,19 4-5,5-3 8,15 7-6,8-2-3,19 1 1,4 0 1,8 0 2,9-1-4,-15-6 0,-4-6 0,-18 2 2,-21-5-2,-15 0 0,-22 0 0,-11 0 4,-6-5-3,-3 1 12,0-2-8,0 4 1,0-2-6,0 4-4,0-2 1,0-1-3,0 3-4,0 0-5,0 3 9,-27 29 4,-25 13 2,-11 15 28,-11 6 29,-1 4-39,10 4-9,6-4-9,2-4 0,14 1 0,11-6 0,2-3 4,-2-11-4,10-8 0,2-7-4,3 0 4,6-2-10,7-7-92,4-17-100,9-6-265</inkml:trace>
  <inkml:trace contextRef="#ctx0" brushRef="#br0" timeOffset="65393.9679">8917 16663 495,'0'0'143,"0"0"-49,0 0 2,0 0-18,0 0-35,0 0-9,0 0-11,0 0-4,0 0 2,0 0 0,0 0 5,0 0-7,0 0 8,0 0-6,0 0-10,0 0 6,0 0-12,0 0 7,0 0-7,0 0-4,0 0-1,0 0-1,0 5-2,0 10 0,0 18-1,-3 5 4,-7 15 0,1 6 3,-6-1-3,0 7 2,0 3-2,-3 2 1,-2 0 0,5-13-1,0-7 1,3-9-1,2-13 0,1-8 1,6-8-1,3-8 1,0-4 2,0 0 3,0-20 7,0-33 17,0-22-25,18-16-4,1-5-1,-4 4 0,5 8 1,-2 12 0,-6 13-1,3 12-1,-6 5 1,-3 10 0,3 1 1,-3 7-1,3 5 1,-3 3-1,-2 4-1,-1 9-1,2 3 2,-5 0-1,10 0-2,2 0-1,11 0 1,11 19 3,11 12 1,3 9 9,6 6 8,1-1 8,-5 9-19,-1-7-6,-11 10 6,-4-7-6,-8 2-1,-7-5 1,-4 2 0,0-6 0,-12 1-1,9-7 0,-9-2-20,2 0-28,-5-6-18,10-6-55,2-12-103,-5-11-244</inkml:trace>
  <inkml:trace contextRef="#ctx0" brushRef="#br0" timeOffset="65628.6201">8850 17288 680,'0'0'129,"0"0"-81,0 0 32,0 0-31,0 0-44,0 0-5,79-86 0,-22 70 1,21 0-1,13-1-1,1 2 1,6-2-4,-1 2-37,-8 2-109,-5-2-111</inkml:trace>
  <inkml:trace contextRef="#ctx0" brushRef="#br0" timeOffset="66002.7327">10279 16732 595,'0'0'190,"0"0"-125,0 0-6,-148-32 18,93 32-39,2 4-25,-1 14 8,6 8-9,13-11 1,16 6-1,9-6-12,10 4-1,10 6 1,32 3 2,22 4 0,14 0 2,18-1-2,-9 5 0,-9-4-1,-9 0 4,-21-5-5,-18 1 0,-16-11-5,-14 4 4,0-5 2,-49 11 8,-24-7 9,-16-5-4,-8-3-4,15-12-3,22 0-5,25-4-2,35-19-41,5-9-94,53 1-293</inkml:trace>
  <inkml:trace contextRef="#ctx0" brushRef="#br0" timeOffset="66371.3509">10944 16640 366,'0'0'554,"0"0"-462,0 0 8,0 0-23,0 0-58,0 0-19,0 15-4,0 34 4,26 10 18,-5 4 5,6 1-6,-5-3-2,-4-10-4,-3 0-11,-6-4 6,-3-9-4,-6-2-2,0-5 0,0-3 0,0-7-45,0-6-33,0-3-73,0-12-102,4-12-190</inkml:trace>
  <inkml:trace contextRef="#ctx0" brushRef="#br0" timeOffset="66654.1249">11461 16818 555,'0'0'240,"0"0"-122,0 0-13,0 0-16,0 0-53,0 0-29,-70-34-5,-4 68-2,-7 2 0,0 0 8,23 2 0,19-15 2,21-2 2,11 1-9,7-2-3,0 4 3,7-1 5,26 5-2,6-1 6,9-5 1,12-7 2,9-3-1,6-3-10,7-8-4,5-1-9,7 0-88,5 0-94,3-16-311</inkml:trace>
  <inkml:trace contextRef="#ctx0" brushRef="#br0" timeOffset="67031.3699">12162 16875 662,'0'0'140,"0"0"-121,0 0 68,0 0-10,0 0-48,0 0-4,-45 0 1,80 0-6,24 0 23,29-4 11,18-17-22,9 2-17,2-1-11,-3 0-3,-9 5-1,-14-2-26,-8 10-61,-12 3-57,-18 4-183</inkml:trace>
  <inkml:trace contextRef="#ctx0" brushRef="#br0" timeOffset="67241.2306">12505 17319 740,'0'0'273,"0"0"-241,0 0-2,0 0 44,152-42-57,-31 14-15,11 1 0,-2 2-2,3-2-9,5 4-68,-15-8-130,-15-7-458</inkml:trace>
  <inkml:trace contextRef="#ctx0" brushRef="#br0" timeOffset="67915.2319">13982 16786 757,'0'0'180,"0"0"-171,0 0 29,0 0 35,147 144-37,-111-95-20,-1 1 3,5-1-2,-8 0-12,3-17 1,-8-5 4,-6-11-5,-9-11-2,-9-5 1,-3 0 11,0 0 21,5-10 29,10-34 11,5-20-63,9-19 1,-2-5-7,-9 4 2,6 9-2,-14 9 0,1 9 6,-6 4-7,-1 11-3,2 2-3,-6 8-2,9 11-63,2 1-80,8 12-132</inkml:trace>
  <inkml:trace contextRef="#ctx0" brushRef="#br0" timeOffset="68297.1624">14874 16866 950,'0'0'76,"0"0"-46,0 0-16,135-107-11,-59 75-3,-13 0-2,-6 9 2,-18 2 3,-14 10-2,-14 2 0,-11 6 7,0-2 24,0 5 5,-20 0-14,-20 0-10,-5 0-5,-9 22 2,6 5 9,9 5 11,6 1-15,11 6-2,17-4-3,5-3-4,0 5-5,20-4 2,24-6 2,19-1-1,18-13-4,6-10-27,6-3-21,3 0-46,-13-11-55,-16-21-153,-13-4-257</inkml:trace>
  <inkml:trace contextRef="#ctx0" brushRef="#br0" timeOffset="68612.5416">15598 16591 771,'0'0'106,"0"0"-13,0 0-26,0 0-46,0 0-10,162-3 5,-106 38 6,-8 5-2,-3 2 0,-18 5-11,-12-8-4,-8 1-5,-7-13 2,0-4 1,-7-6 0,-8-12-2,-3-5 6,3-5 2,0-39-5,0-11-4,10-12-13,5-2 11,0 2-4,11 4 6,19 10-1,12 6-1,7 2-17,11 13-49,13 5-42,1 7-78,-5 9-127</inkml:trace>
  <inkml:trace contextRef="#ctx0" brushRef="#br0" timeOffset="69024.3844">16585 16384 586,'0'0'144,"0"0"-64,0 0 56,0 0-75,0 0-40,0 0-11,-75 129-6,100-109 2,20-4-6,9-9-20,6-3-18,-15-4-10,-8 0 18,-22 0 19,-10 0 11,-5-4 38,0-8 38,0 1-15,-8 2 17,-4 4-17,12 5 15,0 0-33,0 0-43,0 14-7,5 29-2,22 26 9,9 18 7,6 4-4,-5 10 8,-10 1-7,-12-7-1,-15-9-2,0-5 0,-37-13 1,-27-7-1,-28-21-1,-20-17 6,-8-23-5,-12-21-1,0-38-3,13-28-42,22-12-38,43-9-48,41-11-131</inkml:trace>
  <inkml:trace contextRef="#ctx0" brushRef="#br0" timeOffset="70045.0522">18137 16528 216,'0'0'226,"0"0"-160,0 0-32,0 0-21,0 0-6,0 0 21,-26 103 11,58-88 26,19 1 12,8-6-18,6-4-17,7 5-25,-3-5 0,-2 3-14,-11-3 0,-12 4-4,-19-3 1,-10 2 0,-8 3 2,-7-1 3,0 6 28,-30 1 25,-15 6 8,-6 1-18,-1-2-28,-3-8-13,15 1-7,7-10 0,14-6-23,8 0-76,11-32-131</inkml:trace>
  <inkml:trace contextRef="#ctx0" brushRef="#br0" timeOffset="70480.9653">18964 16325 819,'0'0'137,"0"0"-114,0 0 16,-44 118 7,26-54-3,15 1-31,3-6-9,0-7 1,21-3-2,14-18-2,6-10-53,-3-14-26,7-7 2,-6-7 3,1-25 5,-12-15 30,-3-3 39,-10-6 1,-11 1 74,-4 8 32,0 10-20,0 10 28,0 14-28,0 5 2,0 6-10,0 2-8,0 0-35,0 0-25,0 0-11,0 6-12,0 21-4,15 16 15,2 4 1,4 1 2,4-1-2,2-7-21,-5-4-84,3-8-29,12-8-55,0-20-142,9 0-313</inkml:trace>
  <inkml:trace contextRef="#ctx0" brushRef="#br0" timeOffset="70802.8822">19857 16257 871,'0'0'103,"0"0"-50,0 0 62,-164-32-66,116 32-36,3 20 3,8 2-9,18 4-7,11 2 0,8-1-2,0 5-2,23-2-2,26-3 4,14 5 2,8-4 3,1-1-3,-9 0 1,-13-6-1,-16-2-1,-19-6 1,-15 2-1,0-3 1,-44 8 2,-12-3 13,-18-2-4,14-5-4,11-10-7,12 0-9,14-21-59,23-11-102,12-9-254</inkml:trace>
  <inkml:trace contextRef="#ctx0" brushRef="#br0" timeOffset="72723.1955">20285 16177 541,'0'0'285,"0"0"-212,0 0 32,-157-24-44,115 41-29,0 20-2,9 7-8,13 4-10,10 6-5,10-2-3,0-9-3,25 1 1,13-8-1,21-13-1,11-6-3,12-17-24,2 0-12,6-12-2,-18-20 1,-2-12 19,-26-3 19,-11-13 2,-18 1 6,-15-4 12,0 2 30,0 14 10,-15 7-7,-5 6-1,-1 19 17,9 3-10,8 7-8,-1 5-14,5 0-31,-6 0-4,1 21-16,1 17 0,-7 19 16,11 7-1,0 1 2,0 1-3,20-9 2,23-2-1,9-18 0,15-15-16,8-13-25,4-9-9,1-21-1,-8-26-1,-5-17 30,-18-18 16,-19-2 7,-17-1 0,-13 19 3,0 14 19,-13 15 33,-12 10-1,1 6-6,11 10-3,8 7-7,1 4-7,4 0-23,0 0-8,0 4-13,0 28-5,0 21 16,0 6 2,9 11 3,14 10 3,1 4 11,-3 3-6,11-3 2,-7 0-2,4-8-10,2-11 1,-10-3 1,-5-18 1,-7-12-4,-4-12 0,-5-12-1,0-4-7,0-4 8,0 0 8,0-25 7,-10-18-15,-2-22-1,4-5-8,-4-19 3,12-2-1,0 0 0,0 6-1,20 9 6,8 11-2,2 3 4,7 7-1,10 2-5,-7 15 1,0 13-2,7 10 4,-7 15-6,4 0 0,-1 23-1,-7 26-1,-15 15 3,-11 7 2,-10 2 4,-11-8 1,-28-6 0,-9-10 1,-8-13 5,16-15-2,13-10 0,17-11 2,10 0-4,0-32-1,42-28-63,17-14-73,14-1 55,1 2 16,-9 3 11,-11 7 45,-11 4 9,-14 0 14,-14-1 52,-9 1 4,-6 0-2,0 2-7,-1 3-1,-13 4-19,6 18 11,-4 8-31,9 13 2,-4 11-1,7 0-22,0 0-6,0 27-14,0 26-1,-5 31 21,5 18 6,0 10 7,0-4-1,20-8-3,20-13-2,11-7-5,6-21 4,6-7-6,1-24-1,-6-17-22,2-11-6,-1-15-14,1-41 8,-8-18 4,-10-16 8,-4-6 22,-14 5-4,-12 9 5,-2 13 7,-10 17 30,0 4 17,0 14 10,0-2-25,0 4 5,0 6-8,0 4-9,0 5-11,0 6-5,0 2-7,0 6-4,0-2 4,0 1-4,0 4-2,0-4 2,0 2-1,0-3 0,0 1-1,-5-1-1,3-3 3,-1 5 0,1-2 0,2-2-3,0 7 3,-4 0-1,4 0-1,0 0-4,0 0-8,-6 15-7,1 25-4,-5 24 22,5 20 3,5 8 0,0-6 1,5-1 0,22-17 1,16-4 1,-3-14-3,19-13 0,-7-10-8,-1-14-18,10-13-29,-6 0 6,0-32 10,-11-13 5,-1-5 21,-23-8 13,-8 11 3,-12 12 1,0 7 16,0 11 26,0 10 2,0 4 7,0 3-27,0 0-23,0 0-5,0 15-15,0 17 5,0 3 10,22 5 0,8-8 0,1-6-4,16-5-28,7-11-10,4-10-2,-2 0-2,-8-10 4,-13-22 17,-11-10 17,-8-11 4,-16 2 4,0 6 1,0 6-1,-20 11 9,-3 4 10,6 8-2,12 9 9,2 7-17,3-4-9,0 4-1,0 0-13,0 0-46,0 0-58,-12 15-29,-3 6 30,-2-6-106,6 2-9,-3-11-132</inkml:trace>
  <inkml:trace contextRef="#ctx0" brushRef="#br0" timeOffset="74088.8698">23260 15707 344,'0'0'370,"0"0"-279,0 0 73,0 0-45,0 0-42,0 0-37,0-24-14,0 69-22,0 14-4,20 22 55,5 14 3,8 5-23,-4-2-10,2 3-11,-12-10-4,-2-7-5,-12-20-5,-2-16 0,-3-14 1,0-18 1,0-7-1,0-9 3,-3 0 6,-7-44 12,-17-28-22,-2-24-16,6-16-6,-4-6 5,7 6 12,8 4 4,12 6-2,0 5 3,14 15-2,19 5 1,14 18-1,10 7 0,8 15-4,7 5-2,-3 9 3,-6 14-1,-9 2 3,-12 2-9,-22 5-8,-4 0-7,-9 0 4,-7 0 4,0 0 1,0 0 6,0 0 6,0 0 4,0 0 0,0 0-4,0 0-3,0 0 2,0 0 1,0 0 2,0 0 4,0 0 1,0 0 1,0 0 0,5 0-2,-5 0 0,0 0 0,3 0-4,2 0-2,2 0 4,2 11 2,2-1 0,4 7 7,2-2-4,-2 8 0,2 7 1,-2 2 2,-3 6-1,4 6-3,-2 9-2,-8 6 8,-2 0 1,-4 9 3,0-4-2,-19-9 2,-26-7 12,-8-1-8,-11-15 6,-18 2-3,-8-15-13,1-11 1,10-8-3,16 0 1,28-12-2,18-16-3,17 2-18,0-1-11,37 0-9,18 7 8,14-3 8,9 6 9,6-2 11,15-4 1,3-7 1,10 3 0,-7-10 2,-15-7-2,-11-3 2,-17-11-1,-19-13 4,-4-6-5,-16-10 2,-13-15-2,-10 11-2,0 0 2,-10 15 1,-23 17 11,-2 12 20,0 9-13,6 11 14,9 11-3,10 7-10,2 9-12,-2 5-8,1 31-20,-6 24 20,4 15 7,11 4 18,0 6 4,0-5-12,26-10-6,16-1-6,18 0 2,12-9-2,14-11-5,1-17-25,1-23-66,-7-9-7,-8-15 31,-8-34-6,-14-19 31,-20-3 39,-19-2 3,-12 14 10,0 11 44,-12 16 17,-8 13 38,-6 11-21,9 8-20,12 0-9,-2 0-47,7 17-12,0 18-4,29 12 4,21 8 3,28-2-3,19-5-26,10-11-45,9-14-61,-9-8-10,-13-15-81,-11-5-243</inkml:trace>
  <inkml:trace contextRef="#ctx0" brushRef="#br0" timeOffset="74583.2466">23251 15032 665,'0'0'113,"0"0"39,0 0-61,0 0-19,0 0-32,0 0-23,-23-47-17,23 81-20,17 29 20,13 26 35,5 17 21,13 19 0,-4 2-27,3 2 1,-6-5-17,-10-11-9,-3-19-2,-8-25-2,-3-16-3,-4-21-58,-1-17-37,-12-15-70,0-13-208</inkml:trace>
  <inkml:trace contextRef="#ctx0" brushRef="#br0" timeOffset="75492.333">26113 14926 588,'0'0'7,"0"0"-7,0 0-3,0 0-55,0 0-85,0 0-11</inkml:trace>
  <inkml:trace contextRef="#ctx0" brushRef="#br0" timeOffset="75729.3044">26113 14926 385,'-48'-5'348,"48"5"-222,-5 0 19,0 0-44,5 0-39,0 0-35,0 0-16,0 26-11,0 12 0,0 19 17,0 10 14,0-3-21,0 0 1,0-7-7,15-2-2,8-13 0,2-3-2,19-8-38,6-12-52,14-6-73,3-13-120,-7 0-259</inkml:trace>
  <inkml:trace contextRef="#ctx0" brushRef="#br0" timeOffset="76584.7512">26170 15317 566,'0'0'194,"0"0"-75,-147-44 9,132 40-26,15 2-50,0 2-40,0-5-12,25-7-7,35-3-10,17-6-10,14-5 11,-3-1 14,-9 7 2,-17 2 1,-22 4 12,-27 7 23,-6 7 12,-7 0 2,0 0-18,0 0-7,0 21-25,-15 12 0,-2 9 20,11 5-2,6-2-15,6-7 4,34-7-2,16-9-5,12-12 0,11-10-7,4 0-21,-11-16 5,-13-22 9,-24-9 3,-18-1 1,-14-7 7,-3 2 3,-15 12 0,-20 9-11,-2 5-16,17 12-11,8 3-61,12 7-30,12-2-100,23 4-135,14-4 144,-16 1 220,-9 6 44,-14 0 135,-5 0 59,-5 0-79,0 0-46,0 0-28,0 23-31,0 14 19,6 6 9,3-1-32,1 7-8,3-8-1,4-1-19,-14-9-18,9-11 1,-12-8-4,0-12-1,0 0-26,0 0-2,0-12 20,-7-24 7,-15-19-21,2-4 10,-1-3 12,6 8 1,1 17 11,6 14 30,6 8 2,2 9-3,0 6 12,0 0-41,0 0-12,0 17-23,24 23 4,16 11 19,15 6 0,12-2 4,3-6 3,2-18-7,-3-7 9,-16-16-4,-6-8 0,-17 0-1,-3-28 6,-10-20 2,-7-16-5,-10-9-6,0-4 3,-15 3-3,-6 15-2,-5 16-7,9 11-43,14 16-31,3 12-48,3-1-46,40 5-104,9 0-175,5 0 219</inkml:trace>
  <inkml:trace contextRef="#ctx0" brushRef="#br0" timeOffset="77056.865">27816 14776 106,'0'0'161,"0"0"38,0 0-37,0 0-15,0 0-45,0 0 27,-6 135-22,-3-93-39,-1 7-23,10-1-12,0-5-25,29-2 0,6-14 1,13-6-4,13-15 1,-11-6-6,-2-1-9,1-30 2,-19-11 7,-13-13 3,-16-2 3,-1 2 0,-16 7-5,-21 7 4,-18 14-2,8 12 1,10 3-4,8 7-4,21 5-60,8 0-53,0 0-67,42 10-45,16 1 55,11-7-54,-10-4 134,-13 0 94,-17-4 18,-6-9 240,-11-2-6,-7-1-40,-2 7-77,-3 2-28,0 4-14,0 3-30,0 0-34,0 0-28,0 10-1,0 22-15,0 8 15,5 11 3,10-3 2,-3-7-1,5-1-4,-2-9 0,-8-7-6,1-5-82,-6-3-23,1-11-61,-3-5-135,0 0-299</inkml:trace>
  <inkml:trace contextRef="#ctx0" brushRef="#br0" timeOffset="77507.0085">28748 14776 643,'0'0'249,"0"0"-132,0 0 58,0 0-54,0 0-58,0 0-38,2-26-25,-17 33 0,-2 12-8,-3 4 7,3 4-1,17 3-8,0-3-33,32 1 4,21 4 22,19 4 9,2 0-1,-4 4 1,-18 2 6,-18 1-4,-31-1-1,-3 6 5,-3-9 2,-41-3 0,2-13 10,4-7 9,14-11 14,6-5-24,18 0 3,0-27 17,18-22-29,23-26-41,19-5 29,5-4 12,-11 3 6,-16 22 11,-16 17 54,-16 16-5,-6 9 27,0 7-20,0-1-35,-16 11-38,-8 0-4,-2 0-16,0 19-68,3 17-103,15 0-25,8-4-233</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19:25.49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FF00"/>
    </inkml:brush>
  </inkml:definitions>
  <inkml:trace contextRef="#ctx0" brushRef="#br0">21691 7288 62,'0'0'179,"0"0"-65,0 0-11,0 0-23,0 0-32,0 0-20,0 0 8,0 0 2,0-36-8,0 31 15,0 5-6,0-2-2,0 2 3,0-3 9,0 3-17,0 0-1,0-1-3,0 1-3,0 0-11,0 0 1,0 0-7,0 0-4,0 0 6,0 0-5,0 0-2,0 0 8,0 0-10,0 0 3,0 0-4,0 0-2,0 0 0,0 0-6,0 4 8,0 3 0,0-2 6,0 0-2,-7 7 1,7-7 2,-5 5-2,5 1 1,0 0 2,-4-3 1,-4 5-3,6-2-5,1 5 1,1-5 7,-2 5-6,-5-2 5,7-1-4,-3 1 2,-2-3-3,5 1 2,0-2-1,0 3 3,0-4-1,-5 5-1,5-5-2,-7 0-1,7 4 0,0-1 0,0 0-1,0-1-1,0 0 1,0 2-1,0 0 3,0-1-2,0 3 2,0-5-2,0 7 0,0-6 0,-5 4 2,5-2-3,0-5 1,0 9 0,0-7 1,0 3-1,0 1-1,0-2 1,0-2-1,0 7 0,0-2-1,0 1 1,0-2 4,0-1-2,0 1-1,0 0 0,0 0-2,0-4 3,0 7-1,0-7-1,0 5 2,5-3-2,-5-4 1,0 4-2,7 0 2,-7-1-1,0 0 2,5 2-1,-5 0 0,3-3 1,-1 2-2,1-3 0,-3-2 1,0 4 1,4-1-2,-4-1 0,0 3 0,0-6 0,3 8 0,-3-5 1,2 0-2,-1 4 2,-1-1-1,2 0 0,6 4 0,-8-5 1,4 5-1,-4 0 0,0 0 1,5 4-1,-5-2 1,7 2-1,-7-4 0,5 6 0,-5-4 0,0-3 0,0 2 1,0-3-1,0 2 1,3-1-2,-3 3 3,5 0-2,-5 1 1,0 2-1,0-6 0,0 11 0,0-3 0,0-1 1,0 4-1,0-7 0,0 5 3,0-3-3,0-3 2,0 0-1,-5 0 0,5-3-2,-3 7 3,3 0-2,-5-2 1,-2 3-1,2 1 0,1-1 0,4 3 0,-8-5 1,5 0 0,1-3-1,-5 2 1,4 6 0,1-8-1,2 3 3,0 2-3,0-3 3,0 2-1,0 3-2,0-4 0,0 0 2,-3 2-4,3-8 4,0 6-1,0-3 0,0-4 1,0 2 1,-5-1 0,5 2-1,-7-2 0,7 2 5,-5-4-3,5 2-2,-3-5 1,3 2 2,0 3-2,0 0 1,0-3 3,-7 0 1,7-2 1,0-1 0,0-5-2,0 0-2,0-4-1,-5 0-3,5 0 4,0 0-3,0 0 1,0 0-2,0 0-1,0-12-44,0-27-26,0-28-175,0-18-427</inkml:trace>
  <inkml:trace contextRef="#ctx0" brushRef="#br0" timeOffset="3060.3178">21620 8502 222,'0'0'138,"0"0"-66,0 0 21,0 0-33,0 0-31,0 0-2,-8 0-1,8 0 7,0 0 6,0 0 10,0 0-8,0 0-1,0 0 6,0 0-10,0 0-8,0 0-9,0 0-11,0 0-5,8 0-3,19 9 5,1 2 2,8-4 9,5 7-8,0-8 0,4 6-3,-7-2 3,7 0-3,-4 0 5,5-3-1,3-2-2,-4 0 3,4 5 1,-1-3-7,-4-1-3,1 1 5,-7 1-5,2-4 3,-1 3 1,1-2-1,-8-2 0,5 2 0,-2-2-3,0 6 1,0-4-4,2 1 4,-2 1-1,5-2 0,-8 0 0,0 1-1,3-6 0,-10 4 3,13 1 3,-13-2-5,7-3-1,-5 1 1,-4 2 2,2-3-3,-1 5 1,3-5-1,1 6 1,-5-2-3,-2 1 4,7-5-2,-1 5 0,-7-3 1,12 2-1,-7-3 1,1-1 0,6 5-1,-10-5 1,3 0-1,4 4 3,-9-4-3,11 2 0,1 2-2,2-4-1,4 5 3,1-5 0,1 6 0,-9-6 0,6 1 0,-10 2 1,1-1-1,-4-2 1,-7 5-1,3 0-1,3-1 1,-4-3 1,-3 6-1,13-7 1,-6 3-1,4-1 0,6 1 0,-9-1 0,3 3 2,1-5-4,-8 4 4,7-3-1,-2 4-1,2-5 0,-4 7 0,6-7-1,-3 1 2,8-1-1,-11 0 2,6 0-2,2 0 0,-7 0 1,6 0-1,3 2 1,-3-2-1,11 2 0,-13 1 0,12-1 0,-8-2 1,3 0-1,-3 5 0,5-5 0,-1 0 1,3 0 1,-1 0 1,8 0 1,-11 0-2,12 0-2,-6 0 0,1 0 7,-7 0-7,5 0 0,-4 0 0,0-5 1,0 5 0,-3-2 1,-3-1-2,4 1 0,-4 0 1,0 1-1,8 1 0,-6-7-2,10 7 2,-7 0 0,-2 0 0,3 0-1,-3 0 0,-6 0 0,10 0 1,-6 0 0,8 0 0,-2 0 0,-2 0 0,-3 0 0,1 8 2,0-4-2,-4-1-1,3-1 1,-1-2 0,-4 0 2,2 6 3,-3-4-2,3 0 6,-1 5-3,4-3-6,7-2 3,-4 0-2,2 0-1,-6 1 1,6-1 2,0-2-3,0 5 6,-4-4 6,2-1-4,-3 0-4,0 0 2,-2 2-3,-8-2-2,6 4-1,-4-3 1,1 2 0,5 2-1,0-4 1,-2 2-1,12-1 1,-4 1-1,9-1 3,2 2-3,-7 0 1,7-1-1,-12 2 0,-2 0-1,-1-4 1,0 2 2,-4-1-1,1-2 1,4 0-2,-3 0 7,7 0-2,3 0 1,4 0-4,2 0-2,3 0 1,-1 0-1,-9 0 1,4 0-1,-11 0 1,5 0 0,-5 0 2,5 0 0,-12-2 7,6 2-3,3-3-2,4 3 4,4 0-5,5 0 2,-7 0-3,7 0 0,-3 0 5,-4 0-2,2 0-1,-6 0 2,-1 0 2,1 0-2,0 0-2,0 0-3,-5 0 2,-2 0 1,-4 0 1,2 0 4,-2 0 3,0 0-5,0 0-1,0 0 0,-5 0 1,5 0-3,2 0 9,-5 0 1,-2 0-5,8-6 5,-8 5-6,7-6 0,-7 3-1,0 0-4,-6 2 3,1-1-6,0 1-1,-7 2-1,9 0 1,-7 0-1,1 0 1,0 0 0,4 0-2,1 0 3,4 0-1,4 0 2,-1 0-2,9 0 0,-5 0 1,5 0-1,-7 0-1,1 0 1,6 0 2,-10 0-2,3 0 0,7 0 1,-10 0-1,3 0 0,-4 0 1,1 0 0,2 0 0,-1 0 0,0 0-1,-4 0 0,-1 0 1,7 0-1,-3 0 0,0 0-1,11 0-2,-3 0 1,10 0 2,-8 0-1,5 0 1,-12 0-1,0 0 1,4 0 0,-13-3 1,3 3 0,1-1-1,2-4 0,-1 5 0,-2 0 1,4 0-1,-6 0 1,8-3-1,-7 3 0,8 0 0,-6 0-1,-2 0 0,0 0 1,-3 0 0,-8 0 0,7 0 0,-4 0 1,-4 0-2,4 0 1,4 0 0,-11 0 0,2 0-1,2 0 1,-7 0 0,0 0 0,0 0 0,0 0 0,3 0-1,-3 0 1,5 0-1,-5 0 1,0 0 0,0 0 3,2 0-3,-2 0 1,0 0 2,0 0 0,0 0-3,0 0-1,0-1-9,-2-11-58,-21-3-81,-22-12-123,-2-12-215</inkml:trace>
  <inkml:trace contextRef="#ctx0" brushRef="#br0" timeOffset="3801.5183">29897 8462 232,'0'0'262,"0"0"-143,0 0 7,0 0-35,0 0-22,0 0-21,0 0-10,-5-8-10,5 8 0,0 0-8,-8 0-10,6 0 1,2 0 1,0 0 0,0 0 9,0 0-9,0 0 0,0 12-3,0 8 2,10 11 14,14 8 1,7-2 0,6 0-7,-7-5-9,-1-5-10,-4 0 6,0-1-6,-2-4 4,-1 4-2,-2-5-2,0 1 1,4 0-1,-14-4 0,0-4 0,-5-1-2,-5 1-4,0 0 3,0 7-5,0 2 6,-5 4 2,-15 3 1,-9-1 9,-4 1 20,-7-2-2,3-4 12,-3 2-10,1-2-2,6-1-22,6-2 3,4-6-7,-2 2 3,3-2-5,5-3 0,-6-2-2,-16-2-71,-9-8-57,-4 0-88,3-13-350</inkml:trace>
  <inkml:trace contextRef="#ctx0" brushRef="#br0" timeOffset="5185.9761">31473 8752 213,'0'0'217,"0"0"-118,0 0-42,0 0-7,0 0-8,0 0 7,129-89 8,-116 72-33,-4-4 6,2-1-4,-7 0-16,4-3 10,-8-2 3,0 5 0,0-4-6,0 3-2,0-3-10,-7 7 0,-9 1-4,-6 3-1,3 2 0,3 4 0,1 4 2,8 4 0,2 1 4,5 0-4,0 0 0,-3 0-1,3 0 3,-15 6-4,6 16 0,-4 5 7,-4 13 14,2 7 8,-5 2 3,8 1-7,4 7 8,3-5-15,3 5 15,2 2-6,0 0-15,0 3 2,0-3-3,0-4 3,0-8-12,0 1 11,0-6-7,0 0 0,0-3-5,0-2 0,0-3 2,0-7 0,2-3-1,10-1 2,-4-2-4,5-6 0,-1 2-6,-7-3-45,5 2-13,-2-4-20,6 3-28,-6-3-78,2-9-129</inkml:trace>
  <inkml:trace contextRef="#ctx0" brushRef="#br0" timeOffset="5695.9689">31098 9175 324,'0'0'232,"0"0"-198,0 0 49,0 0-9,0 0-63,0 0-7,-3-5-3,3 5 1,0 0 1,0 0 30,3 0 1,19 0 8,22 0-11,9 0 12,16 0-15,16 5-13,12 1-2,2 3-1,-1 2-10,3-5 2,-21 4 1,2 2-5,-12-2 13,-3-5-4,-13 0 8,-12 0-1,-12 1-8,-14-5 4,-9-1-1,-7 0 0,0 0-1,0 0-10,0 0-3,0 0-22,-25 0-74,2 0-128,1-17-407</inkml:trace>
  <inkml:trace contextRef="#ctx0" brushRef="#br1" timeOffset="19379.8591">23771 8763 88,'0'0'101,"0"0"-51,0 0 34,0 0-12,0 0-8,0 0-4,0 0-6,0-4-21,0 2 10,0 2 1,0 0 10,0 0-20,0 0 2,0 0-15,0 0 2,0 0-5,0 0-11,0 0-3,0 0 3,0 0 3,0 0 4,0 0 1,0 0 1,0 0-5,0 0 5,0 0 1,0 0-1,0 0-3,0 0 0,0 0-6,0 0 2,0 0-6,0-5 0,0 5-2,0 0 7,0 0 5,0-5 3,0 4 3,0-8-6,0 4-5,0 1-6,4-4 4,-4-1-2,0 3-2,5-2 1,-5 0-1,0 1 2,7-2-3,-7-1 5,0 2-4,0-5-1,0 5 4,0-1-5,3-1 2,-3-2 4,0 2-3,0-2 1,0 6 0,0-8-2,0 2 5,0 1-4,0 1 1,0-5 4,5 4-3,-5-5-4,7 5 0,-7-2 1,5 3-1,-5 1-1,0-2 0,0 1 4,0 5-4,0-5 2,3 2 0,-1-1 0,-2 2-1,3-4 3,-3-3-1,3-3 0,1 7-1,-1-7-1,-3 8 3,2-5-3,1 1 1,-3-3-2,2 5 3,6-5 1,-8 0-2,3 1 1,-3 3-2,7-2 3,-2 0-3,-2 3 0,2-4 0,2 9 0,-7-3-1,4-3 0,-4 6 0,5-8 0,-4 2 0,6 6 0,-5-8 0,3 7 0,-4-2 0,6-2 0,-4 3 1,1 0-1,6-3 0,-10 2 0,8-3 0,-1 5 0,-4-1 0,2 0 0,2-1 0,-2 4 1,-2 0-1,4-7 1,-2 7-1,0-2 0,5 0-2,-3-1 2,-1 3 1,-1 2-1,-1-4 0,1 6 0,1-7-1,-2 0 0,1 7 1,1-4-1,-2 1 0,2-1 1,3-2-1,-2 2 1,4 1-1,-6-2-2,2 1 3,-4 0 0,2 5 1,-5 0-2,7 0 0,-7 0 0,0 0 1,0 0 0,0 0 0,0 0-1,0 0 1,0-3 0,3 3 0,-1-1 0,3-2-2,2-1 1,-1 4 1,3-5-1,-6 3 0,11-1-1,-11 3-1,9-1 2,-4-4-1,0 5 2,1 0-3,4-4 2,-6 4 1,9 0-1,-5-4 1,4 4 0,-4-2-1,-1 2 2,4-1-1,-1 1 0,-1 0-1,-4-5 1,4 5 0,-9 0 0,6-5 0,-3 5 0,6 0 0,1 0 0,-4 0 0,6-2 0,0 2 0,5 0 1,-2-3-1,4 3 0,-5 0-1,-2 0 1,-5 0 0,0 0 1,-5 0-1,-5 0 0,7-1 1,-7 1-1,5 0 0,-2 0 0,9-4 1,3 4-2,3 0 1,1-4-1,1 4 1,-5-3 0,0 3 0,3 0 0,-8 0-1,2-2 1,-7 2 0,0 0 0,2-2 1,-4 2-1,-1 0 1,4-1 0,8-4 1,-3 5-2,4-5-1,-5 3 1,6 2-1,-3-2-1,0 2-1,-8 0 0,2 0 3,-7 0 0,3 0 1,-3 0-1,5 0 0,2-1 0,-4 1 0,9-7-2,-4 7-1,4 0 3,2 0-6,-9 0 5,-2 0-6,4 0 4,-2 0 2,-5 0 1,0 0 0,3 0 0,2 0 0,2 0-3,-2 0 3,6 0 0,5 0 0,0 0-1,3 0 0,-3-2 1,-1 2-1,-1 0-1,-11 0 0,2 0-1,2 0 6,-2 0-6,-2 0 6,2 0-7,2 0 3,-4 0 0,6 0-2,-3 0 3,1 0 1,5 0 0,-7 0-1,5 0 0,1 0 0,-2 0-1,3 0 1,6 0-1,0 0-1,-3 0-6,2 0 2,-2 0-1,9 0 1,-11 0 3,5 0-1,1 0 3,-4 0 0,3 0-3,-9 0 4,1 0 0,1 0 0,-2 0 0,2 0 0,6 0 0,-5 0-4,1 0 4,-1 0 0,0 0 0,1 0 0,-1 0 0,3 0 0,2 0-2,4 0 2,-1 0 0,0 0-2,-4 0 2,-1 0 0,3 0 0,-6 0-1,3 0 1,-7 0 0,2 0-2,2 0 1,-2 0 0,2 0 2,3 0-2,-4 0 2,-1 0-2,4 0 1,-1 0 0,4 0 0,-7 0 0,3 0-1,-1 0 1,1 0 0,6 0-1,-7 0 2,3 2-1,-10-2 0,6 0-1,3 0-2,-6 0 1,5 7 0,-1-7 2,-4 0 0,4 1 0,-8-1 0,7 0 0,-6 0 0,7 0 0,5 0 0,-2 0 1,-5 0-1,3 0 0,2 2 0,4-2 0,-4 0 0,0 2-1,-4-2 1,1 0 0,-5 0 0,8 0 0,-7 3 0,-1-3-2,1 0 2,-1 0-2,-2 2 2,8-2 0,-1 0-1,0 5 1,-2-5-3,5 1 2,-2-1 1,-4 0 0,4 0 0,-3 0-1,-7 0 1,9 0 0,-7 0 0,-1 0 1,1 0-1,1 0 1,-2 0-1,1 0 0,3 0 0,-1 0-1,1 0 1,-5 0 0,4 0 0,3 0 0,-5 0 0,5 0 0,4 0 0,-6 0 0,5 0-1,1 0 1,-3 0 0,-7 0 0,1 0 0,1 0 1,-1 0-1,-1 0 0,1 0 0,-2 0 0,2 0 0,2 0 0,1 0 0,4 0-1,-4 0 0,-3 0 1,5 0 1,-5 0-1,4 0 0,-3 0 1,1 0-2,-5 0 1,-1 0 0,1 0 0,1 0 0,-1 0 0,5 0 1,-2 0-1,0 0-1,5 0 1,5 0 0,2 0-1,-2 0 0,3 0 1,-8 0 1,-5 0-1,-1 0 0,1 0 0,-5 0 0,3 0 0,-3 0 0,0 0 0,3 0 1,1 0-2,-3 0 2,9 0-3,-6 0 2,2 0-1,1 0 2,3 0-1,-3 0 1,1 0-2,-1 2 2,1-2 0,-8 0-1,7 0 1,-2 0-1,-2 0-1,6 0-2,-6 0 3,2 0 4,7 0-4,-7 0 0,6 0-2,-7 0 3,1 2-1,1-2 0,-1 0 0,6 0 0,-6 0 0,0 0-1,1 0 1,-4 0 1,0 0-1,4 0 0,1 0-4,-4 0 4,2 0 3,2 3-3,-4-3 0,2 0 0,2 0 0,1 0 1,4 0-1,-2 0 0,2 4-1,-2-4 1,-5 4 0,7-4-3,-7 4 1,5-2 2,-7-2 0,2 0 2,-5 0-2,3 0 0,-3 0-2,0 0 2,4 0 1,-4 0-1,1 0-2,1 0 0,8 5 2,-10-5-2,5 0 1,-1 0-1,-4 5 2,5-4-1,-5 1 1,6-2 0,-2 4 0,-4-4-1,5 0 0,-5 0 1,0 4 0,3 1 0,2-4 0,-2 2 0,2-1 0,4 3-1,-3 2 1,1-3 0,3 1 0,-3 1-1,-4-1 0,2-1 1,2 1 0,-4 2-1,-1-7-4,3 5 5,0-3 0,0 0 5,-5 0-5,5 1 0,-2-2-2,4 4 2,-4 0-3,6 2 3,1 0 0,-4 0 0,3 2 0,3 0 0,-4 1 5,0-5-4,-1 5-1,0-3 0,-4-2-1,5-1 1,-1-3 1,-4 6-1,2-3 0,5 0 0,-5 1 0,4-3 0,-3 6 0,3-4 0,-6 0-3,6 5-1,-1-2 4,4 5 6,-4-2-6,4-1-5,-7 0 5,6-1 5,-2 1-5,-1-3 1,7 1-1,-11 3 0,1-4 1,1 3-1,3 1 0,-3-3 0,3 2 0,-3 3 0,3-1 0,-1-1 1,2 7-1,0 0 0,2-2-1,-4 1 1,4 0 2,3 0 0,-5-1 2,8-3-3,-9-1 4,-4-2-1,3 2-3,-1-5-1,0-1 0,-6 0 1,3 6 0,-1-5-1,4 8 0,-4-1 1,-1-2-1,4 4 0,1-6 0,-4-1 1,-3 3 0,5-3-1,-5-1 0,0 1 6,7 0-3,-4-2 1,-3-1-1,5 4-2,-5-2 1,0-2-2,0 4 2,2-3-2,3 6 2,-3-1 0,-2-2-1,2 3-1,-2-7 0,1 4 1,-1-3 0,0 1-1,4-2 1,-4 1 0,0-2 2,0 1 0,0 5-1,0-3 0,0-1 4,0 1-6,0 3 2,0-1-2,1-1 0,-1 0 0,0 6-1,0-4 3,0 3-1,0-3-1,0 2-1,5 2 1,-5-3 1,0 1-1,0-2 1,0 1 0,0-5 0,2 8 0,-2-6-1,0 2 0,0-5 0,0 5 0,0 0 0,0 2 1,0 0 0,0-2-1,0 1 0,0-1 1,0 4 1,0-5-1,0 0-1,0 0 2,0-3-1,0 3 1,0-1 0,3-2-2,-3-2 0,0 8 0,0-7 3,0 4-3,0-4 0,0-4 0,0 4 0,0 1 2,0-2 0,0-2-1,0 3 2,0-1-1,0-3 3,0-1-1,0 0-2,4 4-1,-4-4 1,0 1-2,0-1 2,0 0 1,0 0 0,0 0 2,0 0-1,0 0 2,0 0 2,0 0 1,0 0-9,0-15-30,-9-17-84,-18-21-274</inkml:trace>
  <inkml:trace contextRef="#ctx0" brushRef="#br1" timeOffset="21090.3892">25695 8841 141,'0'0'203,"0"0"-91,0 0 17,0 0-39,0 0-17,0 0-11,0 0-7,0-45-5,0 43-11,0-2-9,0-2 0,0 1 2,0 1-7,0-2 3,0 6 8,2-5-6,-2 0-11,0 3-7,0-3-4,0 0 0,0 5 1,0-4 2,0 3 0,0 1-2,0 0-1,0 0 2,0 0-6,0 0 2,0 0-4,0 0 1,0 0-3,0 0 0,0 0-5,0 0-1,0 0-11,5 4 8,-3 9 0,3 3 7,0 3 2,1-2 1,-2 9 1,1-5 1,1-2 4,-6 2-1,4-5-6,1 1 1,-4-2 0,-1-6-1,0 0 0,0-1 0,0-3-1,0-5 1,0 0 2,0 0-1,0 0 2,0 0 3,0 0 2,0 0 4,0 0 1,0 0 2,0 0 7,0-10 0,0-2-12,0-3-5,0-6-4,0-1 0,-5-5 0,4 0 0,-3 2 1,4 1-2,0-1 3,-6 3-3,6 4 0,0 5 0,0-1 0,0 8 0,0-1 0,0 0 0,0 4-1,0 2 1,0 1-1,0 0 1,-5 0-8,5 0-1,0 0-6,0 0 3,0 15-9,0 8 9,0 8 11,0 12 1,-4-5 0,4-1 1,0-4-1,0-3 0,0-7 1,0-2 1,0-1-1,0-4-1,0-5 1,0 1-1,0-7 0,0 4-1,-6-1-65,1-3-69,-2 0-15,-3-5-151</inkml:trace>
  <inkml:trace contextRef="#ctx0" brushRef="#br1" timeOffset="21900.9579">25451 9643 531,'0'0'100,"0"0"-64,0 0 52,0 0-22,0 0-47,0 0-15,69-62 32,-49 50 1,-2-3-3,-10-1 8,2 0-14,2-7-10,-7-2-6,-5-2 4,4-5-14,-4-5 5,0 1 0,0-3-1,0 2-4,0 3 8,0 9 6,-4 4-2,-1 10 5,5 10 2,0 1 3,0 0-16,0 0-5,0 0-3,0 0-6,0 0 5,0 0-7,0 0 0,0 1-4,-7 14 3,2 11 7,2-3 0,-4 9 2,2 4 5,2 0 0,3 8 5,0-6 9,0 11 4,0-5-15,3-2 1,9 2-5,-4-3-3,-1-4 2,-2-1-2,-5-5-1,4 0 0,-4-7 0,0-3 0,0-3 1,0-3-1,0 1 0,0-5 0,0-6-10,0 6-28,0-5-11,0-6-12,0 5-18,0-5-16,0 0-25,0 0-40,-4 0-195</inkml:trace>
  <inkml:trace contextRef="#ctx0" brushRef="#br1" timeOffset="22266.6523">25220 9645 423,'0'0'76,"0"0"6,0 0 1,0 0-24,0 0-55,0 0-1,94-10 11,-52 10 17,1 0 3,7 0-7,4 0 3,1 0 16,-8 0-13,5 0-4,-14 0-20,6-7-9,-11 7 1,2-1-3,-13 1-12,5 0-80,-7 0-24,2 0-78,-6 0-183</inkml:trace>
  <inkml:trace contextRef="#ctx0" brushRef="#br1" timeOffset="22686.2341">26244 9645 401,'0'0'157,"0"0"-109,0 0 47,0 0 0,0 0-45,0 0-26,-107-10 12,72 10 0,-7 8 11,0 4-8,9 10-10,8-1-11,4 0-9,0 9-4,16-6 0,5 3-1,0 0 0,1-6-3,31 5 13,12-11 1,16-2 6,12-3-1,8-10-9,5 0-8,-8 0 2,-8 0-5,-16 0-1,-9-7-17,-21-3-18,-11 4-7,-9 2-6,-3-3-45,0-3-188</inkml:trace>
  <inkml:trace contextRef="#ctx0" brushRef="#br1" timeOffset="25205.471">24017 8130 228,'0'0'160,"0"0"-34,0 0-25,0 0-21,0 0-36,0 0-15,0 0-9,0 0-5,0 0 2,0 0-17,0 0 4,4 0-3,-4 0 11,0 0-1,0 0 21,5 0 5,-5 0-1,0 0-9,0-2-2,0-3 0,0 5 0,0 0-5,0 0-4,0 0-2,0-2-8,0 2-4,0 0-2,0 0 0,0 0 0,0 0-2,0 0 2,0 0-4,0 0 4,0-3 0,0 2 0,0-2 2,0 0 0,0-2 0,0 5 4,0 0-3,0 0 5,0 0 1,0 0-1,0 0-6,0 0-1,0 0-1,0 0-6,0 0 2,0 0-3,6 0-1,15 8 8,10 1 4,1 1 0,12-5 6,-6 6-6,11-7 1,-1-2 0,2 4-2,-1-6-3,-12 0 3,-6 0-3,-7 0 0,-6 0 3,-4 0 0,-6 0-2,4 0 3,-4 0-2,0 0 0,7 0-2,2 0-1,2 0 0,1 0-2,-4 0 3,-1 0-1,-3 0-1,0 0 2,-4 0 0,-1 0-1,-2 0 1,-5 0 0,0 0 0,0 0 0,0 0-1,0 0-1,0 0 2,0 0-4,0 0-3,0 0-25,0 0-36,0 0-95,0 3-30,-12-3-100</inkml:trace>
  <inkml:trace contextRef="#ctx0" brushRef="#br1" timeOffset="25729.9532">24237 7876 131,'0'0'105,"0"0"-1,0 0 22,0 0-34,0 0-29,0 0-7,0 0 4,-16-5 0,11 5-11,-11 0-4,-4 12 0,-12 2 1,-10 4-15,2 1-4,-9-1-12,-2 7-2,7-5-8,11-1 0,7 3-4,6-1 0,2-1-1,8 1-1,2-3 0,8 1 1,0-6-2,0 1 2,0-1 0,3-3 2,17-1 1,13-1-3,9 5 7,22-3-7,14 7-5,13 1-58,14 9-63,2-2-61,0 7-116</inkml:trace>
  <inkml:trace contextRef="#ctx0" brushRef="#br1" timeOffset="27313.0638">26629 8309 219,'0'0'121,"0"0"-72,0 0 45,0 0-48,0 0-24,0 0-12,-62-58 32,62 58-6,0-5 25,0 5-9,0-2-19,0 2-5,0 0-10,0 0-5,0 0-1,0 0 3,0 0 7,0 0 2,0 0 7,0 0-15,0 0-3,0 0-6,0 0 3,0 0-6,0 0 8,0 0-6,0 0-3,0 0-1,0 0-2,1 0 3,6 0-2,3 0 4,2 0 7,5 0 3,1 0 2,4 2 7,10 3 3,9-1-12,8 3-6,8 3-2,3 0-7,5 7 1,2-7 2,-5 6-1,-7-10-1,-1 3-1,-2-3 1,-1 1 0,-7-2-1,4 0 1,-2-5-1,-8 0 4,-3 0-4,-6 0 0,-6 0 1,-6 0-1,3 0 1,-10 0-1,2 0 1,-7 0 0,0 0-1,0 0 1,-5 0-1,0 0 0,0 0 1,0 0-1,0 0-2,0 0 2,0 0-1,1 0-5,1 0 6,6 0-1,2 0 3,2 0-2,3 0 3,-5 0-3,0 0-1,-1 0 1,-6 0 2,2 0-2,-5 0 1,5 0 0,-5 0 0,0 0-2,0 0 0,0 0-7,0 0 3,0 0-2,0 0 5,0-5 1,0 5 1,0 0 0,0 0 1,0 0-2,0 0 1,0 0-8,0-2-32,-13 2-35,-16-4-117,-8-7-258</inkml:trace>
  <inkml:trace contextRef="#ctx0" brushRef="#br1" timeOffset="27821.9375">26953 8079 293,'0'0'141,"0"0"-41,0 0-20,0 0-45,0 0-10,0 0 22,0-11 3,0 7 6,0 4 0,0 0 9,0 0-28,0 0-17,5 0 2,7 0-12,8 0-1,5 0 7,10 0-9,0 9 5,0 4-10,11 6 3,0 6-3,-2 0 1,6 7-3,4 5 6,-14-6-6,7 1 1,-6 0-2,-4-5 0,-8-1 1,-8-10 1,-11-4-1,-5-1-6,-5-2 2,0 1-2,-15 4 6,-18-4 1,-2 6 1,-19-5 0,1-2-2,1 3 0,3-1-17,-7 0-51,14-1-119,0-10-366</inkml:trace>
  <inkml:trace contextRef="#ctx0" brushRef="#br1" timeOffset="29825.493">25172 7897 632,'0'0'48,"0"0"9,0 0 36,0 0-50,0 0-27,0 0-15,0 0 8,0 11-7,0 7 24,0 3 3,0 1 12,0 1-9,0 5-10,0-1-9,0-1 9,0 3-5,0 1-3,-4 2-3,4 1-8,0 1 5,-1-3-8,1 1 5,0-1-4,0-10 3,0 5-3,0-8-1,0-5 2,0-1-2,0-5 1,0-2 0,0-2-1,0-3-1,0 0 1,0 0 0,0 0 9,0 0-7,0-3 0,-5-13-2,0-7-4,1-7 4,-4-2-1,8 0-2,-5-4 3,5 2-4,0-3 2,0 5 4,0 0-2,0 5 0,0 1-1,0 3-4,0 4-1,5 0 3,5 2 3,2 7 1,-7-3-1,8 5 0,-10-1 0,9 2 0,-4-3 0,4 4 2,0-3-2,-4 3 1,9-5-1,-10 10-1,1-4 1,-3 3 0,2 2 0,-7 0 0,3 0-3,-3 0 4,8 0-3,4 0 0,0 0-4,10 0 3,-1 2 2,-1 9 1,9 1-1,-6 3-3,-6 0 4,-2-3-2,2 5-1,-12-4-4,-5 4 5,0-2-1,0 4-3,-12-3 4,-21 0-3,1 0 5,-7-1 0,14-7 3,2-4-4,14-1 1,3-1 0,4-2 0,2 0 0,0 0-2,0 0 2,0 0 0,0 0 3,0 0-2,0 0 0,0 0 1,0 0-2,0 0 0,0 5 0,0-1-7,10 2 6,14 6-1,-3-1 4,-1-2-2,-3 6 3,-5-7-5,-9 3 7,2-3-10,-5 4 5,7-1-4,-2 5 4,-5 0 1,3-5-1,-3 0-4,0-9 3,0 1 1,0-3-2,0 0 2,-20 0 2,-17 0-2,-9 0 2,-8 0 1,-3-12-3,9-3 1,12-1 0,10 6-1,14 4-11,12-4-49,12-1-113,31 1-377</inkml:trace>
  <inkml:trace contextRef="#ctx0" brushRef="#br1" timeOffset="30478.5797">25750 8064 465,'0'0'138,"0"0"-72,0 0 81,0 0-88,0 0-28,0 0-13,0 0-4,22-9-7,-22 10 4,0 11 13,0-1 5,0 12-8,0-2-3,0 6-4,0 3-10,0-2 0,0-1-2,-2 5 4,2-8-5,0-6 1,0 4-1,0-12-1,0 2-3,0-7-14,0-5 1,2 0 8,15 0 2,6-2 6,2-23 2,6 3-2,-11 2 6,-5 4 9,-5 5 12,-5 4 5,-5 3-1,0 4-13,0 0-18,0 0-12,3 27-6,7 4 16,5 13 2,5-2 1,-1-7 0,11-5-2,-5-9-5,0-5-20,3-11 7,-3-5 17,6-5 2,5-32 3,-4-16 1,0-13 1,-17 1-1,-15 1 17,0 5 11,-42 6-22,-23 0-4,-22 12-6,-5 8-9,-3 7-63,11 8-95,14 9-271</inkml:trace>
  <inkml:trace contextRef="#ctx0" brushRef="#br1" timeOffset="38307.4639">23238 9158 23,'0'0'49,"0"0"-49,0 0-9</inkml:trace>
  <inkml:trace contextRef="#ctx0" brushRef="#br2" timeOffset="45087.4397">23457 9152 226,'0'0'201,"0"0"-103,0 0-20,0 0-21,0 0-16,0 0 5,3-4-14,-3 4 22,0-5-18,0 5 1,0-3-7,0-2-9,0 3-5,0-4 3,0 6-7,0-5 2,0 3-6,0 0-4,0-5 6,0 7-2,0 0 6,0-3-1,0 3-5,0-1 8,0-3-1,0 1-6,0-2 6,0 0-10,0 3-1,5-2-2,0 4-2,7-4 0,3 4-4,0-4 4,5 4-6,12 0 5,-4 0-1,8 0 1,-5 0 0,-6 0 0,2 4 2,-10 0-2,-2 5 1,-3-7 0,-2 4-1,-4 0-1,-6-2-7,0 10 2,0-4 6,0 9-7,0 1 4,-6-4 3,-16 7 0,2-4 1,-7-2 1,-5 0 0,1-4-1,-6-1 1,2 0-1,-9 0 0,9-2 0,-8 0 0,18 1 1,-4 0-1,14-2-1,5-2 1,8-2 0,-3 0 0,5-4 0,0 2 0,0-1-4,0 1 3,0-2 1,0 4 0,5 2 1,17-2 3,5 1 12,8-2 3,8 1-3,-6 2-5,5-2-7,2-5-1,-4 5-2,-4-5 0,-4 0 0,-10 0 1,-5 0 0,-1 0-4,-7 0-17,1 0-32,2 0-54,-2 0-140,8-5-279</inkml:trace>
  <inkml:trace contextRef="#ctx0" brushRef="#br2" timeOffset="45704.1917">24089 9266 0,'0'0'434,"0"0"-350,0 0 23,0 0 33,0 0-66,0 0-21,-15-12-8,15 12-12,-5 0-11,5 0-10,-3 0-8,-5 0-4,-1 0-2,-4 12 2,3 3 6,-5 2 0,6-4-2,4 4 2,-1-7-1,1-2-1,5 3-3,0-6 2,0 3-1,0 0-1,0-2 2,11-1 2,-2-1-3,2-4 3,1 0-2,1 0 5,11 0-3,-1 0 1,1-15-2,1-1 1,2 0-2,-12-5 1,-4 4 0,-4 5 4,-7-3 4,0 5 3,0-1-1,0 0-3,0 1-2,0 5-2,0 3-6,0-1-1,0 3-1,0 0 0,0 0-1,0 0-4,-2 0-5,-3 0-19,-6 0-8,-1 0-11,-3 0-9,-7 0-18,7 0-13,10 0-59,5 0-121</inkml:trace>
  <inkml:trace contextRef="#ctx0" brushRef="#br2" timeOffset="46326.7475">24472 9222 288,'0'0'261,"0"0"-180,0 0 25,0 0-39,0 0-50,0 0-6,0 6-3,0-2 1,-10 3-9,2 8 9,-7 2 27,0 5-2,1 0-13,9-2-9,-1 2 7,1-4-11,5-1-3,0-7-1,0-2 1,0-2-4,0-2 4,0 1 0,0-5 0,0 0 0,11 0 4,5 0 5,5-9 7,6-14-8,-7-1-9,9-3 0,-9 0 0,-12 5-1,2 4-1,-8 3 2,1 4 3,-3 1 1,0 5-7,0-1-1,0 0-5,0 6-10,-15 0-48,-20 0-81,-4 0-75,9 0-245</inkml:trace>
  <inkml:trace contextRef="#ctx0" brushRef="#br2" timeOffset="50298.9528">27786 9437 170,'0'0'118,"0"0"-55,0 0 64,0 0-8,0 0-58,0 0-26,-10-21 24,5 21-9,5 0-10,-2 0-10,1 0-10,-3 0-3,-4 0-2,0 0-6,-7 0 14,-9 0-4,3 4 8,-5 13-11,-5 3-13,-1 2 6,0 5 1,2-2-3,3-2 0,0 4-6,12 4 5,9-4-1,6-6-3,0 1 1,13-2 1,19-3 0,6 0 5,16-4 3,9-5-10,-4-8 5,-2 0-2,-10 0-3,-11-23 7,-9-7 8,-10-9-6,-10-4 7,-7-1 1,0-1 1,0 3 0,-12-2-6,-5 12-1,7 4 21,0 3-13,2 9-11,4 5-10,-1 1 0,-5 0-1,5 3-3,-6 2-8,-4 0-29,-5 5-13,3 0-19,2 0-16,3 0-52,9 9-101,3 3-176</inkml:trace>
  <inkml:trace contextRef="#ctx0" brushRef="#br2" timeOffset="50742.5396">28322 9464 642,'0'0'81,"0"0"9,0 0 24,0 0-58,0 0-49,0 0-7,0 20-11,-14 2-4,-3 10 15,-1-1 0,6 8 5,-3-2-2,15 0 2,0-10 3,0 0-2,0-6 6,27-2-3,3-6 4,7-7 2,0-3-3,5-3-3,-9-3 3,-1-26 13,-12-11 9,-7-9-16,-8-6-5,-5 2-5,0 6-2,-15 4-1,-5 11-5,-13 5-5,-1 9-2,-9 8-60,3 2-67,-12 2-136,20 6-348</inkml:trace>
  <inkml:trace contextRef="#ctx0" brushRef="#br2" timeOffset="53983.9375">24051 6800 435,'0'0'58,"0"0"-22,0 0 52,0 0-13,0 0 8,0 0-24,0 0-25,0 0 15,-2-58-12,2 53-6,0 1-7,0 0 0,0 4-6,0 0-8,0 0 3,0 0-5,0 0-7,0 0-2,0 0-1,0 0 0,-8 8-9,-4 15 6,-11 17 5,-6 10 0,1 9 0,-11 4 3,8 9-2,-5 0-1,0 2 1,0-2 1,6 2-2,12 0 0,-4 4 0,4 2 3,3-2-3,0-7 0,1-7 1,-1-7-1,-5-16-1,12-12 1,-4-12 0,7-8 0,2-8 1,3-1 1,0 0 5,0 0 2,0 0 2,0 0 4,0-9-9,0-19-6,0-14-33,16-8-133,20-9-260</inkml:trace>
  <inkml:trace contextRef="#ctx0" brushRef="#br2" timeOffset="54969.9972">28071 6921 489,'0'0'115,"0"0"-54,0 0 31,0 0-13,0 0-40,-19-118-12,19 107 7,0 10-3,0-3-14,0 1 3,0 3-2,0 0 3,0-2-8,0 2 0,0 0 0,0 0-5,-1 0 2,1 0-10,0 0-6,0 0 0,0 4-4,-6 19 2,3 14 6,-9 11 2,-4 11 2,4 9-1,-3 4 4,3 2 2,1 4-3,-5-2 7,3 9-7,8-3 6,2 1-7,3-6 0,-4-2-3,-1-9 0,2-6 0,-9-7 1,9-12 0,-9-9-1,-3-7-1,8-9 1,-3-4 0,5-2 1,2-7-1,-4-3 2,7 0-2,-1 0 0,-4 0-38,-5-17-60,1-28-298</inkml:trace>
  <inkml:trace contextRef="#ctx0" brushRef="#br2" timeOffset="55724.7275">25434 6836 204,'0'0'421,"0"0"-347,0 0-12,0 0 28,0 0-38,0 0-19,5 14-21,-5-13-7,0 6-4,0 1 2,0 4 0,0 5 4,0 11-2,0 6 15,0 4-5,0 16 5,0-2-8,0 5 5,-5 0-6,-3-3 2,-7-4-7,1-4-5,3-1 10,2-10-11,-2-3 4,7-5-4,-7-4 0,1-4 2,5 2-2,0-3 0,-2-9 0,7 2-57,0-5-48,0-6-49,7 0-41,28 0-195</inkml:trace>
  <inkml:trace contextRef="#ctx0" brushRef="#br2" timeOffset="56475.4124">25893 7296 441,'0'0'134,"0"0"-38,0 0 25,0 0-60,0 0-55,0 0-6,6 4-26,-22 24 26,1 5 49,-4 1-7,9-2-18,7-9-10,3 0-4,0-5-5,0-4-4,0 0 16,20-2-17,12-4 15,11-1-12,4-7 1,13 0-3,-1 0-1,-7-11-12,-7-10 7,-17-1 0,-16 0 5,-12 1-2,0-10 1,-25-1-7,-22-3 3,-13 0 2,-2-2 3,7 5 0,21 14 7,14 9 7,7 4 7,13 5-5,0 0-14,0 0-2,0 0 0,0 0-2,21 0-2,21 10 4,15 6 3,22-1-3,6-1 0,5 0-2,-1-2 2,-10-7 3,-4 0-1,-27-5-1,-14 0 0,-14 0 0,-13 0 0,-7 0 3,0 0 1,0 0-5,0 10-9,-12 7 7,-6 5 1,-8 9 1,8-2 5,8 5 2,10-7-5,0 2 3,0-3-1,28-5-4,21 0 10,20-5 0,18 0-2,0-10-2,-5-6-2,-17 0-1,-18-2 4,-26-25 3,-11-16 6,-10-9-2,-1-8-14,-44-3-2,-27 0-2,-20 4-6,-7 9 9,4 16-35,1 11-94,22 8-185</inkml:trace>
  <inkml:trace contextRef="#ctx0" brushRef="#br2" timeOffset="57129.6762">24138 6927 343,'0'0'110,"0"0"-36,0 0 16,0 0-48,0 0-1,0 0-12,-49 9-3,34-7-9,-1 1-9,7 1 0,1-4-4,3 3 1,3 2 0,2-3-3,0 0-2,0 3 8,0 1-7,35 6 40,27 2 42,39 2-12,26 0-28,20-4-16,3 0-12,6-3-6,-24 3-2,-3-7-4,-14 4 5,-16-8-5,-4 6-3,-16-3 2,-20-4 2,-18 0-2,-26 0 4,-15 0 5,0 0 2,0 0-7,0 0-6,0 0-6,-10 0-35,-23 0-78,-6-4-80,-16-7-127</inkml:trace>
  <inkml:trace contextRef="#ctx0" brushRef="#br2" timeOffset="57472.7638">24700 6784 410,'0'0'212,"0"0"-156,0 0 46,0 0-47,0 0-55,-139-16-1,67 35 1,-10 9 23,2-2-3,11 6-3,7 0-2,14 1-2,1 1-7,20-2 3,4 3-8,9-3 0,14 0 7,0 6-7,5-1 9,34-1 0,18-5 19,26-2-14,23-2-7,29 0-7,23 0-1,21 4-109,16-2-114,19-2-248</inkml:trace>
  <inkml:trace contextRef="#ctx0" brushRef="#br2" timeOffset="58095.1036">27299 7531 155,'0'0'370,"0"0"-314,0 0-2,0 0 55,0 0-53,0 0-14,-25-22-6,25 22-5,0 0 2,0 0-4,0 0-3,0 0-2,0-2 0,22 0-10,13 2-1,25 0-13,12 0 1,7 0 1,-10 0-1,-11 0 2,-18 0-3,-1 0 1,-18 2-3,-2 0 0,3 3-45,-7-5-9,6 6-47,-4-2-22,3-4-104,-3 0-139</inkml:trace>
  <inkml:trace contextRef="#ctx0" brushRef="#br2" timeOffset="58389.1138">27599 7359 247,'0'0'373,"0"0"-267,0 0 27,0 0-43,0 0-53,0 0-30,-14-16-7,53 41 4,14 7 4,8 1 12,-13 4-10,-8-2-5,-15-4-3,-10-5 3,-15-3-5,0-8-2,-18 2-1,-25-8 3,-24-5 5,-17-2 0,-10-2-1,9 4-4,10 5-24,28-8-153,22 1-421</inkml:trace>
  <inkml:trace contextRef="#ctx0" brushRef="#br2" timeOffset="60429.4473">26995 9315 99,'0'0'285,"0"0"-243,0 0 33,0 0 26,0 0-58,0 0-13,-5-8 16,5 8-18,0 0-2,-3 0 8,3 0 4,0 0-12,0 0 3,0 0 16,0 0-2,0 0-7,0 0-3,0 0-7,0 0-16,0 0-2,0 0-6,0 0 5,0 0-7,0 0-9,0 0 9,0 0 0,0 0-3,8 0-1,15 0 1,9 0 1,-3 0 2,1 0 4,-2 1-1,-8 6 1,-5-3-3,-3 2-2,-10-1-1,-2 7 1,0 1-10,0 5 10,-2 2-4,-18 7 2,-7 5 4,-10-5-2,-4-5 1,-6-1 0,10-10 1,5-1 1,15-3-1,7-3 1,5-4-2,5 0 2,0 0-6,0 0-5,0 0-4,0 0-9,5 6 18,5 3 4,4-1 2,-6 1-1,-1 0-1,-4 0 0,-3 0-1,0 6-5,0 2 5,0-7 1,-3 6 1,-14-5-1,-5-6 0,-4-5 3,-1 5 5,8-5-5,8 0 4,-6 0 0,7-5-5,-12-10-2,2-3-15,-8-1-51,4 3-35,-2 9-68,-3-1-72</inkml:trace>
  <inkml:trace contextRef="#ctx0" brushRef="#br1" timeOffset="73452.8038">28845 5410 473,'0'0'148,"0"0"-133,0 0 81,0 0 17,0 0-48,0 0-12,0 0-30,0 0 17,5-91-14,-5 82 3,0 1 1,0 3-13,0 0-9,0 0 2,-5-1 4,-7-5-11,2 6-3,-16-5-2,-11 3-3,-13-3 5,-26 6-1,-11 3 1,-6 1-2,1 0 2,11 0 3,14 0-3,27 0-1,7 0 1,19 0-4,13 4-1,1 5 2,0 0-5,0 6 3,1 7 3,33 0 1,19 4 1,23 1 8,6 2-3,5-2-1,1 0-4,-16-4 0,-5 3 5,-8-3-5,-16 0-3,-14-5 1,-13-2 2,-4-4-2,-7-5-9,-5-3 7,0 1 4,0-3-4,0 0 4,-17 3 0,-14 1 11,-15-2 16,0 1-14,-3-2-9,7-1-2,2-2 2,0 0-4,3 0-4,14 3-7,-2-2-55,15 4-80,10-5-154,3 0-328</inkml:trace>
  <inkml:trace contextRef="#ctx0" brushRef="#br1" timeOffset="73858.1028">29083 5440 593,'0'0'146,"0"0"-52,0 0 37,0 0-31,0 0-50,0 0-29,0-14-21,0 14-9,0 16-5,0 15 6,0 9 8,0 6 8,0-3 0,0 8 5,0-11-2,0 6-4,0-7 3,0-3-9,0-4 2,0-4-2,0-6 0,0 1 1,0-7 5,0-3-7,0-3-3,0-3 3,0-3-39,0-4-15,0 0-44,0-3-51,0-28-188</inkml:trace>
  <inkml:trace contextRef="#ctx0" brushRef="#br1" timeOffset="74269.6022">29118 5440 588,'0'0'65,"0"0"24,0 0 7,0 0-62,0 0-13,0 0-12,48-53-3,-18 53 1,7 0-1,5 0 29,-5 0-10,-9 0-17,-3 9 4,-10 3-6,-1 3-5,-8 2-1,1 1 0,-5 5 0,-1 1 2,-1-2 0,0-2 0,0 0 4,-3-3 1,-10-3 4,-1-3-10,-6-1 6,-3 0 1,-2 0-5,-19-4-1,6 2-2,-7-7-1,10-1-59,3 0-61,7 0-166</inkml:trace>
  <inkml:trace contextRef="#ctx0" brushRef="#br1" timeOffset="74808.7614">29656 5611 274,'0'0'318,"0"0"-278,0 0 70,0 0-23,0 0-47,0 0-20,62-44-7,-30 36-5,-7 1-6,5 0 7,2-1-3,-17 2 4,-3 2 17,-7-1-1,-2 3 5,1-2 5,-4 1-23,0-5 5,0 7-13,0-4-5,0 1 2,0-1 0,0 0-2,-7 3-6,-5 0-2,-6-1 6,1 3-4,-10 0 2,0 0 4,-3 5 0,2 11 0,5 1 3,2-2-1,-2 3-2,8-3 2,5 2-2,-2 0 1,9-2 1,-4 1-1,7-5 0,0 2-1,0-5 0,0 6-10,17-4-24,18-2 0,9-3-5,14-3-38,6-2-27,3 0-46,-1 0-115</inkml:trace>
  <inkml:trace contextRef="#ctx0" brushRef="#br1" timeOffset="75268.552">30401 5395 344,'0'0'185,"0"0"-114,0 0 28,0 0 3,0 0-60,0 0-25,-27-19 0,10 19-13,-9 2 5,-16 19 16,-5 3 17,7 6-3,-4 2-19,12 0-7,6-2-1,9-2-6,5-1-1,9 0-2,3-2 1,0-3-1,12 2-1,24-5 4,16-4 3,17-9-3,3 4-2,6-10-4,-2 0-43,-13 0-6,-9-18-12,-14-7-25,-8-6-15,-16-2-35,-7-1-105,-9 0-74</inkml:trace>
  <inkml:trace contextRef="#ctx0" brushRef="#br1" timeOffset="75567.3789">30777 5198 368,'0'0'188,"0"0"-60,0 0 33,0 0-71,0 0-44,0 0-40,9-11-6,-9 15-10,0 20 10,0 4 3,0 4 37,0 5-8,0 0-1,-9-2-11,7 0-4,2 3-3,0-7-5,0 1-3,0-3-4,0-1-1,0 2 4,0-6-1,16 3-3,-1-4-14,0-1-87,5-5-66,8-12-119</inkml:trace>
  <inkml:trace contextRef="#ctx0" brushRef="#br1" timeOffset="75884.5926">30558 5473 359,'0'0'215,"0"0"-188,0 0 61,0 0 15,0 0-78,0 0 1,54-47-5,-46 47-1,9 0 1,-2-4-5,6 1 1,3 3-10,9 0-7,2 0-2,9 0 2,-1 0-62,4 0-81,-5 0-173</inkml:trace>
  <inkml:trace contextRef="#ctx0" brushRef="#br1" timeOffset="76438.2145">31025 5458 254,'0'0'105,"0"0"-40,0 0-8,0 0-3,0 0 1,0 0 10,30 0 13,-18 0-18,4 0-13,4 15-19,4 2 16,-1 9-6,6-5-16,-9 9-8,-2-3-4,1-2-5,-9-1 3,-4-6-4,-1-3-3,-5-3-1,0 0 0,0-9-2,0 2 2,0-5 2,0 0-1,0 0 4,0 0 5,0 0 6,0-10 10,0-13-15,9-4-11,6-5-2,6 0-4,6 2-8,0 3-12,0 4-18,-2 4-44,7 6-17,1 4-70,-1-1-184</inkml:trace>
  <inkml:trace contextRef="#ctx0" brushRef="#br1" timeOffset="76933.5902">31744 5442 343,'0'0'267,"0"0"-176,0 0 51,0 0-50,0 0-68,0 0-23,-15 0-1,3 16 0,2 9 8,2-3 14,-4 5-10,9 0-5,3-5-6,0-1 4,0 2-4,8-5 5,7-5-2,9-1-4,1-5-5,0-6-7,7-1 1,1 0 9,-1-1-2,0-20 7,-9 1-3,-6-3 2,-4 3 11,-8 0 8,-1-2 16,-1 1-8,-3 6-3,0 6 16,0 2-13,0 5-7,0 2-9,0 0-9,0 0-4,0 0-16,0 21 3,0 7 9,0-1 3,0 4 0,0 1 1,-3-5-2,-1 0 3,-1-7-2,2 6 2,3-5 0,-4-2-1,4 2-52,0-4-102,0-8-67,19-9-219</inkml:trace>
  <inkml:trace contextRef="#ctx0" brushRef="#br1" timeOffset="77539.4783">32238 5581 688,'0'0'124,"0"0"18,0 0-55,0 0-29,0 0-43,0 0-15,11-27-11,-9 50-2,0 2 11,-1 2 2,-1 0 0,0-7 0,0 2 0,0-7 0,0-3-1,-3-5-17,-4-4-23,6-3-16,1 0 12,0 0 35,0-10 6,0-15-17,15-3 18,3 4 3,-3 2 14,0 12 17,-5 3 3,-5 5 4,-3 2-9,-2 0-4,0 0-25,5 0-2,0 15-5,3 8 7,1 4 3,2-1 3,-2-1-5,2-8 0,-2 0 5,2-4-6,1-3-5,-3-8-42,2-2-16,6 0 16,3-20 12,12-10-6,-5-9 41,3 7 1,-4 2 21,-4 6 25,-7 3 34,-6 14-13,-3-1-13,-6 8 3,0 0-36,0 0-21,0 0-1,2 13-19,1 16 7,-3 7 12,0 7 3,0 4-3,0 3 1,0 5-1,0 2 0,0-4-116,0-6-149,0-11-420</inkml:trace>
  <inkml:trace contextRef="#ctx0" brushRef="#br1" timeOffset="78876.1855">29265 6259 741,'0'0'88,"0"0"-83,0 0 26,0 0 0,0 0 3,-142 130 3,125-80-27,10 0-9,7-2 0,0-2 6,19-8-2,18-3-3,8-13-1,8-8 1,6-11-2,6-3-18,-15 0-3,9-30-23,-6-7 11,-14-17 12,-11-1 17,-13-2 8,-15 15-3,0 3 7,-10 17 43,-27 2-28,2 12 10,7 4-6,11-1-13,10 5-10,7 0-4,0 0-1,0 0-2,0 12 1,21 2-20,14-3 0,13-5-1,-6-6-5,0 0 12,-15-6 16,-4-14 0,-5-7 12,-3-10 9,-8 6 29,-5-8-9,-2 7-17,0 5 21,0 12-5,0 7 8,0 3 1,0 5-9,0 0-17,0 0-23,0 0-5,0 0-13,0 13 2,0 19 5,0 15 11,0 7 0,0 4 1,-2 13 2,-5 3-3,7 0 3,0 1 3,0 1-3,0 0-1,0-3 1,0 7 0,0-7 2,0-8 0,0-4-4,7-6-1,-5-15 0,-2-8 0,3-2 0,-3-11 1,3-4 0,-1-9-1,3-4 2,-3-2 2,-2 0 7,3 0 7,9-23 4,8-12-22,0-12 0,0-9-6,2-1-2,-4 0-14,-9 0 7,-9 2 13,6 8-1,-6 3 2,0 6 1,0 4 0,0 10 0,0 8 0,0 0 0,-6 6-8,-19-1-6,-7 5 6,0 2 5,-1 4-2,7 0 2,11 0 3,10 0 0,5 0 0,0 0-3,5 0-5,27 0-7,30 0 4,17 0 11,19-4 2,11-3 1,-14 1-6,-11 0-8,-17-5-32,-18 6-43,-23-5 3,-7-2-55,-11-3-90,-1-3-229</inkml:trace>
  <inkml:trace contextRef="#ctx0" brushRef="#br1" timeOffset="80204.2813">30775 6413 167,'0'0'504,"0"0"-380,0 0 29,0 0-44,0 0-39,0 0-33,0-33-11,0 33-8,0 0-1,0 0-8,0 0-9,0 0 0,0 0-4,0 13-10,0 15 5,-3 11 9,-4 8 3,2 2 1,2-4 8,-4 2-5,4 2 2,1-6-6,-1 1 7,3-4-7,-5 2-2,-2-8 11,2-7-12,2-6 0,3-7 1,-7-4 1,7-2-1,0-8 1,0 0-2,0 0 0,0 0 6,0 0-1,0 0 10,0 0 8,0-8 20,0-19 2,0-5-36,10-7-8,-3 1-1,3-6-2,-5 6 2,2-7 1,-4 1-1,5 0-3,1-3 3,3-3 2,1 1 0,-1 2-2,3 5 0,-2 9 0,0 2 0,-3 11 0,1 4 0,-6 2 1,5 6-6,-4-2 5,4 4-4,5-2-4,7 4 2,-5-5-1,8 7 4,-5-3 1,2 3 2,-11 2-5,3 0 4,-2 0 0,1 0-4,10 0 0,-3 2 4,9 10 0,3 0 0,-2 3 1,3 1-4,-8 8 3,0-2 0,-8-4-6,-5 2 0,-7-2-1,-5 1 0,0 5 2,0 3 3,-12 0 1,-10 6 1,-4-3 1,-4-2-1,-7-10 1,2-2-4,-14-9 4,-3-2 8,-8-4-8,10-1 1,1 0 1,14-6-2,10-4 5,17 2-5,1 3-7,7 1-5,0 4-20,0-5-30,10-1-31,24-5-43,2 7-76,20 0-88</inkml:trace>
  <inkml:trace contextRef="#ctx0" brushRef="#br1" timeOffset="80915.6232">31891 6398 197,'0'0'321,"0"0"-233,0 0 46,0 0-30,0 0-39,0 0-3,2-59-11,-2 58-15,0-7-7,-7 0-9,-9 2-5,-8-3-11,-6 6-4,-7 3-1,-11 0 1,1 0 1,-7 0 0,-1 12 3,10 3 0,0 2-4,11 0-1,11 4 1,8 1 0,6 0-1,3 3 1,6-2 0,0-1-3,0 2 3,25 1 2,13-2 0,8 1 8,9-4-8,7 7 1,1-5 1,-6 3-3,-3-5 1,-11-1-2,-14 2 2,-8-6-2,-2-3 0,-11 2-5,-1-5 4,-7-5 1,0-1-4,0-3 4,0 0-1,0 0 1,0 0 0,0 0-1,0 2 3,-22-2-2,-5 6 2,-8-6 4,-5 0-2,5 0 1,-9 0-2,6 0-1,-11-6-1,4-6 1,7 1-2,-9 2 0,15 1-3,-1 4-32,13 4-28,9 0-37,11 0-94,0 0-256</inkml:trace>
  <inkml:trace contextRef="#ctx0" brushRef="#br1" timeOffset="81357.7697">32293 6302 218,'0'0'445,"0"0"-290,0 0-7,0 0-42,0 0-34,0 0-34,0 0-21,0-43-10,0 43-7,0 0-11,0 23 6,-2 7 1,-6 3 4,1 11 7,-5-3-3,1 7-2,2-1 10,3-3-9,2-2 2,-3-7-2,-1-3 0,3-1-3,-2-7 2,7-1-1,0-2-1,0-6 2,0 0-2,0-7-18,0-4-20,0-4-24,12 0-12,0 0 18,11-22-56,14-15-89,0-1-10,5-9-96</inkml:trace>
  <inkml:trace contextRef="#ctx0" brushRef="#br1" timeOffset="81657.023">32691 6457 230,'0'0'277,"0"0"-119,0 0-21,0 0-17,0 0-45,0 0-48,0-37-27,-32 37-5,-18 8-2,-15 11 7,-4 8 0,5-1 0,14-1 0,5 1 0,15-3 0,2 2 0,13-8-2,8 10 2,7-5 0,0 1 0,17 2 3,29-1 4,21-1 12,0-6-2,2-2-11,-11-4-4,-9-5-2,-11 4-4,-4 2 1,-6-7-48,2 10-55,-11-3-116,-4-1-283</inkml:trace>
  <inkml:trace contextRef="#ctx0" brushRef="#br1" timeOffset="83150.9561">30536 7364 217,'0'0'605,"0"0"-535,0 0 8,0 0 0,0 0-32,0 0-24,0 6-4,0-1-12,0-4-4,0 2 1,0 1-2,0 6-1,0 8-6,0 12 6,0 11 6,0 8 14,0-2-12,0 7-2,0-1-3,-5 2 4,4-6-4,-1-3-3,0-10 0,-3-5 3,4-13-3,-3-3 0,4-7 1,-1-4-1,1-1 1,0-3 3,0 0 1,0 0 8,0 0 7,0-5 10,0-20 21,0-12-44,0-6-7,6 0 0,4-5 0,0 6-5,-5-3-2,-1 4-4,-4 5 8,1-8-2,-1 10 0,4-3 3,-1 5 2,2 5-2,0 7 2,7-1-1,-12 6 1,10 3-1,-2 1-2,1-2-3,2 5 4,8-2-3,2 5-3,10-3 4,5 4-1,8-1 0,1 5 2,3 0 1,-9 0-1,-4 0 1,-10 6 0,-3 9-2,-7 1 0,-3 4-3,-6 3-1,-6 1 7,0 4-2,-6 2 0,-24 2 2,-2-1-8,-15-4 9,-2-6 2,4-2-1,7-5 2,11-5-3,15-9 0,12 6-2,0-6-6,0 3-20,0-1-4,0-2 12,0 4 12,9 4 7,9 1 1,11 1 0,-6 7 3,7 3 3,4 7 1,-13 5-3,4 2 2,-3 3-5,-10-2 2,-12-6 0,0-3-6,0-5 3,-17-6 0,-25-2 1,-8-10 4,-8-3 2,-6 0-2,5-2-1,11-21 2,16-4-6,17-10-25,15 2-98,22-5-209</inkml:trace>
  <inkml:trace contextRef="#ctx0" brushRef="#br1" timeOffset="84447.4502">31321 7514 237,'0'0'332,"0"0"-239,0 0 64,0 0-19,0 0-62,0 0-18,0-22 0,0 22-23,0 0-11,0 0 1,0 0-6,0 0-12,0 0-7,0 0-3,0 0-6,0 5-3,0 18-1,0 8 11,0 7 2,0 5 8,0 1-8,0 2 5,0 2-2,0-5 0,0 0-3,0-2 6,5-8-6,-5-5 1,0-2 3,0-10-4,0 0-6,0 0 6,0-7 6,0-3-6,0-1 0,0-2-2,0-3 2,0 0 11,0 0-1,0 0 4,0-3 13,0-17-3,0-12-19,0-10-5,8 2 1,1-7-1,-3 5 0,4 0 0,2 2-4,0 3 4,-2-5 0,3 9-3,1-8 3,1 1 4,-5 0-4,6 2-4,-4-5 4,0 10 2,-4 1-2,6 2-1,-8 11 0,3 4 1,-1 7 0,-8 0-1,7 4 0,-4-1-4,-3 5 2,5 0 0,-5 0-6,7 0 2,-4 0-1,9 0-3,8 0 7,12 5 1,-4 11-4,9 1 0,-7 4 3,-5 9 4,2-5-2,-12 0-2,-3 2 0,-11-2 0,-1 1-1,0-2-2,-8 2 7,-16-1-2,-16-2 1,5-6 1,-2-2 2,2-9 0,3-2 0,4 1 0,10-5-1,-12 0-1,1 0 0,-4 0-1,-4 0 1,-5 0-14,2 0-17,-4 0-24,13 0-16,5 0-29,15 0-49,11 0-38,0 0-146,32 0 104</inkml:trace>
  <inkml:trace contextRef="#ctx0" brushRef="#br1" timeOffset="85009.58">32415 7512 323,'0'0'224,"0"0"-146,0 0 76,0 0-81,0 0-16,0 0 1,0 0-17,-29-57-22,-2 51-14,-25-2 7,-9 5-8,-10 3 2,5 0 5,8 0-1,17 12-2,13-2-8,15 7-1,2-2 1,10 5-3,2-1-2,3 2 4,0 5 1,3 1-2,29 4 2,11 1 5,9 8 2,10-6-3,-5 0-1,-2-2-2,-15 0 2,-8-7-2,-15-7-1,-7-4-1,-10-8-5,0 2 3,0-4-3,-10 1 6,-24 1 0,-11-2 17,-12-4 12,-3 0-15,10 0-9,1-10 2,23-7-7,4-3-33,18 0-100,4-5-222</inkml:trace>
  <inkml:trace contextRef="#ctx0" brushRef="#br1" timeOffset="85505.4012">32714 7465 771,'0'0'103,"0"0"0,0 0-18,0 0-48,0 0-24,0 0-6,-3-1-7,3 1-4,0 9-4,0 10-1,0 9 9,0 6 2,0 1 2,0 8 7,0 5 1,0-2-4,0-1-3,0-3-3,3-4 2,1-8-4,1-8 3,0 1 0,-5-6-2,6-8-1,-1 1-39,-5-3-45,15-7-25,5 0-88,12-17-273</inkml:trace>
  <inkml:trace contextRef="#ctx0" brushRef="#br1" timeOffset="85783.6232">33107 7621 541,'0'0'327,"0"0"-271,0 0 28,0 0-53,0 0-31,-157-36 0,112 40-1,15 12-3,5 0 0,10 4 3,8 1-2,5 0-4,2 3 6,0-1 2,27 2-1,5-4 6,15 5 20,3-7-9,5-2 0,-5-2-13,0 2-4,4 0-7,-4-6-86,-11 2-144,-9-6-347</inkml:trace>
  <inkml:trace contextRef="#ctx0" brushRef="#br1" timeOffset="86659.8857">30769 8400 271,'0'0'583,"0"0"-487,0 0-12,0 0 20,0 0-59,0 0-31,0-19-11,0 19-3,0 26-18,0 14 8,0 15 10,0 13 6,0 8-2,0 7 7,0 9 2,-4 9-4,-14 6 8,1-1-6,-8-2-6,2-1 7,3-9-10,5-12-1,-5-5 3,3-17-2,2-2-1,0-18 0,-2-4-2,0-14 2,6-6 0,4-7-1,0-5-1,7-4-7,0 0-18,0-36 3,0-27-130,25-24-110,9-13-306</inkml:trace>
  <inkml:trace contextRef="#ctx0" brushRef="#br1" timeOffset="87035.5654">31040 8444 381,'0'0'467,"0"0"-326,0 0-58,-52-130-11,17 124-45,-29 6-25,-3 1-2,-1 25 4,11 2-1,22-6-3,16 0-5,4-12 4,12 1 2,3-4-5,0-3 4,0-4-25,0 0 6,27 0 14,11-7 5,11-8 5,-2-3 3,-19 7 1,-11 4 19,-9 7 2,-8 0-13,0 0-2,0 0-8,0 0-7,0 26-9,7 19 6,4 14 3,5 11 5,0 12-5,14 7-43,4-3-113,-4-16-250</inkml:trace>
  <inkml:trace contextRef="#ctx0" brushRef="#br1" timeOffset="88144.9032">30290 10649 811,'0'0'145,"0"0"-87,0 0 58,0 0-48,0 0-45,0 0-23,-1 16-17,-9 31 9,-12 17 8,5 12 8,-5-1-7,6 4 1,-9-5 8,5-8-6,3-13-3,3-4 1,-1-14 1,9-12-3,-1-12 1,2-2 0,3-9 1,2 0 3,0 0 7,0-4 7,0-28 43,2-23-29,21-19-33,3-11 0,0-2-2,1 7-2,-10 8 4,-2 6 0,0 14 0,-2 4 0,6 6 2,-4 7-2,1 3-2,-1 1-1,7 4 1,-7 12 2,-6 3-4,-1 6-1,-1 6 2,-1 0-1,11 0-5,12 0-2,9 0 7,11 10-2,-1 12 4,-6-4-2,-9 9-18,-16 0-3,-15 0 7,-2 9 5,-10 0 5,-32 2 5,-13 1 3,-4-4 0,-1-11 1,11-9 0,14-3-1,15-4 1,8-6-1,12 3 0,0-5 0,0 5-9,12 6-12,20 5 7,8 9 14,9 2 1,3 1 2,-11 8-3,-7 0 0,-7 4 1,-9 3 0,-16-5-1,-2-1 0,-9-5 1,-29-2 3,-26-11 4,-8-4 13,-8-10-9,1-5-6,-1 0-3,15-27-3,18-5-3,34-5-80,13-12-154,53-2-402</inkml:trace>
  <inkml:trace contextRef="#ctx0" brushRef="#br1" timeOffset="88409.2446">30873 10895 583,'0'0'67,"0"0"-29,0 0 8,0 0 6,0 0 24,-16 145 0,10-94-16,-6-1-19,4-2-10,-1-6-10,-4-2-9,3-9-4,2-11-2,-6-4-6,11-5-1,3 1-32,0-12-121,0 0-139,1-28-290</inkml:trace>
  <inkml:trace contextRef="#ctx0" brushRef="#br1" timeOffset="89238.9533">31040 11050 763,'0'0'92,"0"0"2,0 0-30,0 0-34,0 0-18,0 0-10,30 49 19,-17-9 1,-8-2-5,-5 5-9,0-7-1,0-4-6,0-9 1,-10-1-1,-1-12-1,6-6-2,0-2-7,5-2-27,0 0 15,0-27 21,15-7-49,8-13 39,2 5 8,2 5 0,-2 10 2,0 6 11,-5 10 6,-1 3 0,-3 4 4,-2 4-2,-6 0 7,-1 0-9,4 0-10,-6 12 0,7 11-2,0 6-3,-12 5 9,5 1-4,-5-1 2,0-4-2,0-7-4,3-1-2,6-6-1,4-3-42,19-1-42,13-6-12,15-6-49,7 0-50,3 0 21,-8-10 1,-5-13 173,-13-2 17,-11 5 137,-8-3 16,-17 2-22,-1 3 9,-7-1-39,0 1-32,0 4-4,0 2-24,-12 2-15,-3 5-13,-10 4-20,2 1-5,-1 0-5,-1 0-5,4 10 0,4 13 0,5 4 1,0 0-7,11 0-45,1-7-19,0-4-3,0-10 15,18-6 26,6 0 25,4 0 11,0-6 1,-2-15 0,-3-2 4,2-3 2,-17 9 31,4 1 19,-5 11 3,-7 1-17,0 4-9,0 0-11,0 0-20,0 0-2,0 10-10,0 21 2,0 4 8,-10 5 1,-4-2-1,6 5 0,-9-10-38,6-1-82,4-17-104,2-15-207</inkml:trace>
  <inkml:trace contextRef="#ctx0" brushRef="#br1" timeOffset="89571.4285">31977 11224 701,'0'0'52,"0"0"14,0 0 66,0 0-75,0 0-46,0 0 3,110 2 3,-95 35-5,-10 2-1,-2 6 6,-3-2-7,0-6-6,-3-10 5,-9-11-7,-1-10-1,6 1 1,7-7 2,0 0 0,0 0 10,0-27 11,0-17-18,14-7-7,19-8-19,4-2-27,0 19 18,-6 10-7,-7 9-8,-7 9-56,1 10-31,-5 1-27,6-1-90,4 4-14</inkml:trace>
  <inkml:trace contextRef="#ctx0" brushRef="#br1" timeOffset="90096.5223">32430 11119 124,'0'0'263,"0"0"-104,0 0-50,0 0-12,0 0-12,0 0-25,0 58-19,0-26-15,0-5-13,18 0-9,14-5 4,13-9-8,-3-9-39,0-4 4,-12 0 9,-5-7 26,-15-9 2,-5 4 13,-5-2 51,0 2 15,0 7-11,0 4-5,0 1-21,0 0-28,0 0-16,0 0-9,0 18-8,0 14 12,0 13 5,0 10 4,0 4-1,-3 11-2,-9 4 0,-10 2 1,-8 13 1,-5 7-2,-18 7 0,-8-3 5,-4-8-3,-3-17-2,2-21 0,16-17-1,7-15 1,16-17-2,12-5 2,5 0 5,8-32 10,2-32-9,0-33-6,37-16 2,23-4-3,2 16 4,10 21-2,-7 26-1,7 12 7,5 10-4,3 11-4,-1 2 1,-7 11-2,-7 3-1,2 5-45,-2 0-66,-8 0-103,-8 0-442</inkml:trace>
  <inkml:trace contextRef="#ctx0" brushRef="#br1" timeOffset="111359.9214">16433 13533 499,'0'0'112,"0"0"-24,0 0 26,0 0-53,0 0-28,0 0-13,0 0-1,0 0-9,-10-16-2,10 16 1,0 0 2,0 0 0,0 0 4,0 0 4,0 0 7,0 0 3,0 0-11,0 0-3,0 0-12,0 0 4,0 0-6,0 0 1,0 11-1,0 9 4,0 6-1,0 6 3,0 1-2,0 11-4,7 5 3,-7 2 1,0 7-1,1-8-4,3-2 1,9-5 1,-10-3-1,2-6-1,2-13 3,-4 1-1,-3-12 0,0 2-1,0-12 4,0 5-1,0-5-2,0 0 7,0 0 3,0 0 6,0 0-3,0 0 21,0-5 0,0-1-3,0-5-15,0-1-9,0-8-6,0 4-1,0-5 0,0-2-2,-10-3-1,5-5 1,-6-1 1,2-5-1,1-2 0,3 1 0,2 1 0,3 5 0,-7 5 0,7 2-1,-5 3 1,5 5 0,0 1 0,0 5 0,0-4 0,0 9 0,0-3 0,0 4-3,0-7 1,0 8-3,5-2 1,5-2-1,3 3 2,7-3 0,0 1 0,7 3 1,2-1 1,-1 2 0,11-2 0,1 5 0,3 0-2,-3 0 2,0 0 0,-6 0 1,-4 13-3,-12 2 1,-1 6-6,-17 2-1,0 9 7,0 5-3,-27-2 1,-14 1 4,-15 0 0,6-4 0,-3 0 1,4-10-2,24-7 2,10-4-4,15-11 3,0 0-9,7 0-17,23 0-4,18 0 30,9 0 6,0 0-3,0 0 3,-9 0-2,-6 0-4,-8 0-1,-11 6-2,-6 16-2,0 5-2,-11 9 2,-6 0 2,0 7 3,-16 1 2,-13-4 1,-16-4 2,3-5 0,-1-11-2,11-3 1,7-13-1,3-4 1,10 0 7,7 0-2,-5-12-9,5-17-15,5-14-113,0 0-106,27-1-277</inkml:trace>
  <inkml:trace contextRef="#ctx0" brushRef="#br1" timeOffset="111609.9335">17296 13800 711,'0'0'145,"0"0"-18,0 0-25,0 0-31,0 0-28,0 0 0,32-45-23,5 37-17,1-3 1,17-1-4,-1 3-2,4 7 1,-2-3-1,2 2-52,-4 3-25,1 0-43,-17 0-47,-18 0-122</inkml:trace>
  <inkml:trace contextRef="#ctx0" brushRef="#br1" timeOffset="111826.1946">17328 14104 441,'0'0'176,"0"0"-103,0 0 16,0 0-8,0 0 5,0 0-48,75 5 10,-8-15-8,5 3-39,-3-8 5,-6 10-6,-8 0-49,-4-6-91,0 0-118,-2 1-214</inkml:trace>
  <inkml:trace contextRef="#ctx0" brushRef="#br1" timeOffset="112080.5801">18122 13760 113,'0'0'740,"0"0"-639,0 0 10,0 0-6,0 0-68,0 0-32,-16-32-5,16 55-17,0 20 8,5 4 9,6 3 13,-2-6 5,1 1-15,-5-12 6,2-1-7,-6 0 0,3-6-2,4-3 0,5-2-90,9-10-90,3-11-173</inkml:trace>
  <inkml:trace contextRef="#ctx0" brushRef="#br1" timeOffset="112492.0296">18582 13783 561,'0'0'286,"0"0"-200,0 0 18,0 0-52,0 0-52,0 0 0,-30 36 0,22 9 0,8-1 9,0-2 0,0-10-5,3-7-4,12-2 0,12-9 4,-5-8-4,10 0 0,-1-6-3,10 0-7,-5-17-7,-2-10 4,-6-10 1,-11-7 11,1-3-2,-13 0 3,-5 5 0,0 7 0,0 7 16,-16 4 18,-13 8-12,-1 1-10,-3 4-1,13 11-6,5 0-3,5 0-2,10 0-3,0 0 1,0 0-6,0 11-48,15 8-49,23 0-96,17-6-102</inkml:trace>
  <inkml:trace contextRef="#ctx0" brushRef="#br1" timeOffset="112817.2128">19195 13705 737,'0'0'132,"0"0"-42,0 0-19,0 0-53,0 0-18,0 0 12,-29 99 4,29-61-4,0 4-9,24-8 3,16-2 0,7-7 0,11-14-4,-4-7-2,-2-4 3,-11 0-2,-14-4 5,-5-16 6,-14-15 0,-8-10-4,0-4-5,-3-1 21,-31 3-17,3 5 1,-3 10 1,4 15-7,12 7-2,18 9-1,0 1-55,15 0-135,27 0-409</inkml:trace>
  <inkml:trace contextRef="#ctx0" brushRef="#br1" timeOffset="114487.8219">19755 13501 783,'0'0'92,"0"0"-11,0 0 28,0 0-61,0 0-35,0 0-3,-8-4-9,8 4 2,0 13 3,0 5 8,3 11 6,2 5-2,5-1 8,2 4-3,-4 0-9,2 5-9,5-3 13,0 1-16,-6-2 3,6-9-3,-7 1 1,-1-7-1,1-7-2,2-5 0,-10 3-40,7-12-47,-4 2-29,2-4-30,7 0-53,6-27-110</inkml:trace>
  <inkml:trace contextRef="#ctx0" brushRef="#br1" timeOffset="114840.2264">20300 13520 423,'0'0'244,"0"0"-171,0 0 17,0 0-23,0 0-53,-135 17-7,78 11 14,4-1 4,6-1-15,12-10 11,6 1-9,17-3-11,4-6 0,8-4 0,0-4-1,0 4 0,0 3-3,0 10 3,8-2 1,21 5 3,1 3 4,8-3 6,4 1 2,7-6 0,-2-2-10,4-3 0,1-5-6,0-5 0,7 0-6,-7 0-51,1 0-61,-6 0-75,-5-5-286</inkml:trace>
  <inkml:trace contextRef="#ctx0" brushRef="#br1" timeOffset="115401.6321">20628 13584 579,'0'0'166,"0"0"-81,0 0 32,0 0-35,0 0-40,0 0-12,0 0-9,-6-40-18,6 40-3,0 4-6,0 23-13,0 10 19,0 17 7,6 8 14,6 4 1,3-7-6,-12-11-11,9-1-2,-12-13-2,0-9 1,0-10 1,0-7-3,0-8-6,0 0-6,0 0-8,0-17 10,0-25-35,0-11-39,15-1-30,12 9-11,-2 9 34,-3 16 52,1 8 39,-14 6 7,-9 1 76,6-3 33,-6 4 1,0 0-37,0 0-13,0 4-3,0 0-6,0 0-1,0 0-36,0 0-21,0 0-1,0 16-16,5 11 8,4 10 9,6 4 5,-5-2-3,1-1 4,1-1-6,-2-2 1,2-7-1,-9-1 0,2-1-29,5-8-102,4-8-118,6-10-167</inkml:trace>
  <inkml:trace contextRef="#ctx0" brushRef="#br1" timeOffset="115770.302">21190 13681 881,'0'0'78,"0"0"31,0 0-15,0 0-51,0 0-24,0 0-8,10-25-11,-10 25-15,0 25 8,0 9-3,0 6 10,-6 5 1,-4-8 3,-5-5-2,10-10-2,5-5-3,0-7 3,0-5 1,0-5 0,15 4 2,28-4-3,24 0 10,13 0 4,9 0-10,1-15-4,-11-6 0,-10 10 6,-18-1-2,-5 8-4,-18-1-8,-3 5-31,-10 0-25,-6 0-25,-1 0-95,2 0-93</inkml:trace>
  <inkml:trace contextRef="#ctx0" brushRef="#br1" timeOffset="117449.3695">18805 14712 532,'0'0'85,"0"0"-51,0 0 51,0 0-29,-154-17-37,114 17 14,3 17 2,-6 6 18,11 7-12,8-3-5,1-3-21,18-1-9,5-4-3,0-6-3,8-1 1,21-5 3,1-3-2,3-4 3,2 0 0,-11-15-4,1-8 5,-10-9-1,0-4-1,-7-8 0,-1-5 7,-7 7 9,0 6-1,0 10 18,0 16 6,0 2 9,0 4-10,0 4-14,0 0-25,0 0-3,2 16-18,11 16-2,6 15 20,-4 7 11,1 8-3,-1-7 3,2 0-6,-2-2 1,-3-4-3,1-2-3,-4-9-1,-1-1-41,10-10-94,-4-12-101,8-15-147</inkml:trace>
  <inkml:trace contextRef="#ctx0" brushRef="#br1" timeOffset="117660.3611">19260 14703 415,'0'0'620,"0"0"-546,0 0 16,0 0 6,0 0-96,0 0-7,53-80 4,8 69-9,11-5-36,6 5-20,-2-1-19,-13 3-38,-19 7-103,-23 2-194</inkml:trace>
  <inkml:trace contextRef="#ctx0" brushRef="#br1" timeOffset="117847.9271">19250 14964 682,'0'0'146,"0"0"-78,0 0 25,0 0-64,211-53-16,-98 21-2,11 0-11,-12 5-2,-18-1-77,-10 3-103,-28-2-45,-14-1-121</inkml:trace>
  <inkml:trace contextRef="#ctx0" brushRef="#br1" timeOffset="118032.9845">20103 14577 488,'0'0'238,"0"0"-66,0 0 0,0 0-47,0 0-9,0 0-43,-32-47-42,32 47-31,0 24-5,4 13 5,16 8 10,8 5-1,2-1-5,0 0 0,-6 2-4,-3-3-16,-4 6-114,0-21-90,-9-8-208</inkml:trace>
  <inkml:trace contextRef="#ctx0" brushRef="#br1" timeOffset="120702.3946">23964 13736 613,'0'0'189,"0"0"-109,0 0 18,0 0-39,0 0-32,0 0-8,-5-12 5,5 12-6,0 0 4,0 0-4,0 0 1,0 0-8,0 12-9,0 7 11,0 13 13,10 7-2,2-6-2,-2 9-9,1-4-6,-2-6 0,1 4-4,-5-8-1,3 4 0,-1-5 0,1 0 0,-1-1-1,3-3-2,-7-8 1,2 1-64,5-7-33,-5-2-55,5-7-102,7-11-277</inkml:trace>
  <inkml:trace contextRef="#ctx0" brushRef="#br1" timeOffset="121550.9426">24506 13755 618,'0'0'232,"0"0"-203,0 0 58,0 0-39,0 0-48,0 0 3,-34 54-3,24-10 27,2-1 8,-4 0-13,12-2 8,0-8-13,0-2-3,0-8-5,0-6 1,15-2-4,2-7-2,3-6 1,12-2 1,0 0-5,11-2-1,-8-21 0,2-5-10,-7 1 0,-10-7-8,-6 5 13,-3 2 3,-11 4-2,0 3 4,0-2 0,-18 5 4,-7-3 7,3 5-9,-5-3 17,7 9-3,9 8-1,2-6-5,3 7-3,6 0-5,0 0-1,0 0-1,0 0 0,0 0 0,0 0 3,0 0-2,0 0-1,0 0-1,6-4-7,13 0 5,19-3 3,9 3 3,13-4 0,2 3-2,-13 5-1,-11 0-2,-9 0 2,-13 0-2,-7 0 1,-9 0-3,0 13-6,0 6-2,0 16 12,0 2 18,0 4 0,0-2-3,0-3-11,0 2 5,15-6-1,8-5 0,9-5-2,5-9-1,9-5-4,6-8 5,4 0-2,2 0-4,2-23-13,-11-9 6,-12-6 4,-9-4 6,-10-3-1,-18 1-1,-6 0-1,-39 1-6,-16 2 3,-14 10 3,3 4 0,14 5 3,21 12-3,22 10-6,15 0-1,0 0-108,20 4-117,23 7-100</inkml:trace>
  <inkml:trace contextRef="#ctx0" brushRef="#br1" timeOffset="122120.8487">26008 13815 839,'0'0'87,"0"0"-38,0 0 44,0 0-34,0 0-42,0 0-10,-5-6 6,5 6-6,0 0 18,12-5 3,11-4-6,26-3-13,11 1-3,17-1-3,3-1-3,-3 6-1,2-1 1,-4 0-60,-13 4-39,-10 4-74,-19 0-92,-23 0-242</inkml:trace>
  <inkml:trace contextRef="#ctx0" brushRef="#br1" timeOffset="122377.1097">26060 14076 141,'0'0'646,"0"0"-569,0 0-40,0 0 71,0 0-56,0 0-19,85 1 10,-20-2 0,6-8-26,2-2 10,-4 0-14,6 1-4,-5 5-3,-1-7-6,0 7-7,-11 5-18,-3 0-33,2 0-63,-2-1-80,1-8-202</inkml:trace>
  <inkml:trace contextRef="#ctx0" brushRef="#br1" timeOffset="123530.4092">27741 13505 721,'0'0'159,"0"0"-110,0 0 0,0 0-34,0 0-14,0 0 27,0 0 6,-130 160-6,113-101 3,-2 4-6,9-3-1,5 1-6,5-10 8,0-12-10,0-2-7,19-5 1,4-5 9,11 0-12,2-12-2,13-4-5,3-5-16,10-6-78,3 0-61,-1-32-140</inkml:trace>
  <inkml:trace contextRef="#ctx0" brushRef="#br1" timeOffset="123816.6263">28340 13528 927,'0'0'145,"0"0"-92,0 0 15,0 0-55,0 0-13,0 0-12,0 69 12,15-17 40,0 4-15,2-6 1,4-1 1,-9-6-8,3-6-12,2-5-2,-2-5-4,2-4 3,-1-3-4,3 1 0,13-10-103,4-7-80,11-4-126</inkml:trace>
  <inkml:trace contextRef="#ctx0" brushRef="#br1" timeOffset="124056.4539">28845 13720 950,'0'0'69,"0"0"-40,0 0 12,0 0-41,182-64 0,-96 53 2,-1 5-2,-6 1-11,-11 4-13,-16-3-3,-8 4-21,-21 0-74,0 0-71,-11-5-203</inkml:trace>
  <inkml:trace contextRef="#ctx0" brushRef="#br1" timeOffset="124348.5737">29108 13501 927,'0'0'146,"0"0"-129,0 0 36,0 0-38,0 0-8,-7 123 18,7-64 12,7 3-8,11-3 8,2-4-13,-5-2-8,-10-15-8,0-6-5,-5-7-3,4-2 2,-4-3 0,0-8-2,0 2-20,0-13-132,3-1-98,-3-21-419</inkml:trace>
  <inkml:trace contextRef="#ctx0" brushRef="#br1" timeOffset="124671.9686">29789 13421 860,'0'0'245,"0"0"-227,0 0 58,0 0-22,0 0-54,0 0-15,-7 68 15,7-20 20,7 12 8,1-1 0,-5-2-9,2 2-9,4-5-2,-6-7-2,-3-8-3,5-12 2,2-7-5,-7-4 2,0-9-2,3-3-9,-3-4-88,5 0-55,7-15-74,3-29-431</inkml:trace>
  <inkml:trace contextRef="#ctx0" brushRef="#br1" timeOffset="124984.5029">30111 13181 710,'0'0'244,"0"0"-225,0 0 29,0 0-21,0 0-23,154 81 8,-95-13 14,1 11-7,-8 1-6,-9-4-3,-9-2-2,-17-5 2,-12-9-3,-5-1-2,-14-12-4,-23-9 0,-9-7 15,-3-11-6,2-3-5,5-11-5,7-2-20,12-4-109,23-4-165</inkml:trace>
  <inkml:trace contextRef="#ctx0" brushRef="#br1" timeOffset="125584.2215">31242 13309 258,'0'0'367,"0"0"-300,0 0 50,0 0-45,0 0-29,0 0-5,-95-15-21,71 15-2,-1 0 3,-6 0 17,-1 0-13,0 8 2,5 3-10,4-2-3,11 5-1,-1-5-3,4 8-7,9-2 0,0 2-1,0-2 1,9 7-7,28-5 7,18 8 7,13-5-2,3-1 2,0 2-5,-5-2-1,-6 3 5,-8 1-6,-4 2 0,-11 2 0,0 1 0,-10 0-1,-7-5-1,-10 0-1,-10-2 0,0 2 3,-35 8 9,-32-10 20,-19 1-4,-4-11-15,-2 0-8,5-11-2,-3 0 0,3 0-17,12 0-78,18-18-97,27-13-464</inkml:trace>
  <inkml:trace contextRef="#ctx0" brushRef="#br1" timeOffset="127118.9564">29380 14852 729,'0'0'128,"0"0"-83,0 0 16,0 0-40,0 0-15,0 0-1,0 0 4,-51-9-6,30 9 22,-10 0 1,-1 9 6,-7-3-1,3 3-8,-11 7 0,0 0-4,-8 0 2,1-1-4,11 2-5,6 0-3,10-6-3,12-1-1,2 0-5,13-3-4,0 2 3,0-1 1,18 5-9,19-3 8,20 3 1,18-2 21,-1 5-12,14-1 1,-6 2 0,2 3-7,-5 7 3,-9-6-2,-15 2-4,-20-1-2,-15-12-7,-20-2 4,0 5-4,0-2 2,-15 10 7,-22-2 15,-18 0 8,0 2-4,-9-1-11,1-4-6,-1 1-2,2-2 1,4-2-1,8-10-11,16-3-86,22 0-56,12-3-121</inkml:trace>
  <inkml:trace contextRef="#ctx0" brushRef="#br1" timeOffset="127390.2247">29946 15055 935,'0'0'138,"0"0"-116,0 0 73,0 0-50,0 0-43,0 0-4,132-53 1,-55 36 0,5 2 2,-10-2 1,-9 11-2,-7-3-44,-18 1-32,1 8-34,-16 0-86,-15 0-152</inkml:trace>
  <inkml:trace contextRef="#ctx0" brushRef="#br1" timeOffset="127628.6857">29942 15396 896,'0'0'226,"0"0"-197,0 0 83,0 0-49,228-64-58,-108 37 3,-9 7-5,-23 4 5,-26 5-6,-22 7-2,-19 0-2,-15 4-48,-6 0-37,0 0-3,0 0-47,0 4-148,0 0-145</inkml:trace>
  <inkml:trace contextRef="#ctx0" brushRef="#br1" timeOffset="132159.031">31289 14718 740,'0'0'134,"0"0"-60,0 0 30,0 0-47,0 0-38,0 0-5,0 0-5,0-10-7,0 10 2,0 0 2,0 0 5,0 0 3,0 0 0,0 0 1,0 0 1,0 0-8,0 0-8,0 0 0,0 21-5,0 7 5,0 12 0,3 2 18,6 2-8,4-1-2,-1-1 2,0-8 1,-6-9-11,-1 3-1,2-9 1,-5-2 4,-2-2-4,1-3-29,-1-1-84,5-11-73,2 0-152</inkml:trace>
  <inkml:trace contextRef="#ctx0" brushRef="#br1" timeOffset="132840.433">31729 14703 880,'0'0'113,"0"0"-65,0 0-9,0 0-37,0 0 2,0 0 13,-64 136 8,54-96-17,10-4-2,0-8-6,0-1 6,14-2-4,9-5 1,-1-8-2,-4 0 6,6-9-7,-9-3 3,2 0-1,1 0 1,0-15-3,-1-17-5,-4 1-11,-3-7 0,-4 2 2,-6 8 7,0 1 7,0 1 0,-21 5 3,-4 5 2,-1 4 9,6 1 3,4 6 3,3 1-1,10 4 1,3 0-8,0 0-7,0 0 1,0 0-4,0-5-2,25-1-8,13-6 8,16-2 1,1 2 0,-13 7 4,-5 4-5,-17 1 0,-5 0-1,-4 0-10,3 23-3,1 13 12,-7 4 2,4 2 4,3-1-1,0-2 2,7-7 0,-7-12 2,2-8-6,-2-3 2,8-9 1,-3 0 0,12 0 6,5-15 0,5-12-7,-2-16 7,-5 1-4,-8-1-6,-12 1-5,-14 8-1,-1 9-2,-8 2-3,-32 9-12,-20 7-23,-12 7-79,-15 0-107,20 0-337</inkml:trace>
  <inkml:trace contextRef="#ctx0" brushRef="#br1" timeOffset="133358.6463">31331 15461 899,'0'0'110,"0"0"-78,0 0 40,0 0-21,0 0-33,0 0-10,0 0 7,18 0-9,22 0 8,7-12-5,20 3-6,12-1 5,1-7-5,4 6 4,-6-6 13,-6 1-13,7 0 10,-6 0-16,8 1 9,-3-2-9,-2 2 0,-11 2 0,-13-2 1,-14 7-2,-8-1 1,-8 6-3,-3-2 4,-11 5-7,-1 0-8,-2 0-47,-2 0-33,4 0-59,-6 0-96,-1 0-249</inkml:trace>
  <inkml:trace contextRef="#ctx0" brushRef="#br1" timeOffset="133846.2153">31821 15760 238,'0'0'667,"0"0"-626,0 0-26,0 0 68,0 0-40,0 0-26,0 0 11,60 0 3,-28 0 5,-10-5 3,-9 5-11,-5 0-19,-4 0-9,-4 0-3,0 0-7,0 20-2,0 7 6,0 5 6,-15 5 3,-5-5 2,-2 0-2,-1-4 3,-3-2-5,6-10 0,-1 6 0,9-12-1,9 1 0,3-11 0,0 0 2,0 0 3,15 0-5,30 0 6,22 0 35,5-16-5,18 1-20,-6-3-6,3 1 0,-12 2-10,-8-2-3,-14 7-1,-11 1 1,-8 5-50,-8 4-34,-4 0-58,-7 0-126,-15 0-453</inkml:trace>
  <inkml:trace contextRef="#ctx0" brushRef="#br1" timeOffset="134541.6608">30060 16672 854,'0'0'59,"0"0"-32,0 0 60,0 0-50,0 0-29,0 0-2,0 11 5,23-11 20,17 0 17,0 0 10,19-5-19,4-10-6,-6 3-12,2-3 3,-2-2-23,-4 11 1,-6-3-2,-2 4-55,-5 5-80,-10 0-52,-13 0-185</inkml:trace>
  <inkml:trace contextRef="#ctx0" brushRef="#br1" timeOffset="134808.4082">30147 17014 942,'0'0'128,"0"0"-95,0 0 51,0 0-7,0 0-55,0 0-3,168-32 7,-91 16-4,2 1-3,-9 3-12,-13 3-4,-8 3-3,-13-5-3,3 10-34,-19-4-68,3 1-29,3-1-42,-11-3-143</inkml:trace>
  <inkml:trace contextRef="#ctx0" brushRef="#br1" timeOffset="135211.6069">31147 16551 91,'0'0'830,"0"0"-767,0 0 25,0 0 11,0 0-50,0 0-29,-17-10-2,17 10-3,0 0-8,8 0-1,26 0 9,4-8-3,11-1-8,6-2-3,-8 5-1,-2 0-5,-11 2-43,-6-1-46,-13 0-18,-10 5-65,-5 0-106</inkml:trace>
  <inkml:trace contextRef="#ctx0" brushRef="#br1" timeOffset="135639.6947">31147 16588 422,'0'0'429,"0"0"-371,0 0 23,0 0 8,0 0-37,0 0-36,-32 43-7,15-23 5,2 1 7,-1 2-6,4-2-10,-2-1-3,6-4 1,0-5 0,3-7-2,5-2-1,0-2-5,0 0-23,0 0-8,11 0-3,20 0 39,2 0 0,4 0 3,-2 0-2,-5 0 2,-2 7 0,-2 3-3,-5 7 1,-7 3 6,-3 5 1,-6 2 2,-5 1-4,0-1 2,0-2 2,-25 2 5,-6-7 5,-11-3 2,10-7-8,-5-1-11,14-5-3,6-4-2,10 0-90,7-16-82,0-23-270</inkml:trace>
  <inkml:trace contextRef="#ctx0" brushRef="#br1" timeOffset="135983.2031">31674 16541 508,'0'0'454,"0"0"-398,0 0 29,0 0-15,0 0-58,0 0-6,-65 74 10,46-38-7,19 6-3,0-8-4,12-2 4,25-5-5,8-6 2,-5-5-1,2-8-4,-7-5 1,-7-3-17,-8 0 3,-5-8 12,-3-11 3,-8-4 2,-4-9-2,0 0 0,-4-5-1,-26 9-1,-3-4 2,-2 13 2,6 3-2,9 11-18,13 3-101,7-3-138,9-3-388</inkml:trace>
  <inkml:trace contextRef="#ctx0" brushRef="#br1" timeOffset="136270.0338">32089 16388 884,'0'0'119,"0"0"-4,0 0-5,0 0-67,0 0-43,0 0-1,-9 17-12,9 20 13,0 7 11,9-2 6,-3 6-4,3-1 5,-3 2-7,1-5-5,-2-8-4,8-4 0,-9-5-2,3-4 3,1-7-3,4-3-62,-2-10-94,8-3-74,7-12-115</inkml:trace>
  <inkml:trace contextRef="#ctx0" brushRef="#br1" timeOffset="136560.921">32475 16396 447,'0'0'474,"0"0"-432,0 0 17,0 0-8,-172-18-24,120 36-2,3 6 2,14-1-11,12-1-9,8-1-6,8-5 0,7 6-1,0 5 3,7 10-2,20-6 9,8 5 8,8-2-3,6-13-2,-4-4 12,8-8-5,11-8-5,-7-1-9,1 0-6,-6 0-42,0-17-47,-17-3-51,0-12-90,-13 0-292</inkml:trace>
  <inkml:trace contextRef="#ctx0" brushRef="#br1" timeOffset="137220.3574">32823 16118 813,'0'0'94,"0"0"-4,0 0 18,0 0-69,0 0-32,0 0-7,-5 0-12,5 32 8,0 11 4,0 9 25,0 2-1,0 0 6,0-6-9,0-6-3,0 1-9,0-5-1,0-11 3,0-6-7,0-5-1,0-13-2,0-3 1,0 0-1,0 0 9,0 0 0,0 0 4,0-15 0,0-12-4,0-9-10,2 3-3,6 1-8,5 11 8,2-1-7,4 5 7,3 2-5,-2 7 2,5-4 1,2 7 1,-6 5 3,4 0-2,-3 0-1,0 5-1,-5 15-9,-6 8 11,3-1-2,-8 4-1,-6-10 5,0 6-2,0-6 6,0 0-1,-23-2 6,-7 1-8,-4 0 2,3 3-5,7-9-15,-1-8-116,22-6-63,3 0-142</inkml:trace>
  <inkml:trace contextRef="#ctx0" brushRef="#br1" timeOffset="138068.4137">33313 16353 644,'0'0'309,"0"0"-245,0 0 48,0 0-34,0 0-47,0 0-22,0-15-9,0 15 0,-3 0-10,-7 10 3,0 7-36,-2-2-32,5-2-34,7-5-39,0-8-27,0 4 90,15-4 11,9 0 45,-2 0 29,-11-9 7,-1-3 101,-8 6 43,-2-3-32,0 5 14,0 4-37,0 0-29,0 0-23,0 0-19,0 0-14,0 0-11,0 8-12,0 7 7,0 7 5,0 1 0,0-8 0,3 2-8,16-12-51,6 5 5,0-10 6,2 0 12,-2 0 22,0-11 2,-5-6 12,-3 2 0,-6-2 11,-6 9 28,-5 1 17,0 7 19,0 0-10,0 0-28,0 0-19,0 0-18,0 0-4,0 0 1,0 7-9,15 8 9,12 1 1,10 1-38,5-7-38,1-5 2,-3-5 16,-6 0 19,-11 0 2,-6-15 39,-5-3 1,-7-4 4,-5 3 26,0 2 31,0 6 22,0 7-25,0 0 6,0 0-18,-5 4-24,5 0-23,0 0-8,0 0-15,0 0-76,15 4-21,5 9 51,2-7 5,-4-6 10,-8 0 28,-3 0 26,-4 0 2,0 0 52,-3 0 22,0-4 3,0 2 5,0 2-25,0 0-1,0 0-17,0 0-28,2 2-13,12 19-17,2 11 17,13 4 3,-6 2-3,2 4-43,-6-3-114,-19-8-137,0-10-471</inkml:trace>
  <inkml:trace contextRef="#ctx0" brushRef="#br1" timeOffset="156437.1709">16689 17521 217,'0'0'149,"0"0"-79,0 0 20,0 0-20,0 0-20,0 0 14,0 0-7,0-5-16,0 5-3,0 0 5,0 0-12,0 0-6,0 0 0,0 0-1,0 0 3,0-4 0,0 4 3,0 0-7,0-5 8,0 5-6,0-3-5,0 3-4,0 0-2,0-5 7,0 5-7,-7-4-5,-1-2 2,-9-3-6,0 1 0,-4 4-5,-11-7 1,-5 6-1,-3 2 4,-7 3-6,-8 0 5,-9 0-6,4 0 7,1 8-5,3 7 2,7 8 6,4 3-3,11-3 5,4-4-3,2 4 6,16-1-8,7-2 4,2-3-8,3 5-2,0 3 2,8-2 8,21 9-8,12 0 6,11-5 3,12-2-6,10-3 5,4 0-7,6-6-1,-6-5 5,-2 5-5,-9-7-1,-7 6 0,-17 2-1,-9-7 0,-13 7-5,-12-6 1,-9 0-3,0 4 0,-24 1 0,-24 1 9,-27 5 12,-12-2-2,-4-5 11,-4-7-5,16 1 0,4-7-6,15 3-1,18-5-6,12 0 2,15 0-5,12 0 0,3 0-26,3 0-77,42-24-53,27-3-119,22-4-118</inkml:trace>
  <inkml:trace contextRef="#ctx0" brushRef="#br1" timeOffset="157097.0994">17885 17783 672,'0'0'181,"0"0"-82,0 0 31,0 0-45,0 0-30,0 0-2,-5-4 2,5-1-14,0 5-9,0 0-2,0-1-3,0 1-12,0 0-5,20 0-1,12-7 5,26 3-4,6-1 0,4 4-4,-1 1-6,-3-5 1,1 5-1,-15 0-7,2 0-43,-17 0-29,-6 0-20,-14 0-48,-3 0-12,-12 0-47,0 0-60,0 0-153</inkml:trace>
  <inkml:trace contextRef="#ctx0" brushRef="#br1" timeOffset="157337.5755">18091 17969 583,'0'0'136,"0"0"-50,0 0 41,0 0-18,0 0-30,0 0-10,15 13-1,37-13 9,23 0-27,10 0-26,2 0-18,3 0-3,-8-5-3,-8 2-1,-4 3-40,-18 0-66,-12 0-70,-11 0-95,-9 0-285</inkml:trace>
  <inkml:trace contextRef="#ctx0" brushRef="#br1" timeOffset="157936.9693">19166 17734 830,'0'0'195,"0"0"-155,0 0 45,0 0-26,0 0-32,0 0 24,-57 157-4,42-98-24,9-1-3,1-10-6,-5 1-7,10-9-4,-5-8-2,1-9 2,-4-6-3,8-8 1,0-8-1,-2-1 0,2 0-3,0 0-10,0-16-2,0-27 2,0-12-23,14-3 17,-3 0 19,-7 11 0,1 7 5,1 10 15,-2 9 6,1 0 7,-5 11-1,6 2-8,-6 3-5,4 5-7,-4 0-1,5 0-11,6 13-14,18 18 2,8 16 12,18 6 8,8-4-6,6-2 7,1-12-9,-6-8 0,-12-12 0,3-10 4,0-5-3,-15 0 3,4-16 4,-19-23-1,-2-14 2,-14-17-5,-9-14 1,0-2-4,-5 4 1,-14 19-1,4 20 0,5 18-1,5 12-9,2 13 9,3 0-61,0 0-98,0 22-88,0 1-136</inkml:trace>
  <inkml:trace contextRef="#ctx0" brushRef="#br1" timeOffset="158184.066">20039 17739 531,'0'0'211,"0"0"-188,0 0 66,0 0 40,0 0-41,81 131-26,-46-83-14,8-1-24,-2 2-10,5-7-2,3-4 2,-7-2-4,0-13-8,-4-3 0,2-4-2,7-5-56,5-11-92,-4 0-140,-6-27-412</inkml:trace>
  <inkml:trace contextRef="#ctx0" brushRef="#br1" timeOffset="158424.271">20618 17766 400,'0'0'650,"0"0"-602,0 0-25,0 0 28,0 0-24,-159 28-4,113 16 11,-3 5-19,2 2 3,12 2-1,-5-9 3,5-1-7,1-8-8,11-3-2,1-4-3,14-7-6,8-4-100,0-17-112,38 0-186</inkml:trace>
  <inkml:trace contextRef="#ctx0" brushRef="#br1" timeOffset="158687.9057">21232 17440 986,'0'0'141,"0"0"-106,0 0 11,0 0 12,0 0-31,0 0-24,0 104 15,0-32 16,0-1-18,0-7-1,0-9-9,0-8-6,0-3 1,0-7-1,0-6 0,0-5-25,0-3-102,0-13-83,0-10-193</inkml:trace>
  <inkml:trace contextRef="#ctx0" brushRef="#br1" timeOffset="158912.0765">20976 18046 874,'0'0'214,"0"0"-191,0 0 60,0 0-13,0 0-40,0 0-6,37-5-19,42 3 0,19-2 7,6-2-12,3 6-15,-15 0-49,-3-5-15,-12 4-13,-15 1-21,-5 0-88,-26 0-169</inkml:trace>
  <inkml:trace contextRef="#ctx0" brushRef="#br1" timeOffset="159293.0744">21338 18274 819,'0'0'173,"0"0"-173,0 0 40,0 0 10,0 0-49,0 0 5,112 98 8,-82-58-12,-7 4 4,-9 1-4,-13-3 5,-1-10-5,0-7-2,-6-10 5,-6-3-5,0-12 18,12 0 10,0 0-6,0 0 7,5-31 2,35-22-24,9-6-3,16-1-1,-8 12 2,1 17-5,-2 11-7,2 8 3,6 7-46,-1 5-37,-4 0-36,-1 0-180</inkml:trace>
  <inkml:trace contextRef="#ctx0" brushRef="#br1" timeOffset="160802.4831">23176 17489 72,'0'0'26,"0"0"25,0 0-19,0 0-9,0 0 18,0 0 39,0 0-18,-10-25-4,25 18-29,0 2 37,2 2-2,-2-4-1,2 5 32,9-6-4,1 1-11,13-1-28,14-4-22,3 5-12,1-2-6,-4 2-3,-16 2-9,-9 1 3,-18 4-3,-6 0-1,-5 0-11,0 0-53,-20 0-24,-23 10-17,-7 0-104,-4-3-185</inkml:trace>
  <inkml:trace contextRef="#ctx0" brushRef="#br1" timeOffset="161243.1209">23206 17452 384,'0'0'230,"0"0"-149,0 0 49,0 0-39,0 0-29,0 0-7,-47 119 18,32-62-19,3 9-9,-8 6 2,5 5-15,-3 2-13,5 0 10,3 10-7,-2-11-10,2 3-3,5-9-2,1-10-4,4-10-2,0-10-1,0-15 3,0-11-1,0-4-2,0-8 0,0-4-1,0 0 0,19 0 1,18-4 13,25-19-5,13-2-2,-3 2-1,3 1-5,-6 12-2,-6 10 1,-6 0-4,-3 0 1,-9 0 1,-2 10 0,-13 7 2,2 0 1,0-6 0,-4-7 0,-3 2 0,-10 1-18,6-7-50,-5 0-75,11 0-4,0-34-164</inkml:trace>
  <inkml:trace contextRef="#ctx0" brushRef="#br1" timeOffset="162048.2642">24096 17400 824,'0'0'95,"0"0"-8,0 0 21,0 0-47,0 0-45,0 0-16,0 0-1,-15 42 1,15 20 39,0 10 2,0 4 5,0-4-10,0-8-7,0-9 3,0-7-13,0-5-4,0-12-7,-7-5 0,7-9-3,-5-11-2,5-2 0,0-4 0,0 0 4,-3 0 3,3-10 8,-8-24-3,3-6-13,-1-16-1,-4 6-1,5-5 0,-1 6-1,1 8 2,1 2-1,4 3 0,0 4-4,0 4-4,0 1-6,0 1 1,12 3 4,6 3 3,4-5 0,-2 8 0,12 5 1,15-4-1,13 7 2,12 4 1,3 5 1,-11 0 2,-14 0-2,-13 9-2,-22 14 0,-10 2-8,-5 9 2,-25 6 10,-27 9 0,-17-6 0,-4-1 3,6-15-2,20-12-1,10 2 3,26-10-3,11 1-4,0 9-4,26 1 3,30 13 5,19 7 7,3 2-2,6 0-1,-14-4-1,-14 2 9,-25-12-4,-7-3-5,-21-8-3,-3-3-3,-13 3 3,-32 2 10,-27 0 4,-24-9 1,-4-8-10,5 0-3,8-4-2,23-24-18,34-3-75,30-13-77,8-5-153,63-2-560</inkml:trace>
  <inkml:trace contextRef="#ctx0" brushRef="#br1" timeOffset="166411.7038">26312 17417 366,'0'0'110,"0"0"-40,0 0 14,0 0 4,0 0-41,0 0-10,16-28 17,-11 16 2,1 8-9,-6-1-14,0 3 5,0 2-8,0-4-10,0 4-7,0 0-1,0 0-5,0 0-7,-15 0 0,-5 0-3,-8 0 1,8 0 1,-2 0 1,0 6 0,7-6 1,3 5-2,-3-1 1,7 2 0,-7 0 0,5-2 0,5-4 0,5 0 0,0 0 0,0 0 1,0 0 1,0 0-2,0 0-20,0 0-26,13 0-51,7 0-167</inkml:trace>
  <inkml:trace contextRef="#ctx0" brushRef="#br1" timeOffset="167439.3445">24994 17618 520,'0'0'101,"0"0"-45,0 0 17,0 0-38,0 0-35,0 0-4,4-32 4,4 26 4,-1-3-4,1-3 0,-1 1 33,3 2 9,-10 1 27,0 4-2,0 0-15,0 4-10,0 0-10,0 0-25,0 0-7,0 30-12,0 14 12,0 15 11,0 9 6,0 8-1,-9 2-2,8 3-5,-3 6 7,1-1 9,-4-6-9,6-7-5,-3-13-3,1-13-3,3-15-4,0-10-1,0-12 1,-2-4 2,2-6 0,-5 0 3,5 0 13,0-23 8,0-24-24,0-16-1,14-8-1,-3-7-1,3 3-1,1 9 1,-7 4-1,-3 12-2,2 10 0,-4 0 2,-1 4 0,5 4 0,-2-5 1,1 2-8,8 3-5,-3 1 1,4 3 4,-4 3 1,2 5-1,2 8-1,3 1 1,4 2 2,-5 1 6,8 4-1,5 4-4,0 0 4,9 21 0,-8 16-3,1 2 4,-12-3 0,-10 7-5,-10-4-4,0 2 7,-23-3 1,-26-6 1,-9-7 7,8-1-2,-4-8 2,11-7-7,7-2 2,10-3 0,7-4-2,13 0-43,6-4-110,0-24-138</inkml:trace>
  <inkml:trace contextRef="#ctx0" brushRef="#br1" timeOffset="167842.9519">26070 17516 666,'0'0'162,"0"0"-102,0 0 58,0 0-49,0 0-35,0 0-29,12-48-5,-48 60-11,-14 12 11,-12 10 6,4-1 4,9-1-8,14-7 7,10-1-1,13-5-3,12-3-4,0 0-1,0 0-2,34 4 2,11-3 3,9 6 5,12-2 1,-2 0 1,-12 1 6,-9-2-10,-23-5-6,-13 2-1,-7-2-2,-7 2 3,-33 1 3,-15 2 6,-13-11 2,1-1-9,0-4 2,5-4-4,12 0-21,13-12-70,25-12-70,12-12-157</inkml:trace>
  <inkml:trace contextRef="#ctx0" brushRef="#br1" timeOffset="168137.7058">26505 17484 527,'0'0'399,"0"0"-305,0 0 6,0 0-12,0 0-66,0 0-22,-10 54 0,10 5 17,0 0 1,0-5-6,0-2 1,6 1 2,0-15-1,-3 0-7,-3-11-6,0-3-1,0-5 0,0-3 0,0-2-15,2-13-101,8-1-33,18 0-20,4-27-30,15-16-157,10-9 65</inkml:trace>
  <inkml:trace contextRef="#ctx0" brushRef="#br1" timeOffset="168383.3828">26844 17707 86,'0'0'209,"0"0"52,0 0-90,0 0-36,82-121 15,-82 120-51,-10 1-47,-28 1-37,-12 21-8,-9 14 2,-4-1 3,11 1-7,12-4 0,6-5-4,12 3-1,14-6 3,1-1-3,7 1 0,0-2 1,39 3-1,18-5 6,18-3-2,10-2 4,7-3-6,-8-1-1,-9-7-2,-15 4-36,-1-3-53,-7-5-58,-15 0-152</inkml:trace>
  <inkml:trace contextRef="#ctx0" brushRef="#br1" timeOffset="169458.3229">28221 17757 756,'0'0'133,"0"0"-82,0 0 4,0 0-12,132-15-26,-77 47-4,-4 9-5,-8 7-3,-13-5 2,-6 1-7,-14-8-1,-10-4 1,0-4 2,0-11-1,-10-7 2,-12-5-3,2-5 5,-2 0 4,9-12 0,-6-19 3,18-18 0,1-3 2,0-7-10,20-1-2,10 7 1,12 1-3,5 13-1,1 12-10,4 7-17,-2 8-67,4 12-102,-6 0-189</inkml:trace>
  <inkml:trace contextRef="#ctx0" brushRef="#br1" timeOffset="169644.8173">29071 17820 575,'0'0'281,"0"0"-181,0 0 14,0 0-20,0 0-84,0 0-10,167-86-4,-88 78-1,-4 1-51,-11 7-57,-26 0-75,-8 5-60,-26 10-144</inkml:trace>
  <inkml:trace contextRef="#ctx0" brushRef="#br1" timeOffset="169840.2473">28890 18103 422,'0'0'173,"0"0"-72,0 0-35,0 0-16,0 0-15,0 0 46,231 14-53,-87-18-27,8-11-2,4 3-30,-12-3-23,-22 0-23,-15-2-110,-14-4-120,-26-5 67</inkml:trace>
  <inkml:trace contextRef="#ctx0" brushRef="#br1" timeOffset="170027.4751">30222 17847 343,'0'0'285,"0"0"-144,0 0 20,0 0-11,0 0-46,0 0-28,-27-100-44,27 109-32,0 29 1,0 19 9,0 6 21,7 5-11,8-4-2,-2-5-13,-1-2-3,0-7-1,-11 2-1,-1-8-58,0-12-110,0-11-144</inkml:trace>
  <inkml:trace contextRef="#ctx0" brushRef="#br1" timeOffset="170783.5975">30489 17544 818,'0'0'53,"0"0"21,0 0 14,0 0-51,0 0-37,186-95 0,-87 86 0,5 5 2,-9 4 1,-6-4 0,-21-3-2,-19 3-1,-19 0 4,-15-4-3,-9 4 19,-6 4 32,0 0 1,0 0-2,0 0-23,0 0-12,0 0-16,0 0-1,0 31-13,0 17 10,0 22 4,0 20 2,0 0 12,0 7-5,0 6-2,0 2-4,0-7 0,0-3-1,0-6 0,-6-11 0,-1-4-1,4-11-1,1-3 0,2-13 0,0-9 1,0-11-1,0-16 1,0-7 0,0-4 0,0 0 1,-3 0 4,-19 0 1,-20-4-6,-28-19 5,-29-8-6,-15 4 2,-9-5-2,-1 9-16,14 8-89,9 3-81,23 4-219</inkml:trace>
  <inkml:trace contextRef="#ctx0" brushRef="#br1" timeOffset="174624.1514">23206 15923 137,'0'0'80,"0"0"-48,0 0 64,0 0-15,0 0-34,0 0-12,17-20-1,-17 20-7,0 0-9,0 0-17,0 0 1,3 0-2,-1 0 0,8 0 0,7-8 4,3 0-1,10-1 0,8-1-1,1-3-2,8-2-1,9-6-35,8 4-37,5-6-50,9-1-21,1 1-61</inkml:trace>
  <inkml:trace contextRef="#ctx0" brushRef="#br1" timeOffset="186247.8045">28537 14765 130,'0'0'84,"0"0"-68,0 0 15,0 0 45,0 0-5,0 0-39,0 0-22,0-36 23,0 25-30,0 10 5,0-4 9,0 1 6,0-1 2,0-3-16,0 8 12,0-4 6,0-1-9,0 4-13,0-4 18,0 1 4,0-1-4,0-2-12,0 7 0,0-5-4,0 1-2,0 4-4,2-2 0,6-3-1,1 1-1,1-1 0,-4-2 0,14 3 0,1-1-3,7 3 3,-5-2-1,8 4 2,-8-5 0,4 5 0,1 0-1,-8 0-1,4 0 2,-8-4 0,1 4 0,-2 0 2,-5 0-2,2 0 0,-2 0 0,5 0 0,8-4 0,-3 4 0,1 0 0,7 0-3,-8 0 3,5 0-1,-3 0 1,-7 0 0,0 0 0,-3 0 1,-7 0 0,0 0-1,1 0 5,5 0-4,4 0 0,0 0-1,6 0-2,6 0 2,2 0 0,4 0-3,-1 4 3,1 5 0,2-3 3,-5-1-2,1-1-2,-8 3 2,-1-2-1,-6-1 0,6 1 0,-3-3-6,7 2 11,1 1-11,3-1 7,2-1-1,2 6 0,-4-4 4,-2-4-4,-8 4 0,-1-1 2,-8-4 3,6 7-4,-12-6 2,5-1-2,-5 5-1,7 4 0,-1-3-1,10 6 1,4 3-1,0 7 1,3 3 0,-1-2 0,-2 0-1,3-4-1,-12-2 2,-8-2-1,0-3 1,-3 2-3,-3 3 0,0-2 3,-2 1 0,3 1 0,-3 5 0,0-2 0,0 3 0,2 4 1,3 5-1,-5 0 0,0 0 1,0-2-2,0-3 1,0 1 0,0-4-1,0-5 0,0 2 1,0 1 1,0-7 1,0 11-2,0-5 0,-5 3-1,-2 3 1,0-4-1,-1 1 1,0 1 0,-4-2 0,-3 3 0,1-5 0,-4 6-2,6 3 2,-3-6-2,-3 3 2,4-6 0,6 3 5,0-6-5,-1 4 0,-2-7-6,2-3 12,-1-2-5,0 1-1,2 0-4,-2-7 4,1 9 2,1-10-2,0 4 0,-7 2 0,5-5 0,-4 0 1,6 0-1,-7 0 0,1-4 1,-7 0 0,-9 5 2,3-5 1,-7 0 2,-1 0 2,0 0-3,3 2 4,-5-2-2,1 0-7,2 0 10,2 0 3,4 0 0,-4 0 1,5-2-5,11-3-4,-4 1-2,6 4 1,-1 0-4,0 0 0,-7-4 0,-3 4 1,0 0-1,-2 0 0,-1-4 0,5 0 1,-9 4 0,5-4-1,7 4 0,-2-5 2,1 5-1,4-2 4,-3-3-1,0 2 4,-2-4 1,0 6-7,0-8 1,-3 4-3,5-1 5,0 0-5,-8 1 0,3-1 0,3 2 0,2-8 1,-7 7-1,10-5 3,-11 0-1,8-2 1,0-3 5,1 3 3,-6-3 6,7-1-8,1-4 2,2 3 0,-3 0-1,8 2 1,1 3 1,4-3-3,-1-2-5,1 6 4,1-5 0,-8 1-4,9-2-1,-10-3 2,8 4-1,-5 0 4,6-7-1,-2 3-4,-1 5-2,4-9 3,-4 3-2,2 5 4,2 0-1,-4 0-2,7 1-3,0 5 6,0-6-5,-5 5 3,5-5-4,0-8 2,0 6-1,0-4 0,0-1 0,0 2 0,0 1-2,0 3 2,0 2 0,0 3-1,0 2 2,0 0-2,0 3 5,0-2-5,0 3 0,0-2 0,0 0 0,5-4 0,-5 4 2,7 0-1,-4-1 0,-3-1-1,5-3 0,-5 4 1,7 3-1,-6-5 0,1 5 0,0-3 1,3 1-1,0-1 0,-4 3 1,1-3-1,0 2-1,1 2 1,4-1 0,-6-3 0,3 1 1,2-1-1,1-1 0,-4 1 0,2 1 2,2-3-2,-3 3 0,2-4-2,4 0 1,-6 4 1,4-4 0,-1 5 1,-2-1-1,3-5-1,-3 4 1,7 3 0,-9 0 0,2 1-1,2-1 0,-4 2 1,2-2 0,2-5 1,-2 6-1,5-1 0,-5-3 0,8 2 0,-9-2 0,7 2 0,-7 3 0,2-1-1,3-2-1,-3 3 2,5-3-1,0-2 0,6 1 1,-9 0 0,-1 3 0,-2-1 1,0 2-1,2 0 0,-1 1 0,1 2 0,0-3-16,1 4-17,9 0-23,13 0-73,14 12-41,2-2-178</inkml:trace>
  <inkml:trace contextRef="#ctx0" brushRef="#br1" timeOffset="189840.0952">33641 16299 104,'0'0'44,"0"0"-36,0 0 3,0 0 39,0 0 26,0 0-3,0 0-35,-13-37 12,6 27-12,0 9-22,1-5-2,-3-4 2,2 5-10,-1 0-6,-4-3 1,4 4 6,-4-1 1,-1 5 4,-2-6 4,0 6 3,0-4 2,0 4-12,-2 0-3,7 0 1,-5 0-7,5 0 5,0 0-5,-14 0 0,1 10 0,-7 12 11,-4-1 10,-2 6 7,-5 1-4,6-3 6,-1 0-3,7-1-18,12 1 5,-6-3-14,15-6 0,3 1 2,-2-2 5,7-4-6,0-5 4,0-1-4,0-5 2,7 0 1,13 0-1,8 0 11,6-5 16,-1-12-14,-3-6-5,-3 4 1,-5-2-2,-2-3-6,-10 9 4,0-2 9,-5 2 14,3-1-19,-8 7 9,0-1 2,0-3-10,0 9-6,0-3 4,0 7-1,0 0-2,0 0-8,0 0-3,0 0 0,0 0-9,0 16 0,0 7 4,0 9 7,0-1 1,-10-3 0,7 2 1,1-7-2,2-2-6,0-5-16,0-1-1,0 1-5,15-5 6,-6-6-4,6-5 14,-4 0 13,4-5 9,4-22 2,-1-4-10,-1-3 10,-2 9-1,-3-1 14,-6 5 4,1 10-15,-7 3 12,0 3-11,0 5-14,0 0 0,0 0-6,0 0-5,0 0 2,0 13-14,7 2 9,-2 2 2,6-2-3,3-3 1,-1-3 4,1-4-4,-4-5 9,1 0 5,4 0 7,-1-9-2,4-12 4,-3-3-2,4 5 11,-16-2-4,5 4 14,-4 7 5,-4 5 1,0 5-25,0 0-9,0 0-2,0 0-8,0 0-51,0 22-91,-20 9-29,-19 1-110</inkml:trace>
  <inkml:trace contextRef="#ctx0" brushRef="#br1" timeOffset="190364.41">32647 16388 338,'0'0'142,"0"0"-98,0 0 38,0 0 9,0 0-23,0 0-20,56 0-27,-1-15-7,15 7 10,12-4 14,3 0-8,-8 2-20,-5 0 12,-15 3 1,-10-1-3,-12 1 2,-12 1 13,-6 2-14,-13-3-3,1 7 5,-5 0-9,0 0-11,0 0-3,0 0-13,0 0-63,0 0-58,-9 7-162,-19 3-113</inkml:trace>
  <inkml:trace contextRef="#ctx0" brushRef="#br1" timeOffset="190865.8455">32005 16599 311,'0'0'99,"0"0"-70,0 0 59,0 0 30,0 0-22,0 0-36,60 5-28,19-5-6,20-13-1,13-2 30,-4-5-21,6 5-14,-15-9-18,-4 4 11,-13-2 1,-15 6 7,-12 0 6,-15 6-21,-11 4 7,-14-1-13,-10 3 1,-2 4-1,-3 0-3,0 0-44,0 0-88,0 21-92,-18 2 3</inkml:trace>
  <inkml:trace contextRef="#ctx0" brushRef="#br1" timeOffset="191123.0177">32341 16704 136,'0'0'444,"0"0"-362,0 0-12,0 0 73,0 0-17,0 0-63,70-21-63,28 0-3,17-1 3,15 1 10,6 6 2,-7-1-12,-11 0-12,-14 8 12,-30 4 0,-26 4 0,-23 0-39,-20 0-72,-5 0-79,-36 21-56,-35-3-125</inkml:trace>
  <inkml:trace contextRef="#ctx0" brushRef="#br1" timeOffset="191885.3283">31821 17051 581,'0'0'210,"0"0"-129,0 0 1,0 0-20,0 0-24,0 0-30,20-25-8,-15 41-7,3 16 7,4 4 7,2 7-3,-8-6 9,3 2-4,-1-4-4,-1-3-2,-7-4-3,3-2 5,-3-3-5,0-7 0,0 4 0,0-4-5,0-1-47,0-6-34,0-6-13,0-3-24,0 0 40,12-27 10,13-9-171,13-8 128,1-5 116,6 7 4,-12 2 38,6 6 100,-12 7-10,-11 12-19,-1 4 13,-10 5-21,-5 1 16,0 5-54,0 0-32,-13 0-21,-20 0-14,-11 0-3,-8 11 3,7 9 0,13-2 0,7-8 0,10 7-3,7-4 2,1 4 0,4-2 1,1 4-1,2 6 1,0 3 1,0-1 1,0 3-2,5-7-2,18-3 2,9-2 1,-3-3-1,11 0-20,5-15-69,5 0-81,0-8-90</inkml:trace>
  <inkml:trace contextRef="#ctx0" brushRef="#br1" timeOffset="192502.4027">32539 16998 417,'0'0'118,"0"0"-40,0 0 51,0 0-34,0 0-44,0 0-28,-7-16-5,4 16-18,-1 12-9,-4 13 9,3 13 28,-5-2-1,-7 4-6,7 1-1,-5 2-4,2-4-2,-1 1 0,1-8-5,6-4 0,-1-7-5,3-9 0,3-3-3,0-7-1,2-2 1,0 0 0,0 0 8,0 0 2,0-7 3,0-18 1,0-7-14,9 0 0,1 5-1,5-1 2,-7 8-2,4-2 0,3 7 0,5-2-3,7 7-2,5-2 3,1 7-3,-3 5-5,0 0 4,-3 0-3,-10 0 3,1 17-3,-3 4 6,-1 7 1,-3 3-1,-11 1-1,0-5 2,0 5 2,-5-6 0,-18 1 0,3-7 0,-7-8 0,-6-1 0,-1-3 1,1-6-1,8 5-8,3-7-44,14 0-25,8 0-60,0 0-59,31-13-244</inkml:trace>
  <inkml:trace contextRef="#ctx0" brushRef="#br1" timeOffset="193678.6873">32989 17249 118,'0'0'498,"0"0"-424,0 0 73,0 0-30,0 0-36,0 0-23,16-59-24,-16 59-13,0 0-21,-6 0-8,-24 7-3,-6 13 8,0 0 2,14 4-10,5-8-44,17-1-21,0-3 26,0-3-17,3-4 6,21-5 24,1 0 16,2 0 20,3-9 1,-7-8 8,-3 2 50,-11 2 11,1 5 16,-10 6-24,0 2-17,0 0-11,0 0-26,0 0-7,0 0-2,0 0-12,0 7 10,0 13 4,-9-5-1,9 8 1,0-1-14,0-7-22,17 2-1,7-7 1,-1-4-3,5-6 2,4 0 29,-8 0 0,2-21 8,-4-2 13,-3-3 15,1 8 25,-12 3-5,-8 1 4,2 11-8,-2-2-14,0 5-8,0 0-22,0 0-3,0 0-6,0 5-7,-7 12 11,4 1 5,-4 2 0,7 6-3,0-3-4,10-3-15,18-3-18,9-2 9,-7-8 8,0-7-9,-1 0 17,-4-7 12,-7-18 3,1-2 12,-8-1 12,-2 7 12,-3 1-6,-6 8 13,0 6 9,0 1-32,0 5-2,0 0-10,0 0-8,0 0-6,0 0 1,0 7-5,-6 14 10,-3 6 0,9-1-2,0 5-1,0-3-16,0 0-16,31 3-18,10-7-17,16-1-19,10-11-17,7-7-16,-4-5 24,-13 0 33,-14-17 65,-14-6 40,-14 3 61,-10 0 34,-5-4-12,0 5-41,-12 3-19,-20 0-34,-6 4 2,-2 8-11,3 4-10,14 0-10,9 0-3,11 16-2,3 4-10,0 7-46,32 1-9,19-8 1,0-9-12,-3-11-10,1 0 44,-18-15 46,5-25 1,-15-11 43,4-10 10,-6-6 32,-6-8-32,-8 10 21,-5 5-2,0 18-2,0 21-15,0 10 4,0 11-36,-8 0-23,-26 39-21,-12 18 10,-16 23 11,-4 11 5,5 11-3,10 10 1,8-4-1,8-1-2,13-11 0,7-7-2,13-12-22,2-4-64,0-13-59,15-21-126,17-24-456</inkml:trace>
  <inkml:trace contextRef="#ctx0" brushRef="#br1" timeOffset="199483.6683">26062 15802 148,'0'0'43,"0"0"-18,0 0-3,0 0 49,0 0-35,0 0-28,0 0 22,40-79 24,-34 68-48,-1 6 23,-5-6 55,4-2-71,1 5-5,1-2 7,-2 1 0,1 1 8,2-3-11,-4 5-3,7-5-3,-2 0-4,7-4-2,2 5 0,3-2-4,12 7 2,-5-1 0,9 2 2,0-1-1,4 5 1,-2 0 0,2 0 0,-5 0 0,2 0 0,5 0 0,0 0 0,5 0-1,5 0 0,3 0 1,-8 5 2,1 0-2,-8-5-1,-5 5 1,-1 0 0,-4-5 1,-2 0-2,-2 6 3,-1-5-2,-5 4 0,8-1 0,4 2-1,5 5 2,0 4-1,16-4 0,-13 6-1,4 0 0,-9-7 1,-3-2-1,-12 1-3,-9-5 4,-1 0-1,-8-4 1,1 7-1,4-2-2,3 11 3,2-1 0,3 6-1,-2 2 1,12 3 0,-10 1-1,-3 1-5,0 3 6,-5-3 0,-4 3-1,-3 0 0,0 2 1,0 3-2,0 9 2,0 2 1,0-4-1,-2 4 1,1-5-1,-9 1 0,5-3 0,-2 0 1,-7-2 0,-6-1-1,0 0 0,-3-3-2,-16 3 2,3-6 0,-15 1-1,3-6-2,-1-8-1,-2 3-3,4-10 1,-2-2 4,-1-8 2,7 4 0,-9-5 0,-2 0 0,-6 0 3,0 0 2,-9-6 1,-3-3 1,-6-8-6,-1 2 7,4-2 4,6-6 2,17 4 11,7-2 9,12-3 10,13-3-13,-9-4-2,9-5-10,-2-2-6,9-9 7,-11 4 10,13-5-5,2-7-19,9 2 10,0 1-1,15-6-14,19-3-1,-2 1 4,3 1-4,-5-3-1,-2 3-3,-3 0 1,-4-1 1,2 8-34,2 9-13,5 7-44,14-4-33,8 13-55,16-1-107</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23:24.865"/>
    </inkml:context>
    <inkml:brush xml:id="br0">
      <inkml:brushProperty name="width" value="0.05292" units="cm"/>
      <inkml:brushProperty name="height" value="0.05292" units="cm"/>
      <inkml:brushProperty name="color" value="#FF0000"/>
    </inkml:brush>
  </inkml:definitions>
  <inkml:trace contextRef="#ctx0" brushRef="#br0">20463 2691 294,'0'0'58,"0"0"-42,0 0 30,0 0 6,0 0-32,0 0 3,0 0-5,-15-39 0,15 36-3,0 3 2,0 0-9,0 0-4,0 0 10,0 0 8,0 0 13,0 0 5,0 0-3,0-1-2,0 1 4,0 0-10,0 0 0,0-3 1,0 3-3,0-3-5,0 2 3,0 1-11,0-4-5,0 3 4,0 1-12,0 0 2,0 0-6,0 0 9,-4 0-10,4 0 8,0 0-6,0 0 2,0 0-4,0 0 1,0 0-2,0 0-1,0 0 0,0 0 1,-6 9 0,1 10 2,5 1 3,-4 3 0,4 4 0,0-3 0,0 1 0,0 1 0,0 0 0,0-4-2,0 5 1,0 1 2,0-1-1,0 0 0,0 0 0,0-5-4,4 3 8,-4-5-4,0 0 2,5-1-2,-5 0 0,6-3 0,-2 4-2,1-5 2,-2-1 0,2-3 0,-2 1 3,2 2-4,0 1 1,2 0 0,-7 1 1,5 1-1,2 0 0,-4-7 0,2 5 0,-5-7 1,7 0-5,-7-7 8,0 7-4,0-5 0,0-2 0,0 2 1,0-1 0,0-2-1,0 0-1,0 0 1,0 0 6,0 0-2,3 0 2,-3 0 6,0 0 2,0 0 16,0 0-2,0 0 4,0-6 0,0-20-13,0-1-17,0-7 7,0-4-5,0 2-4,-3 0 3,-9-5-1,9-3-2,-9-2 2,-1 4-3,8-3 4,1 1-3,-2 0 0,6 3 0,0 3-4,0-2 9,0 8-9,0 1 8,0 5-3,0 6-1,-5 3 0,5 6-1,-4-1 1,4 0 6,0 2-6,0 1-5,0 5 5,-6-3 0,6 5 4,0 0-3,0-1 0,0 1-1,0-1-6,0 2 6,0-3 3,0 4-3,0-2-2,0 1 1,0-3-4,0 1 2,0 0 2,15-3-3,13 2-2,14-4 4,10 4 0,8 4 0,-1 0 1,4 0 1,-3 0 0,-11 0 0,-14 0-3,-3 8 3,-12 2 0,-8-1-3,-4-1-5,-1 7 3,-6 2 0,-1 10-1,0 1 5,0 4 0,0 3-1,-16-1 2,-11 3 0,0-8 0,-10 1 0,0-2-1,2-6 1,-2 1 5,9-4-5,3-6-1,7-3 1,11-2 1,0-4-1,5 0-8,2 0 6,0-4-7,0 2 6,0-2-5,0 0 7,0 0-5,0 0 3,7 0-5,30 4 4,32 6 4,14-2 5,16 4-3,-5-1 1,-6 1-3,-16-1-2,-15-2 0,-10 3 2,-15-2 4,-6 3-4,-11-2-2,1-3 0,-15 9-3,3-2 2,-4 12-5,0 5 6,-24 8 2,-19 4 3,2 0-2,-14-1 4,-7-8 5,6 0 2,-3-6-1,5-2-4,8-10 4,9 0-11,5-9 9,15-3-3,2-3-4,5-2 10,2 0-4,-4-7-8,0-22-5,12-11-72,17-5-69,40-4-178,15 5-252</inkml:trace>
  <inkml:trace contextRef="#ctx0" brushRef="#br0" timeOffset="375.0404">21774 2610 50,'0'0'28,"0"0"-28,0 0-37</inkml:trace>
  <inkml:trace contextRef="#ctx0" brushRef="#br0" timeOffset="1416.5639">21774 2610 343,'64'-32'135,"-64"24"-54,0 1 30,0-1-4,0 1-23,0 6-29,0-1-10,0-1-17,0 3 2,0 0-15,0 0-5,0 0-6,0 0 4,0 0-8,0 0 0,0 0-8,0 5-2,0 16 6,0 5 2,0 2 4,3 14 1,2 1-2,7 4 19,-4 6-13,4 4-5,3-2 12,7 0-10,-7-5-2,-4-3 2,4-3 0,7-5-3,-7-1 0,7-6 0,-9-1 1,7-9-4,-11-1 5,3-9-5,-9 0 2,2-7 0,-5 0 4,0-5-3,0 0 1,0 0 3,0 0 11,0 0 17,0-5 10,0-12-4,0-10-26,0-6-9,-8-6-3,-4 1-1,-7-6 0,1-2 0,-2-2-2,-2-1 2,-1 2 0,4-1 0,-2-3 0,-1 9 0,7-2 1,7 3-1,-1 5 1,1 7-1,1-2 1,2 8-1,5-1 0,0 2 0,0 10 0,0-1 0,0 5 3,0 1-3,0 0-3,0 2 1,0 1 2,0 0-1,5-3-3,10-1 2,14-4 0,11 4-6,8 0 8,2 0-1,9 4 1,-5 0-1,-4 4-1,-2 0-1,-8 0 0,-10 10-2,-4 7 0,0 3-1,-1 8 2,-3 4 1,-3 4 0,-1 5 2,-6 2 0,-9 0 1,-3-1-5,0-3 5,0-6 0,-10-1-3,-13-5 4,-8-4-1,-7 1 2,-17-1 5,-9-6-3,-8-2-1,-11-6-2,2-3 1,8-6 3,9 0-4,29 0 1,13 0-4,22 0-3,0 0-4,0-11-16,49-8-57,18-1-82,23 2-24,2-4-9,5 6-163</inkml:trace>
  <inkml:trace contextRef="#ctx0" brushRef="#br0" timeOffset="1979.5033">23271 2469 400,'0'0'155,"0"0"-97,0 0 46,0 0 0,0 0-47,0 0-23,0-43-3,-20 41-3,-13 2-17,-12 0-11,-16 0 0,-2 0 4,-1 13 18,9 3-12,18-3 4,16 4-6,9 1-8,7 2-1,5 6 0,0 5 1,32 1 1,9 0 0,11 6 3,17-2 0,9 2-1,1-2-1,1 2 0,1-2-3,-14-1 1,-4-3 0,-11 6-4,-10-9 1,-9 1-2,-13-6 4,-11-6 0,-3-1-4,-6-5 0,0-4 2,-6 9 3,-34-7 5,-12 6 23,-24-9 13,-7 1-23,-8-8-6,11 0-10,25 0 0,15 0 3,28 0-5,12 0-7,0-4-41,12-12-29,33-10-202,25-6-243</inkml:trace>
  <inkml:trace contextRef="#ctx0" brushRef="#br0" timeOffset="2414.0796">24168 2157 439,'0'0'250,"0"0"-114,0 0-28,0 0-23,0 0-28,0 0-19,-30-57-38,30 57-1,0 0-14,0 10 0,10 24 9,10 6 6,7 10 0,6 4 2,-3 1 5,-5 0-1,7-2 4,-5 6-8,1 1 0,-4 2 4,-4 1-3,5-4-3,-10-6 1,3-8-1,-4-6 0,-3-4 1,10-8 0,-13-4 4,4-3-5,-9-4-3,5-3-15,-1 0-28,0-4-19,1-9-75,7 0-97,-6-22-178</inkml:trace>
  <inkml:trace contextRef="#ctx0" brushRef="#br0" timeOffset="2790.29">24857 2323 549,'0'0'173,"0"0"-57,0 0 23,0 0-72,0 0-53,0 0-14,-58-35-14,7 70 10,-14 8 4,-2 4 0,12 0-5,20 1 4,3 2-1,15 2-1,9-2-1,8 1 4,0-4-3,0 0 6,17-7-6,18-5 5,12-11-2,10-1 1,21-8 6,13-11-2,11-4 10,-4 0-11,1 0-2,1 0-1,-16 0-1,-5 0 0,-9 0-8,-13 0-49,-12 0-75,-12 2-108,-13 12-240</inkml:trace>
  <inkml:trace contextRef="#ctx0" brushRef="#br0" timeOffset="4483.7366">21199 3975 231,'0'0'283,"0"0"-218,0 0 2,0 0 39,0 0-32,0 0-29,0 0-6,0-20-3,0 20-8,0 0-7,0 0 5,0 0-8,0 0-3,0 0-8,0 0-3,0 0 1,0 0 0,0 0-2,0 0-6,0 0 3,0 1-5,0 18 1,0 9 3,10 11 1,13 6 4,-1 3-1,1 2 4,6 3-2,-4-3 1,2 1 0,1-6-4,-5 0 6,1-1-5,-4-3-3,-5-5 0,2 5 0,-9-4 3,0-6-3,3-4 2,-5-3-1,4-8-1,-5 0 1,-1-8-1,1 2 2,-5-6-2,0-1 0,0-3 7,0 0-7,0 0 4,6 0 1,-6 0 3,0 0 2,0 0-10,0-18-5,0-17-51,0-12-21,0-8-71,-6-2-3,-8-1-26,-11 4-37,-5 4 91,-7-1 79,-5 3 38,1 2 6,-6 1 29,3 1-4,9 4 37,7 1-2,8 8 59,5-3-54,11 14-1,-1-2-3,5 4-15,0 2 37,0 5-29,0 1-11,0 3 3,0 5-3,-8 1-17,6 1 0,2 0-15,-1 0-9,1 0-2,-2 0-6,-8 0-2,-10 16 0,-15 15 8,-11 5 4,-5 0 10,4-1-4,10-10-5,10-7-4,12-4-1,8-7 0,2-2 1,5-5-1,0 0 0,0 0 3,0 0-1,0 0 8,12 0 1,15-24-5,3-3-5,3 2-1,-9 2 0,-2 13 0,1-2-1,-5 2 1,-3 5 0,7-7 3,10 4-1,12-1-2,11 2 1,20 3-1,4 4 5,1 0 1,-10 0-3,-10 13-3,-11 5 0,-14 2-3,-3 6 1,0 4 2,4 2-8,10 1-47,14-1-61,2-9-130,8-7-286</inkml:trace>
  <inkml:trace contextRef="#ctx0" brushRef="#br0" timeOffset="6322.6965">21881 5050 452,'0'0'131,"0"0"-51,0 0 12,0 0-7,0 0-20,0 0-29,0-16-29,-3 16 6,3 0-5,0 0-8,0 0-2,0 0-6,0 0-1,0 18 4,0 12 3,15 10 2,7 8 8,-7 2-2,1-1 4,0-1-2,0-2-2,-6-4 2,-5-5-1,2-1-7,-4-9 5,2 0-2,2-5-3,-5-9 3,1-1 3,-3-5-5,0-7 2,0 5-2,0-5 0,0 0 13,0 0 8,0 0 21,0 0 6,0-20-16,0-4-26,0-7-7,-12-7 3,4 0-2,-7-1 1,3-3-2,-1 2 0,-1 2-1,4 0 1,-1 2 0,-4 4 0,6 5 0,-1 0 0,2 0 0,6 8 0,-1-4 1,3 5-1,-2-3 0,2-4-2,0 4 2,0 0-1,0 6-1,0-2 1,2 7 0,3 0 0,2 3 1,-4 1-2,10-1-3,-9-3 3,11 5-4,0 0 3,5 0-1,8 0-2,4 5 4,10 0-3,-4 0 4,3 0 1,-10 0-1,1 5-4,-12 9 0,-5-1-3,-6 9 6,-8-1-1,-1 6-10,0 3 8,-3-3 4,-19 10 1,-11-10 0,9 0 3,-8-5 1,17-12-4,4-2 0,9-3 0,2-5-2,0 0-9,0 0 0,0 0 4,18 0-1,13 0 8,7 0 5,11 0-5,6 4 0,-2 2 1,1 11-1,1 4-1,5 3-4,-13 3 5,-7 5 0,-13 0-2,-9-6 2,-9-3-1,-9-2-3,0-4 4,-15 4-3,-34-5 3,-19 0 8,-4-1 1,-7-9 0,14-6-5,8 0-1,20-5-3,17-20-35,20-13-67,17-13-155,55-11-262</inkml:trace>
  <inkml:trace contextRef="#ctx0" brushRef="#br0" timeOffset="6607.4823">22977 4946 614,'0'0'123,"0"0"-118,0 0 14,0 0-5,0 0-14,0 0 0,10 83 17,5-38 24,8-5-14,-8-1-12,-6-1 0,3 1-7,-2-5-1,-5-5-4,0-3-3,6-5 3,-6-2-1,2-4 1,-2-5-3,-2-3-63,2-7-115,5-8-159</inkml:trace>
  <inkml:trace contextRef="#ctx0" brushRef="#br0" timeOffset="6885.0905">23124 4750 561,'0'0'98,"0"0"16,0 0-1,0 0-32,0 0-36,0 0-19,-12-15 1,12 15-10,0 0-6,0 0-11,0 0 1,0 0-5,0 0-13,0 0-109,-3 0-294</inkml:trace>
  <inkml:trace contextRef="#ctx0" brushRef="#br0" timeOffset="7470.1245">23465 4792 528,'0'0'68,"0"0"-68,0 0-4,0 0 4,0 0 33,41 143 22,-30-93 7,3 0-33,4-1-6,-6 1 0,-4-4-13,4-6 6,-1-6-9,-2-10-3,-2-9 2,-2-7-3,0-7 2,-5-1-1,0 0 10,0 0 22,0-20 40,0-16-45,0-12-30,6-2-1,-2-4 0,7 12 0,-2 2 0,-4 0 0,5 13 0,3 1 3,4 6-3,-9 2-2,2 1-3,2 11-1,-7 3 5,8 3-4,4 0-1,5 4-4,0 19 4,-1 9 1,6 3 5,-3 1 0,2-1 4,-4-3-3,5-2-1,-12-3 1,2 1 1,4-4-1,-12 2-1,6-6-3,-5-4-38,1-5-58,8-7-45,4-4-2,9 0-71,15-18-100</inkml:trace>
  <inkml:trace contextRef="#ctx0" brushRef="#br0" timeOffset="7934.5512">24553 4891 428,'0'0'167,"0"0"-59,0 0 39,0 0-41,0 0-56,0 0-22,-84-83-4,77 83-6,-1 0-18,-4 0-8,-8 24 0,-3 15 6,3 1-3,5 1 4,1-5 1,9 1-1,5-10-6,0-4-22,0-8-11,0-8 4,0-7 0,0 0 10,0 0 26,5-8 14,9-29-2,6-12-10,-5-5-1,2-1 13,6 10-5,-15 12 28,2 11 2,-5 10-6,-5 10 7,0 2-4,0 0-25,0 0-11,0 0-9,0 5-8,7 20 6,-4 8 10,4 0-3,6 4 4,6-4 3,-4-3-1,5-3-2,2-1 0,5-3 0,3 0-20,10-9-64,-5-6-53,-3-8-65,-7 0-117</inkml:trace>
  <inkml:trace contextRef="#ctx0" brushRef="#br0" timeOffset="8264.8475">24772 4732 409,'0'0'140,"0"0"-47,0 0 3,0 0-7,0 0-36,7-118-14,-4 118-39,9 0-4,6 27-5,5 10 6,4 7 6,2 3 7,-9-4-9,-2-1 12,2-6-3,-1-7 3,-4-5-10,-4-11-3,-1-2 6,-5-6-2,-5-5-1,0 0-3,4 0 13,7-6 32,6-34 33,15-22-63,-2-6-14,3-6-1,-1 8-3,-7 12-19,-3 13-32,-9 9-15,-1 10-83,5 2-186</inkml:trace>
  <inkml:trace contextRef="#ctx0" brushRef="#br0" timeOffset="8813.5296">25588 4508 296,'0'0'379,"0"0"-315,0 0 22,0 0 9,0 0-45,0 0-38,-40 0-12,40 0-1,0 0-8,10 0-3,8 0 6,-1 0-2,2 0 2,-1-8 6,-11-9 7,-2 4 3,-2-1 0,-3 2 24,0 6 18,0 4-9,0 2 3,0 0-38,0 0-8,5 2-22,5 33 5,10 20 10,9 14 7,1 12 1,-5 1 0,3-2-1,-1-6 1,-7 5-1,2-5 0,-12 5 2,-5-2-2,-5 2 0,0-9 0,-20-9 0,-14-11 0,-4-11 0,-11-7-3,-4-15 0,1-17 3,3 0 0,3-34 10,14-30-3,23-13 2,9-18-7,0-5-2,34 5 2,14 9-1,13 11 0,-3 6-1,2 10-3,4 11 3,-7 11-2,-2 8-12,4 17-88,-1 0-133,2 6-231</inkml:trace>
  <inkml:trace contextRef="#ctx0" brushRef="#br0" timeOffset="11551.0129">26229 4429 428,'0'0'103,"0"0"10,0 0 1,0 0-24,0 0-45,0 0-12,0 0 1,-37-20-3,37 20-1,0 0-5,0-3-3,0 3-5,0 0-5,0 0 0,0 0-7,0 0-4,0 0-1,0 0-8,18-1 6,28-10 3,17 1-2,21-12 2,-1 7 4,4-1-2,-11 7-2,-8-1-1,-6 1 0,-8 5 0,-2-1-37,-6 4-35,-2 1-68,-12 0-84,-17 0-173</inkml:trace>
  <inkml:trace contextRef="#ctx0" brushRef="#br0" timeOffset="11839.8263">26426 4863 364,'0'0'302,"0"0"-220,0 0 24,0 0 7,0 0-91,132-103-22,-56 61 4,7 7-2,6 0 6,-4 6-8,4-1-1,1 2 1,-6 1-49,5-5-100,-1-2-70,-9-5-359</inkml:trace>
  <inkml:trace contextRef="#ctx0" brushRef="#br0" timeOffset="12190.0764">27263 3823 617,'0'0'124,"0"0"-26,0 0 13,0 0-52,0 0-52,0 0-7,-7-16-21,7 44 7,12 11 14,9 10 1,3 6 1,-2 4 9,3 0 4,-5 3-7,3-3-1,2-4 0,0-3-5,4-9 5,-1-5-5,1-10-1,-3-12 1,8 0 3,-2-6-1,9-5-3,8-5-1,8 0-34,11-28-59,1-11-146,-12-7-220</inkml:trace>
  <inkml:trace contextRef="#ctx0" brushRef="#br0" timeOffset="12857.8285">27616 4136 443,'0'0'194,"0"0"-119,0 0 21,0 0-16,0 0-39,0 0-41,-14-59-13,36 46 3,1-2-15,2 3 4,-8 1 4,-2-4 16,2 2 1,-5 1 0,-7 5 8,-2 3 25,-3 4 5,0 0 1,0 0-13,0 0-26,0 0-1,7 0-12,-2 16 3,13 8 10,4 6-1,10 1 0,-6-2 1,18-3 0,-4-6-3,14-7-29,2-6-28,5-7-10,-11 0 6,-8 0 37,-11-20 8,-4 0 18,-10-6 2,-12-2 38,5 4 53,-8-2-12,-2 9-7,1 2-13,-1 8-5,0 5-9,0 2-36,0 0-10,2 0-11,11 0-4,11 5-16,6 14 24,13-3 3,-2-4-13,7-1 4,-8-5-1,-1-6-7,-4 0 11,-7 0 8,-11-23 2,-4-11 11,-11-9-4,-2-8 1,-15-3-3,-27-1 1,-20 4 3,-13 12-9,3 3-2,9 14-2,22 7-6,30 9-72,11 4-67,40-1-132,28 1-28</inkml:trace>
  <inkml:trace contextRef="#ctx0" brushRef="#br0" timeOffset="13150.4978">28912 3659 314,'0'0'155,"0"0"-136,0 0 37,0 0 38,0 0 10,-47 159-52,42-116-33,5 4-11,15-12-2,34 0 2,6-13 2,15-9-1,-5-11 3,-8-2-7,-10 0-1,-15-15 2,-14-17 7,-11-8 21,-7-11 9,-5-3-22,-27 2-9,-16 5-10,-9 11-2,-8 7-5,9 12-30,20 7-69,27 4-52,13 1-80</inkml:trace>
  <inkml:trace contextRef="#ctx0" brushRef="#br0" timeOffset="15602.7111">29578 3491 521,'0'0'296,"0"0"-200,0 0-41,0 0-36,0 0-19,0 0-20,6 66 17,16-12 1,5 4 4,-7 6-2,8 0 2,-7 0-1,-1-2-1,1-6 0,1-5-1,-14-5 4,8-10-2,-5-5 0,-6-10-1,4-9 4,-6-6-1,-3-6-3,0 0 11,0 0 12,0-15 2,-12-21 0,-11-15-19,-6 1-3,1-5-1,5 0-1,2 2-1,-4 4 1,10 2 0,7 2-1,-2 2 5,10-1-2,0 4 1,0 1-1,0 0-3,3 4 0,14 5-3,15 6-1,0 6 1,11 4 0,-4 6-8,9 8 10,-4 0-4,-4 0 1,-9 29 0,-4 6-6,-12 14 4,-10 2 2,-5 0 3,0 0-1,-6-11 2,-11-5 3,0-8-3,5-12 2,9-10-2,3-5 3,0 0-1,0 0 5,3-1 8,36-38-6,23-18-9,13-15-2,-11-6 0,-14-2 0,-17 3-6,-29 3 8,-4 0 0,-22-3 5,-25-4 4,-15-3 17,4 5 6,12 8 8,3 16 1,23 17-8,3 13 17,10 16 1,7 4-24,0 5-25,0 0-2,0 0-19,5 14-1,17 26-9,15 23 24,7 15 5,2 6-5,-4-2 5,0-5 1,-5-4 0,1-6-2,-16-12-2,-4-10 3,-6-13 0,-5-14-8,-5-6-11,3-10 8,-5-2 4,1 0 7,4 0 13,0-28 12,5-8-13,4-9-12,1 2-1,3 5-3,1 10 1,-4 9 2,-7 2 1,0 8 3,-6 7-3,0 2-5,-2 0 4,3 0-12,4 0 1,3 19-12,13 12 20,7 11 4,7 0 0,-2 8 0,14-3-2,-6-6 2,-1-4-22,0-15-19,-9-6-1,-4-9-2,-8-7 14,-5 0 19,4-23 11,0-19-4,3-10 6,-6-7-4,-9 0 4,-4 2 3,-4 6-4,0 6 44,0 5-6,-12 13-2,0 6-4,7 4-11,5 8 19,-5 8-23,5 1-9,0 0-9,0 0-9,0 0-1,0 10-7,-7 22-3,2 18 16,-1 5 3,2 1-1,4-5 2,0-4 0,0-4 1,10-3-1,12-8 0,-2-9-10,4-9-1,1-5-1,-9-9 0,4 0 10,-3-4 2,3-32 10,0-11-9,-8-10 4,3-2 2,-12 4-2,-3 7-4,0 11-1,0 8 4,0 6 0,-3 4 12,0 9-4,-1 3 9,4 3-17,0 4-4,0 0-1,0 0-3,0 0-13,0 0 6,0 12-9,0 9 13,0 11 4,0 0 3,0 0-5,7-2 5,1-5 5,13-2-5,-13-6 1,12-2 4,-3-7-3,9-4 2,-5 4-4,-5-8 1,-1 0 10,-1 0-5,-1-9 0,4-17 8,-5-10-7,-4-5-2,4-9-4,-9-4 1,0-6 0,-1-4-2,-2 2 5,0 3-3,0 11-2,0 7 2,0 12 8,0 8 2,0 7 9,0 6-10,0 7 1,0 1-6,0 0-6,0 0-4,0 0-9,0 0-4,0 0-5,0 12 4,0 12 6,17 16 12,8 2 2,12 9 0,9 4-1,8-3 3,-2-2-2,-9-1-2,1-12-1,-17 6 1,-9-10-2,-10-5-1,-6-4-11,-2-8-3,0-1 2,0-6 4,-7-6 5,6 2-1,1-5-15,0 0 14,0 0 4,6-32 3,23-10-24,6-17-26,10-4 46,-11-9 5,-1-4 1,-11 4 0,-2 2 7,-12 9 20,-3 13-12,-5 9 20,0 17-10,0 8-1,0 6-2,0 8-7,0 0-16,0 0-15,0 0-3,0 22-2,0 15 13,-5 12 7,2 4 0,3-2 0,0-6 0,8-8-1,16-9 1,4-7-1,9-11 1,-4-10 4,12 0-2,-1-12 7,8-23 1,0-19-3,-5-5-5,-6 2 4,-6 7-5,-3 11 5,-17 14 12,-5 13-4,-3 7 0,-2 0 0,-3 5-14,4 0-15,13 16-1,11 19-2,15 18 18,-10 9 1,9 3-1,-19-2-3,-3-8 3,-16-8 0,-6-10-4,0-5 4,-28 0 2,-22-4 0,-19-1-2,-18-3-33,-18-16-78,-14-8-183</inkml:trace>
  <inkml:trace contextRef="#ctx0" brushRef="#br0" timeOffset="21191.4746">3121 3879 385,'0'0'129,"0"0"-54,0 0-15,0 0 46,0 0-43,0 0-33,0 0 12,-15-38-8,15 32-12,0 0 3,-5 4-1,5-2 1,-4-1-13,-1 1 9,5 0-5,0 1 9,0 3-3,-1 0-8,1 0-2,0 0-8,0 0 6,0 0 2,0 0-3,-4 0-5,4 0 2,0 0-6,-1 0 1,1 0-1,0 0-5,0 0-3,0 0 1,0 7-5,0 8 3,0 15 8,0 3 0,6 10 0,3 0 2,-4 2-1,5 5 3,-5 4-3,1 4 0,-1 2 2,-1-2-2,1 0 2,-5-3-1,7-3-1,-7-5 0,0-3-3,0-6 3,0-3 0,0-3 4,0-10-3,3-3-1,-3-2 0,3-8 1,-3-8 0,0 2-1,2-3 1,-2 0 7,0 0-7,0 0 10,0 0-1,0 0-2,0-4-5,0-9 1,0-10-4,0-8-56,0-5-52,0-10-80,0 9-184</inkml:trace>
  <inkml:trace contextRef="#ctx0" brushRef="#br0" timeOffset="21636.8988">2816 4397 340,'0'0'249,"0"0"-200,0 0 8,0 0 56,0 0-53,0 0-34,0 0-14,0 2-12,0 5-3,7 8-2,8 13 5,8 10 13,11 7 4,1 12 5,5 5-8,-1 1-3,-6-4-5,7-6-4,-6-7 2,-2-12-1,1-5-2,-3-11 0,4-5 8,-4-13-7,5 0 9,7-14 7,16-34 15,6-19-14,4-17 0,-6-2-4,-13 1 0,-19 11 7,-15 15 9,-15 7-6,0 7-1,-2 5-13,-13 12-2,-5 9-9,15 12-1,2 7-10,-2 15-130,5 20-259,0 4-103</inkml:trace>
  <inkml:trace contextRef="#ctx0" brushRef="#br0" timeOffset="23142.89">2928 5795 569,'0'0'124,"0"0"-85,0 0 9,0 0 9,-150-8-38,111 40-19,6 6 0,-4 8 1,14 2 3,13-7-4,8 3 0,2-11 0,0-7 1,12-8 1,-4-8 2,2-9-3,5-1 1,-3 0 13,11-32-2,11-9 0,6-12-1,-5-3-10,2 3 33,-2 10-19,-8 9 9,-6 11 4,-11 16 5,-4 3-11,-6 4-6,0 0-17,0 0-5,0 28-15,0 23 13,6 20 7,-6 23 0,0 7 0,0 3 3,0-1-3,0-3 2,9-5-2,6-8 1,0-11 0,0-14 2,-7-20-3,2-10 1,-5-15 0,2-8-1,-4-9 0,2 0 1,10-4 12,19-38 6,14-22-14,9-21-1,0-13-2,-7 3 1,-6 9-3,-11 8 2,-6 12-2,-7 4 1,-3 6 1,-4 6 9,-6 8-2,4 5 14,-7 7-3,-4 10-9,0 6 5,5 9 10,-5 0-15,0 5-11,0 0-7,0 0-10,0 27 2,0 18 3,0 17 11,0 7 2,0 2 0,7-8-1,11-12 1,5-5-1,2-11 0,2-12-3,0-13-4,0-3-1,3-7 2,3-12 4,12-25 4,4-18 1,-1-17-3,1-9-5,-11-1 1,-6 3-1,-15 10 5,-5 16 1,-9 17-1,-3 11 17,0 12 9,0 6-2,0 5-3,0 2-21,0 0-4,0 2-11,0 33-2,0 14 15,0 11 2,0 6 0,0-3 0,0-4 1,17-1-3,1-14 6,7-2-5,-5-10 1,10-8-31,7-6-16,17-13-21,18-5-15,13 0-67,14-36-98,-1-11-119</inkml:trace>
  <inkml:trace contextRef="#ctx0" brushRef="#br0" timeOffset="23556.7503">4914 5919 422,'0'0'172,"0"0"-50,0 0 12,-85-125-30,51 109-41,-4 8-14,-2 8-27,-4 0-19,-4 36-3,-3 11 0,3 11-5,14 13 5,23-4 0,11-6-4,11-10-25,38-17-26,5-11 4,6-21-12,-7-2 31,-9-12 9,-9-19 23,-12-15 2,-9-2 9,-9-6 30,-5 0 23,0 12-9,0 5 10,0 16 4,-5 10-5,1 7-12,4 4-18,0 0-34,0 0-16,-6 15-1,6 20 2,0 15 15,6 7 2,18-5-2,9-2-2,12-6-28,16-7-11,2-10-25,9-10 4,12-9-29,-6-8-19,1 0-57,-4-8-26,-6-19-81</inkml:trace>
  <inkml:trace contextRef="#ctx0" brushRef="#br0" timeOffset="23989.8991">5732 6019 76,'0'0'169,"0"0"27,84-151-56,-79 108 19,-5 7-17,-9 9-39,-22 4-48,-18 7 9,-18 13-36,-17 3-17,-19 20 4,4 27-6,20 3 2,24 9-11,27-1-4,28 1-4,0-8 7,35-6 1,28-18-18,14-17-8,2-10-9,5-5 7,-7-40 1,-10-14 5,-14-20 8,-13-11 14,-16-11 8,-19 5-6,-5 4 20,-5 12 17,-29 7 4,-1 14 11,5 11-12,8 16-1,7 14 3,8 11 2,7 7-33,0 0-13,0 25-27,-5 37-2,2 25 29,-4 12 0,7 6 0,0-6 0,0-4 1,0-6-1,15-3 1,11-9 1,4-6-2,5-18-52,2-4-39,11-17-60,-3-24-113,0-8-283</inkml:trace>
  <inkml:trace contextRef="#ctx0" brushRef="#br0" timeOffset="24336.5568">6110 5889 480,'0'0'170,"0"0"-80,0 0 27,0 0-23,0 0-53,0 0-41,22-52-6,16 68 5,7 14 1,-3 3 4,0 2-4,-13-3 0,-9-6 1,-5-5-1,-14-4-4,-1-8 4,0-5 1,0-4 3,0 0-4,0 0 17,0-13 3,5-21-1,10-14-10,12-6-3,8 7-6,9 2-4,4 8 3,9 7-8,0 10 9,5 7-3,-4 2-78,6 10-82,-9 1-143</inkml:trace>
  <inkml:trace contextRef="#ctx0" brushRef="#br0" timeOffset="35416.611">7371 5794 128,'0'0'79,"0"0"-68,0 0 4,0 0-12,0 0-3,0 0 0,25-12-1,-18 10 1,-4 0 2,1-2 10,-4 4 27,0 0-12,0 0 3,0 0 14,0 0-6,0 0-3,0 0-15,0 0 9,0 0-8,0 0 14,0 0 1,0 0-3,0 0 1,0 0-15,0 0 21,0-4-17,0 1-7,0-1 3,0 3-12,0 1-6,0-5 15,0 5-1,0-5-14,0 1 5,0 3-6,0-6 0,0 7 3,0 0-2,0 0-1,-4 0-1,1 0-1,-4 0-1,-6 0 1,-14 0-2,-6 10 0,-12 6 4,8 0 1,-5-3 2,20 2-3,2-4-1,9 1-3,7-1 3,4-2 1,0-1-3,0 2-4,4-3 1,31-5-3,10-2 2,3 0 7,1-9-2,-4-9 4,-22 2-4,-2 0 4,-13 7 6,-8 3-5,0-1 30,0 3 10,0 4 4,0 0-15,0 0-17,0 0-2,0 0-11,0 0-4,0 0 2,0-1-4,0 1 4,0 0-5,0 0 5,0 0-11,0 0 2,0 0 2,0 0 7,0 0-7,0 0 4,0 0-14,0-5-1,0 5-12,0 0 13,0 0-26,0 0-9,0 0-9,0 0 5,0 0 8,0 0 25,0 0 20,0 0 3,0-5 5,0-1 3,0-2-6,0 4 17,0 0 26,0 4-5,0-5 16,0 5-15,0 0-8,0 0-18,0 0-10,0 0-5,-3 0-1,-11 0 0,-1 0-2,-2 0 2,2 0 1,-1 0 0,-5 9 1,0 3 1,1-1 0,-14 10-1,4-2 3,-3 5 0,3-2 3,6-4-7,6 0-1,6-1-1,2 3 2,5-2 0,5 1-1,0-6 0,0 2-2,0-6 3,20-1 4,8-2-3,14-6-1,7 0 2,4-4 2,-4-13-4,-4-6-1,-10 1 0,-6-5 0,-9 7 1,-2 0 0,-6 1 0,-9 4 8,-3-1 5,0 7 20,0-1 1,0 3-5,0 1-15,0 6 7,0 0-10,0 0-10,0 0-2,0 0-1,0 0-13,0 13-3,0 17 14,0 9 4,0 0-3,0 2 3,5-9 5,5-2-5,5-8-6,0-8 6,0-3 0,5-8 0,9-3 0,6-3 0,13-33 4,9-11-2,4-11 0,-13-15-2,1-8 3,-3 0-3,-19-1 0,-2 2 0,-13 7 0,-12 6 0,0 4 2,-7 8 8,-16 2-3,-7 6 2,0 5-4,6 4 0,3 11 0,9 5-4,5 12 6,2 3-6,5 4-1,0 3 0,0 0-4,0 0-2,0 0-6,0 19-3,0 22 8,0 13 2,0 18 5,0 7 2,0 8 0,0 2-2,0 0 0,0-8 1,5-5-2,20-11 2,5-4-2,7-10 2,3-7-1,4-12 0,-2-6 0,-6-15 0,5-6 0,-8-5 2,4 0-2,0-20 9,3-15-5,0-6-4,-10-8 0,0 2 1,-12 5 6,-2-1-7,-1 7 3,-10 5-2,-2 0 7,-3 8 11,0 3-2,0 8-3,0 5-2,0 6 3,0 1-11,0 0-4,0 0-11,0 3-2,0 21 0,5 6 12,2 7 2,-1-3 1,4-3-2,7-3-2,-2-4 0,0-5 2,4-6 0,-4-3-5,0-6 4,0-1-10,7-3 8,4 0 6,9-24-8,2-14 5,5-3 0,-8-4 0,-11 0 0,-8 12 0,-3 7 0,-11 11 6,-1 6 7,0 9 21,0 0-19,0 0-15,0 0-2,0 2-16,2 23 7,8 13 3,-2 7 8,8 0 4,4-1-4,1-6 0,1-6 2,-2-7 0,9-5-1,-9-6 0,6-7-1,3-7 0,-6 0 6,12 0-5,9-21 9,1-15-5,-1-5-4,-4-8 4,-10-1-4,-10 3-1,-5 3-4,-8 6 4,-7 6 6,0 2-6,0 3 0,0 0 0,-7 1 1,-8 3-1,-5 3-2,5 4 0,3 7 2,9 2-1,-4 7 1,7 0-5,0 0 4,0 0-4,0 0 4,0 0-2,0 0-7,0 0 9,0 0-11,25 0 8,10 14 4,14 4 2,-4 2 0,-7 3-2,3 4-1,-18 1-1,-8 3 2,-3 8-9,-9 1 9,2-2 1,-5 2 1,8-6-2,4-5 0,2-3 1,16-6 2,10-8-3,12-2 1,13-10 4,10 0-4,2-4-1,-2-24-1,-11-8-4,-7-9 2,-9-9 1,-6-9 2,-10-1 0,-15 5 0,-14 10 0,-3 13 3,0 14 4,-8 8 20,-4 1-5,2 9-1,5 4-7,-8 0-14,-3 11-11,1 22 8,0 12 2,15-1-4,0 3 10,25-3-11,29-7 3,15-7 2,16-10 1,2-8 4,12-11-4,-6-1-24,-6-1-14,-3-29-36,-14-11-38,-13-16-119,-15-6-219</inkml:trace>
  <inkml:trace contextRef="#ctx0" brushRef="#br0" timeOffset="35866.6782">7406 5431 506,'0'0'142,"0"0"-94,0 0 19,0 0 17,0 0-50,0 0-34,166 6 5,-45-12 16,19-9-4,22-2 13,7 1-10,-8 0-5,-6 0 3,-7 7-16,-28-4 1,-23 3 0,-32 3 0,-28-3-2,-20 10 1,-14-1 2,-3 1-4,0 0-11,0 0-61,0 0-132,7 0-146</inkml:trace>
  <inkml:trace contextRef="#ctx0" brushRef="#br0" timeOffset="36975.1314">11353 5473 493,'0'0'117,"0"0"5,0 0-15,0 0-26,0 0-15,0 0-39,0 0-15,-30-15-12,60 8 1,3-2 2,2 4 6,-1-1-5,2-2-1,3 4 5,-6-2-7,6-2 0,1 4 5,-2-1-5,-7 4-1,2-5 0,2 4-2,5-1 1,-1 0-14,6 3-44,-7 0-58,6 0-67,-12 0-116</inkml:trace>
  <inkml:trace contextRef="#ctx0" brushRef="#br0" timeOffset="37326.4708">11401 5943 499,'0'0'98,"0"0"-50,0 0 54,0 0-14,0 0-51,0 0-16,35 0 2,9-1-3,21-14 0,2-2 1,1 0-12,1 4-1,-2 1-5,-5 1-3,-4 5-1,3 1-3,-9 3-45,-2 2-22,-5 0-67,-7 0 10,-4 0-104,-4 0-30</inkml:trace>
  <inkml:trace contextRef="#ctx0" brushRef="#br0" timeOffset="38136.2494">12850 5391 410,'0'0'199,"0"0"-127,0 0 51,0 0-11,0 0-72,0 0-28,33-55-1,-3 28-8,4-7-3,-7-3 7,-4 6 5,-10-3-10,2-6 5,-10-4 1,-5-10-7,0 3 4,0-4-3,0 2-2,0 4-1,-15 12 1,-3 7 0,10 7 8,-7 8 5,8 9-3,2 4 5,5 2-15,0 0-3,0 0-8,0 23-1,0 18 4,-3 13 6,3 8 2,0 5-1,0 1 1,15 2 0,8 12-1,10 2 1,4 2-1,0 0 3,10-3-2,-5-5 1,1-8 2,-1-4-3,-9-11 0,-4-2-1,-7-12-19,-14-13-7,-1-1-2,-7-7-12,0-4-13,0-5-17,0-4-30,-7-7 7,-13 0-53,-10 0-150</inkml:trace>
  <inkml:trace contextRef="#ctx0" brushRef="#br0" timeOffset="38766.1235">12540 5787 289,'0'0'163,"0"0"-41,0 0-30,0 0-5,0 0-24,0 0-61,34-106-1,34 86-2,21-2 0,6-1 1,7 1 2,7 3-2,-2-2 0,5 4-1,-3-3 1,-12 0 0,-17-4-4,-13 4 4,-20 0 0,-13-3 13,-16 2-10,-3 4-2,-10 2 7,-5 4 64,0 5-29,0 2-8,0 0-6,0 4-1,0 0-22,0 0-6,0 0-5,-15 19-7,0 19 10,-9 9 1,14-5 0,5 0 1,5-8-5,12-2 4,22-5 1,12-11 1,21-9 0,5-7 12,12 0-10,0-7 0,-8-15-3,-14-8-2,-3-3-2,-22-11 3,-7 2 1,-18 3-1,-12 1-5,0 3 4,-31-1-3,-24-4 1,-28 8 2,-11-1-2,-11 1 4,9 5 3,29 5-3,25 9 4,24 8 0,18-2 1,0 7-5,0 0-52,7 0-91,26 10 9,7 5 68,19 2-75,-2-5-45,13-5 75,-8-3-24</inkml:trace>
  <inkml:trace contextRef="#ctx0" brushRef="#br0" timeOffset="39269.9202">14402 5134 271,'0'0'132,"0"0"13,0 0-43,0 0 13,0 0-27,0 0-29,0-18-21,0 18-19,0 0-19,0 0 0,0 10-8,0 18 0,0 6 8,15 6 9,7-3 7,5-1-10,-4-5 4,6-4-10,-3-3 3,-1-8 9,4-7-11,-11-4 6,2-5-7,-1 0 9,2-14 2,0-22-10,2-15-1,2-7 0,-10 0 0,-7 10 3,-8 11-3,0 15 4,0 0 26,0 16 1,0-3 10,0 9-8,0 0-22,0 0-11,0 0-10,7 0-13,-3 22 11,1 10 10,6 8 0,3 1 3,-6-5-1,7 6 4,0-5-4,0-3-2,14 2-36,-4-9-42,1-7-61,11-13-82,-12-7-209</inkml:trace>
  <inkml:trace contextRef="#ctx0" brushRef="#br0" timeOffset="39615.0976">15053 5090 553,'0'0'103,"0"0"-10,0 0-6,0 0-27,0 0-49,187-55-8,-117 77 9,-6 10-4,-15 5-8,-11 3 0,-15 1 0,-13-2 2,-10 0-4,0-5 4,-26-2-2,-14-5 6,-14-9-3,9-13 2,5-5-4,11-6 2,4-32 8,17-17-1,8-13 17,5-10 1,43-1-20,9 5 2,17 11-7,9 10-2,8 9-1,7 9 0,8 9-8,8 11-81,-2 6-159,-7 4-333</inkml:trace>
  <inkml:trace contextRef="#ctx0" brushRef="#br0" timeOffset="42807.6881">6573 2699 184,'0'0'83,"0"0"-3,0 0 2,0 0-8,0 0 19,0 0-48,0 0-5,0 0 16,-21-30 0,21 30 1,-5 0-16,5 0 6,0 0-12,0 0-11,-4 0-4,4 0-3,0 0-3,0 0-7,0 0-4,0 0-1,0 0-1,0 0-1,0 0 0,0 0 0,0 0-2,0 0 1,4 0-3,22 0-3,23 0 7,18 0 3,13-5 1,7 5-1,-8-8-3,4 4 1,-7 0 1,-13-2-1,-6 0-1,-12 2-4,-11 1-23,-8-4-23,-7 7-14,-11 0-40,7 0-48,-8 0-48,-4 5-57</inkml:trace>
  <inkml:trace contextRef="#ctx0" brushRef="#br0" timeOffset="43146.5113">6577 3236 468,'0'0'104,"0"0"-86,0 0 5,0 0 39,0 0 2,0 0-26,-10 0-23,35 0-5,23 0 16,33 0 25,17 0-25,8 0-22,-1-5 0,0 5 3,-14 0-3,-9 0-4,-7 0-19,-18 0-32,-12 0-54,-6 0-16,-4 0-53,0-7-138</inkml:trace>
  <inkml:trace contextRef="#ctx0" brushRef="#br0" timeOffset="44333.4399">8240 2536 364,'0'0'115,"0"0"-24,0 0-13,0 0 45,0 0-47,0 0-7,10-72-27,-10 72-6,0 0-8,0 0-8,0 0-19,-4 0-1,-21 25-9,-5 19 8,-5 17 1,1 13-3,19 6 6,10 0-3,5-6 0,25-10 0,24-6 0,11-12 4,9-13 1,4-7-4,1-14-1,-4-8 7,-3-4-7,-13 0-2,1-23-1,-17-16 2,1-11 1,-2-9 0,-11-8 0,-4 0 0,-13 7 0,-4 7 2,-5 12 4,0 9 7,0 11-5,0 9 9,0 6 13,0 4 2,0 2-24,0 0-8,0 0-12,0 19-5,0 25 11,0 14 3,0 17 6,0 3-1,0 0-1,0-3-1,0 0 0,10-4 0,5 3 0,0-7 1,-7 3 0,2-8 0,-5-11-1,-5-8 0,0-8-9,0-8-33,0-10-10,-5-2-25,-10-13-64,-3-2-109</inkml:trace>
  <inkml:trace contextRef="#ctx0" brushRef="#br0" timeOffset="45172.1549">9472 2587 511,'0'0'96,"0"0"-48,0 0 62,0 0 4,0 0-61,0 0-42,0 0-11,0-13-5,0 52-5,0 20 10,0 17 10,7 4 18,1 3-10,8-5 5,-3 0-14,7-4 14,-5-4-17,0-4 6,-2-2-10,-1-8 4,-3-5-5,-4-13 1,1-7 0,-6-8-1,0-10-1,4-4 0,-4-9 1,0 0 0,0 0 4,0 0 10,0-2 10,0-33 30,0-10-46,-4-14-9,-11-5 0,-3-2 0,-4 3-1,9-3 1,-2 7 1,0-2-1,3 2 2,5-5 2,0-3-7,7 4 6,0-2-6,0 9 5,14 10-2,1 7 1,5 10-1,-5 3-3,10 8 3,-5 4-2,-1 2-1,11 6 0,8 4-2,11 2 2,11 0 0,8 0-2,-4 13 5,-10 11-5,-6 8 3,-6 6-1,-10 6 1,-1 6-3,-12 4 3,4 4 2,-8-2 0,-8-2-3,-4-2 1,-3-5 2,0-3-2,-33-11 2,-12-1-1,-24-5 1,-13-7 1,-8-8 2,0-4 5,14-5-8,13-3 2,13 0-2,16 0-17,19-3-10,12-9-2,3 0-38,28-8-84,31-3-177</inkml:trace>
  <inkml:trace contextRef="#ctx0" brushRef="#br0" timeOffset="45718.5434">11018 2604 476,'0'0'96,"0"0"-51,0 0 63,0 0-27,0 0-37,0 0-38,-181-84-2,104 84-1,-1 0 2,-6 8 18,14 12-6,15 2 0,18 5-17,0 3 0,14 7 0,8 3 5,11 7-5,4 5-3,19-3 3,34 1 3,26-4-3,16-1 5,17-10 2,-5 0-1,-6-1-6,-19-7 0,-10 5 2,-17-2-2,-12-3 0,-13 3-2,-6-3 0,-14-2 2,-5-2-4,-5-4 2,-5-2 0,-39-2 2,-19 1 22,-26-5 26,-5-7-27,-8-4-9,9 0-9,9 0 4,17 0-5,14-9-2,16-6-22,22-4-82,15-11-150</inkml:trace>
  <inkml:trace contextRef="#ctx0" brushRef="#br0" timeOffset="46110.1085">11696 2410 566,'0'0'207,"0"0"-87,0 0-26,0 0-1,0 0-33,0 0-60,-16-67-15,16 99 5,0 19 6,16 12 2,4 16 4,3 9 5,2 4-4,5-1-2,-5-8 4,-6-9-4,-3-11 2,-7-15-2,1-4-2,-5-9 4,5-10-2,-7-8 1,-3 0-2,7-7-6,-7-6-47,0-4-30,5 0-19,3-9 4,14-23-91,12-12-401</inkml:trace>
  <inkml:trace contextRef="#ctx0" brushRef="#br0" timeOffset="46470.9335">12405 2676 408,'0'0'194,"0"0"-78,0 0 29,0 0-28,0 0-47,33-121-27,-44 121-18,-31 0-25,-29 5-7,-21 25 5,-8 9-1,10 8 3,9 1-1,21 3 0,18-2 2,12-5-4,12-1 3,18-6-6,0 1 3,8 0 3,41-2 0,26-4 0,24-6 6,16-7-3,17-6-1,11-7 16,0-1-10,-5-4-7,-21 3 2,-19-1-1,-24 1-1,-14 0-1,-23 0 0,-10 3-1,-7 5-7,-5 6-74,-2 2-92,-8 5-101</inkml:trace>
  <inkml:trace contextRef="#ctx0" brushRef="#br0" timeOffset="74184.4793">12800 11514 214,'0'0'0,"0"0"-22,0 0-7,0 0 29,0 0 4,0 0 10,0 0-13,-29-4 1,24 4 3,5 0 43,0 0 29,0 0-6,0 0-23,0 0-16,-3 0 2,3-4 15,-7 1-11,7 1-32,-5 2-5,5 0 5,0 0-6,0 0 0,0 0-5,0 0 10,0 0-5,-3 0 0,3 0 4,0 0 16,0 0 0,0 0 1,0 0-12,0 0 0,0 0-9,0 0 0,0 0 0,0 0 0,0 0 0,0 0 2,0 0-2,0 0 6,0 0 3,0 0 3,0 0-4,0 0-3,0 0-4,0 0-1,0 0-2,0 0-2,0 0-1,0 0 5,0 0 0,3 0 0,9 0 2,6 0 1,1 0-3,11 0 2,-2 0 2,12 0-2,4-3-4,3-2 4,1 0 1,4 0 1,-2-2 2,-1 7-8,-7-2 3,-6-1-1,-4 2 1,-3 1-1,-9 0 2,-2-4-5,0 4 6,-3 0-4,6 0 1,0 0-1,-4-5 1,5 5 0,1-5 1,11 3 0,2-1-1,6-4 2,3 2-2,4 0 0,4 0 3,-2 0-6,4-2 3,-3 1-2,-2-3 2,-2-1 0,1-2-1,-4 6 5,9-3-3,-6 5 1,-3-4-2,0 8 0,-1-4 0,-4 4 0,2 0 1,-2 0-2,-1 0 1,6 0 0,0 0 1,5 0 0,7-5-1,6 4 0,1-4 0,-5 0-1,-3 5 1,1 0 0,4 0 3,-13 0-10,2 0 12,2 0-6,2 5 1,-8 1 0,6-1-4,9-1 7,-10-4-5,8 5 4,1-5-4,4 0-2,9 0 4,-4 0 4,6 0-3,-3 0-1,3 0 0,4 0 2,-7 3-6,3-2 4,-6 2 0,3-3 0,1 0 3,1 0 2,0 0-5,1 0 0,2 0 8,1 0-4,1 0 3,-4 0-4,-3 0-3,7 0 0,1 0 4,2 0-8,7 0 6,-4 0-2,5 0 0,4 0 0,1 0 0,6 0 2,-6 0-4,2 0 4,-1 0-2,-6 0 0,4 0 0,1 0 2,-8 0-2,0 0 4,2 0-6,-6 0 4,8 0-3,-5 0 1,6 0 0,7 0 0,5 0 4,8 0-3,-7 0 1,-6-3-2,-2-1 4,-5-5 1,-3 3-2,-1-7 0,-1 0 4,2 2 1,-5 0-2,6-1-4,4 0-2,-2 4 0,5-2 4,-4 5-4,-2-3 4,-14-1-2,-4 4-2,-7-1 7,-10-5-3,3 6-4,-1-5-2,11 5 2,1-7 9,7 8-1,5-7-8,-1 4 0,2-4 0,-4-3 9,4-2-9,-4 1-3,5-2 3,-6 0 1,-4 7 0,-4-5-1,-6 3 0,-2 0 1,-2 1 0,5 2 1,9-1 10,-6-2-2,4 11-6,-8-4 1,-1 1-3,-2-1 1,-6 0 9,7-2-7,-2 2-2,-12 4 2,-1-4 9,5-4 0,-3 2-2,-3-2 0,1 2-10,-7-2 10,4 6 1,-24-1-9,2 0 5,-16 4 6,-2-5 0,-4 5-4,0 0-1,0 0-8,0-2 3,0 2-5,0-3-2,0 2-26,0 1-58,-29-5-89,-9-6-202</inkml:trace>
  <inkml:trace contextRef="#ctx0" brushRef="#br0" timeOffset="76577.9278">17895 8047 498,'0'0'44,"0"0"-33,0 0 28,0 0 27,0 0 20,0 0-10,0 0-39,5-51-8,-5 51 13,0 0 3,0 0-9,0 0 0,0 0-14,0 0-6,0 0-9,0 0-6,0 0-1,0 0-8,0 0-2,0 0 3,0 15 2,12 17 3,-9 11-1,5 9 2,1 14 1,2 12 0,-6 8 0,2 4 0,-2 1 0,-5 2 0,0 2 0,0 6 0,0 6 1,4-6-1,1 2 0,1-4 3,-2-1-1,1 3-2,-5-2 3,0 6 1,0 1-1,0-1-1,0-1-1,-5 8 3,-5 1-3,1 8 0,-3-7 0,4-4-1,-4-4 0,11-9 1,-3 6 0,4-3-1,0-2 0,0-3 0,0 1 2,0-5-2,4-1 1,-4 8 0,0 1 0,0 5-1,-7 1 0,-13 6 1,5 3 0,0 4-1,5 3 1,1-2-1,6-2 0,1-1-1,2-2 2,0-2-1,0 4 0,0-10 2,0-2-1,0-5-1,0 5 0,-10-4 0,-5 2 0,-5-5 0,-1 2 3,5-2-3,-4-6 0,5-4 3,-5-2 0,7-7 6,-2-1 0,3-6-9,2-3 6,5 0-5,2-3 0,3-7 2,0-5-2,-7-9-1,7-1 2,0-11-2,0-1 0,0-4 2,0-1-2,0-3 0,0-8-1,0 2 2,0-7-1,0 1 0,0-7 2,0-4-1,0 0 2,0 0-1,0 0 1,0 0 0,0 0-2,0 0 0,0 0 1,0 0-2,-7 2-2,7-2-2,0 0 0,0 0 4,0 5-2,0-5 2,0 0-1,-1 4-2,1 9 2,-4 2 1,-1 5 0,0 3 0,4 1 0,1-1 0,0-2 1,0-5 0,0 5 1,0-9 0,0-1 0,0-7-1,0 1 0,0-5-1,0 0 4,0 0-1,0 0 2,0-14-5,0-30-3,0-26-74,0-36-114,11-16-232</inkml:trace>
  <inkml:trace contextRef="#ctx0" brushRef="#br0" timeOffset="80395.0072">20615 8982 236,'0'0'69,"0"0"-49,0 0 15,0 0 22,0 0 1,0 0-13,0 0-13,0 0-5,0-105 16,0 98 7,-5 2 11,2-5-16,-4-2-6,-2 6-10,-2-3-4,-4-1-12,6 3-1,-1 2 12,2 0-22,-2 0 6,5 5 0,-2 0-5,-1 0-3,-7 0-5,-10 0 2,1 22-2,-7 10 3,2 1 2,-1 8-1,10 7-2,1-6-4,9 12 7,7-6 0,3-1 0,0-3 1,13-7-1,18-2 0,-1-6 0,3-7 0,2-6 2,-3-7 1,3-4 0,0-5-2,-1 0 10,-2-5-2,-4-15-5,-10-4 9,-6-6 6,-12 3 1,0-5 5,0 5-11,-7-2 4,-8-2-5,-5 4-2,2 3 0,3-2-8,0 4-3,0 5 1,6 2-2,-4 3-10,8 2-33,0 9-36,5-8-67,0 4-147</inkml:trace>
  <inkml:trace contextRef="#ctx0" brushRef="#br0" timeOffset="82853.3726">15362 8981 6,'0'0'172,"0"0"-128,0 0 3,0 0 44,0 0-16,0 0-42,0 0 8,-15-41-14,15 36 7,0 2-2,-3 2 2,3-6-3,-7 7 8,7-2 5,-5-1-10,2 1 7,-7-1-15,5 2-4,1-4-3,-7 5-10,7 0-3,-2 0-6,-3 0 2,-2 0-3,-4 0 1,-4 0-2,-1 5 1,2 10-3,-11 6 2,9 2-3,-2 3 5,9 1 0,-5 1 2,11-1 1,4 4-3,3 1 0,0 6 0,0-2 0,8 1 1,20 5 0,3-8-1,14-4 2,-2-1 0,6-8 6,-1-6-6,-3-3 1,-4-2 0,-13-10-3,0 0 4,-1 0-3,-8 0 4,2-5 1,6-17 11,-2 4 1,-6-6-6,-3-8 6,-2 1-1,-8-3-6,-2-4-3,-4 2 9,0-4 1,-10 0-8,-15 1-2,1-3-4,-4 10 7,-4 5-10,4 4 1,-3 8-2,10 1 0,-6 3 0,7 6-3,0 0-6,-4 5-22,1 0-10,-2 0-22,1 8-29,9 10-24,-1 2-52,12-2-148</inkml:trace>
  <inkml:trace contextRef="#ctx0" brushRef="#br0" timeOffset="85986.9622">15443 13362 116,'0'0'41,"0"0"-10,0 0 12,0 0 20,0 0 0,0 0-16,0 0-10,0-22 4,0 22 8,0 0-6,0 0-4,0-1-3,0 1 15,0 0 7,0 0-11,0 0-4,0 0-17,0 0-4,-5 0-9,5 0-6,0 0-4,-7 0-3,7 0 0,0 0-1,0 0 1,-3 0-5,-2 0 1,-7 6 4,-5 15-1,5 0 1,-8 1 4,5 0 0,0 4-4,-2 6 1,6-1 0,-4 9 1,6-3 2,4 4-4,-1-6 0,6 0 0,0-3 1,0-4-1,0-1 0,6-7 0,8 6 1,-4-3 0,5-13-1,3 7 0,-3-12 0,12-1 1,0-4 0,15 0 3,6 0 1,-1-9 0,0-8-2,-5 7-2,-12-1 1,-4-1 0,-7 3-1,-4-4 1,0-2 2,-7-2-1,12-7-1,-6-7 4,1-13-5,0 1 1,-10 0-2,2 1 3,-7 10-1,0 9 0,0 3 12,-7-2-2,-13 7-8,-9-2-4,4 1 1,-5 4 2,2-2-1,-2 2-3,0 7 1,3 4-2,0 1 2,0 0-2,1 0 0,0 0-16,3 1-14,8 4 2,0 2-17,12-2-13,-9 4-39,7 2-19,1 1-83,4-7-48</inkml:trace>
  <inkml:trace contextRef="#ctx0" brushRef="#br0" timeOffset="88026.1815">20526 13651 403,'0'0'82,"0"0"-27,0 0-6,0 0-24,0 0-9,0 0 11,0-39-12,-3 39 6,3 0 18,-7 0 0,7-5-9,-5 5 4,2 0-1,-4 0-2,2 0-3,-5 0-7,5 0-12,-8 0-7,1 11-2,4 5 0,-7 6 0,6-1 1,3 7-1,1 7 0,5 4-1,0 4 1,0 3 5,25 4-3,0-5-2,13-1 0,-1-1 2,5-1-2,1-13 0,4-14 3,2-4-2,1-11 0,-2 0 4,4-16-3,-2-21 8,4-12-5,1-14-4,-3-1 6,-9-1-7,-6 7 1,-18 10 5,-14 9-1,-5 4 15,-20-4-3,-29 6 5,-20-3-9,-9 4-10,-6 4 0,11 12 1,16 5-4,25 6 0,17 2-1,12 3-9,3 0-62,0 0-99,0 0-132,18-7-73</inkml:trace>
  <inkml:trace contextRef="#ctx0" brushRef="#br0" timeOffset="95650.6341">24504 10521 220,'0'0'17,"0"0"-16,0 0 56,0 0 40,0 0-22,0 0-34,0 0-1,0 0 15,2 0 6,-2 0 19,0 0-18,0 0-8,0 0 6,0 0-20,0 0-18,0 0-11,0 0-2,0 0-9,0 0 1,15 0-1,18 0-9,29 0 8,22-12 2,15 6 6,8-3-1,-19-1 0,-1-1-5,-15 6 0,-5-1-1,-15 1 0,-17 1 0,-11 4 0,-8 0 0,-16 0-40,0 0-60,0 1-94,0 16-92</inkml:trace>
  <inkml:trace contextRef="#ctx0" brushRef="#br0" timeOffset="95982.3421">24780 11018 602,'0'0'55,"0"0"-54,0 0 21,0 0 29,0 0-19,142 0-14,-71-5 1,9-2-9,-8-3-6,3 5 1,0-7 5,-3 6-1,-5-3-5,-7 4-3,-19 5 4,-10-1-5,-4 1-13,-18 0-44,-1 0-72,-5-7-123</inkml:trace>
  <inkml:trace contextRef="#ctx0" brushRef="#br0" timeOffset="96881.306">28330 8603 450,'0'0'108,"0"0"-74,0 0 55,0 0 22,0 0-40,0 0-5,17-69-23,-17 69-13,0 0-14,0 0-9,0 0-7,0 0-3,0 0-5,5 0 3,-5 0 2,0 0 1,0 0 2,0 0-2,0 0 2,0 0 0,0 0 0,0 0 1,0 0-1,0 0 5,0 0-3,0 0 0,0 0-2,0 0-2,0 0-21,0 0-82,3 0-71,10-5-107</inkml:trace>
  <inkml:trace contextRef="#ctx0" brushRef="#br0" timeOffset="98184.2195">29784 7990 585,'0'0'43,"0"0"33,0 0-1,0 0 7,0 0-28,0 0-54,0-47-4,0 47-5,0 4-12,6 24 13,18 8 7,-1 17 2,4 13-1,10 12 4,-7 13 7,3 17 2,-4 7-3,-3 9 4,-2-1-6,-7 12-1,-2 1-5,-7 4 3,4-5-5,-1 1 5,6-1 4,-2-2-9,2 6 10,1 11-4,-1 6-2,-2-2-4,-8-6 6,-1-12-6,-6-3 0,0-8 2,-1 0-2,-11-11 2,-3-4-2,12-8 0,3-6 0,0-5 0,0-5 1,0-1 0,8-13-1,7-5 1,-3-8-1,6-5-1,-1-12-2,5-6-4,-7 3-4,1-7 9,0-5 0,-5 0 1,1-12-2,-9 5-7,2-8-1,-5 4-8,0-1 10,0 2 4,0 5 1,0 9 3,0-5-3,0 7 0,0-5 3,0-1-1,0 1 1,0-5 0,7 0 1,-4-2 0,-1 6 0,-2 3 0,0 4 4,3 8 0,4 7-2,-2 4-1,12 6 1,0 5-1,-2-1 1,3-4 6,-3 5 2,-3-7-3,-6-2 0,-6 4 3,0-1-9,0 10 2,0 4 0,-16 4-3,1-2 1,10 6 0,-2 1-1,7-3 5,0 8-5,0-5 0,15 4 3,-3-11-3,-1 7 0,-6-6 0,-5 2 0,0 1-1,0 0 1,-11-2 0,-9-2 0,0 1 0,5-6-6,-4-3-4,9-3 3,5-5-7,5-3 7,0-7-22,0-12 7,0-8-9,0-13 15,0-9-30,0-6-38,0-12 39,-20-50-92</inkml:trace>
  <inkml:trace contextRef="#ctx0" brushRef="#br0" timeOffset="99326.3826">27027 11279 552,'0'0'0,"0"0"-24,0 0 2,0 0 22,0 0 22,0 0 11,0-4-15,0 4-7,0 0 10,0 0 17,0 0 12,0 0-10,0 0-21,0 0 6,0 0 4,0 0 10,0 0-11,0 0-26,0 0-2,0 0 0,0 0-6,32 0 4,24 0 2,50 0 8,48 0 1,25 0-2,25 0 13,13 0-16,-3 0 5,0 0-8,-8 0 4,-7 0-3,-3 0-1,-14 0 0,4-7 0,-10-3 3,-11 0-4,-9 2 0,-11-6 0,-2-3 2,-10 7-2,5-7-4,-20 8 3,3-7 2,-11 0 4,-1-6-1,-12 2 2,-2-3 4,6 0-7,1-2 1,10 3 1,8 7-4,2-2 1,-1 7-2,-11-3-2,-1 0 2,-9 2 0,-4-5 1,-1 5-1,-6-5 3,-6 0-3,-4 0 0,1 6 5,-3 5 8,0-2-13,-8 7 4,-4 0-4,0 0 3,-10 0-3,1 0 0,-10 0-2,-17 7 4,-6-7-4,-6 0 4,-9 0 1,-1 0-3,-5 0 7,1 0-7,2 0 0,2 0-1,-4 0-1,2 0 0,0 0 1,-5 0 1,0 0-7,0 0 4,0 0-3,0 0-14,0 0-32,0 0-60,0 0-85,0 0-245</inkml:trace>
  <inkml:trace contextRef="#ctx0" brushRef="#br0" timeOffset="100001.4094">32194 10938 366,'0'0'92,"0"0"-65,0 0 54,0 0-9,0 0-25,0 0-14,-5-11-22,5 11 6,0 0 1,0 0 21,0 0-11,-2 0 4,2 0-1,-1 0 0,1 0-9,-4 0-8,1 0-2,-2 0-4,-2-3-3,-1-1-2,1-1-2,-1 1-1,-1 2 0,3-1 0,-4-3 0,8 1 2,-3 2 2,3-5-2,2-3-2,0-5 0,0 4-8,0 4-11,0 0-1,0 4 12,0-1 7,0 5-1,0 0 2,0 0-8,0 0-42,0 0-23,0 0 5,0 0 9,0 0 4,0 0 16,0 0 20,0 0-22,0 0-38,0 5-31,19-1-7,4-4-76</inkml:trace>
  <inkml:trace contextRef="#ctx0" brushRef="#br0" timeOffset="100571.6501">32709 10845 206,'0'0'37,"0"0"-10,0 0 39,0 0 14,0 0-4,0 0-3,0 0-9,0 0-7,0 0 5,0 0-32,0 0 6,0 0 1,0 0-18,2-8-9,10 1-9,4-3 0,-4 5 3,3 0 6,5-2-8,5 5 2,2 2-1,10 0-3,-7 0 4,0 2 0,0 15-1,-6 5-2,-1 4-1,-3 6 2,-13 6-1,-2-2 4,-5 3-1,0-12-3,-12-4 0,-20-4 6,-10 2-6,-18-10 9,-10-2 4,0-9-3,3 0 0,7-4 6,9-23 3,0-5-7,17-12-7,14-3 9,10 0 13,10-1-12,0 3-12,13 4 8,18 7-7,-1 3-5,0 0 0,8 13-2,-3-2-2,14 10-51,-1-1-69,-9-5-177</inkml:trace>
  <inkml:trace contextRef="#ctx0" brushRef="#br0" timeOffset="101703.1893">29897 9149 42,'0'0'175,"0"0"-154,0 0 46,0 0 22,0 0-23,0 0-26,79-59-11,-71 53 1,1-2-4,4 4-9,-5-5 5,6 7-17,1-3 11,-10 2 20,2 3-2,1-7 5,7 7-28,7 0-9,11 0 3,7 0-1,5 7-1,2 12 6,-10 4 0,-2 0 2,-8 2-1,-7 7-8,-3 5 2,-6-5-3,-11 0 2,0-1-1,-8-8 3,-17 0 2,-12-6 10,-15-4-5,1-9 22,-1-4-4,-4 0-6,1-12-1,8-17-11,9-6 16,11-5-3,5 1 4,11-3 2,11 4-6,0 2-19,0 0-6,13 2-5,19 13-1,3 0-40,22 9-45,6 7-80,-7 0-139</inkml:trace>
  <inkml:trace contextRef="#ctx0" brushRef="#br0" timeOffset="102640.2914">27888 11108 298,'0'0'221,"0"0"-186,0 0 13,0 0 14,0 0 1,163-72-33,-115 68-14,2 4-6,0 0 3,-3 0-7,-8 18 0,-13 12-6,-7 4 0,-12 7 2,-7-2 5,-15 7 2,-34-3-2,-20-4 13,-16-8-9,-7-10-2,0-10-1,13-11-6,14 0 7,15-5 8,8-22 22,15-15 6,12-6-18,12-6 6,3-5-14,8 1-4,24 6-13,12 13-2,1 11-6,7 13 6,13 15-26,15 0-93,6 16-105,4 23-327</inkml:trace>
  <inkml:trace contextRef="#ctx0" brushRef="#br0" timeOffset="103674.5715">30627 13345 473,'0'0'85,"0"0"6,0 0 31,0 0-47,0 0-35,0 0-24,-106-63 11,81 63-15,-18 8-5,2 24 2,-2 12 2,11 11-9,4 2 1,13-2 4,11 4-4,4-12-1,0-3-1,27-7 2,5-12-2,0-10 2,8-7 5,2-8-5,8-8 5,5-32-1,2-14 1,-7-15-7,-3-8 8,-22-1-7,-12 2 3,-13 12-4,0 16 0,-23 5-1,-20 6-3,-8 9-18,-12 15-65,-4 7-120,5 1-219</inkml:trace>
  <inkml:trace contextRef="#ctx0" brushRef="#br0" timeOffset="120715.9835">16057 16001 132,'0'0'292,"0"0"-238,0 0-6,0 0 6,0 0 14,-37-114-9,32 98-3,1 6-9,-1 4-11,-1 2 4,6-1-1,0-1-5,-7 6-12,-3 0 3,-2 0 0,-13 0-13,-12 6-10,-15 24-2,-4 9-1,2 13 0,1 3 1,21 4-1,8 5 1,8 4-4,16 8 1,0 0 3,31-4-3,21-7-20,10-7-11,23-5-1,14-20-51,17-11-95,6-22-162</inkml:trace>
  <inkml:trace contextRef="#ctx0" brushRef="#br0" timeOffset="121083.0979">16757 16202 625,'0'0'39,"0"0"-39,0 0 0,0 0 5,136 70 18,-86-17-5,-6 2-3,-9 8-10,-20 1-5,-15 5-1,0-5 1,-35-4 1,-17-12 0,-15-10 2,-5-13-1,7-18-1,1-7 6,11-7-4,18-28 21,18-25 17,10-16-19,7-8-22,15 3 10,34 7-8,6 11 0,2 18-2,8 14-15,-1 9-96,-4 16-80,-12 6-206</inkml:trace>
  <inkml:trace contextRef="#ctx0" brushRef="#br0" timeOffset="121524.2342">17181 16325 130,'0'0'603,"0"0"-596,0 0-7,0 0 0,115 118 4,-86-60 24,-4 1-16,-10-4-4,-4-8-4,-7-9-4,-4-11 2,0-6-2,0-10 2,0-7 0,0-4 1,-4 0 11,-1-27 7,5-26-21,0-11-19,0 5 0,9 0 19,21 17 2,3 3 8,2 7-6,-1 9-4,1 11 6,-7 5 6,3 7-12,-1 0 1,0 19 2,-7 21 2,1 7-5,-8 3 5,-7 4-4,-3-2 4,-1-5-2,-5-2-2,0-9-2,0 4 1,0-13-57,0-12-110,0-15-225</inkml:trace>
  <inkml:trace contextRef="#ctx0" brushRef="#br0" timeOffset="121901.569">18300 16181 502,'0'0'39,"0"0"3,-169-11 55,112 11 17,10 0-62,14 0-18,14 15-24,13-2-10,6 6-6,0 9 3,0 5 3,38 3 0,17 3 5,14 1-2,4 0 0,-4 2-1,-9-4 0,-13-2-2,-12-2 0,-15-2-3,-20-2 4,0-3-2,-20 5-2,-32-4 3,-26-1 4,-13-7 1,-1-8 4,7-12-7,23 0-2,19-7-67,23-25-106,20-15-409</inkml:trace>
  <inkml:trace contextRef="#ctx0" brushRef="#br0" timeOffset="122411.5641">18785 15616 763,'0'0'83,"0"0"-32,0 0-18,0 0-17,0 0-16,0 0-14,-12 144 14,12-43 26,0 11-5,12-6 7,-9-10-9,2-5-11,-5-11-4,0-6-1,0-8-2,0-8 1,0-3-1,-5-8-2,-10 2-51,5-12-69,-2-21-154</inkml:trace>
  <inkml:trace contextRef="#ctx0" brushRef="#br0" timeOffset="122830.5828">19313 16576 590,'0'0'28,"0"0"-24,133-79-2,-63 47 16,-2 0-4,4 0-13,-11 0-2,-1 1-10,-18 2 3,-17 9 8,-12 9 1,-13-1 5,0 3 31,-8 3 13,-39 0-17,-13 6-14,-26 0 1,-11 21 25,-1 12 24,11 9-15,11 5-29,23 2-1,19-6-15,18 1 1,16-4-6,0-5-4,25 2 2,38-10 3,31-7-1,16-10 2,21-10-6,1 0-21,0-25-80,-8-20-106,-2-10-230</inkml:trace>
  <inkml:trace contextRef="#ctx0" brushRef="#br0" timeOffset="123152.2753">18435 16096 783,'0'0'81,"0"0"-65,0 0-10,139-27 34,-18 12-9,32 3-19,3 1-4,13 7-7,-7 4-1,-5 0-17,-3 0-98,-13 0-138</inkml:trace>
  <inkml:trace contextRef="#ctx0" brushRef="#br0" timeOffset="123617.7895">20438 15508 744,'0'0'80,"0"0"-32,0 0 4,0 0-30,0 0-22,0 0-8,-5 144 8,20-41 32,0 13-9,3-5-11,-6-7 2,-4-5-6,-8-2-3,7-6 0,-7-4-2,0-3-3,0-13-11,0-3-64,0-19-66,0-29-206</inkml:trace>
  <inkml:trace contextRef="#ctx0" brushRef="#br0" timeOffset="123976.789">21145 15375 757,'0'0'91,"0"0"-47,0 0-19,0 0-25,0 0-1,0 122 1,2-25 33,6 16-7,-8-1-11,5-13 0,4-7-6,1-12-4,1-9 3,-2-2-4,-1-10-3,-1-7 0,6-5 1,2-2-2,0-8-31,2 6-51,11-7-79,1-9-115</inkml:trace>
  <inkml:trace contextRef="#ctx0" brushRef="#br0" timeOffset="125566.8728">22410 16103 87,'0'0'716,"0"0"-622,-156-93-12,84 78 0,-3 9-21,0 6-21,3 0-14,18 21-24,6 11-2,21 12-1,5 0 1,22 3 0,0 1-16,22-7-39,23-8-6,19-16-13,4-12 18,-4-5-6,-4-7 32,-15-18 22,-18 2 8,-15 2 29,-12 10 72,0 1-17,0 3-6,0 7-8,0 0-40,-5 0-30,-2 13-3,-6 19-3,9 15 4,4 9 2,17-5-1,28-2 0,24-17-27,14-12-27,4-13 2,2-7-7,-5-32 14,-11-33 18,-7-31 19,-18-11 2,-3-21 7,-25 10 13,-15 8-5,-5 6 48,0 15 20,-16 13-15,-4 17-9,3 7-3,7 21 1,3 4-26,4 10-4,-2 10-7,3 3 2,2 4-15,-3 0-6,-2 21-13,-17 41-2,0 31 19,2 21 2,5 7 1,10-3-1,5-7-3,5-8 1,25-13-2,12-4-25,13-19-23,-1-12-5,9-23-13,13-20 10,1-12 12,10-27 2,1-37 3,-4-23 26,-14-9 17,-18 1 5,-17 14 35,-23 11 25,-12 13-4,0 15 3,0 14-3,0 11-4,0 13-5,0 4-43,-7 0-9,2 21-16,-10 34 0,-2 22 14,7 14 2,10-1 2,0-3-2,32-2-4,10-14-22,10-15-12,1-11-9,1-25 6,3-13 6,10-7 11,8-32 11,-3-32-10,1-16 21,-12-6 2,-8 1 4,-23 14 16,-10 14 22,-5 13 10,-11 17 0,-3 4 5,-1 10-1,0 6-20,0 7-11,0 0-25,0 0-6,0 7-8,0 29-5,0 18 9,0 17 10,0 3 1,17 0-1,5-9-3,6-3-18,12-13-3,-6-16-7,11-7 4,-3-15 6,-4-11 8,2-5 5,2-35 8,-8-19 0,-16-18 2,-6-4 3,-12 7-4,-7 9-1,-26 17 1,3 10 8,6 17 8,9 5-2,2 10-9,11 6-6,2 0-5,-2 23-5,1 18 0,1 9 4,0 7-36,33-2-6,7-13-9,14-5 0,-6-20 10,4-17 17,0 0 20,0-23 10,-5-18 6,-10 1 26,-11 5 25,-11 3 10,-1 10 19,-11 12-16,2 5-14,-5 5-23,0 0-33,0 0-14,0 9-5,7 19 7,-2 20 11,3 3-10,4-2-49,6-9-7,1-21-4,6-13-8,10-6 40,10-22 18,12-25 2,-3-8 19,-8-2 4,-12 10 68,-14 13 3,-12 13 45,-1 10-35,-7 11-7,0 0-62,2 0-16,1 26-18,10 22 8,1 22 10,6 11 0,2 5 1,3-6-1,6-11-3,5-10-70,9-11-54,7-24-48,-6-24-153</inkml:trace>
  <inkml:trace contextRef="#ctx0" brushRef="#br0" timeOffset="125860.5218">23228 15544 596,'0'0'50,"0"0"-41,0 0-9,142-9 39,-35-6-8,0-3-10,10 1-2,4 2-7,6-2-3,8 2-9,13 0 0,4 0-25,5-2-126,-3-10-383</inkml:trace>
  <inkml:trace contextRef="#ctx0" brushRef="#br0" timeOffset="128676.0393">27688 16106 561,'0'0'118,"-149"-96"-18,42 59-26,-26 19 19,-7 9-42,3 9-14,10 12 3,18 20-13,24 10-13,16 7-13,22 0 0,22 2-2,23-2-2,2-7-3,32 0-20,27-15-28,13-15-7,3-12-21,-7-22 23,-1-37 1,-18-20 25,-11-24 33,-6-20 3,-12-15 1,-5 14 42,-5 7 7,-1 22 31,-3 15-38,1 16 25,-4 20-23,-3 16-23,0 13 32,0 15-17,0 0-40,0 15-4,0 40-21,0 30 25,0 23 4,0 19-2,0 0-1,0 4-1,0-14 1,17-18 1,10-12-1,10-11 1,5-12-2,11-21-3,11-11-22,4-18-7,-3-14-5,7-14 15,0-41 1,-5-19 11,-2-12 6,-9-5 4,-8 6 0,-18 6 9,-10 20 37,-10 15-5,-8 18 11,-2 11 15,0 8 0,0 7-35,0 0-32,0 0 0,0 27-18,0 26 8,0 15 10,0 4 3,0 4-3,13-13 0,19 1 0,18-10-1,26-7-33,11-13-53,13-19-27,15-15-16,-4-15-51,4-29-63,-4-15-41,-18-1 85,-19 1 200,-19 6 85,-18 5 44,-22 7 82,-15 3-28,0 2-40,-7-4-11,-23 4-45,-7 8-16,-6 1-19,-9 6-10,-16 16-28,-1 5-9,2 22-2,7 20-4,25 11 1,13 6-3,22 0-6,5 0-16,47-10-29,20-9-12,10-12-6,6-19 1,4-9 13,-20 0 12,-6-24 36,-21-8 10,-15 4 17,-13-3 79,-17 5-13,0 9 16,0 7-19,0 5-13,0 5-7,0 0-27,0 0-33,0 5-9,0 22-3,0 14 7,0 7 3,20 7 1,15-3-17,15-8-47,12-8-27,6-20 0,6-11-5,1-5-20,-3-30-18,-3-19 22,-17-5 38,-11-9 65,-12 3 10,-12 7 60,-17 5 43,0 1 21,-19 8-29,-11 4-2,-13-4-36,8 12-4,1 12-9,16 7-15,6 4-8,10 4-18,2 0-3,0 0-10,0 21 0,0 11 0,5 0-14,22-5-19,1-4 24,-2-10 7,5-5 5,-4-8 4,-7 0 2,0 0 1,-3 0 2,-7 0 0,-10 0-2,0 0 0,5 11-3,-5 20-7,0 13 10,0 14 4,0 5 5,0-3-1,0 4-1,0-10-2,0-5 1,0-9-5,0-8 3,-5-10-4,5-12 1,0-4 1,0-6 0,0 0 6,0 0 7,0 0 21,0 0 10,0-15-23,0-8-22,0 13 3,5-1-4,-5 11 0,0 0-1,0 0-2,0 0 6,0 0-3,0 0 0,0 0-7,0 0 5,0 0-6,2 27-3,8 16 7,-2 12 4,4 12 1,1 8 4,-3 5 4,-5-4-6,-5-8 3,0-4-6,0-6 3,0-4-3,-18-10 1,-1-8-1,-4-9 0,-14 0 3,2-15 1,-20-8-4,11-4-8,1-31-6,23-38-2,20-26-13,0-25-19,50-14 17,24-14 17,13 9 13,11 3 0,1 10 1,6 21 12,4 6-7,-8 10 22,-6 8 10,-17 16-13,-14 12-10,-20 17 1,-21 9 6,-10 12 8,-13 8 2,0 1 10,-6 2-26,-31-3-15,-13 3-5,-4 4-6,2 0 10,26 0 0,7 6-4,19 16-7,0 13 4,13 4-11,31 9 2,13 5 14,10 2-1,-19-4 1,-8 2-4,-14-10 5,-10-4-7,-16-2 8,0-2 1,-11-3 0,-13 0 0,7-4 1,2-6-1,9 4-1,6-5-1,6-4 2,33 0-16,21 0-10,20-9-17,6-1-3,-6-7 1,-5 0 9,-8-11 23,-10-17 11,-2-7 2,-11-5 5,-4-13-3,-10 1 46,-15 4 4,-12-1-11,-3 7 5,0 10-5,-13 5-11,-7 6-8,0 14-5,-5 3-11,1 4-6,-2 0-5,-8 32-3,6 15 0,11 6 5,9 2 2,8 4-10,0-6-34,21-5-4,16-10-15,5-16 28,0-14-3,0-8 9,4-15 21,-12-23 6,-1-20 3,-1 0 6,-13-6 13,-4 9 25,-7 13 10,-1 8 11,-7 24 4,0 5-12,0 5-36,0 0-21,0 0-6,0 23-6,-7 14 1,-3 17 8,3-1 1,7-2 2,0-2 1,0-5-1,17-1-1,8-8-67,7-3-56,5-15-37,1-17-148</inkml:trace>
  <inkml:trace contextRef="#ctx0" brushRef="#br0" timeOffset="129167.8455">31925 16005 573,'0'0'202,"0"0"-62,0 0-18,0 0-17,0 0-48,0 0-41,0 0-16,0-47-15,0 88 6,0 14 9,0 4 2,3-2-2,4-10-27,3-13-53,0-13-17,3-11-30,16-10 22,6-30 57,13-15-1,7-12 49,-11 3 2,-9 6 98,-11 16 13,-13 11 4,-7 15-27,-4-1-20,0 7-40,0 0-30,0 17-14,0 16-1,0 21 15,0 5 0,6-2-32,11-8-44,10-22-18,8-16 22,12-11 27,6-17 3,-6-30 31,2-12 11,-6-4 29,-19 8 76,-9 12 12,-7 16-16,-8 12-6,0 10-2,2 5-45,-2 0-39,5 0-9,6 15-18,11 29-3,8 20 21,10 16 4,-5 4-4,2 2-72,0-5-53,5-23-97,-2-15-282</inkml:trace>
  <inkml:trace contextRef="#ctx0" brushRef="#br0" timeOffset="168592.7221">3169 8305 274,'0'0'213,"0"0"-164,0 0-8,0 0 26,0 0 4,0 0-29,0 0-7,-53-54-19,53 54-3,0 0 5,0 0 5,0 0-4,0 0 0,0 0-3,-4 0 4,4 0-7,0 0 1,0 0-6,0 0-1,0 0-6,-6 0-1,6 0 0,0 0-2,0 0-2,0 0 0,0 4 1,-5 13-5,5 10 6,-2 15 2,0 7-2,-3 15 2,5 4 3,0 3-2,0 9 2,0-6-3,9 5 2,6-8-2,5-8 4,-2-4-4,-3-2 2,-3-6-1,3-8-1,-7-1 3,2-15-3,-5 0 1,6-12-1,-6 0 0,-2-8 0,0-7 0,-3 0 1,0 0 1,0 0 1,0 0 3,0 0 3,0 0 8,0 0 19,0 0-8,0-7-7,0-8-1,0 0-16,-6-3-3,1-8 2,-11 5-2,6-10-1,2-4 0,-4 0 0,2-2 0,2-1 0,-7-5 1,5 6-2,-4-4 2,3 3-1,1 0 1,1 11 0,-2-5-1,-3 9 0,9-3-1,-5 3 4,2 5-3,1 1 0,2-3 1,-5-2 0,7 0-1,-2 0 0,1 2 0,-2-2-2,1 1 1,1 2 0,4 1 1,0 4-2,0-1 5,0 0-7,0 3 5,0-5-1,0 2 0,0-1 0,0 0-6,0 0 6,0 1-1,7-2-3,5-4 4,6-4 0,2 4-2,9-1 0,-9 3-3,6 1 4,3 4-2,-9 1 2,-2 8-1,2-2 0,2 2-6,-3 5 5,1 0-1,-5 0-1,3 0 3,1 0-1,-4 5-1,0 7-1,5 3 0,-5 0 2,-2 0 0,-1 2-7,-9 1 6,-3 5-4,0-3 6,0 10 2,0-2-2,0 3-1,-10-2 1,-5-3 2,3 1 0,-3-6 4,4-5-4,7 0 0,4-11 0,0-4-4,0-1 1,0 0-3,0 0-5,0 0 3,0 0-3,0 0-1,15 0 2,12 0 10,15 3-2,10-1 2,11 2 1,1 1 0,11 2 0,-6 4 0,-6 10-1,-9-1-3,-6 7 3,-12 7 6,-8-3-6,-8 1-9,-8 6 8,-12-2 1,0 11 2,-17 0-2,-26 4 0,-14 7 2,-19 5 2,-4-7 1,-5-5-4,1-8 0,9-10 2,11-13-3,19-8 3,18-11-3,12-1-2,9-7-11,6-30-93,10-14-153,35-8-251</inkml:trace>
  <inkml:trace contextRef="#ctx0" brushRef="#br0" timeOffset="169395.6617">4462 8325 149,'0'0'265,"0"0"-236,0 0 4,0 0 37,0 0-22,0 0-15,0 0-23,-6-16 34,6 16 11,0 0-18,-5 0 10,5 0-6,-4 0 0,4 0 0,0 0-10,0 0-13,0 0-12,0 0 3,0 0-9,0 0-1,0 0-2,19-10 1,19-7 2,19-3 6,10-7-5,17-4-1,4-5 2,-2 0 0,-4 0-2,-14 8 1,-14 1-1,-14 6 0,-17 7 2,-13 5 0,2 2-2,-9 6 0,-3-4-1,4 5-26,-4 0-96,0 0-120,-4 0-199</inkml:trace>
  <inkml:trace contextRef="#ctx0" brushRef="#br0" timeOffset="169769.1807">4625 8779 378,'0'0'201,"0"0"-199,0 0 0,0 0 8,0 0 20,0 0-21,35 0 21,2-20 16,23-10 7,7-6-9,8-5-23,9-8-5,-1 2-6,-11 2 0,-2 4-10,-13 3 0,-12 13 1,-14 3 2,-13 9 4,-6 5-7,-9 7 0,2 1 0,-5 0 0,0 0-9,7 0-50,-7 0-68,11-5-58,5-7-151</inkml:trace>
  <inkml:trace contextRef="#ctx0" brushRef="#br0" timeOffset="170541.7788">5958 7641 404,'0'0'135,"0"0"-115,0 0 16,0 0 14,0 0 34,0 0-53,5-105 5,-5 104-6,0-3 8,0 4-3,-20 0-12,-17 0-23,-20 8-6,-6 15 5,-9 9 1,11 2 1,18-9 0,23-10 0,11 7-1,9-5-5,0 2 3,29 4-1,14 2 2,26-2 1,10-3 0,11-2 2,2-2 1,12 0-2,-6 0-1,1 3 4,-5-1 1,-9 4-5,-5-6-3,-16 8-11,-14-6 11,-18-2-2,-15 0-17,-14-5 8,-3 2 10,0 1 1,-8 2 3,-21 4 2,-18 2 2,-11-1 7,-6-5-11,2-1 8,5-3-5,14-4-2,14-4-1,14 2-1,10-6-21,5 0-55,10-14-95,36-21-266</inkml:trace>
  <inkml:trace contextRef="#ctx0" brushRef="#br0" timeOffset="170998.9247">6988 7554 636,'0'0'91,"0"0"-49,-165-13 10,104 24-7,13 15-1,8 13-39,11 4-2,21 5-3,8 3 0,3 3-3,36-6 0,18-14-28,6-11-4,6-16-24,-2-7 19,-7-5-17,-17-18 38,-14-9 17,-9-4 2,-13 0 35,-7-3 32,0 2-13,-15 12 27,-5 1-16,6 14-21,6 4 8,1 2-13,7 4-16,0 0-17,0 0-6,0 0-3,0 0-10,0 12-9,7 13 19,15 7 3,1 0 1,7 0 0,-7 0 0,8-7-1,-5-2-3,-4-5-17,5-2-37,-5-3-23,-2-10-59,-5-3-48,0-13-32,-5-24-173</inkml:trace>
  <inkml:trace contextRef="#ctx0" brushRef="#br0" timeOffset="171855.1193">7328 7586 491,'0'0'127,"0"0"-1,0 0-2,0 0-55,0 0-25,0 0-35,0-47-9,0 47-16,25 19 11,5 8 5,7 2 0,-2 2 0,-2-8 1,-2 4-1,-5-5 0,-2-7-2,-11-7-26,-1-4-29,-7-4 7,3 0 28,2-32 19,5-12-13,0-3-24,-6-1 40,1 16 8,-5 5 24,1 17 24,-6 3 25,0 6-36,0 1-17,0 0-18,0 0-10,0 0-4,0 0-7,9 16 6,13 3 4,-4 2-3,-3-2 4,5-5 2,-5-5-2,0-4-18,-8-5-29,5 0 16,-4-10 30,7-21 0,-5-8 1,2-7-2,-4 2 2,2 8 2,-10 8 0,4 6 41,-4 11 3,0 0-14,0 11-4,0 0 1,0 0-15,0 0-14,0 0-9,5 0 0,10 22-2,11 5 11,8 5 0,-1-1 1,16 0 0,-2-7 1,-6-3-2,3-10-6,1-4 6,-6-7-24,6 0 2,0 0 3,0-22-1,-3-10 15,-2-9-5,-1-9 10,-6-11 0,-13 2 2,2-5-2,-19 10 13,-3 3-8,0 15 23,0 6 8,-18 15-3,3 3-13,3 7 17,5 5-20,7 0-12,0 0-5,-1 8-10,-4 27-8,3 12 18,2 8 0,0 2 0,20-7-4,20-8 4,14-10 0,9-15 0,21-12-7,10-5-8,8-22-14,3-14 10,-6-8-17,-9-9-14,-15-2-40,-14-2-49,-25 7-171</inkml:trace>
  <inkml:trace contextRef="#ctx0" brushRef="#br0" timeOffset="173535.9223">3843 10864 613,'0'0'49,"0"0"-8,0 0 24,0 0 3,0 0-23,0 0 2,-33-94-17,33 94-11,-7 0-4,7 0-10,0 0-5,0 0-8,0 13-1,12 24-2,18 20 10,7 13 2,8 15 2,4-3 4,-4-2-4,8-11-1,-4-6 0,-4-9 2,-7-11-2,-7-12 1,-16-14-2,-7-5 1,-1-9-2,-7-3 0,0 0 8,0-20 11,-27-34-7,-7-20-10,1-23-2,-2 0 1,-5-3 1,13 15 0,-3 18 0,3 17 16,7 21-6,10 9 11,5 15 6,5 5-4,0 0-25,0 0-3,0 15-11,27 34 5,21 21 5,11 8 3,16 2 2,4-10 1,18-6-1,-5-15-1,13-14 0,-11-11 1,-9-13 0,-15-6 2,-21-5-3,-9 0 2,-25-21 0,-10-21 10,-5-24-3,-5-16-8,-38-9 3,-23 2-7,-22 2 3,-11 9-2,-5 4 2,-3-1 9,3 4-4,12 3 8,22 10-3,22 14 0,26 17-3,14 17-7,8 3-1,35-1-60,43 0-104,34-1-9,14 4-142</inkml:trace>
  <inkml:trace contextRef="#ctx0" brushRef="#br0" timeOffset="173843.413">5602 10446 762,'0'0'82,"0"0"-44,0 0 28,43-145-39,11 103-13,17-6 0,15 1-12,6-4 3,1 0-5,-2 4 4,-14 3-4,-2 12-7,-18 15-52,-9 12-75,-22 5-114,-21 5-237</inkml:trace>
  <inkml:trace contextRef="#ctx0" brushRef="#br0" timeOffset="174030.5763">6046 10803 237,'0'0'548,"0"0"-453,0 0-47,0 0-19,203-191-22,-86 109 7,-8 5-13,-11 14-1,-19 21 0,-10 12-77,-6 7-119,-14 6-275</inkml:trace>
  <inkml:trace contextRef="#ctx0" brushRef="#br0" timeOffset="179077.2014">7828 9384 317,'0'0'284,"0"0"-263,-135-61-18,98 53 61,3 8 31,6 0-53,-2 13-40,-15 32-2,11 18 0,-6 7 0,15 1-1,22-8 0,3-4 0,8-12-4,37-9-1,9-14 6,9-16 2,12-8 8,-3-3-8,4-34 8,-19-13-8,-12-9 0,-15-11 4,-15-9 3,-15-9-2,0-12 23,-30 4 5,-5 2 4,-2 7-32,-5 12 21,5 19 3,5 15-7,14 13 11,5 13-12,11 10 5,2 5-27,0 0-1,0 17-12,0 31-6,18 32 15,22 18 3,9 10 0,15-4-7,6-14 8,13-11-2,1-14 2,-2-10 0,-7-19-1,-13-10 4,-7-15-4,-16-11-5,-6 0 5,2-37 0,1-16 10,-8-23-9,-3-10 0,-6-4-1,-14 11 2,-5 16 3,0 22-5,0 17 7,0 18 29,0 6-9,0 0-27,0 0-4,0 12-1,6 16-14,13 12 19,6 7 0,15-3 1,5-12-1,7-15 3,1-9-1,1-8 0,-2-8-2,5-41-6,-9-15 5,-6-22-1,-15-22-3,-17-8 2,-10-12 1,-15 2 1,-29 10 0,-4 11 0,-6 19-1,4 22 2,7 11 5,14 17 13,7 11 12,16 9-9,-1 11-7,7 5-13,0 0-1,0 5-9,0 36-12,25 27 10,9 32 11,14 24 6,12 8-6,9-2-3,10-4 1,-1-6 2,6-3 2,3 0 0,-4-14-2,8-16 1,-9-15-1,-2-13-9,-8-15 2,-9-17-7,-2-13-19,-13-13 8,-9-1-2,-6-6 12,-11-30 2,-14-19 6,-8-3-18,-8-4-18,-41 2 13,-21 11 15,-22 10 4,-22 17 5,-4 6 3,14 7 3,25 3 27,31-5-3,28 7 10,20 2-6,0-2-24,11-18-4,40-9-7,21-16-3,21-19-17,-6 3 19,-12 2-2,-23-11 10,-17 1 0,-23-6 1,-12-2 0,0-1-1,-27 1 0,-14 5 4,-20 3 14,1 3-1,3 4 0,9 11 13,6 6-6,15 12-11,12 12 1,8 10 17,7 8-16,0 3-14,0 2-1,0 0-15,0 7-3,29 37 10,6 19 8,13 23-1,3 10 1,7 11-3,7-6 3,7 6 0,4-8 2,-4-11-2,1-5 1,1-9 0,-11 2 2,1-4-3,-14-4 1,5-4 0,-13-12-1,0-8 0,-10-10 0,-7-10 0,-3-12 0,-7-7-2,-12-5 0,5 0-5,-1-30 6,-4-25-10,2-14-8,-5-11 6,0-1-15,-26 0-3,-11 13 7,-5 7 22,-8 4-4,-5 13 6,-9 3 0,7 12 15,4 4 9,7 9 3,20 4 8,12 9-22,14 3 6,0 0-18,0 0-1,0 0-10,0 26-7,20 13 14,4 7 1,21-4 2,5 0 1,14-10 4,8-9 0,6-12-4,-2-11 2,-5 0 3,-2-11-5,-5-27-1,-9-9-9,-12-21 7,-3-18 1,-16-13-3,-2-5-6,-17 11 7,-5 20 0,0 12 1,-17 13-2,-8 7 4,1 9 0,-6 9 14,15 7 9,0 7-14,7 7-2,1 2-6,0 0-1,-4 14-6,2 22-4,-2 11 6,7 8 0,4-4 4,0-1 0,24-8 0,16-5-2,-2-7 4,11-11-3,4-14 4,8-5-6,-1-16 2,3-28-6,-6-14 2,-3 0 3,-9-15 2,-12 0 3,-6 9-2,-12 12 2,-11 21-3,-4 16 31,0 7 2,0 8-7,0 0-17,0 0-9,0 0-10,11 23-4,11 15 9,20 3 4,10-3 1,16-2 1,8-14 1,7-5 2,-1-14 0,2-3-2,-9 0-4,-18-10 2,-8-15-11,-8-9 1,-7-12 8,-16-8 0,-6-10-6,-12 7 8,0 2-3,-12 2 2,-18 8-7,-3 11 8,-2 6 2,6 10 9,9 6 2,5 8-6,12 4-2,-9 0-5,5 12-13,-8 22 7,3 6 2,12 9 2,0-5 2,5-3-1,24-10 1,13-8-2,0-8 1,14-10-3,-4-5-10,-3 0 1,1-27 2,-5-14 6,-8-2 3,-7-5 3,-5 7-1,-13 6 6,0 15-1,-12 8 16,0 7 23,0 5-27,0 0-17,0 0-6,0 0-1,5 22-8,10 5 9,0 14 6,13-5 2,7-5-2,0-4-8,-1-13-28,-4-13-12,3-1 7,-3-14 23,4-21 1,-7-12-1,-4-7 8,-6 5 10,-4 16 2,-9 12 32,-4 10 10,0 8 23,0 3-21,0 0-28,0 0-18,0 0-10,11 5-4,4 22 8,17 5 5,15-2 2,10-9-4,6-12 1,1-9-30,1 0-1,4-28 0,-14-15-9,-13-20 18,-12-8 6,-18-16 4,-12-2 13,0 8 1,-27 9 28,-5 12 25,0 6 29,2 13-22,3 2-21,6 11-1,12 9 9,3 11 5,6 5-27,0 3-25,0 0-12,0 21-10,25 31 2,13 19 20,12 19-1,-1 0 1,9 8 2,6-1 0,1-8-2,4-9-41,6-12-68,-11-20-67,-12-28-76,-16-20-287</inkml:trace>
  <inkml:trace contextRef="#ctx0" brushRef="#br0" timeOffset="179205.9227">13840 7247 729,'0'0'126,"0"0"-39,109-134-50,8 87-34,25 7-3,10 8-8,-15 6-191,-18 6-440</inkml:trace>
  <inkml:trace contextRef="#ctx0" brushRef="#br0" timeOffset="181829.5975">2646 14039 296,'0'0'167,"0"0"-137,0 0 28,0 0 6,0 0-26,0 0-14,0-96-7,5 80 13,-2 7-6,4 3 0,-7 6-8,0 0 1,0 0-3,0 0 1,0 0 3,0 0 0,0 0 1,0 0 3,0 0-2,0 0 3,0 0-2,0 0-5,0 0-5,-10 0-9,-5 0 3,-5 6-5,-4 11-3,-4 7 3,-4 7 0,2 1-3,-4 8 1,4 2 2,0 1 0,3-5-5,12-2 10,4-4-11,4-5 8,7-5-6,0 3 4,0-6-2,0 1 1,12-4-2,14-5 1,8-7-1,4-4 6,18 0-3,0 0 9,15-4-8,1-16 8,6 3-4,3 3-5,-15 1 0,-10 11 0,-8-1 0,-18 3-1,-1 0-4,-9 0 0,0 0 5,0 3 0,-7 4-1,9 1 1,-7 0 1,-7 3-1,6-3 0,-9 0-4,-2-3 3,-3 6 0,4-3 0,-4 4 1,0 4 0,0 6 2,-31 10-1,-2 5 2,-21 7 3,-6 0 0,0-8-2,-4-4-4,8-5 2,0-12 1,18 0-3,13-13-1,5-2-15,15 0-21,5-17-70,11-30-174</inkml:trace>
  <inkml:trace contextRef="#ctx0" brushRef="#br0" timeOffset="182212.095">3668 13779 597,'0'0'136,"0"0"-60,0 0 27,0 0-29,0 0-47,0 0-24,22-34-3,13 9-2,10-3 1,17-8-2,0 2 3,1-1 0,-6-4 2,3 3-2,-8 4 0,-5 0-42,1 5-28,-9 0-47,1 5-52,-16 7-169</inkml:trace>
  <inkml:trace contextRef="#ctx0" brushRef="#br0" timeOffset="182482.6193">4104 14153 629,'0'0'48,"0"0"-38,0 0 39,0 0 16,0 0 13,163-97-37,-86 48-25,-4-3-12,7 9 1,-13-5-5,-3 10 3,0-1-3,-16 7-9,-1 5-78,-5-3-29,-5-3-108,-16-8-279</inkml:trace>
  <inkml:trace contextRef="#ctx0" brushRef="#br0" timeOffset="183500.8837">5172 12907 685,'0'0'168,"0"0"-147,0 0 64,0 0-39,0 0-46,0 0-7,15 4-13,26 30 16,8 8 3,8 13 1,1 4 7,-2-1 4,-1 1-5,-2-7-6,-4-1 6,-4-15-3,-11-6-3,-11-8 3,-8-10-3,-5-7 1,-5-1 1,-5-4 0,0 0 5,0 0 4,0-4 25,-15-19 17,-12-18-47,-10-8-5,-4 2 1,-6-8 2,-2 3-4,4 7 0,3 5 0,7 8 6,10 9 0,7 12-6,11 1 5,2 5 19,5 5-10,0 0-14,0 0-11,5 0-7,25 26 2,19 10 15,14 4 1,16 1 0,9-8 0,6-6 1,0-10-3,-16-8 2,-12-9 0,-18 0 0,-18 0 0,-18 0-3,-2-11 3,-10-19 16,0-15-1,0-17-14,-3-4 0,-31-8 7,-8 6-8,1 2 0,-3 14 1,-3 8 1,10 8-2,-4 4 0,12 10 0,4 7 1,10 3-1,12 10-7,3 2-55,0 0-73,0 19-196,15 11 125</inkml:trace>
  <inkml:trace contextRef="#ctx0" brushRef="#br0" timeOffset="183817.7825">6242 12549 715,'0'0'101,"0"0"-101,0 0 0,147-15 3,-38 15 39,15 0-17,3 0-1,0 0-13,-5 0-2,-8 11-9,-27-2-4,-12-1 2,-26-5-5,-16 2-4,-13-3-23,-8-2-32,-9 0-33,-3-2-23,0-28-215</inkml:trace>
  <inkml:trace contextRef="#ctx0" brushRef="#br0" timeOffset="184071.8362">6916 12155 527,'0'0'228,"0"0"-123,0 0-15,0 0-23,0 0-58,0 0-9,-40 68-14,40-3 14,20 6 3,0-4-1,4-12 2,6-2-4,-2-10 1,4-6-1,-10-7 2,5-6-2,-12-3-8,6-6-51,-1-11-78,11-4-82,-3-36-340</inkml:trace>
  <inkml:trace contextRef="#ctx0" brushRef="#br0" timeOffset="184370.2827">7554 11347 476,'0'0'399,"0"0"-300,0 0-67,0 0 26,0 0-58,0 0-13,0 2-1,40 41 9,17 4 10,6 5-3,-1-6 2,2 5-3,-7-7-1,-9-2 1,-3-3 0,0-11-1,-6-5-7,-6-2-55,9-15-67,-8-6-69,-1 0-183</inkml:trace>
  <inkml:trace contextRef="#ctx0" brushRef="#br0" timeOffset="184619.9626">7945 12161 662,'0'0'181,"0"0"-172,0 0 7,0 0 4,0 0-19,223-150 6,-130 91-7,-1 6 1,-6 3-1,-9-3 3,-7 6-3,-7-1-2,-6 9-16,-8 8-57,-7 0-77,-19 15-136</inkml:trace>
  <inkml:trace contextRef="#ctx0" brushRef="#br0" timeOffset="185047.1005">8412 12331 445,'0'0'266,"0"0"-210,0 0 12,0 0 7,0 0-42,129-43-5,-69 37-18,2 6-4,-4 0 2,6 5 3,-11 18-10,-2 9-1,-11 4 2,-5 3-5,-17 2 6,-8-3-5,-10 0 2,0 5 0,-33-6 0,-9-2 2,-6-12 3,4-11-4,4-12-1,11-27 0,14-48-5,15-38-13,10-36-12,44-5 17,21 4 7,12 21 5,10 27-1,-3 23-5,-14 19 6,-13 19-65,-13 20-127,-24 10-280</inkml:trace>
  <inkml:trace contextRef="#ctx0" brushRef="#br0" timeOffset="189711.5477">26717 2011 560,'0'0'106,"0"0"-106,0 0-4,0 0 4,-20 172 23,20-106 18,4 10-11,27 1 0,21 2-11,12-5 7,11-8-9,9-10-12,-4-10 3,10-11-3,-1-7-3,-2-7-4,-12-11-1,-13-10-77,-10 0-71,-4-24-132</inkml:trace>
  <inkml:trace contextRef="#ctx0" brushRef="#br0" timeOffset="190131.2854">27607 1848 729,'0'0'56,"0"0"-6,0 0 4,0 0-54,0 0-23,0 0 19,131 101 4,-49-44 11,13 3 21,-1-2-28,-14-10 0,-18-2-2,-15-7 0,-21-11-1,-10-10-1,-15-9 0,-1-8 0,0-1 4,0 0 12,-20-6 40,-18-26-24,-4-18-25,0-13-1,5-16 1,17-1-6,-2-1 4,12 7 0,2 13-2,8 8 2,0 15-2,0 3-3,7 8-11,35 6-78,13 1-170,13 4-243</inkml:trace>
  <inkml:trace contextRef="#ctx0" brushRef="#br0" timeOffset="190404.5586">28524 1896 288,'0'0'354,"0"0"-340,0 0 1,0 0-13,0 0 0,204-150-2,-119 111 0,4 2 4,-15 6 2,-13 7-6,-22 9 1,-22 8-1,-9 2 0,-8 2-7,0 3-75,0 0-258</inkml:trace>
  <inkml:trace contextRef="#ctx0" brushRef="#br0" timeOffset="190606.0132">28955 2184 103,'0'0'437,"0"0"-345,0 0 10,0 0-39,163-94-36,-70 47-12,13-5-4,3 5-11,4-1-15,-17-1-136,-13-5-175</inkml:trace>
  <inkml:trace contextRef="#ctx0" brushRef="#br0" timeOffset="190881.7669">29852 1072 249,'0'0'593,"0"0"-483,0 0-28,0 0-35,0 0-47,0 0-14,40 74 14,14 2 3,11 5 21,7 1 2,2-3-10,-6-6-5,1-3-8,1 1 0,-6-5 0,-8-2 1,-5-12-4,-11-10-39,-20-10-40,-15-7-41,-5-16-113,0-9-163</inkml:trace>
  <inkml:trace contextRef="#ctx0" brushRef="#br0" timeOffset="191158.4476">30869 813 792,'0'0'145,"0"0"-145,0 0-21,0 0 21,156 175 38,-83-64-11,8 9 12,-9 3-18,-9-2-20,-13-4 9,-21-5-10,-29-3-4,-22-9-2,-68-5-41,-51-10-39,-38-21-89,-32-23-331</inkml:trace>
  <inkml:trace contextRef="#ctx0" brushRef="#br0" timeOffset="193261.935">14405 2107 433,'0'0'149,"0"0"-116,0 0 34,0 0 29,0 0-46,0 0-24,0 0-17,0 0-4,-15-26-2,15 26-1,0 0-1,-8 0-1,-19 14 1,-6 18 2,-17 12 20,-2 10 5,-8 7-6,1 15-7,2 7 2,7 3-9,10 5 10,10 6-15,25 8-3,5 2 2,15 0-2,38-8 4,18-15-4,5-11 10,18-14-10,12-15 2,11-10-2,5-15-33,10-13-56,-5-6-72,-17-10-198</inkml:trace>
  <inkml:trace contextRef="#ctx0" brushRef="#br0" timeOffset="193831.2351">14436 2604 472,'0'0'162,"0"0"-119,0 0 43,133-84-27,-71 74-8,-1 8-6,-5 2-30,-2 0-9,-2 23 11,-4 9-17,-8 2 8,4 6-6,-14 3-2,-12 4-2,-14 3-1,-4 5 4,-20 4-1,-24-4 2,-8-5-2,-8-13-1,10-11 1,6-18 0,16-8 4,11 0 1,11-43 2,6-22 0,28-22-3,21-4-3,19-4-2,1 6-2,4 13 2,-7 12-1,-15 13-12,10 7-62,-11 7-119,-2 5-301</inkml:trace>
  <inkml:trace contextRef="#ctx0" brushRef="#br0" timeOffset="194050.1666">15394 2478 542,'0'0'93,"0"0"-24,0 0-9,169-68-30,-85 33-4,9 2-10,-2 1-14,-13 3 2,-9 6-4,-17 6-8,-17 7-95,-17 5-41,-18 5-198</inkml:trace>
  <inkml:trace contextRef="#ctx0" brushRef="#br0" timeOffset="194253.1403">15662 2828 144,'0'0'89,"0"0"22,0 0 67,0 0-21,0 0-57,172-55-44,-108 16-34,4-3 4,-4 6-23,-11 2-3,-3-1-7,-14 2-99,-23-1-194</inkml:trace>
  <inkml:trace contextRef="#ctx0" brushRef="#br0" timeOffset="194581.7035">16555 2167 390,'0'0'123,"0"0"-26,0 0-35,162-15-10,-122 38-40,-9 12-6,-15 9 4,-7 9-2,-9 2 0,-5 4-7,-27 1 2,-3-8-2,6-7 6,11-13 2,13-6-6,5-10-3,0-8 0,0-4 1,28-4 4,21 0 19,21-19 22,17-21-39,8 3-2,6-10-5,-3 0-35,-4-3-144,-10-4-204</inkml:trace>
  <inkml:trace contextRef="#ctx0" brushRef="#br0" timeOffset="194829.0951">17554 1872 663,'0'0'179,"0"0"-139,0 0-5,0 0-34,0 0 0,115 131 41,-61-51-23,4 12-6,-8 11 1,-11 5-12,-24-1 6,-15 5-8,0 1 0,-39 1 0,-26 2 7,-32-1-7,-20-9-70,-30-20-127,-7-19-334</inkml:trace>
  <inkml:trace contextRef="#ctx0" brushRef="#br0" timeOffset="203701.5536">3847 16331 778,'0'0'39,"0"0"-23,0 0 23,0 0 18,0 0-27,0 0-30,0 0-7,0 0 5,40 102 2,30-16 4,-1 14 8,-2 3 1,-4-2-8,2 0-4,-8-15 4,-5-3-3,-3-11-2,-11-13 4,-8-11-4,-15-19 2,-11-17 2,-4-6-3,0-6 1,0 0 9,-25-10 7,-17-38-17,-22-23-1,-4-18-1,2-10-6,3-5 6,3 9 1,8 12 4,17 18-1,5 18-1,14 22 10,13 10 7,3 11-7,0 4-12,0 0-3,42 8-12,23 28 12,26 19 3,9 14 0,9 6 1,-11-7 0,4-4-1,-11-14 0,-8-13 7,-19-17-6,-16-13-1,-17-7-3,-11 0 3,-14-51 8,-6-39 4,0-46-5,-26-25-7,-16-6 0,-7-3 0,-3 14 3,-8 24 2,7 29-1,-3 29-2,8 21 2,8 21 4,10 11-8,11 10-2,16 7 1,3 4-42,3 0-117,27 20-185,9 7-5</inkml:trace>
  <inkml:trace contextRef="#ctx0" brushRef="#br0" timeOffset="203972.098">5130 16042 906,'0'0'50,"0"0"-37,0 0 27,0 0 16,82-159-47,-14 89 3,11-4-9,10 8-3,4-2 0,-1 3 0,-8 5-1,0 13-35,-9 5-62,-18 15-72,-12 16-88,-25 11-186</inkml:trace>
  <inkml:trace contextRef="#ctx0" brushRef="#br0" timeOffset="204167.9313">5680 16443 538,'0'0'124,"0"0"-124,0 0 0,0 0 117,141-90-26,-56 15-45,14-18-19,1-2-25,-1 10 5,-2 7-7,-14 12-41,-7 7-109,-23 17-137</inkml:trace>
  <inkml:trace contextRef="#ctx0" brushRef="#br0" timeOffset="204623.8395">6404 15402 682,'0'0'51,"0"0"-50,0 0 10,26-135 12,27 88-5,7 5-7,7 4 11,9 0-19,-5 13 21,-2 14 10,-9 11-34,-6 4-5,-14 28 5,-10 22 0,-15 10 3,-15 21-1,0 6 34,-22 1-6,-13-8-12,-2-8 5,7-24-15,5-9 5,17-22-12,8-6-1,0-15 0,0 3-5,8-3 5,21 0 0,6 0 4,20-18 6,2-23 0,15-7 2,-2-11-4,-1-5-8,-9 0 0,5-2-18,-8-12-50,-2-8-49,4-16-83,-4-15-195</inkml:trace>
  <inkml:trace contextRef="#ctx0" brushRef="#br0" timeOffset="205012.9739">7848 13975 639,'0'0'118,"0"0"-64,-140 11 8,94 10 26,13 7-60,3-1-15,13 0-8,14-1-5,3 6-1,8-1-8,41 6 9,16-10 1,24-4 2,9-3 0,1-3-3,3 0 0,-8 2 5,-16 4-5,-21 9 0,-12 4 1,-18-5-1,-15 3 0,-12-2 2,0 11 15,-20 5 9,-24 3 10,-13 4-15,-8-11-15,-8-7-2,1-15 2,3-13-6,7-9-37,19 0-28,28-28-77,15-12-126</inkml:trace>
  <inkml:trace contextRef="#ctx0" brushRef="#br0" timeOffset="206603.4505">24757 6710 830,'0'0'108,"0"0"-71,0 0 19,0 0-6,0 0-46,0 0-4,0 0-14,22 74 4,11 5 10,2 6 1,2-1 8,-2-13-5,-8-7-4,1-7 1,-8-12 2,-5-18-2,-5-12-1,-8-7 0,-2-6 2,0-2 9,0-2 2,0-33 6,-15-20-16,-8-23-3,-9-4-1,8 2-4,3 8 5,-1 23 4,5 12 1,9 15 27,1 10 7,7 6-14,0 6-11,0 0-14,0 0-11,10 24-4,27 20 7,15 10 8,18 5 2,12-9-2,3-6 4,4-17-3,-10-7-1,-4-13 2,-23-7-2,-10 0 1,-17-4 3,-2-26 4,-15-18 5,-8-26-4,0-17-6,-8-6 2,-39-1-4,-3 19 6,0 13 11,1 16 3,13 14-4,10 9-17,20 5-22,6 4-83,53-1-167,16 2-460</inkml:trace>
  <inkml:trace contextRef="#ctx0" brushRef="#br0" timeOffset="206784.5143">26087 6349 909,'0'0'111,"0"0"-47,0 0 59,0 0-65,60-163-58,10 107-4,20-2 3,9 15-18,-15 15-61,-16 17-62,-19 11-67,-27 0-159</inkml:trace>
  <inkml:trace contextRef="#ctx0" brushRef="#br0" timeOffset="206978.9966">26249 6818 487,'0'0'148,"0"0"-61,0 0 15,0 0-20,0 0-28,0 0-29,177-128 2,-36 34-10,8-8-15,-6 16-4,-27 5-49,-12 11-82,-17 6-71,-17 2-150</inkml:trace>
  <inkml:trace contextRef="#ctx0" brushRef="#br0" timeOffset="207323.7672">27753 5413 573,'0'0'128,"0"0"-31,0 0 14,0 0-52,-196 20-26,112 20-10,6 9 0,14-7 2,29-4-18,23-1-7,12-1-4,27 2 1,42 6 3,26-4 8,15 0 1,-6-6-9,-8-2 1,-20 0-2,-17-1 6,-12 1-5,-20-6 0,-19-10-3,-8 0 3,-3 0 0,-39 8 45,-27 10 9,-14-3-22,-18-2-21,4-2-11,5-12-7,9-14-110,14-1-170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22T04:27:39.236"/>
    </inkml:context>
    <inkml:brush xml:id="br0">
      <inkml:brushProperty name="width" value="0.05292" units="cm"/>
      <inkml:brushProperty name="height" value="0.05292" units="cm"/>
      <inkml:brushProperty name="color" value="#FF0000"/>
    </inkml:brush>
  </inkml:definitions>
  <inkml:trace contextRef="#ctx0" brushRef="#br0">9993 2727 331,'0'0'134,"0"0"-104,0 0 79,0 0-23,0 0-52,0 0-24,0 0 29,0-58-11,0 53-4,0 1 11,0 3 5,0-4-5,0 0-7,-5 4-27,5-2 9,0 3-5,0 0 10,0-3-12,0 3 7,0 0 5,0 0-8,0 0-5,0 0-2,0 0 0,0 0-2,0 0-1,0 0 3,-4 0-9,4 0 5,0 6-2,0 10-7,0 11 12,0 6 0,0 5 1,0 7 0,0 5-3,0 4 3,-6 4 0,6 5 2,-5-3 0,5 9-2,0-2 2,0 0-6,0-5 5,0-5-1,0-5 3,0-6-3,0-2 1,0-11 0,0-1-1,0-9-1,0-8 1,0-3 0,0-7 1,0-2-1,0-1 0,0-2 6,0 0 1,0 0 3,0-10 1,0-22-3,-4-13-8,4-4 1,-6 2-3,6-5 1,-5-2 1,1 3 8,4-2-8,-3 3-4,-4 4 3,2 5 1,2-3 4,-4 7-2,-1 0-2,1 2-5,2 6 5,-3 2 4,1 4-4,7 3-1,-5 5-2,5 2 6,-3 4-3,3-1 2,0 6-2,0-4 0,0 7 0,0-2-2,0 3 2,0 0-3,0 0 4,0 0-2,0 0 1,0 0-1,0 0-6,0 0 5,23 0-2,19 0 1,6 0 0,4 0 1,2 9 4,3 8-4,-1-2 2,0 7-6,-13 0 6,1 1-1,-13 2-10,-9-1 5,0 3-26,-14-4 27,-3 5-11,-5 3 13,0 1-1,0 0 2,0 2 1,-25 1 1,-12 0-2,-14 0 2,-11-7 1,-9-2 0,3-3 2,1-8-2,2-3 4,16 0-5,16-9-2,13-3 1,13 0 1,7 0-21,12 0-66,36-28-84</inkml:trace>
  <inkml:trace contextRef="#ctx0" brushRef="#br0" timeOffset="571.1299">11127 2857 359,'0'0'86,"0"0"-22,0 0-17,0 0-23,0 0-24,0 0 2,-117 5-1,72 13 8,9 1 15,0-2-2,5 1-11,6 1-10,5-1 6,10 0-7,2 1-1,8-2-5,0 5 5,0-4-3,8 4 4,17-3 6,21 4 2,5 2-2,5 0-1,14 2-4,-7 3 5,-9 2-5,-6 2-2,-17-4-3,-13-3 4,-1 3-4,-17-5-2,0 0 2,-27 2 4,-12-3 11,-21-6 15,-8-1 16,-6-5-16,5-4-5,1 0-13,16-5-4,17-3-3,13 0-1,22 0 0,10-16-41,45-23-250</inkml:trace>
  <inkml:trace contextRef="#ctx0" brushRef="#br0" timeOffset="922.4618">11612 2649 538,'0'0'125,"0"0"-27,0 0-43,0 0-36,0 0-19,0 0-18,5 28 7,25 19 11,10 15 19,-1 7 2,6-2-12,-7 4 5,2-5-13,-4-6 0,-10 0 0,-1-8 0,-10-1 7,1-6-12,-8-7 8,-8-7-6,0-4 2,0-9-4,0-6-35,0-6-14,0-6-40,0-6-3,7-38-49</inkml:trace>
  <inkml:trace contextRef="#ctx0" brushRef="#br0" timeOffset="1186.1957">12211 2942 416,'0'0'106,"0"0"-68,0 0 37,-166-40-25,111 40-13,1 13-7,16 10-15,10 5-2,12 7-12,16 4-1,0 1 0,24 2-2,39-2 2,21 2 30,20-5 7,3-8-11,5-1-10,-18-8-15,-19-1-1,-12-6 5,-6 1-5,0-2-15,0 4-69,-3-4-145,-9 0-337</inkml:trace>
  <inkml:trace contextRef="#ctx0" brushRef="#br0" timeOffset="1980.4666">9675 4347 659,'0'0'122,"0"0"-20,0 0-35,0 0-59,0 0-8,0 0-16,-15 74 16,15 7 0,0 26 1,3 6 3,9-3 5,3-2-7,0-8-2,5 1 4,-2-4-3,-3 1 6,4-8-7,-4-11 5,0-7-5,0-18 0,-12-13-1,9-15 5,-12-16-3,3-2-1,-3-8 0,5 0 5,7 0 15,7-13-3,6-18 2,10-5-18,2 2 0,-7 3 5,0 4-4,0 3 3,-2 4 5,16 1-9,9-4-1,18 7 0,-3-3 4,11 1-4,-7 8-1,3-2 1,-3 3-1,7 2 1,-4-1-1,-3 5 0,0-2 0,-15 0-21,-4 1-4,-13 2-14,-16-2-1,-14 0-39,1-4-13,-11-6-29,0-9-232</inkml:trace>
  <inkml:trace contextRef="#ctx0" brushRef="#br0" timeOffset="2273.1695">10508 5047 503,'0'0'143,"0"0"-31,0 0 7,0 0-37,0 0-52,0 0-30,-37-22-16,50 40 1,26 14 15,24 9 9,21 3 18,6 1 6,1 4-16,-13-7-3,-9 2-4,-19-8-10,-21-7-1,-14-3-5,-10-4 0,-5-2 3,-20 7-3,-32 1 4,-12 3 1,-4-9-72,19-17-132,34-5-380</inkml:trace>
  <inkml:trace contextRef="#ctx0" brushRef="#br0" timeOffset="3321.7424">11665 4843 212,'0'0'455,"0"0"-311,0 0-50,0 0-18,0 0-49,0 0-27,0-12-10,10 44-9,7 16 19,2 8 1,14 12-1,2 3 0,5-4 1,-5-2 2,-4-2-3,-5-5 1,-4-4 1,-7-4 1,4-8-1,-11-2-2,-1-10 0,-4-11 0,-3-4 0,0-11 4,0-1-4,0-3 0,0 0 5,0 0-2,0 0 14,0-9 32,-10-12-38,2-2-8,-11-3-2,4 5 0,3-5 0,2 5 2,2-2 0,3 0 0,-2-1-1,1-3 0,-6-1-2,9-4 1,-9 1-1,8-4 0,-7 0 1,2-1-1,-2 2-1,7 2 1,-6 5 0,2 4 1,8-1-2,-7 2 2,2-3 2,2 4-3,-4-1 1,2 2-3,2 3 2,-4 3 0,7 2-1,-5 4 3,5-2-3,-3 5 3,3 1-4,0 3 0,0 1 2,0-5-2,0 3-1,23-5-5,32-2 4,17-5 2,7 13 1,5 1-1,-9 0 0,-12 0-1,-12 8 3,-10 11-1,-10 2-2,-13 6-4,-11 7-17,-7-3 6,-12 11 10,-25-5 4,-11 5 4,-9-8 3,18-6-1,14-6-1,25-3-2,0-3-4,45-1 0,31 2 5,14-2 4,9-3 6,-14 3-9,-21 2-1,-26-2-2,-15 2 2,-16-4 0,-7 1-4,0 3-15,-30 4 19,-35 5 3,-32 1 8,-20-1-4,-27-8-6,2-9-1,21-9-3,36 0-28,60 0-84,30-22-75,73-15-450</inkml:trace>
  <inkml:trace contextRef="#ctx0" brushRef="#br0" timeOffset="5032.5814">13164 4700 16,'0'0'642,"0"0"-540,0 0-34,0 0 13,0 0-41,0 0-40,-13-27-2,13 27-7,0 0-2,3 15 5,12 19 5,4 8 1,7 10 2,-4 3 11,5-5-13,-4 5 14,6-2-14,3 0 10,-9-2-6,2-4-4,-6-4 0,-4-2 0,1-8 5,-7-2-5,4-10-1,-6-3 0,-7-9 1,5-2 1,-5-6 0,0 2 2,0-3 5,0 0 6,0 0 10,0-9 37,0-18-14,-17-14-44,-5-5 2,-4-3-5,-5-6 0,-2-6-2,-6-3 2,6 5 0,-4 1 0,4-2-2,9 2 2,9 8 0,2 10-1,11 8 0,2 6 1,0 3 0,2 2-2,26-5-4,6 3 2,11-2 4,12-1-10,1 5 9,9 4-2,0 3-3,2 7 1,-6 6 2,-2 1 3,-10 0-4,-9 4 3,-5 14-6,-5 5 5,-9 2-2,-4 2-3,-9 3 6,-10 4-1,0 3 2,-10 1 0,-29 4 0,-8-1 0,-5-3 5,-6-6-4,1-5-2,5 0 6,14-7-10,14-5 1,6-7-25,11-7-30,7-1-51,19-10-71,32-28-397</inkml:trace>
  <inkml:trace contextRef="#ctx0" brushRef="#br0" timeOffset="5408.4905">14481 4256 149,'0'0'460,"0"0"-392,0 0 13,-142-35-1,110 35-53,7 0-24,1 20 1,-1 6-4,12 6 0,1 0 0,12-1-2,0 9-3,20-6-1,24 3 6,23-2 1,4 0 1,8 3 0,-4-5 6,-11 4-8,-16-4 0,-19-1 0,-11-5 0,-13-1-8,-5-5 8,-5 5 0,-38-5 4,-21 6-1,-14-1 8,-6-3-5,0-7-3,17-10-3,12-6-11,27 0-73,28-24-124</inkml:trace>
  <inkml:trace contextRef="#ctx0" brushRef="#br0" timeOffset="5738.4994">14795 4049 641,'0'0'179,"0"0"-81,0 0-59,0 0-36,0 0-3,0 0-13,52 55 13,-12-10 2,-1 4 1,-6-1 11,2 5-10,-1-5-1,-9 2-1,0-4 0,-2-8 0,-3-1-3,-5-5 2,1-1 2,-3-10-3,-3 0-1,0-5-8,2-7-81,-12-9-100,8-2-169</inkml:trace>
  <inkml:trace contextRef="#ctx0" brushRef="#br0" timeOffset="6008.3132">15613 4170 649,'0'0'44,"0"0"-35,-190 28 85,114 0-48,13-2-13,19 6-16,19-4-15,22 6-2,3-3-1,15 1-3,38-3 4,26-3 5,20-9 14,13-7 11,12-8-23,1-2 1,-8 0-7,-8-2-1,-7-9-21,-12-5-103,-6-5-131</inkml:trace>
  <inkml:trace contextRef="#ctx0" brushRef="#br0" timeOffset="7440.8163">17391 3617 594,'0'0'79,"0"0"-29,-147 89 16,100-27-26,14 8-7,15 8 8,11 1-28,7-10-3,22-2 7,29-8-9,18-8-5,21-8 12,2-15-12,12-9 10,-2-11-7,9-8-5,1 0-1,-9-28-49,4-11-77,-23-16-175</inkml:trace>
  <inkml:trace contextRef="#ctx0" brushRef="#br0" timeOffset="7726.0504">18201 3369 617,'0'0'117,"0"0"13,0 0-41,0 0-28,0 0-60,0 0-1,-22-36-20,29 75 14,8 13 6,5 18 0,9 3-4,-6 2 4,0-4 7,8-5-7,-1-10 1,-4-5-1,3-9 0,-6-14-26,-8-6-68,4-14-19,-4-8-16,0 0 17,-10-35-115</inkml:trace>
  <inkml:trace contextRef="#ctx0" brushRef="#br0" timeOffset="8132.4863">18017 3747 489,'0'0'143,"0"0"-90,0 0-14,0 0-30,0 0-6,169-49-3,-90 30 0,4-2 2,9-2-1,-5-1 2,-8 2-6,-12 1-22,-19 3-36,-23 3-5,-8 1-36,-10 3-7,-7-2-43,0 1-49</inkml:trace>
  <inkml:trace contextRef="#ctx0" brushRef="#br0" timeOffset="8581.3167">18763 3439 109,'0'0'89,"0"0"-54,0 0 13,0 0 85,0 0-46,0 0-22,50 96 4,-21-63-35,-2 3 0,3-2-14,3-6-18,2-9 2,2-6-4,-5-6-5,5-7-44,-1 0 6,-9-16 4,-5-7 21,-7-8 18,-7-1 6,-8 1 15,0 0 48,0 7 36,0 5-27,0 7 10,0 7-16,0 5-26,0 0-32,0 0-14,0 5-18,20 19 7,21 6 10,0 2 1,11-10-1,5-5 1,3-7-22,-10-10-1,-8 0 7,-10 0 8,-5-14 2,-12-16 6,-3-6 4,-12-11 5,0-1-9,-12-1-3,-18 9-12,-7 5-20,-12 8-47,14 7-71,14 0-81</inkml:trace>
  <inkml:trace contextRef="#ctx0" brushRef="#br0" timeOffset="8881.3176">19927 3150 435,'0'0'127,"0"0"-52,0 0 10,0 0-44,0 0-33,0 0 14,-3 133-15,67-118-5,23-13 18,6-2-9,6 0-9,-17-17 7,-22-6-8,-21 4 2,-28-4 1,-11-3 3,-3-1-5,-40-4-1,-24 0-1,-17 3-1,-11 13-1,8 2-3,30 6-55,30-1-62,27-4-205</inkml:trace>
  <inkml:trace contextRef="#ctx0" brushRef="#br0" timeOffset="12053.0698">21496 2627 282,'0'0'253,"0"0"-184,0 0 38,0 0-2,0 0-30,0 0-34,-43-53-14,43 53-24,0 0 5,0 0-8,0 0-8,0 12 0,12 15 8,8 9 6,10 14 16,7 5 1,-6 4-7,6 5-4,2 1-4,-2-4-7,-4-1 2,5-9 0,-12-14-3,-1-2 0,-2-10 3,-11-5-1,-4-6-2,-3-4-5,-1-9-5,-4-1 1,0 0 9,0 0 14,0-6 0,0-24-11,-4-11-3,-4-4-2,-4-14-2,-3 0 2,-3-3-2,-1 2-2,3 2 6,-3 3 3,1 8 2,-2 1-5,-2 3-5,2 3 5,-4 3 5,4 2-3,0 3-2,10 7-4,5 6 4,5 7-1,0 0 1,0-2-7,27-3-4,21 2-3,11-2-5,16 9 13,9 5-5,16 3 6,-1 0 0,-5 0-2,-1 11 7,-26 16-1,-20 2 2,-18 5-2,-24-1-17,-5 7 4,-37-1 13,-27 2 1,-8-2 0,-3-7 3,16-7 2,16-11-3,23-6-2,17-8 1,3 0-1,18 0-17,45-18-25,21-15 39,10-10-20,-14 0 5,-16-9 17,-34-1-12,-19 1 13,-11 1 7,0-2 20,-11 1 25,-16 1-22,-3 0 4,-4 6-17,4 1-2,10 5 1,-1 7-5,9 8 0,2 8 5,10 9-3,0 3-2,0 4-11,0 0-4,0 0-13,11 8-1,21 22 18,8 9 0,1 11 0,-1 7 0,2 5-1,-11-3 1,1-4 1,0-3-1,-12-8 2,8-7-2,-9-6 1,-8-10-1,-2-11-2,-7-5 2,3-5-1,-5 0 1,5 0 2,3-28-1,5-19-1,14-9-44,-2 2 29,14 12-4,-16 7 14,4 12-1,-10 10 6,-2 4 5,-4 9-1,-6 0-4,7 0-5,10 4 1,-4 17 0,11 6 4,2 5 3,0 2 4,-3 6-4,5-6 4,-2-1-5,2-1-2,-6-4-1,16-7 1,-8-8 0,17-6-39,2-7-25,-1 0-35,2-26-27,-9-6 18,-13-4-3,-11-3 15,-5-5 69,-17 4 27,0-2 98,0 0 27,-22 0-39,-5 4 1,4 3 24,-7 6-36,11 8 7,7 8-37,4 7-1,1 6-12,7 0-19,0 0-13,0 0-9,0 15-5,0 24 3,0 8 11,0 6-3,0-3 2,12-6-3,6-9-28,3-11 1,-3-7-6,-3-14-2,-8-3 10,-4 0 29,2-9 6,5-26 6,-3-7-9,3-3 10,-7 5-12,-3 11 8,0 7 38,0 14 12,0 3-23,0 5-11,0 0-10,0 0-15,0 0-13,0 5-5,19 15 10,7 5 8,4 2-1,12-1-1,0-5 2,7-6 6,2-3-6,-4-10 1,2-2-3,-6 0 0,-6-2-7,-2-22 3,-5-8 3,-10-6-7,-1-10 2,-9-5 6,-10-4-1,0 3 2,-3-1-2,-16 3 1,-3 8 2,14 4 6,-4 10 14,9 7 0,3 7-13,0 10 4,0 2-11,0 4-5,25 0-14,22 22 14,0 14 2,6 8 0,1 7 2,-14 4 2,3-2-3,-11 0 1,0-11 1,-12-3 1,-2-11-1,1-8-5,-12-8-9,-4-5-16,2-7-2,2 0 28,6-24 4,10-19 0,3-13-16,-1-6 15,-10 0 1,-9 5-4,-6 7 4,0 6 5,0 11 5,-8 10 4,-5 7 17,3 9-9,5 6-7,1 1-15,-8 1-5,1 33-13,1 9 16,0 9 2,10 1 0,0-1-4,28-5 3,11-6 0,9-7-2,9-14 2,-3-12-4,4-8-3,-4 0 2,-19-23 6,-3-16 0,-12-14 0,-5-8-4,-9-6 3,-4-4 2,-2 8 8,0 9-9,3 17 2,2 14 7,0 9 14,0 9 3,0 5-26,24 0-5,6 20-7,25 19 11,12 12-1,5 6 1,0 4 1,-10-3 0,-19-4 0,-17-7-1,-23-11-5,-8-2 1,-13-2 4,-44-2-4,-24-6 3,-14-21-125,1-3-264</inkml:trace>
  <inkml:trace contextRef="#ctx0" brushRef="#br0" timeOffset="12250.3392">26018 1259 389,'0'0'278,"0"0"-278,147 64 0,-71 6 28,-5 18 0,-10 16-14,-23 9-13,-26 4-2,-12-4-4,-42-13-96,-35-12-223</inkml:trace>
  <inkml:trace contextRef="#ctx0" brushRef="#br0" timeOffset="13956.0944">10014 6138 487,'0'0'55,"0"0"4,0 0 28,0 0 3,0 0-67,0 0 27,0 0-24,-21-59-4,21 52 24,0 7-16,0-5 1,0 2 4,0 3-12,0 0-3,-5 0-9,5 0-10,0 0-1,0 0-5,0 0-6,0 3 0,0 17-1,15 11 10,18 12 1,2 13 1,10 7 1,4 18-1,4 25 0,-4 16 0,1 13 1,-1 0 0,-6-9 0,7-10-1,4-10 1,1-7-1,2-19-1,-7-9 1,-1-21 0,-8-11 4,1-12-4,-12-6 0,4-4 4,-9-7-8,-8-3 9,-11-5-6,1 0 3,-7 1 3,0-2-4,0-1 5,0 0 3,0 0 14,0 0 3,3 0 5,9-4-9,8-14-17,10-7-4,19-2-2,18-11 1,16-4-2,16-7 2,3-1-3,-2-1 3,3 3 0,-10 2 2,-16 6-2,-18 13 3,-24 7-4,-20 13 2,-3-2 2,-12 9 2,0 0-2,0 0-3,0 0 0,0 0-1,0 0-6,0 0 3,0 0-44,0 0-49,0 0-48,0-2-71,0-7-186</inkml:trace>
  <inkml:trace contextRef="#ctx0" brushRef="#br0" timeOffset="14301.0716">11391 7026 369,'0'0'184,"0"0"-77,0 0 57,-125-19-27,118 16-53,7 3-30,0-1-53,15-7-1,40 0-13,32-7 13,27 0 7,15 2-6,1 10 0,-8 3-1,-16 0 0,-28 18-2,-14 8-3,-22 1 5,-16 5 0,-10 0-1,-16 5-11,0 8 12,-42 11 8,-15 9-2,-13 3-6,-4 0-1,7-6-12,19-8-36,12-17-69,36-20-133,5-17-229</inkml:trace>
  <inkml:trace contextRef="#ctx0" brushRef="#br0" timeOffset="15268.7482">12953 6478 500,'0'0'81,"0"0"-19,0 0 22,-138-16-13,94 22-40,1 20-21,-3 10-6,1 6 7,12 7 4,3 5-7,8 0-3,10 3 3,7-2-5,5-2 0,0 1 0,17-7-2,11 2 5,11-7 1,6-4-7,12-11 4,13-13 1,7-14-1,17 0 7,16-18-10,-4-20 2,-13-2-3,-9-7-1,-20 0-6,-21-5 1,-3-5 6,-13-6 0,1-7 8,-13 7-8,-11 5 0,-4 14 7,0 1 10,0 16 2,-25 3-5,-9 3-1,-1 4-10,-18 9 2,-6 4-4,-10 4-1,-2 0 0,10 0 0,13 0 0,16 4 0,19-2-1,9-2 1,4 0-1,0 5-6,0 0 4,0 6-8,0 0 11,0 10 0,9 6 0,11 5 0,3 0-2,17 10 2,4 2 0,4-1 0,7 4 0,-1-5 0,6 7 3,-11-5-1,-6-4 0,-9-1-1,2 0 4,-9-4-3,0-4-1,-4-2 2,3-3-1,-18-3 0,-1-5-1,-7 0-1,0 6 0,0-1 1,-31 8 5,-7 4-4,-22 1-2,-14-3-31,-3-12-120,7-21-236</inkml:trace>
  <inkml:trace contextRef="#ctx0" brushRef="#br0" timeOffset="15957.5779">14066 6314 742,'0'0'152,"0"0"-52,0 0-24,0 0-11,0 0-55,0 0-10,-3-43-16,26 74 3,14 16 9,0 16 4,-2 12 1,3 10 4,-1 3-10,-4-3 10,-9-6-5,4-9 1,-8-11-1,-5-12 0,-3-12 0,-9-11 1,2-7-1,-5-11 0,0-6 0,0 0 2,0 0 8,0 0 8,0-16 31,-5-23-18,-13-9-31,-9-14 0,1-4 1,-5 2-1,-2 1-6,3 2 6,-2 4 0,4 4 0,4 6 0,9 3 2,3 2-2,12-2-2,0-2-2,5-4-2,32-3 0,17-1 1,13-1-4,11 4 2,3 13 6,-9 10-12,-4 14 12,-16 12-2,-3 2-3,-18 12-8,-1 20-6,-15 6 18,-4 8 0,-11 4 1,0 5-5,-4-2 6,-26-2 2,-3 0 0,-9-4 1,8-7-2,4-6 0,10-4-1,3-7-3,12-13-7,5 2-61,0-7-76,0-5-133,34-6-69</inkml:trace>
  <inkml:trace contextRef="#ctx0" brushRef="#br0" timeOffset="16340.2046">15200 6005 460,'0'0'293,"0"0"-199,0 0 11,0 0-62,-150-30-26,94 56-10,4 9-7,12 1-1,12 2 1,13-2-2,15 3-1,0-6 2,12-1 1,39-10-7,13-5 7,20-4 3,9-8 5,-2 6-2,-1 2-6,-6 1-6,-18 6 6,-2 1 6,-17 5-6,-14-3-7,-18-3 6,-11 0-5,-4 3 6,-4 9 0,-41 12 2,-17 6 5,0-3-3,-6-8 0,11-12-4,13-19-53,28-8-139,16-32-334</inkml:trace>
  <inkml:trace contextRef="#ctx0" brushRef="#br0" timeOffset="16641.1876">15809 5750 785,'0'0'137,"0"0"-27,0 0-29,0 0-51,0 0-30,0 0-15,-5 20-8,32 31 20,6 11 3,6-2-3,1-2 7,-12-5-4,7-3 0,-11-3 1,3-5-3,-6-8 5,-1-2-2,7-9-1,-5-6 0,5-2-40,-9-11-54,12-4-67,-6-6-30,1-31-201</inkml:trace>
  <inkml:trace contextRef="#ctx0" brushRef="#br0" timeOffset="16880.1722">16493 5833 585,'0'0'200,"0"0"-89,0 0-32,0 0-41,0 0-27,-169 55-10,112-16 4,15-1-3,21-6 0,9-5-3,12 5 1,0-7-2,22-2-2,25-1 4,16-7 3,16-14 4,16-1 2,1 0-5,7-16-4,-4-6-31,-2-5-119,-18-13-210</inkml:trace>
  <inkml:trace contextRef="#ctx0" brushRef="#br0" timeOffset="17510.4583">18892 5012 653,'0'0'99,"0"0"-14,0 0 20,-141-9-45,111 26-49,4 22 1,-3 11-9,9 16 10,5 9-3,15 11-2,0 1-1,20-5-2,24-1-5,6-9 0,18-10 5,19-12 1,29-18-3,31-20-3,25-12-60,17-27-122,-6-37-318</inkml:trace>
  <inkml:trace contextRef="#ctx0" brushRef="#br0" timeOffset="17925.1416">20255 5084 614,'0'0'263,"0"0"-167,0 0-13,0 0-5,0 0-76,-48-146-2,71 107-3,2-2-27,-5-1 14,-5 3-2,-8-3 9,-7 3 9,0 2 0,-22 6 0,-11 5 0,4 6 10,-1 8-7,0 3 29,20 5 0,2 4-5,8 0-13,0 0-14,0 8-8,18 29-16,16 20 23,13 16 2,9 5 4,3 3-3,10 4 0,-6-2 1,-1-8-3,5-4 5,-4-7-5,1-5 1,-15-4-2,-3-12-32,-9-6-47,-10-15-32,-10-12-71,-9-10-86</inkml:trace>
  <inkml:trace contextRef="#ctx0" brushRef="#br0" timeOffset="18799.9342">20128 5391 545,'0'0'142,"0"0"-41,0 0-68,106-137-33,14 74-4,27 1-2,7-5 1,-7 3-28,-16 0 6,-18-6 6,-17 16 19,-28 4 2,-16 12 2,-25 12 57,-22 9 56,-5 9 6,0 6-40,0 2-1,0 0-39,-2 0-26,2 0-15,0 0-4,0 22-15,0 18 11,0 6 8,25 1 1,14-7 1,9-6-2,13-18 0,-8-9-4,2-7-15,-8 0-4,-17-3-4,-13-17 10,-9-14 16,-8 2-4,-8 0-11,-29 9-8,-15 4 16,-18 7-1,-2 8 9,-6 4 0,22 0 1,16 0 12,20-5 7,17 0 4,3-1-6,15-9-18,37-10-11,31-9-7,8-6 0,-8 5 14,-16 3 4,-30 5 0,-5 11 3,-17 10 0,-10 6 24,-5 0 12,0 0-14,0 0-18,0 0-7,0 0-11,0 19-8,2 13 12,13 8 7,11 1-1,5-2 4,17-3 1,12-11-1,12-11-2,3-14-1,-8 0-1,-3-7-27,-12-23 0,-20-2 13,-7-12 5,-10-3-2,-15-3 12,0-1 3,0 8-1,-9 7 9,-6 11 29,-1 9-4,7 7-3,6 4 7,3 5-25,0 0-14,0 0-1,0 0-12,3 15-7,16 20 16,2 6 3,-1 4 5,4-3-5,-1-2 0,2 7 0,0-11-1,6 2 1,-8-8-55,0-9-73,-6-8-66,-8-13-82,-9-4-141</inkml:trace>
  <inkml:trace contextRef="#ctx0" brushRef="#br0" timeOffset="19093.8511">22514 4342 544,'0'0'93,"0"0"38,0 0-16,122-132-38,-82 120-30,3 12-33,-3 0-14,4 12-3,1 23-1,0 4 3,-20 3-2,-5-6 3,-8-9 0,-12-5-1,0-12 0,0-7 1,0-3 4,-3-4 38,-22-32 59,-4-22-89,-4-16-7,11-2-4,17-6-1,5 10 2,0 5-2,27 9-17,6 13-44,11 7-44,16 3-84,19 4-155</inkml:trace>
  <inkml:trace contextRef="#ctx0" brushRef="#br0" timeOffset="21337.4595">23780 3807 724,'0'0'137,"0"0"-29,0 0-36,0 0-65,0 0-7,0 0-15,22 66 6,16-21 9,2 8 2,7 8 3,-5 3 4,0 3-6,-11-1 0,8-1 1,-7-5 3,0-3-7,-9-12 2,0-8-2,-11-12 5,-2-11-5,-7-12 1,-3 2 1,0-4 11,0 0 16,-16-23 56,-11-19-65,-18-18-15,-2-6-5,-5 3-2,4 0-2,9 5-3,2 0 4,12-2 0,15 1-3,3 2 2,7-2-13,0 3 1,26-2 12,22 3 3,17 5-16,14 6-6,5 12 12,-12 13 7,-2 13 1,-18 6-10,-11 17 8,-2 27-5,-21 11-5,-6 12 7,-12 2 2,0-1 4,-27-6 4,-8-11-2,-2-7 1,-6-12 0,16-11 0,5-10 2,12-8 0,10-3 2,0-14-3,0-29-2,7-23-92,25-13-40,3-3 48,2-2 55,-17 5 29,-9 0 11,-11 5 30,0 3 41,-3 2-2,-20 6 2,-2 3-44,-2 8-7,10 7 20,2 13-21,10 13-2,5 7 1,0 8-26,0 4-3,0 0-3,0 8-14,15 36-10,19 18 23,6 16 4,0 5 0,5 2-1,-3-2 1,-4-9 0,-1-9 1,-7-9-1,-11-17 1,-3-8 0,-2-11 0,-11-12 1,-3-4-1,0-4-1,0 0 4,0-20 10,5-29-14,2-10-13,1-9 1,4 10 10,6 8 2,1 13 0,-4 12-1,-4 11 3,-7 11-2,-4 3 4,5 0-4,3 0-9,11 10-4,12 19 10,13 9 2,1 5-1,10 2 1,-8-2 1,5-6 3,11-8-1,-6-7-4,7-13-11,-7-9-50,-5 0 17,-4-21-7,-8-21-13,-6-7 31,-9-15-6,-8-8 29,-2 5 7,-12 6 5,-3 10 18,0 12 62,-18 11 4,-2 4-13,-7 5-10,0 8-22,5 4-12,2 7-21,-7 0-6,6 3-6,-9 26-1,3 15-3,10 4 9,9 4-6,8-5-42,0-8-22,8-12 12,15-9 2,9-13 21,-8-5 11,4 0 18,-1-15 7,-10-10 6,-9-5 10,-3 0 22,-5 3 8,0 10 30,0 8-5,0 3-18,0 6-15,0 0-19,0 0-19,0 0-7,0 0-7,20 15-8,14 12 20,14 7 1,4-6 1,11-11-16,3-9-22,-13-8 20,-8 0-12,-6-15 20,-12-17 5,-9-8 5,-8-7 10,-10-15-8,0 2 0,-8-3 2,-2 9-1,-4 9 12,3 8 17,9 10 3,-1 11-17,3 6 2,0 4-20,3 2-2,29-3-3,16 7-7,19 0 11,2 34-2,-6 16-1,-4 15-7,-11 6 8,-8-2 2,-13-6 0,-17-9-1,0-15 0,0-12 2,-6-14 0,-3-8 2,6-5 0,3-3 5,10-30 5,4-25-12,7-19-29,-2-17 23,-4-10-14,-7 0 15,-6 13 3,-12 24 2,0 25 7,0 17 27,-20 9 0,0 12-7,1 4-23,-2 6-4,-6 35-16,7 16 10,18 16 2,2 0-3,45-5 6,11-14 1,10-11-19,0-24-15,-6-11 8,-10-8 5,-13-15 14,-5-23-3,-17-16 10,-10-8 5,-5-3 1,0 4 0,-5 18 4,-4 9 38,-2 11-9,6 14-11,5 4-1,0 5-13,0 0-14,0 5-21,10 31 1,20 19 17,8 15 3,2 4 1,6-3-1,-15-4 1,6-15-1,-13-7 0,-3-11 0,-1-9 2,-3-12-2,-5-5 0,-7-8-78,7-14-5,-9-39-36,0-24-757</inkml:trace>
  <inkml:trace contextRef="#ctx0" brushRef="#br0" timeOffset="22182.3654">27348 2157 665,'0'0'85,"0"0"11,0 0-4,167-26-40,-97 42-30,-1 31-13,3 17-2,-7 15 6,-5 13-2,-16 6-8,-24 7-3,-15 6 1,-5 8 1,-32 2 0,-31-1-2,-29-2-10,-19-12-101,-4-19-189</inkml:trace>
  <inkml:trace contextRef="#ctx0" brushRef="#br0" timeOffset="23442.3334">13949 7802 370,'0'0'93,"0"0"-61,0 0 18,0 0 42,0 0-14,0 0-10,0 0-16,0-94-12,0 94-3,0 0 0,-4 0-19,-17 18-18,-13 22 0,-9 18 3,-12 16 5,6 7-3,11-4 7,9-10-9,27-8-3,2-10-1,2-7-1,42-6 2,7-9 0,25-17-1,11-10-46,11-20-54,11-28-94,-10-11-141</inkml:trace>
  <inkml:trace contextRef="#ctx0" brushRef="#br0" timeOffset="23834.5572">14591 7573 582,'0'0'128,"0"0"-7,0 0-13,0 0-19,0 0-31,0 0-51,-77-49-7,77 71-15,24 10 6,12 11 9,21-11-4,12-5-27,-1-22-7,3-5 6,-3 0-2,-11-6-18,-5-20 16,-18 5 16,-11-2 20,-18 0 2,-5-5 13,0 1 16,0-7 2,0 10 20,-5 6-15,-3 12 22,1 6-15,7 0-12,0 0-33,0 0-1,0 10-10,0 22-5,12 12 14,6 6 2,15 0 0,3 0 3,12-3-3,1-3-2,7-12-92,8-11-76,-7-15-96</inkml:trace>
  <inkml:trace contextRef="#ctx0" brushRef="#br0" timeOffset="24208.5754">15458 7589 206,'0'0'218,"0"0"-163,0 0 11,0 0 17,0 0-25,0 0 0,0-3-17,0 3-6,0 0 17,0 0 6,0 0-26,0 0-14,0 0-13,0 0-5,0 0 0,3 0-5,27-13-3,15-6 8,17-11-1,12 2-2,-6-4-48,-4 1-35,-11 8-59,-7-5-47,-18-3-152</inkml:trace>
  <inkml:trace contextRef="#ctx0" brushRef="#br0" timeOffset="24808.4867">16035 7108 441,'0'0'240,"0"0"-197,0 0-41,0 0-2,0 0 0,0 0 8,63 114 51,-28-59-17,6 0-5,-6-1-11,2-7-5,-1 0-2,-2-7-10,-6-2-9,-11-7 3,6-3 0,-14-10-3,-3-5 3,-2-8-3,-4-5 2,0 0 2,0 0 8,0 0 15,-10-21 31,-15-17-47,1-10-11,-4-2 1,-1-5-2,-2-3 1,6 3-3,-9 1 3,6 4 4,1 4-4,5 3 0,0 9-1,14 2 2,-4 5-2,12 4 0,0-2-4,15-1-8,25-1 8,19-1-9,5 9 4,1 3 8,-2 12 0,4 4-2,-11 4 2,-1 18-7,-13 10 3,-17 0 5,-5-1-3,-15 6 1,-5-3 0,0 3 0,-25 4 3,-5-2 4,-14 3-4,9-5 4,1-3-4,14-13-30,17-17-121,3-4-92</inkml:trace>
  <inkml:trace contextRef="#ctx0" brushRef="#br0" timeOffset="25155.4207">17102 6706 417,'0'0'282,"0"0"-217,-149 4 8,96 31-10,-3 4-24,15 1-20,14-5-15,12-5-4,15-9 0,0-1-2,43-9-9,28-8 11,26-3-2,6 0 2,3 1 0,-14 13-2,-32 7-3,-17 2-4,-19 6 0,-21 5 2,-3 1 3,-17 5 4,-36 7 7,-14 3 11,-18 0-3,4-6-9,3-15-6,23-11 0,16-18-20,19 0-138,20-47-266</inkml:trace>
  <inkml:trace contextRef="#ctx0" brushRef="#br0" timeOffset="25431.7603">17527 6478 653,'0'0'210,"0"0"-103,0 0-37,0 0-44,0 0-26,0 0-21,23 63 14,9-8 6,3-3 1,2 13 1,-2-9 7,-1-1-7,-4-5 3,-2-11-4,-3-7 4,-3-9-2,-4-4-2,1-11 0,1 1-70,2-9-67,1-13-72,7-30-228</inkml:trace>
  <inkml:trace contextRef="#ctx0" brushRef="#br0" timeOffset="25686.4131">18166 6478 666,'0'0'170,"0"0"-34,0 0-63,0 0-53,-171 55-19,103 1-1,11-2 0,18-9-5,21-15 4,18-8-3,0-6-1,35-7-2,32-5 7,17-4 7,19-4 1,-4-19-5,-4-6 3,-9 4-3,-9-3-3,-15 1-16,-6 5-56,-10-6-50,-23-2-135,-8-4-346</inkml:trace>
  <inkml:trace contextRef="#ctx0" brushRef="#br0" timeOffset="25904.9131">18547 6092 681,'0'0'173,"0"0"-52,0 0-42,0 0-55,0 0-17,153-11-3,-90 60 12,-13 16-14,-6 15 0,-14 18-2,-25 12 4,-5 8 0,0 8 1,-23-3-5,-9-9-1,-12-7-69,-4-16-117,-6-23-327</inkml:trace>
  <inkml:trace contextRef="#ctx0" brushRef="#br0" timeOffset="27396.3102">10893 8117 467,'0'0'130,"0"0"-95,0 0 52,0 0-19,0 0-21,0 0-15,0 0-14,0-33 5,0 33 7,0 0 0,0 0-17,0 0-13,0 0-1,3 22-7,14 18 4,11 14 4,1 18 3,6 19 10,0 21 1,7 11 3,3 11 0,3 4 0,1 6-9,1 5-4,10 3-3,-8-15 4,12-8-5,4-18 0,4-3 0,-3-13 3,-2-2-2,-4-10-1,-9-7 0,-6-4 0,-3-5 1,-11-13-1,-4-12 2,-5-6-2,-5-15 1,-11-7-1,2-10 0,-11-4 1,4 0 3,-4 0-2,0 0 5,0 0 14,0 0 9,0 0-1,0 0-6,0 0-14,11 0-2,4 0-7,19-11 0,29-21 0,21-10 5,30-12-3,13-10-2,8 5 1,13 0 8,-1 5-9,-8 0 1,-17 7 2,-27 5-1,-21 10-2,-32 14 1,-21 7 0,-16 3 13,-5 8 24,0 0 17,0 0-12,0 0-17,0 0-26,0 0-3,0 0 3,0 0-6,0 0-4,0 0-44,-11 0-36,-13 0-42,-16 8-135,2-8-87</inkml:trace>
  <inkml:trace contextRef="#ctx0" brushRef="#br0" timeOffset="27825.2536">12826 9677 831,'0'0'35,"0"0"-32,0 0 40,0 0 40,0 0-65,0 0-17,-70 0-2,70 0-6,0 0-5,15 9 9,14 7 3,16 0 10,15 0 19,24-1 5,13 2 1,10-2-14,11 2 1,0 1-21,-1 9-1,-4-2 0,-16 2 0,-18-1 0,-24 1-1,-21 1-3,-19 4 0,-15 11 0,0 11 4,-39 13 5,-14 7-1,-7 3-3,-4-8 4,15-7-5,19-22-47,22-14-44,8-26-118,49-20-215</inkml:trace>
  <inkml:trace contextRef="#ctx0" brushRef="#br0" timeOffset="28501.0138">14790 9254 519,'0'0'110,"0"0"-64,0 0 59,0 0-41,-174 49-31,116-1-5,8-1 7,16-3-23,19-2-4,15-4-8,10 0-2,39-1 2,24-6 3,28-4 3,9-5 19,10-1 2,8-6-13,-13 1-5,-5 0-4,-23 0-4,-18 3-1,-24-4-3,-22 1 0,-12 0 0,-11-3-9,-11 5 11,-37 4 1,-21 0 1,-18-2 9,-11-13-7,2-7 4,13-8-3,29-33 1,16-18-5,28-9 2,10-13-2,15-1 2,25 2 2,-7 7 11,-3 6 2,-11 12 24,-19 15 10,0 4-5,-10 13 10,-29 2-37,-6 10-19,-18 11-6,-6 0 2,-10 29-15,7 12-48,12 8-33,35-9-35,25-17-149,22-23-213</inkml:trace>
  <inkml:trace contextRef="#ctx0" brushRef="#br0" timeOffset="29100.0051">15545 8987 820,'0'0'170,"0"0"-167,0 0-6,0 0-9,0 0 6,48 162 6,-3-77 1,6 4 18,12-3-8,4-4-10,-3-4 1,-11-4 0,-6-13-2,-10-8 1,-12-15 2,-8-8-3,-4-12 0,-13-8 2,0-9-1,0-1 8,0 0 32,0 0 25,-8-18 12,-9-18-37,-13-18-39,-7-10-1,0-14 4,0-4-3,-4-3 1,7 8-1,1 5-1,6 1 2,5 8 0,2 4-2,8 10 0,9 7 0,3 5 1,0 10-2,3-5-8,29 7 2,12-3 1,17 6-10,13 7 4,1 8-4,2 7 1,-6 0 10,-18 30-3,-8 6-1,-15 9 1,-11 5 1,-16 3 5,-3 2-2,-17 0 3,-18-4 3,-13-3 0,-2-3-2,-6-9 3,8-8-1,24-11-3,9-17-51,15 0-24,15-45-12,37-16-363</inkml:trace>
  <inkml:trace contextRef="#ctx0" brushRef="#br0" timeOffset="29453.3143">16776 8602 604,'0'0'145,"0"0"-24,0 0 14,0 0-60,0 0-52,0 0-23,-182 71-1,108-7 1,17 0 3,12-10 6,26-9-9,19-5-2,0-2-3,34-3 0,31-12 5,17-3 1,12-13 1,-11 2 8,-4-1-5,-15 0-5,-21 5-1,1 6 1,-13 0 0,-11 0-8,-3 3 3,-10 0 1,-7 5 4,-15 10-3,-34 5 3,-21 10 10,-14-2-4,-9-8-1,-1-3-5,17-16-23,24-23-106,27-8-205</inkml:trace>
  <inkml:trace contextRef="#ctx0" brushRef="#br0" timeOffset="29753.4841">17281 8326 880,'0'0'136,"0"0"-39,0 0 9,0 0-74,0 0-32,0 0-19,-28 5 2,61 47 11,4 9 6,5 6 0,-4-7 5,-1-6-9,-4-6 4,-9-7 0,-2-8 1,-2-1 1,-5-5 2,6-5-8,0-7-4,4-3-79,5-12-52,0 0-19,7-37-21,-2-22-203</inkml:trace>
  <inkml:trace contextRef="#ctx0" brushRef="#br0" timeOffset="29977.6558">17955 8358 495,'0'0'193,"0"0"-27,0 0-47,0 0-47,0 0-57,-154 23-7,91 28 2,14 3-3,14-6-6,32-7-1,3-13-3,18-1-2,57-19 5,46-8 6,38-7 6,6-22-5,-2-2 1,-31 4-6,-27 12-2,-25-1-12,-9 11-48,-23 5-102,-16 0-148</inkml:trace>
  <inkml:trace contextRef="#ctx0" brushRef="#br0" timeOffset="31056.4652">12110 10989 631,'0'0'113,"0"0"9,0 0-9,0 0-65,0 0-48,0 0 0,7 44-15,38 14 15,20 13 12,7 15-1,7 4 2,11 11 4,-3 12-4,7 9 5,0 0-10,4 8-6,3-3-2,9-4 6,2-11-4,-10-14-2,-13-20 0,-10-14 0,-24-15-3,-20-5 3,-8-8-4,-17-9 3,-5-7-1,-5-8 2,0-7 3,0-5-1,6 0 6,-6 0 7,0 0 11,4 0 15,-4 0-16,15-10-18,15-12-7,25-15 0,37-21 0,22-13 0,21-6-1,19-10 1,2-15 0,1 0 0,2 5 0,-18 15 0,-14 14 1,-34 10 4,-19 16-5,-31 21 0,-22 6 0,-21 15 6,0 0-4,0 0-2,0 0-4,-6 0 0,-12 4-35,-10 16-72,8 2-35,3-6-148,7-16-235</inkml:trace>
  <inkml:trace contextRef="#ctx0" brushRef="#br0" timeOffset="31357.2369">14523 11733 933,'0'0'96,"0"0"-37,0 0 24,0 0-40,0 0-43,0 0-21,90 0 21,20 0 2,21 8 2,4 6 2,-11 12-6,-25 11 0,-31 17 0,-34 15-3,-33 12-8,-2 14 11,-53 7 1,-16-11 3,1-11-4,18-29-1,19-16-42,28-21-91,4-14-213</inkml:trace>
  <inkml:trace contextRef="#ctx0" brushRef="#br0" timeOffset="31702.7344">15995 11016 810,'0'0'137,"0"0"-100,0 0 6,0 0 0,0 0-43,0 0-9,20 28 2,10 19 7,8 8 15,-1 7 9,-3-2 13,-6 2-7,-1 0-22,1-3 4,-9 0-6,1-4-6,-4 0 4,8-2-2,-9-9-2,8-6-59,11-21-66,8-17-82,6-14-115</inkml:trace>
  <inkml:trace contextRef="#ctx0" brushRef="#br0" timeOffset="32033.3806">16851 10964 369,'0'0'293,"0"0"-111,0 0-30,0 0-58,0 0-28,0 0-41,-122 32-25,70 44 0,9 9 0,13-6 4,20-4-4,10-16 0,31-5-1,21-17 1,28-15 2,2-22 2,2 0-2,-5-17-2,-11-10-7,-19 0-3,-19 0 3,-15 12 7,-15-2 12,-3 7-11,-39 0-1,-22 10-7,-14 0 2,-11 5 0,4 22 5,9 5-9,31-6-59,28-10-77,17-16-173</inkml:trace>
  <inkml:trace contextRef="#ctx0" brushRef="#br0" timeOffset="32633.1576">17420 10594 197,'0'0'636,"0"0"-537,0 0-42,0 0-28,0 0-29,0 0-11,23 112 11,9-36 18,12 2 10,-9 3-14,1 1-2,0-6 0,-3-8-1,-8-9-2,-3-10-6,1-9-3,-8-17 1,-6-8 2,-4-7-2,-5-8 8,0 0 2,0-8 19,-5-19 36,-19-20-50,-7-6-15,-1-11-1,-7 5 0,8 0-2,-6 1 2,12 4 3,-2 1-2,17-6-1,10-5 0,0-7-4,45-8-13,24-6-6,16 10 6,12 6 13,-5 25-7,-8 23 9,-14 15-1,-13 6-9,-12 42 8,-12 9 1,-13 3-13,-13 2 16,-7-3 0,-12-3 2,-24-1 12,-11-4 18,-12 0-7,6-3-12,19-15-13,14-10-3,20-12-64,0-5-116,39-22-174,24-27-248</inkml:trace>
  <inkml:trace contextRef="#ctx0" brushRef="#br0" timeOffset="32955.0988">18700 10046 738,'0'0'124,"0"0"22,0 0-31,0 0-27,0 0-62,-163-75-16,106 107-10,4 8-2,8 5 0,26-3-3,19 2 1,0 0-2,37-8 0,27 1 6,19-5-1,8-5 1,-4 5 3,-12-5 2,-18 5-5,-20-5-4,-11-6 4,-14-6-1,-12-6-7,0 4 8,-15 2 0,-30 12 11,-19-1-6,-4-8-1,-3-1-4,8-13-80,16-4-108,15-31-337</inkml:trace>
  <inkml:trace contextRef="#ctx0" brushRef="#br0" timeOffset="33211.0993">19094 9686 846,'0'0'114,"0"0"-10,0 0 29,0 0-68,0 0-65,0 0-5,-6-14-10,16 68-1,11 18 16,6 5 1,5 0 1,-14-5 4,12-8-6,1-5 0,-5-5 0,11-9 0,5-10-11,5-15-114,5-20-58,-4-10-101,-6-43-324</inkml:trace>
  <inkml:trace contextRef="#ctx0" brushRef="#br0" timeOffset="33451.15">19747 9757 753,'0'0'149,"0"0"-13,0 0-10,-147-44-52,91 44-34,-1 1-17,11 21-21,14 8-2,20-1-5,12 6-6,7 3-5,45 1 14,36-9 2,34-15 0,26-15 8,19 0-6,2-30-1,-14-6 2,-4 3-3,-12 5-18,-12 7-69,-23 6-81,-17 7-139</inkml:trace>
  <inkml:trace contextRef="#ctx0" brushRef="#br0" timeOffset="34402.9779">14124 13497 274,'0'0'20,"-150"-19"6,85 11 49,11-5 50,22 4-10,16 3 7,16-5-28,0 11-24,0-5-42,0 5-9,0-10 2,5 3-4,5 2 5,-2 4 29,-3 1-19,-5 0-10,5 0-18,7 12-4,11 26-6,11 29 6,11 31 22,10 20 12,7 32-14,8 9 1,9 11-8,4-3-7,9-8-3,9-14 1,-6-15 2,-6-26-5,-9-22 3,-23-23-3,-15-18 0,-14-14 0,-19-16-1,-3-10 2,-6-1-1,0 0 8,14-7-3,16-25 3,28-15-7,23-13 1,19 2-4,19-12 1,28-9-2,29-14 0,16-6-3,24-9 4,-5-7 0,-26 7 0,-34 5 1,-36 18 1,-46 20 0,-31 19 0,-21 23 0,-14 15 0,-3 8 3,0 0-4,0 0-3,0 0-35,0 0-35,0 0-64,-3-12-71,-10-3-129</inkml:trace>
  <inkml:trace contextRef="#ctx0" brushRef="#br0" timeOffset="34703.0273">16204 13745 651,'0'0'161,"0"0"-19,-144 23-44,141-19-30,3-4-51,21 7-17,43 1-7,40 0 7,34-8 7,10 5 8,-6-1 1,-20 18-13,-18 9 1,-27 8-3,-27 4-2,-22 16-1,-28 14-8,-5 9 10,-47 12 2,-18-7 0,1-12-2,13-11-15,10-32-90,18-28-122,26-15-476</inkml:trace>
  <inkml:trace contextRef="#ctx0" brushRef="#br0" timeOffset="35101.715">17047 13377 844,'0'0'46,"0"0"28,0 0-18,0 0-46,129-149-7,-12 117-6,0 17 2,-15 15-3,-27 0 1,-35 0-17,-16 26 2,-24 10 15,-15 6 2,-39 12 1,-16-6 29,1-9 8,21-12 17,24-17-7,18-3-29,6 1-18,21-1-12,33 5 10,18 8 2,12-4 2,1 3 5,-13 4-7,-24-1-6,-18-7 5,-30 6 0,0 2 0,-33 4 1,-32 5 7,-2 0-3,-9-11-4,20-17-62,7-4-81,19-32-200</inkml:trace>
  <inkml:trace contextRef="#ctx0" brushRef="#br0" timeOffset="35371.2656">17975 13019 129,'0'0'598,"0"0"-513,162-132 31,-120 116-25,-5 16-68,-15 0-23,-7 31-11,-3 23 9,-12 15 2,-12 12 1,-32-6 4,-12-2 11,-1-18-2,18-19 8,14-10 12,20-14-24,5-11-10,0-1 0,42 0 0,20-7 2,26-18 0,20-14-2,-3-4-57,-10-5-108,-11 0-159</inkml:trace>
  <inkml:trace contextRef="#ctx0" brushRef="#br0" timeOffset="35894.8835">18962 12454 800,'0'0'125,"0"0"-31,0 0-54,0 0-40,0 0-13,0 0 13,34 143 2,-6-64 21,-6 3 0,0 11-6,-2-10 1,1-2-16,-1-14 2,9-13-2,-9-16 3,-3-11-4,-1-15 0,-12-7 1,1-5 1,-5 0 4,0 0 13,0-37 6,-22-17-18,-3-22-6,-22-14-2,4-2-1,-1-2 0,9 8 1,10 6 3,13 9-3,12-3-5,5 9 3,42 1-1,13 7-2,12 17 1,3 16 2,-3 12 0,-1 12-3,-18 28-8,-4 24 6,-21 17 4,-8 2-2,-20-2 2,0 2 3,-27-4 1,-13-7 5,-8-6 6,1-7-8,15-13 2,12-19-6,13-10-39,7-10-118,42-45-85,30-28-503</inkml:trace>
  <inkml:trace contextRef="#ctx0" brushRef="#br0" timeOffset="36172.3368">20036 11976 798,'0'0'180,"0"0"-53,0 0-28,0 0-59,-144-45-26,96 62-12,14 14-2,16 12-6,18 5-3,3 6 5,57 5 0,17-8 2,10-3-4,2-5-3,-14-1-2,-19-3 7,-13-8 4,-25 1-5,-13-5 1,-5 0 2,-5-1 1,-28 6 2,-21-4 7,-1-6-4,5-12-4,8-10-2,5 0-123,16-42-191</inkml:trace>
  <inkml:trace contextRef="#ctx0" brushRef="#br0" timeOffset="36413.6429">20531 11578 880,'0'0'128,"0"0"-8,0 0-37,0 0-28,0 0-55,0 0-15,29 37 2,-9 37 13,8 9 0,-1 0 2,-7-2-1,-2-6-1,3-7 0,-3-8-3,4-12-15,1-16-90,11-17-46,7-15-92,1-28-162</inkml:trace>
  <inkml:trace contextRef="#ctx0" brushRef="#br0" timeOffset="36629.8457">21100 11669 289,'0'0'352,"0"0"-236,-147-11 7,63 39-36,-3 19-25,0 1-11,32-1-14,15-3-19,31-12-18,9 0-5,27-5-3,62-14 8,45-13 11,56-20 3,33-32-8,-4-3-3,4-3-3,-31 7-21,-11 5-108,-11-1-86,-19 5-96</inkml:trace>
  <inkml:trace contextRef="#ctx0" brushRef="#br0" timeOffset="37694.368">15175 15535 824,'0'0'89,"0"0"-13,0 0-11,0 0-33,0 0-32,0 0-5,7 49-17,26 15 20,12 35 2,10 15 3,12 7 7,12 10 8,1-10-12,17-2 6,-10-3 1,-3-13 1,-5-7-12,-9-22 1,-17-9-2,-19-18 6,-4-15-7,-22-11 2,-1-15-1,-4-1 0,-3-5 2,0 0 16,0 0 14,0 0-9,12 0-18,11-6 1,26-31-4,41-15 7,31-19-8,26-19 0,35-21 1,36-7 0,23-17-2,16-10-1,-9 14 3,-34 12-4,-52 35 1,-53 29-3,-59 30 3,-33 14 2,-17 6 6,0 5 0,0 0-2,-12 0-6,-20 0-25,-16 0-94,-14 0-90,-8 0-203</inkml:trace>
  <inkml:trace contextRef="#ctx0" brushRef="#br0" timeOffset="37973.624">17606 15544 749,'0'0'253,"0"0"-185,0 0 6,0 0-12,0 0-62,0 0-9,75-9 0,24 41 8,13 12 2,-4 10 3,-6 4-4,-25 1 0,-18 5 2,-27-2-2,-29 2-3,-6 12 3,-58 2 4,-26 4 1,-8-8-5,0-25 0,21-24-51,22-25-89,26-35-202</inkml:trace>
  <inkml:trace contextRef="#ctx0" brushRef="#br0" timeOffset="38345.9365">18813 14856 865,'0'0'98,"-147"18"-64,75 28 37,-1 18-12,16 18-33,5 19-8,13 1-6,33 4-10,6-20 4,33-7-6,42-20 2,27-21 0,16-27 3,15-11-5,6-23-16,-12-23-2,-28 7 1,-30 3 14,-26 9-12,-28 7 15,-15 8 14,0-3 10,-30 2 3,-25 9 3,-14-1-28,-18 5-2,4 5-3,12 22 2,23-2-3,19 7-20,18-4-83,11-13-89,20-15-190</inkml:trace>
  <inkml:trace contextRef="#ctx0" brushRef="#br0" timeOffset="38856.7363">19693 14668 531,'0'0'331,"0"0"-230,0 0-6,0 0-30,0 0-40,0 0-25,-117 116 3,104-38-3,13-2 0,3-14-2,39-15 1,16-7 1,6-18 0,6-17-4,-6-5-39,-11-5 0,-9-27 24,-14-11 13,-15-12 6,-13-13 2,-2 0 5,0-3 5,-17 11 25,-1 12-1,-6 23 29,14 18-4,5 3 9,3 4-29,2 0-38,0 0-3,0 0-9,0 4-9,26 19 8,4 8 9,5 1 2,2 0 0,-1 2 0,3-11-1,-7 1 1,-1-8-1,-7 4 0,-7 1 0,-1-4-1,-4-2 0,-9-5-1,2 3 0,2 2-12,-4 6-31,-3 0-38,0-10-97,0-11-155</inkml:trace>
  <inkml:trace contextRef="#ctx0" brushRef="#br0" timeOffset="39854.6383">20615 13740 871,'0'0'134,"0"0"-51,0 0-21,0 0-47,0 0-15,0 0-20,20 43 12,15 1 8,7 3 6,0 6 0,6-9 15,-18-2-7,-3-11-7,-5-8-7,-7-13 3,-10 5 1,-2-13 4,-1 3-7,3-1 3,-3 2 0,4 11-3,8 8 4,1 9-2,5 14-3,2 10 1,9 1 4,-4 4-5,10 1 1,0-4-1,-4-6 2,2-6 0,-10-11 1,7-10-3,-10-1 0,-14-15 1,-1-7 1,-7 1-1,0-5 3,0 0 9,0-5 5,-15-31 5,-27-19-23,-6-17 1,-9-9-2,-3-1 0,-1-2-2,13-8 3,6 3 1,20-2-1,17-5-2,5 3 1,15 7-2,30 7 1,12 16-9,4 10 10,9 13-3,8 21 1,1 19-2,6 0-4,-6 19 7,-4 30-7,-15 1 5,-6 4 2,-21-8 0,-17-2-2,-16-3 2,0 3 2,-36 3 1,-14 6 2,-7-4 3,-3-16-6,25-11 0,13-19-14,22-6-82,0-51-48,42-21-255</inkml:trace>
  <inkml:trace contextRef="#ctx0" brushRef="#br0" timeOffset="40154.7339">22120 13302 417,'0'0'289,"0"0"-94,0 0-61,0 0-4,-72-121-71,12 121-31,-13 5-17,4 22-10,6 10-1,27-5 0,23 7-8,13-3-3,28 1 9,41 0-1,25-6-1,19-8 4,5-3 2,-10 0-2,-14-1-1,-30 6-3,-26-3-3,-18-7 6,-13-2-2,-7-3-5,-5 10 8,-32 4 0,-15 1 7,-3 1-4,5-3-3,10-15-47,11-8-100,14-8-173</inkml:trace>
  <inkml:trace contextRef="#ctx0" brushRef="#br0" timeOffset="40410.7695">22774 12875 459,'0'0'479,"0"0"-327,0 0-39,0 0-34,0 0-39,0 0-40,0-43-17,0 82-4,12 23 16,17 9 5,-6-1 3,11-2-1,-4-9 1,-2-6-2,7-5 0,-3-5 0,11-11-1,1-5-29,13-15-61,8-12-62,-5 0-144,-20-29-247</inkml:trace>
  <inkml:trace contextRef="#ctx0" brushRef="#br0" timeOffset="40678.6541">23422 12851 696,'0'0'152,"0"0"-41,-184-35-15,95 35-19,1 35-54,12 1-6,29 1-3,26-5-14,21-1-3,1-3-9,58-1 9,40-10 3,51-17 4,38 0 10,11-34-6,-5 1-7,-32-8-1,-18 9 0,-29 5-3,-36 6-16,-32 5-26,-11 12 4,-17-3-32,-4 7-42,-8 0-60,-7 0-267</inkml:trace>
  <inkml:trace contextRef="#ctx0" brushRef="#br0" timeOffset="42045.1214">18631 16388 620,'0'0'113,"0"0"-113,0 0-22,0 0 10,0 0 3,0 0 9,0 0-3,157 172 3,-103-101 0,6 14-1,10 6-22,7 5-47,3 3-37,2 5-46,-3-8-12</inkml:trace>
  <inkml:trace contextRef="#ctx0" brushRef="#br0" timeOffset="42246.9601">20120 17887 255,'0'0'63,"0"0"84,93 154-46,-61-101-32,8-6-10,-8-3-16,5-2 8,-2 5-35,0-5-6,-11 3-8,-4 2 0,-7 1-2,-8-3-4,-5-14-150,0-27-345</inkml:trace>
  <inkml:trace contextRef="#ctx0" brushRef="#br0" timeOffset="56224.2762">20297 7465 414,'0'0'144,"0"0"-102,0 0 32,0 0-11,-154-47 6,131 44-16,-6 3-18,13 0-18,-4 0-3,-6 0-7,0 27-1,-16 13-6,-7 24 2,-3 8-3,6 9 1,9 1 0,7 0 3,11-3-3,16-10 0,3-1-1,5-10-2,30-10 3,19-8 0,19-10-6,31-18 5,23-12-30,25-32-36,17-33-99,-10-19-165</inkml:trace>
  <inkml:trace contextRef="#ctx0" brushRef="#br0" timeOffset="56727.2741">20921 7316 328,'0'0'127,"0"0"-73,0 0 26,0 0-49,0 0-28,0 0 3,0 0-6,0 0-7,0 0-6,0 0-23,0 0-11,0-5-3,0 0-43,0-1 76,8 2 14,-8 0-4,0 1-31,0 3 38,0 0-5,0 0-76,0 0-139</inkml:trace>
  <inkml:trace contextRef="#ctx0" brushRef="#br0" timeOffset="57326.9135">21160 7108 116,'0'0'386,"0"0"-295,0 0-33,0 0 40,0 0-34,0 0-35,-117-23-16,87 35-6,-3 15-6,1 5-1,17 2 0,1-2-1,14 0-4,0-1 0,41 1-2,20-6 7,30-5 6,19-10 8,21-10 12,-4 2-9,-12 0-12,-14 1-5,-23 12 0,-26 5-1,-17 5-1,-23 2 1,-12 9-8,-35 7 5,-51 9 4,-19-2 5,-5-6 4,14-20-2,34-10-2,24-13 39,28-2-3,10-10-3,7-37-19,41-19-19,24-21-7,7-3 7,-4 5 0,-23 9 1,-25 13 3,-27 14 24,0 6 21,-49 3-16,-36 13-17,-32 5-14,-12 17-1,-13 5-2,19 0-3,25 15-5,24 7 7,26 3-31,28 3-43,20-1-28,26-3-50,53-7 8,38-17-64</inkml:trace>
  <inkml:trace contextRef="#ctx0" brushRef="#br0" timeOffset="58248.5006">21841 6891 570,'0'0'144,"0"0"-31,0 0-31,0 0-22,0 0-56,0 0-4,40 9-24,15 36 20,2 17 4,7 12 4,4 5-2,-6 3 0,2-3 7,-2 2-8,-9-13 0,-9-11-1,-9-6 0,-8-12 2,-11-11 3,-6-11-5,-10-11 1,7-6 4,-7 0 3,0 0 36,0-6 49,-18-28-35,-12-21-50,-5-6-4,-1-13-4,1-3 1,-3 0-1,-2 3 0,6 8 0,-1 7 0,8 1 1,6 11 0,12-1-2,3 10 1,6 3-5,0 10 3,10 6-4,11 8 0,23 4-4,3 7 0,16 0 3,4 21-3,0 20-9,-7 10 1,-16 11 13,-4-2 2,-23 5-2,-14-4 3,-3-5-2,0-8 3,-17-10 1,-1-10-2,1-13 4,9-7 3,4-8-5,4 0 2,0-8 5,0-31-7,29-30-25,3-18-25,8-11 22,-10 3 22,-7 2 6,-6 0 0,-17 6 5,0 6-4,-7 5 27,-26 18-5,-2 3-5,-7 8 7,5 4-5,0 12-5,6 5 3,9 5-5,8 10-1,8 5 6,6 4-11,0 2-7,0 0-8,0 8-12,6 31 4,19 11 9,6 20 7,7 12 0,7 6 0,4 6 0,-2 0 1,8-10 0,0-9-1,-8-12 2,1-8 2,-4-11-2,-9-12-2,-8-9-13,-2-9-19,-5-7-5,3-7-14,7 0-13,9-27-10,8-22-107,5-10-30,-4-5-95</inkml:trace>
  <inkml:trace contextRef="#ctx0" brushRef="#br0" timeOffset="58480.6649">23549 6451 350,'0'0'169,"0"0"-49,0 0 21,0 0-53,0 0-5,-33-129-33,29 119-19,-1 2-6,4 3-13,1 5-7,-6 0-5,6 0-2,0 0 1,0 0-22,0 0-55,0 0-36,0 0-80,0 0 83,0 0-87,12 0 17</inkml:trace>
  <inkml:trace contextRef="#ctx0" brushRef="#br0" timeOffset="58678.8174">23753 6163 173,'0'0'313,"0"0"-203,0 0-20,0 0 36,0 0-60,0 0-51,-135 23-6,108 8 0,0 4-3,9 4-6,1 8 1,10-4-1,7 6-52,0-12-92,32-21-119</inkml:trace>
  <inkml:trace contextRef="#ctx0" brushRef="#br0" timeOffset="60400.8318">22861 6784 207,'0'0'86,"0"0"41,0 0-13,0 0-14,0 0 0,0 0 12,-58-62-52,58 62-25,0 0-35,0 0-4,0 23-20,15 16 19,15 8 5,4 11 13,1 1 11,5 0-5,-3 0-6,-2 1-5,-3-3-2,-6-10-6,-1 0 2,-10-18 0,-6-3 6,-4-15-8,-5-7 1,0-4 3,0 0 10,0-4 4,0-33 9,0-17-12,0-15-12,-2-6-3,-5-1 0,-1 3 0,1 5 1,-1 1-1,3 12 0,-2 6 0,7 4 0,0 13 2,0 5 10,0 12-10,12 3-2,6 11-6,13 1-1,14 0 3,7 28-2,3 11 5,3 3-2,3 6 3,-13-6 0,-4 2 0,-1-9 0,-3-3-3,0-5 3,-10-4 6,4-7-6,-14-5-11,5-6-43,2-5-31,3-1 0,18-42 2,4-19-61,15-20-83,-2-13 23,-1-1 42,-10 10 144,-19 18 18,-17 10 171,-18 13 79,0 8-54,-13 12-38,-11 2-38,-4 8-8,-4 3-54,12 5-12,-7 2-12,11 5-26,0 0-8,5 20-6,2 20-3,-2 11 5,11 11 2,11 0-6,25 0-12,12-10-43,4-15-2,-2-22-17,-6-15-24,-9 0 38,-10-32 29,-10-8 30,-15-9 9,0 4 7,0 3 51,-15 10 24,0 12 26,-4 8-16,6 8-38,5 3-3,8 1-19,0 0-32,0 0-14,0 9 0,6 18 1,19 6 12,7 1 0,3-3 0,-1-9-3,-4-7-13,-5-9-8,-10-3 6,-12-3 19,2-5 0,-5-25 14,0-12-10,0-9-2,0 4 1,0 2-3,0 6 0,0 6 3,-5 2 1,5 7 4,0 5 6,0 3-6,0 5-8,17 4-6,10 6-2,10 1 3,1 0-6,11 15 11,-1 17-10,-6 8 9,0 2 1,-10 1 0,6 0 0,-13-8 0,2-4 0,0-10 0,-14-7-1,-3-6 1,-3-8 9,3 0-6,12-12 1,-1-30 12,11-17-15,5-11 8,-14-9-9,-1 3 0,-15 4 2,-7 10-1,0 20 2,-12 2-1,-13 16 23,-2 6-6,0 4 0,2 11-10,9 3-9,1 0-2,-2 27-14,7 19 5,5 12 5,5 1 5,0 4 1,20-5-1,18-8 1,2-8-3,4-8-1,8-16-22,-5-16-10,1-2 20,4-9 2,-5-33 13,1-12 1,-1-18 1,-12-6 1,4-3-2,-9 9 1,-3 10 0,1 15 0,-13 13 4,-10 19 27,0 9-11,-1 6-13,2 0-8,16 4-12,8 21-3,7 11 14,6 1 0,1 6-2,-16-6 4,-6 0-3,-17-6 4,-5 1-4,-2 7 4,-31 2-1,-26 2-1,-4-4-53,-2-13-93,6-25-220</inkml:trace>
  <inkml:trace contextRef="#ctx0" brushRef="#br0" timeOffset="60731.4109">25868 4931 568,'0'0'48,"155"-13"-44,-56 24 54,8 41-3,-3 26-5,-16 29-29,-11 29 1,-17 20-5,-21 8-3,-14 1-9,-18-9 2,-7-3-7,-22 1 0,-47 4-24,-41 3-33,-24-6-86,-20-20-248</inkml:trace>
  <inkml:trace contextRef="#ctx0" brushRef="#br0" timeOffset="65451.4276">27637 7694 334,'0'0'190,"0"0"-135,0 0-19,0 0 34,0 0 2,0 0-15,0 0-21,-70-121-5,68 110-4,2 0 13,0-4-5,-3 3-6,0 2-1,-2 0 2,-4 2 1,6-1 3,-2 2-3,0 4-16,3 2 2,2 1-6,0 0-4,0 0-4,0 0-6,0 0-2,0 0-2,0 0-2,0 1 0,0 27-5,0 18 12,12 14-1,5 14 6,-1 15-6,-1 8 3,-3 14 0,2 3 0,6 14 0,-2 1 2,0 8 0,-2-2-4,0-8 1,6 4 1,-7-5 0,2 0 1,1 3-2,-1-4 2,6-3-2,1 2 1,9-6 0,2-8 0,9-2-6,-2-14 6,-6-7-1,-4-8-3,-5-10 2,-5-13 2,-14-8-4,0-11 3,-6-7 0,-2-7 1,2-13-2,-2 2 1,0-8-8,3-4-12,0 0 3,3 0 11,2-11-22,15-27-53,7-26-227,6-30-353</inkml:trace>
  <inkml:trace contextRef="#ctx0" brushRef="#br0" timeOffset="66246.6227">25329 9383 489,'0'0'62,"0"0"-54,0 0 39,0 0 31,0 0 1,0 0-25,-20 0-41,20 0-12,0 0 2,0 0-2,0 0 4,0 0-5,38 0-4,29-5 4,37-4 19,28-14 27,37-4-32,20-11-3,25 1 3,19-5-2,9-2-6,2 4-6,21-5 8,-4 3 0,10-2-8,-10 3-4,-4 3-2,-6 3 6,-18 5 7,-18 10-7,-20-2-2,-16 5 1,-9 2 2,-19-7 8,-12 7-9,-16-6 0,-21-1 3,0 3 5,-8-1-3,-4 0-5,-9-2 1,-11 7-1,-8-2 1,-12 11-2,-18-3 2,-9 4 5,-4 3-6,-13 2-1,3-5 1,-3 5 1,-1 0-1,7 0-4,-5 0 4,1 0-3,-4 0-19,1 0-19,1 0-23,-1 0-59,-5 0-130,0 0-239</inkml:trace>
  <inkml:trace contextRef="#ctx0" brushRef="#br0" timeOffset="67311.0606">29603 8631 104,'0'0'238,"0"0"-196,0 0 30,0 0 27,0 0-45,0 0-24,0-6-7,0 6-10,0 0 11,0 0-5,0 0-5,0 0-12,0 0-2,0 0 0,-7 17-13,2-2 13,-2 7 6,7 1-6,0 0 3,0-2-3,0-3 3,7 2-3,8-8 1,2-2 7,1-5-4,7 2 15,-4-7-11,-6 0-5,8 0 24,-5-17 7,4-6 2,-12-9 0,0-3-27,-6 2 23,-4 1-16,-5 2-3,-21 5 4,-10 4-6,4 5-5,8 6-2,-4 4-2,3 6-4,3 0 2,-10 6-32,7 21-107,-7-5-47,21-8-248</inkml:trace>
  <inkml:trace contextRef="#ctx0" brushRef="#br0" timeOffset="73575.059">26411 9248 104,'0'0'25,"0"0"13,0 0 7,0 0-14,0 0 83,0 0-44,0 0-24,-20-64-21,20 64 26,0-3-11,0 3-9,0 0-13,0 0-5,0 0-2,0 0-8,0 0-1,0 0-2,0 0-3,0 0 2,0 0-4,0 0 2,0 0-8,0 9 5,0 8 6,-3-2-3,-4-3 3,-1-2 6,6-5-5,0-5 13,2 0 9,-5 0 8,0 0 7,0 0-5,-8 0-13,0-6-20,-3-8 1,8 2 0,0 2 2,4 5 0,4 0 1,0 3 14,0-3-2,0 5-9,0 0-7,0 0-14,15 0 12,17-4-2,2 4 0,6 0 4,-7 0 0,2 0-3,-21 9 3,-2-2-7,-2 3 5,-10-5-2,0 7 1,0 2 3,-31 4 0,-14 2 6,-5-5-3,-2-8 5,17-7-6,3 0 2,16 0 10,4-12 0,12-13 4,0 3-15,0-5 11,12 11-13,4-1 1,6 3-2,-4 7 0,-2 2 0,-11 5 0,-5 0-2,0 0-2,0 0-15,0 23 14,0-2 1,-14 5-1,-1-11 5,-2-9 0,11-1-4,6-5-2,0 0 6,0 0 6,0 0 2,0-5 7,3-12-15,17-8-1,-5 4-5,-6 10 6,2 2 5,-9 1-4,-2 8 0,0 0 2,0 0-6,0 0-4,0 0-3,0 0-34,0 17 13,-2-2 22,-9 2 8,2-7-4,-3 1 7,9-7-2,-5-4 2,8 0 6,0 0-7,0 0 11,0 0-7,0 0 4,0 0-4,0 0-5,0 0 0,0 0-11,0 0-4,0 0-31,8 2 27,0-2 19,13 5-3,-11 0-3,3 0 6,-6 0-1,-1-5 0,-4 6 1,-2-5 0,0 2-6,0-3 6,0 2-2,0-2-2,0 0 4,0 0 0,0 0 4,0 0-2,0 0-2,0 0 2,0 0 4,0 0 4,17-6-10,1-15 0,9-1 0,0 2 2,-1 4-2,-9 5 0,-8 4 0,-3 2 0,-6 5 0,0 0-2,0 0-4,0 16-4,0 7 10,0 8 0,-11 1 4,-6-4 3,-3-1 1,-7-4 11,5-6-8,4-10 13,3 0-14,1-7-1,4 0 31,2 0 1,-5-16-35,-2-12 0,6-1-5,-3-1 3,9-2-4,-5 10 1,8 0 4,0 13 5,0 3 2,0 6 0,0-1-12,0-3-8,8 4 5,12 0-7,12 0 10,3 0-2,-3 10 1,0 11-1,-12 0-1,-9 1 2,-6-2-1,-5-8 2,0-7-2,0 2 2,0-4 5,0-3 2,-5 0 13,-11-10 5,-11-17-15,7-5-10,10-4-24,10-1-42,15 4-78,38 5-174</inkml:trace>
  <inkml:trace contextRef="#ctx0" brushRef="#br0" timeOffset="74870.9176">27888 9929 175,'0'0'209,"0"0"-186,0 0-16,0 0 6,0 0-3,0 0-2,-27 23-5,17-9 3,0 0 26,4 2-10,2 3-1,-1-1-5,5 0-7,0 2 6,0 2-7,0-2 1,0-8-6,14-7 1,2 1 4,8-6 0,-1 0 6,4-11-2,0-5-3,-2-10 2,-8 3-6,-7-4 0,-9 2 14,-1 1 4,0 1 18,0 10-10,-15 2 7,2 3 8,3 8-29,2 0 5,-4 0-13,-2 0-9,8 0-1,-3 0-8,9 10 8,0 3-11,0-1 2,25 0-20,9-8 7,14-4 9,-4 0 0,-7 0-2,-22 0-12,-10 0 9,-5 0 19,0 0 0,0 0 30,-12 0 8,-21-9-29,-8 7-7,-2-1 31,5 3-15,7 0 17,13 0-4,8 0-20,8 0-11,2 0-2,0 0-4,0 0-18,0 5 14,0 5 1,9 1-7,-6-7 6,2-2-6,-5-2 3,3 0 12,-3 0 1,0 0 0,0 0 0,0 0 1,0 0 14,0 0 4,0 0 24,0-2 5,0-14-36,0 0-11,0 1-1,0 3-17,-5 4-61,-10-4-85,-5 2-186</inkml:trace>
  <inkml:trace contextRef="#ctx0" brushRef="#br0" timeOffset="78398.3251">26622 8278 187,'0'0'57,"0"0"-46,0 0 30,0 0 47,0 0-7,0 0-46,-5 0-10,5 0 4,0 4-14,0-4 5,-3 0 5,3 0-4,0 0 1,0 0 0,0 0-12,0 0-9,0 0 1,0 0-2,0 0-4,0 0 3,0 7-47,0 3-108,-12 0-101</inkml:trace>
  <inkml:trace contextRef="#ctx0" brushRef="#br0" timeOffset="78704.8286">26622 8278 293</inkml:trace>
  <inkml:trace contextRef="#ctx0" brushRef="#br0" timeOffset="79507.0895">26622 8278 293,'-136'-16'85,"136"13"-54,0-1 29,0 0-4,0-1-45,5 0-5,7-1-4,5-2-2,6 0-8,1-3 8,-3 3-1,5 0 2,-11 1 9,-10 2 18,5 2 5,-5-4 2,-5 2 18,5 4 7,-2-2 3,-3 2-22,3 1-9,-3-5-7,4 5-6,-4 0-15,0 0-4,0 0-4,0 0-2,0 0-1,0 0 0,0 0 0,0 0 2,0 0 2,0 10 3,0 2 0,0-4 0,0 0-1,0 3 1,0-5 0,0-2 0,0-1 0,0-3 2,0 0-2,0 0 10,0 0-1,0 0 2,0 0 0,0 0 3,0 0-6,0 0-3,1 0 1,1 0-6,8-3-1,5-1-3,2-2-2,10 6-2,13 0 8,-10 0 0,3 0-2,-9 0 0,-4 15-2,-8 1-1,1 0 4,-10 5 0,-3-6 1,0 3 0,0 2 0,-10-5 0,-13-2 4,4-3-2,-7-9 5,4-1-2,4 0 2,4-1 2,4-16-3,5 2-5,2-2 6,-4 8-4,7-2 1,0 4 5,0 2-5,0 1 3,0 4-6,0 0-1,0 0-1,0 0-2,0 0-4,0 0-7,0 0-6,-8 0-16,-1 13 22,1-5 12,-4 1 2,7-8 2,2-1 1,0 0 4,3 0 8,0-1 11,0-20-5,0-4-19,0 3-2,0-1 1,0 10-1,0 2-2,0 10-47,23-4-144,9 5-313</inkml:trace>
  <inkml:trace contextRef="#ctx0" brushRef="#br0" timeOffset="80759.807">28467 7871 26,'0'0'236,"0"0"-180,0 0-27,0 0 20,0 0-31,0 0-13,0 0 8,0 0 33,0 0 20,0 0-8,0 0-15,0 0-7,0 0-16,0 0-19,0 0-2,0 0 1,0 0-1,0 0-4,12 0-1,1 0 6,-1 0 6,3 8 0,-2 0 1,2-2 7,-6-1-2,-3 5-10,-2 2 0,-4 3-1,0 7 0,0-6 1,0 0 0,0-5 3,-10-2 2,5-7 6,1-2-5,-4 0-2,3 0 8,2 0 39,-6 0-11,3-11-16,-1-5-20,2 5 5,5-1-8,0 1 12,0-4-4,0 10 0,0-5-11,12 5 0,3 4-7,1-2 2,-7 3 2,-3 0-4,-2 0-3,-4 9-11,0 6-3,0 2 8,-10 0 6,-9-7 7,4-5 3,7 1-1,3-6 4,3 0-3,2 0 12,0 0-4,0-13-3,0-7-4,0-2 2,0 12-3,0 0 1,0 6-1,0 4-2,0 0-87,0 7-207,0 18-62</inkml:trace>
  <inkml:trace contextRef="#ctx0" brushRef="#br0" timeOffset="82213.6387">27022 9901 575,'0'0'96,"0"0"-61,0 0 13,0 0-4,0 0-21,0 0-7,0-71-5,0 71 13,0 0-8,0 0-12,0 0 0,0 0-8,0 0 2,0 0-4,0 0-1,0 0 3,0 1 4,0 4-2,0 2 2,0-7-1,0 0-5,0 0 6,0 0 2,0 0 7,0 0-6,0 0 9,0 0-11,0 0-1,0 0 0,3 0-5,2 0-2,2 0-2,-4 0 7,-1 0-2,6 0-7,-8 5 9,0 9-2,0-1-3,0 2 3,-12 7-6,-11-1 0,-2-10-9,3-1-9,9-3 1,4-7 19,9 0 8,0 0 11,0 0-11,16-7-5,12-3-5,4-1 3,-4 0 7,-4 6 17,-13 0 21,-2 5-12,-9 0-9,0 0-16,0 0-2,0 0-4,-9 21 5,-12 0 0,-10 1 8,5-6-3,9-7-3,7-7 0,5-2 8,5 0 6,0-5-2,0-17-10,0-2-4,5 1 2,5 6-2,2 6 7,-7 0 18,-5 7-1,3 3 19,-3 1-23,0 0-15,0 0-5,0 0-9,0 0 0,0 0 5,0 0-7,0 5 4,0 0-24,0 1-61,2-6-99,36-6-157</inkml:trace>
  <inkml:trace contextRef="#ctx0" brushRef="#br0" timeOffset="83068.4655">28880 9569 383,'0'0'194,"0"0"-116,0 0 58,0 0-41,0 0-45,0 0-33,-20-6-4,5 6-13,-3 6 0,11-6-3,4 4 2,3-4-2,0 0 3,0 0-9,23 0 5,12 0 4,10-15 11,-4-5-7,-3 4 1,-25 4-3,-4 3 3,-9 2-3,0 4 20,-9-5 19,-39 4-27,-14 4-11,-12 0-2,12 0 1,16 0 19,24 0-1,19 0-7,3 0-13,0 0-7,18 0-3,25 0 10,14 0 4,7-10-2,-6-2-2,-29 2-8,-17 5 2,-9 5 4,-3 0 2,0-5 10,-8 4 12,-19-5-8,-5-4-9,7 6-5,3-2 0,14 1-3,1-7-10,7-6-88,0-15-277</inkml:trace>
  <inkml:trace contextRef="#ctx0" brushRef="#br0" timeOffset="84906.5114">27432 7726 214,'0'0'114,"0"0"-22,0 0 32,0 0-38,0 0-8,0 0-17,43-50 13,-40 47-40,1-2 14,2 5-6,-1 0-11,2-1-4,3-2-8,-10 3-5,0 0-12,5 0-2,-5 0-6,7 4-2,-2 13 8,5 6-2,-5-4 4,-5-2-2,3-2 0,-3-3 8,0-7-6,0 0-2,0-5-5,0 0-7,0 0 1,0 0 9,0 0 2,0 0 0,0-10-1,0-6-9,5 3 9,5-2-3,9 5 2,1 0 0,-3 3-1,-2 6 3,-5 1 3,3 0-3,-10 0-10,2 1 6,-5 14 2,0-3-3,0 5 5,0-4 1,0 0 5,-5-9-2,2-2-4,3-2 0,0 0-1,0 0 1,0-6 9,0-10-9,0 1 0,0-1 1,3 10 1,-3 1 25,0 5-9,0 0-1,0 0-17,0 0-5,0 0-4,0 0-5,0 11-1,0 6 11,-3 0-1,-14 0-17,6-5-17,1-5-15,5-3-1,5-4 21,0 0 26,0 0 8,0-16 0,0-3 0,0-3 0,0-1 4,5 6 11,5 2 13,1 9 10,-1 0 9,-10 6-22,7 0-15,1 0-10,2 0-11,6 7 11,0 12-3,1-1 3,-5 5 0,-7-1 0,-5-3 0,0 2 0,-12-6 4,-25 2-3,2-11 5,-10-2-5,3-4-1,2 0-2,6-4 2,14-16 1,0-3-1,14-4 0,6 1 0,0 4 2,0 0-2,13 7-9,10 3 5,16 1 0,-2 2 4,6 4 0,2 5 0,1 0 5,-1 0-4,-14 10 0,-7 5 0,-7 4-1,-11-3 0,-6-1-2,0 2 2,-6-2 0,-21 4 6,-15-4 1,-5-1-2,0-4 2,7-10 0,8 0 2,4 0-9,8-20 8,8-2-5,7-2-1,5 3 0,0 3 0,0 4-2,0 3 1,0 1-1,0 4 7,15-1-5,-1 0 0,1 7-2,6 0-1,-2 0-3,3 0-1,1 15-1,0 2 5,-13-2-3,-3 2-4,-2-7 8,-5 2 0,0-7 3,-7 5 2,-23-2-4,-3 0 11,4-8-8,1 0-1,8 0 5,8 0-5,9-13 4,-4-4-4,7-1 2,0 3-3,0-2 0,0 6-2,7 0 5,8 1-1,2 0-2,8-2-2,2 8 0,-11 2-2,-2 2 0,-11 0-6,5 0 8,-1 0-6,-4 5-44,12 12-59,-3-7-84,8-8-160</inkml:trace>
  <inkml:trace contextRef="#ctx0" brushRef="#br0" timeOffset="85761.7002">28646 7888 245,'0'0'234,"0"0"-195,0 0 18,0 0-15,0 0-31,0 0-11,-43 0-6,43 0 4,0 0 2,0 0 1,0 0 2,0 0-3,0 0 11,0 0 21,0 0-12,11 0-10,9 0-4,-3 0 25,3 0-3,-7 0-17,-2 0-11,-11 14-11,0 4 11,-14 5 5,-16-1 6,-8 2-5,-9-7 1,10-7 4,8-10-7,13 0 6,4 0 0,5-11 16,2-15-19,5-3-3,0-1-1,0 8-1,0 3 22,7 7 5,5 1-4,-4 6-9,-3 3 0,2 2-16,-4 0-1,9 0-8,-4 2 5,2 17 0,-5 6 0,-3 0-3,-2 0-20,0-8 7,0-2 6,0-10 4,0-5 9,0 0 1,-2 0 5,-4-3 11,-3-18-12,3-3 2,4-7-3,2 9 21,0 2-8,0-1-14,0 10-2,20 6-7,17 1-99,5 4-142</inkml:trace>
  <inkml:trace contextRef="#ctx0" brushRef="#br0" timeOffset="86498.0788">29551 8598 346,'0'0'62,"0"0"-5,0 0 26,0 0-65,0 0-17,0 0-2,105 20-2,-105-4-2,0 2 5,-33 0 7,-12-1-7,-5-7 1,3-7-1,22-3 0,10 0 1,1-3 11,14-15 22,0 1-1,14-3 1,9 3-10,4 10 10,-7-3-27,3 10-7,-9 0-3,-3 0-108,-7 22-254</inkml:trace>
  <inkml:trace contextRef="#ctx0" brushRef="#br0" timeOffset="87062.3394">28924 9546 546,'0'0'111,"0"0"-8,0 0-16,0 0-62,0 0-25,0 0-15,-29 19-11,6 6 26,1-2 0,-1-9 2,13-8-2,1-4 0,9-2 1,-3 0 11,3 0 16,0-13 23,0-12-36,0-3-9,0 9 6,0 2 3,0 6 2,0 11-5,0-4-9,0 4-1,0 0-2,0 0-16,0 0-85,0 4-96,0-4-143</inkml:trace>
  <inkml:trace contextRef="#ctx0" brushRef="#br0" timeOffset="88448.3583">26811 7813 214,'0'0'24,"0"0"-17,0 0 57,0 0-22,0 0-14,0 0-10,60-66 7,-48 58-15,6-4 26,7 0-5,7-3 5,5 0-22,6-3 9,4-3 27,5 3-24,0 1 32,7 5-33,-3-2 4,15 7-2,1 0-26,13 4 14,12 2 4,12 1-8,8 0-9,22 0-4,11 0-3,11 0 5,-7 1 3,-15 16-3,-19 3-2,-26 3 2,-24 2 4,-13 7-4,-22 0-3,-2 6 1,-6 9 0,-2 2 2,9 11 2,6-2 1,-3 5 2,6 7 1,-6-2-3,-4 13 5,-4 9-2,-17 4-5,-7 5 7,-5 5-4,0-5-4,-4 5 6,-9-5-4,-2-3-2,-5 1 1,-4-2 1,-6-4-2,-22 5 1,-16-5 1,-16 7 0,-25-3 0,-8-1-2,-18-7 0,-4-6-10,2-7 10,-4-6-2,6 3 5,1-3-6,8 2 6,6-5-1,0-1 8,-4-5 4,5-6 1,-6-4-4,2-9 9,-5-6 8,-11-13-14,-3-6 5,-4-15 9,7 0-4,2-24 10,0-35-9,8-19-7,4-27-5,7-23 7,10-11-2,14-5 2,9-1 16,16 8-31,17-3 4,32-6-3,20-2 2,19-4-8,49-1 2,26 16-2,20 3 1,-1 14-3,15 4 1,-8 9-4,14 6 5,1 14 0,-1 3-3,3-1 3,2 7-6,7 1-30,13 13 11,8 14-4,19 8-5,11 10-3,4 17-33,-6-2-65,-9 9-124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89C1-0EFE-4511-8717-98AF82277CE5}" type="datetimeFigureOut">
              <a:rPr lang="en-IN" smtClean="0"/>
              <a:t>22-09-2020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97BE2-9CE7-4B53-B309-902369EF480F}" type="slidenum">
              <a:rPr lang="en-IN" smtClean="0"/>
              <a:t>‹#›</a:t>
            </a:fld>
            <a:endParaRPr lang="en-IN"/>
          </a:p>
        </p:txBody>
      </p:sp>
    </p:spTree>
    <p:extLst>
      <p:ext uri="{BB962C8B-B14F-4D97-AF65-F5344CB8AC3E}">
        <p14:creationId xmlns:p14="http://schemas.microsoft.com/office/powerpoint/2010/main" val="66180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083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Ro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822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Rot="1" noChangeArrowheads="1" noTextEdit="1"/>
          </p:cNvSpPr>
          <p:nvPr>
            <p:ph type="sldImg"/>
          </p:nvPr>
        </p:nvSpPr>
        <p:spPr>
          <a:ln/>
        </p:spPr>
      </p:sp>
      <p:sp>
        <p:nvSpPr>
          <p:cNvPr id="849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8296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595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ln/>
        </p:spPr>
      </p:sp>
      <p:sp>
        <p:nvSpPr>
          <p:cNvPr id="84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863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6908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588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2908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Rot="1" noChangeAspect="1" noChangeArrowheads="1" noTextEdit="1"/>
          </p:cNvSpPr>
          <p:nvPr>
            <p:ph type="sldImg"/>
          </p:nvPr>
        </p:nvSpPr>
        <p:spPr>
          <a:ln/>
        </p:spPr>
      </p:sp>
      <p:sp>
        <p:nvSpPr>
          <p:cNvPr id="89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5102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0562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Rot="1" noChangeArrowheads="1" noTextEdit="1"/>
          </p:cNvSpPr>
          <p:nvPr>
            <p:ph type="sldImg"/>
          </p:nvPr>
        </p:nvSpPr>
        <p:spPr>
          <a:ln/>
        </p:spPr>
      </p:sp>
      <p:sp>
        <p:nvSpPr>
          <p:cNvPr id="894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584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764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052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7067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70714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151F3E90-A13E-4F6E-B17C-2C30600C6CBE}"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smtClean="0">
                <a:solidFill>
                  <a:srgbClr val="000000"/>
                </a:solidFill>
                <a:latin typeface="McGrawHill-Italic" pitchFamily="2" charset="0"/>
              </a:rPr>
              <a:t>McGraw-Hill</a:t>
            </a:r>
            <a:endParaRPr lang="en-US" sz="2400" smtClean="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sz="1400" smtClean="0">
                <a:solidFill>
                  <a:srgbClr val="000000"/>
                </a:solidFill>
                <a:latin typeface="McGrawHill-Italic" pitchFamily="2" charset="0"/>
              </a:rPr>
              <a:t>The McGraw-Hill Companies, Inc., 2000</a:t>
            </a:r>
            <a:endParaRPr lang="en-US" sz="24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49812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D92AE556-63FD-4296-81A9-16986128587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33713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35D14028-55F5-4B92-AAC1-8BE6E3C047E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06246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8B8D3C1B-C3BD-4D03-AE2C-90737558ACC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68901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5.</a:t>
            </a:r>
            <a:fld id="{66A8C891-F087-4A62-A4F3-73881DA7FBC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873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5.</a:t>
            </a:r>
            <a:fld id="{2FD08727-BE30-4BC4-AA90-8FF7CDFA96D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612536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5.</a:t>
            </a:r>
            <a:fld id="{502EAA2C-C8B8-42C1-9A14-D226B5C61A4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3782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69953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953B9BAB-51ED-43DE-99A2-CA43CED0EB6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405053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0EEF9412-D14A-425B-B25B-658949CE522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89975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5522DAE-0985-44EC-9081-4ABE050155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604576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9498F5D-AF58-4B93-94B1-E86B4B44993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92883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101600" y="6477000"/>
            <a:ext cx="2540000" cy="457200"/>
          </a:xfrm>
        </p:spPr>
        <p:txBody>
          <a:bodyPr/>
          <a:lstStyle>
            <a:lvl1pPr>
              <a:defRPr/>
            </a:lvl1pPr>
          </a:lstStyle>
          <a:p>
            <a:r>
              <a:rPr lang="en-US">
                <a:solidFill>
                  <a:srgbClr val="1C1C1C"/>
                </a:solidFill>
              </a:rPr>
              <a:t>5.</a:t>
            </a:r>
            <a:fld id="{4996FB00-104C-4D95-82B5-60136A761A1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963258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151F3E90-A13E-4F6E-B17C-2C30600C6CBE}"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smtClean="0">
                <a:solidFill>
                  <a:srgbClr val="000000"/>
                </a:solidFill>
                <a:latin typeface="McGrawHill-Italic" pitchFamily="2" charset="0"/>
              </a:rPr>
              <a:t>McGraw-Hill</a:t>
            </a:r>
            <a:endParaRPr lang="en-US" sz="2400" smtClean="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sz="1400" smtClean="0">
                <a:solidFill>
                  <a:srgbClr val="000000"/>
                </a:solidFill>
                <a:latin typeface="McGrawHill-Italic" pitchFamily="2" charset="0"/>
              </a:rPr>
              <a:t>The McGraw-Hill Companies, Inc., 2000</a:t>
            </a:r>
            <a:endParaRPr lang="en-US" sz="24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531457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D92AE556-63FD-4296-81A9-16986128587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93080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35D14028-55F5-4B92-AAC1-8BE6E3C047E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749622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8B8D3C1B-C3BD-4D03-AE2C-90737558ACCE}"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595586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5.</a:t>
            </a:r>
            <a:fld id="{66A8C891-F087-4A62-A4F3-73881DA7FBCB}"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783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8952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5.</a:t>
            </a:r>
            <a:fld id="{2FD08727-BE30-4BC4-AA90-8FF7CDFA96D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0078978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5.</a:t>
            </a:r>
            <a:fld id="{502EAA2C-C8B8-42C1-9A14-D226B5C61A4A}"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94110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953B9BAB-51ED-43DE-99A2-CA43CED0EB6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718430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0EEF9412-D14A-425B-B25B-658949CE522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7476790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5522DAE-0985-44EC-9081-4ABE0501552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480838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9498F5D-AF58-4B93-94B1-E86B4B44993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603714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101600" y="6477000"/>
            <a:ext cx="2540000" cy="457200"/>
          </a:xfrm>
        </p:spPr>
        <p:txBody>
          <a:bodyPr/>
          <a:lstStyle>
            <a:lvl1pPr>
              <a:defRPr/>
            </a:lvl1pPr>
          </a:lstStyle>
          <a:p>
            <a:r>
              <a:rPr lang="en-US">
                <a:solidFill>
                  <a:srgbClr val="1C1C1C"/>
                </a:solidFill>
              </a:rPr>
              <a:t>5.</a:t>
            </a:r>
            <a:fld id="{4996FB00-104C-4D95-82B5-60136A761A1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46362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1" y="2438401"/>
            <a:ext cx="12012084"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IN" sz="3200" b="1" smtClean="0">
                <a:solidFill>
                  <a:srgbClr val="000000"/>
                </a:solidFill>
                <a:latin typeface="Arial" panose="020B0604020202020204" pitchFamily="34" charset="0"/>
              </a:endParaRPr>
            </a:p>
          </p:txBody>
        </p:sp>
      </p:grpSp>
      <p:sp>
        <p:nvSpPr>
          <p:cNvPr id="210956" name="Rectangle 12"/>
          <p:cNvSpPr>
            <a:spLocks noGrp="1" noChangeArrowheads="1"/>
          </p:cNvSpPr>
          <p:nvPr>
            <p:ph type="ctrTitle"/>
          </p:nvPr>
        </p:nvSpPr>
        <p:spPr bwMode="auto">
          <a:xfrm>
            <a:off x="1320800" y="1676400"/>
            <a:ext cx="103632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1320800" y="6248400"/>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59" name="Rectangle 15"/>
          <p:cNvSpPr>
            <a:spLocks noGrp="1" noChangeArrowheads="1"/>
          </p:cNvSpPr>
          <p:nvPr>
            <p:ph type="ftr" sz="quarter" idx="3"/>
          </p:nvPr>
        </p:nvSpPr>
        <p:spPr bwMode="auto">
          <a:xfrm>
            <a:off x="4572000" y="6248400"/>
            <a:ext cx="38608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pPr>
            <a:endParaRPr lang="en-US" smtClean="0">
              <a:solidFill>
                <a:srgbClr val="1C1C1C"/>
              </a:solidFill>
            </a:endParaRPr>
          </a:p>
        </p:txBody>
      </p:sp>
      <p:sp>
        <p:nvSpPr>
          <p:cNvPr id="210960" name="Rectangle 16"/>
          <p:cNvSpPr>
            <a:spLocks noGrp="1" noChangeArrowheads="1"/>
          </p:cNvSpPr>
          <p:nvPr>
            <p:ph type="sldNum" sz="quarter" idx="4"/>
          </p:nvPr>
        </p:nvSpPr>
        <p:spPr>
          <a:xfrm>
            <a:off x="9144000" y="6248400"/>
            <a:ext cx="2540000" cy="457200"/>
          </a:xfrm>
        </p:spPr>
        <p:txBody>
          <a:bodyPr/>
          <a:lstStyle>
            <a:lvl1pPr algn="r">
              <a:defRPr sz="1400" b="0">
                <a:latin typeface="+mn-lt"/>
              </a:defRPr>
            </a:lvl1pPr>
          </a:lstStyle>
          <a:p>
            <a:fld id="{03C9D016-3A5F-40DC-805C-8C364F731E42}" type="slidenum">
              <a:rPr lang="en-US">
                <a:solidFill>
                  <a:srgbClr val="1C1C1C"/>
                </a:solidFill>
              </a:rPr>
              <a:pPr/>
              <a:t>‹#›</a:t>
            </a:fld>
            <a:endParaRPr lang="en-US">
              <a:solidFill>
                <a:srgbClr val="1C1C1C"/>
              </a:solidFill>
            </a:endParaRPr>
          </a:p>
        </p:txBody>
      </p:sp>
      <p:sp>
        <p:nvSpPr>
          <p:cNvPr id="210961" name="Text Box 17"/>
          <p:cNvSpPr txBox="1">
            <a:spLocks noChangeArrowheads="1"/>
          </p:cNvSpPr>
          <p:nvPr userDrawn="1"/>
        </p:nvSpPr>
        <p:spPr bwMode="auto">
          <a:xfrm>
            <a:off x="0" y="6553200"/>
            <a:ext cx="294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sz="1400" smtClean="0">
                <a:solidFill>
                  <a:srgbClr val="000000"/>
                </a:solidFill>
                <a:latin typeface="McGrawHill-Italic" pitchFamily="2" charset="0"/>
              </a:rPr>
              <a:t>McGraw-Hill</a:t>
            </a:r>
            <a:endParaRPr lang="en-US" sz="2400" smtClean="0">
              <a:solidFill>
                <a:srgbClr val="000000"/>
              </a:solidFill>
              <a:latin typeface="Times New Roman" panose="02020603050405020304" pitchFamily="18" charset="0"/>
            </a:endParaRPr>
          </a:p>
        </p:txBody>
      </p:sp>
      <p:sp>
        <p:nvSpPr>
          <p:cNvPr id="210962" name="Text Box 18"/>
          <p:cNvSpPr txBox="1">
            <a:spLocks noChangeArrowheads="1"/>
          </p:cNvSpPr>
          <p:nvPr userDrawn="1"/>
        </p:nvSpPr>
        <p:spPr bwMode="auto">
          <a:xfrm>
            <a:off x="6096000" y="6553200"/>
            <a:ext cx="609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spcAft>
                <a:spcPct val="0"/>
              </a:spcAft>
              <a:buFontTx/>
              <a:buChar char="©"/>
            </a:pPr>
            <a:r>
              <a:rPr lang="en-US" sz="1400" smtClean="0">
                <a:solidFill>
                  <a:srgbClr val="000000"/>
                </a:solidFill>
                <a:latin typeface="McGrawHill-Italic" pitchFamily="2" charset="0"/>
              </a:rPr>
              <a:t>The McGraw-Hill Companies, Inc., 2000</a:t>
            </a:r>
            <a:endParaRPr lang="en-US" sz="24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92767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7A215D24-774E-4742-B2AC-9BC1CCED668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6051020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393C83F2-1903-4EEB-8216-D54D66A59E83}"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931400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8924429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825625"/>
            <a:ext cx="515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16E9E684-8944-484D-B672-3538DF425E1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6836036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solidFill>
                  <a:srgbClr val="1C1C1C"/>
                </a:solidFill>
              </a:rPr>
              <a:t>5.</a:t>
            </a:r>
            <a:fld id="{2B37A74C-6167-4D67-A53F-19239421B61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399813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solidFill>
                  <a:srgbClr val="1C1C1C"/>
                </a:solidFill>
              </a:rPr>
              <a:t>5.</a:t>
            </a:r>
            <a:fld id="{163FABEF-19A9-4C24-8E3B-29A1BC5230A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7560347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5.</a:t>
            </a:r>
            <a:fld id="{E2116B57-37DC-4D30-96B6-99133803A1C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019723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54D2090C-4FEC-4B99-83C6-127D0645EAF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2215889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40318" y="2057400"/>
            <a:ext cx="393276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solidFill>
                  <a:srgbClr val="1C1C1C"/>
                </a:solidFill>
              </a:rPr>
              <a:t>5.</a:t>
            </a:r>
            <a:fld id="{71FE1A4A-778C-4344-8BAD-AE78B3C6EDA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5343648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AAE43ED3-28AD-42B3-B5B8-92C98250A41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3556634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1" y="365125"/>
            <a:ext cx="76835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solidFill>
                  <a:srgbClr val="1C1C1C"/>
                </a:solidFill>
              </a:rPr>
              <a:t>5.</a:t>
            </a:r>
            <a:fld id="{CA1D052E-29B6-4118-8B84-A064DA28B86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8273976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3" name="Slide Number Placeholder 2"/>
          <p:cNvSpPr>
            <a:spLocks noGrp="1"/>
          </p:cNvSpPr>
          <p:nvPr>
            <p:ph type="sldNum" sz="quarter" idx="10"/>
          </p:nvPr>
        </p:nvSpPr>
        <p:spPr>
          <a:xfrm>
            <a:off x="-101600" y="6477000"/>
            <a:ext cx="2540000" cy="457200"/>
          </a:xfrm>
        </p:spPr>
        <p:txBody>
          <a:bodyPr/>
          <a:lstStyle>
            <a:lvl1pPr>
              <a:defRPr/>
            </a:lvl1pPr>
          </a:lstStyle>
          <a:p>
            <a:r>
              <a:rPr lang="en-US">
                <a:solidFill>
                  <a:srgbClr val="1C1C1C"/>
                </a:solidFill>
              </a:rPr>
              <a:t>5.</a:t>
            </a:r>
            <a:fld id="{87D83458-6E51-4884-9B54-368342739A6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67275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5128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28380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06874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75710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69292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B9F2-D4B6-4AF5-BBFC-33CF87C7BE84}" type="slidenum">
              <a:rPr lang="en-IN" smtClean="0"/>
              <a:t>‹#›</a:t>
            </a:fld>
            <a:endParaRPr lang="en-IN"/>
          </a:p>
        </p:txBody>
      </p:sp>
    </p:spTree>
    <p:extLst>
      <p:ext uri="{BB962C8B-B14F-4D97-AF65-F5344CB8AC3E}">
        <p14:creationId xmlns:p14="http://schemas.microsoft.com/office/powerpoint/2010/main" val="259293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770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5.</a:t>
            </a:r>
            <a:fld id="{404C492A-15C7-41EA-9D68-A3094DC4A7A2}"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10143215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770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5.</a:t>
            </a:r>
            <a:fld id="{404C492A-15C7-41EA-9D68-A3094DC4A7A2}"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207622615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770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5.</a:t>
            </a:r>
            <a:fld id="{214C4652-E087-4C6B-A4EE-BFDF025C22C3}"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394619307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0.xml"/><Relationship Id="rId1" Type="http://schemas.openxmlformats.org/officeDocument/2006/relationships/slideLayout" Target="../slideLayouts/slideLayout43.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3.xml"/><Relationship Id="rId5" Type="http://schemas.openxmlformats.org/officeDocument/2006/relationships/image" Target="../media/image16.emf"/><Relationship Id="rId4" Type="http://schemas.openxmlformats.org/officeDocument/2006/relationships/customXml" Target="../ink/ink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2.emf"/><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1.xml"/><Relationship Id="rId5" Type="http://schemas.openxmlformats.org/officeDocument/2006/relationships/image" Target="../media/image4.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1.xml"/><Relationship Id="rId5" Type="http://schemas.openxmlformats.org/officeDocument/2006/relationships/image" Target="../media/image10.emf"/><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259237" y="1225659"/>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dirty="0">
                <a:solidFill>
                  <a:schemeClr val="tx2"/>
                </a:solidFill>
                <a:latin typeface="Arial" panose="020B0604020202020204" pitchFamily="34" charset="0"/>
              </a:rPr>
              <a:t>Data Communications</a:t>
            </a:r>
          </a:p>
          <a:p>
            <a:pPr algn="ctr"/>
            <a:endParaRPr lang="en-US" sz="4400" i="0" baseline="0" dirty="0">
              <a:latin typeface="Arial" panose="020B0604020202020204" pitchFamily="34" charset="0"/>
            </a:endParaRPr>
          </a:p>
          <a:p>
            <a:pPr algn="ctr"/>
            <a:r>
              <a:rPr lang="en-US" sz="4400" i="0" baseline="0" smtClean="0">
                <a:latin typeface="Arial" panose="020B0604020202020204" pitchFamily="34" charset="0"/>
              </a:rPr>
              <a:t>Lecture 22</a:t>
            </a:r>
            <a:endParaRPr lang="en-US" sz="4400" i="0" baseline="0" dirty="0">
              <a:latin typeface="Arial" panose="020B0604020202020204" pitchFamily="34" charset="0"/>
            </a:endParaRPr>
          </a:p>
        </p:txBody>
      </p:sp>
    </p:spTree>
    <p:extLst>
      <p:ext uri="{BB962C8B-B14F-4D97-AF65-F5344CB8AC3E}">
        <p14:creationId xmlns:p14="http://schemas.microsoft.com/office/powerpoint/2010/main" val="3939547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QPSK</a:t>
            </a:r>
            <a:endParaRPr lang="en-IN" dirty="0"/>
          </a:p>
        </p:txBody>
      </p:sp>
      <p:sp>
        <p:nvSpPr>
          <p:cNvPr id="3" name="Content Placeholder 2"/>
          <p:cNvSpPr>
            <a:spLocks noGrp="1"/>
          </p:cNvSpPr>
          <p:nvPr>
            <p:ph idx="1"/>
          </p:nvPr>
        </p:nvSpPr>
        <p:spPr/>
        <p:txBody>
          <a:bodyPr/>
          <a:lstStyle/>
          <a:p>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45280" y="292680"/>
              <a:ext cx="11114640" cy="5942520"/>
            </p14:xfrm>
          </p:contentPart>
        </mc:Choice>
        <mc:Fallback>
          <p:pic>
            <p:nvPicPr>
              <p:cNvPr id="4" name="Ink 3"/>
              <p:cNvPicPr/>
              <p:nvPr/>
            </p:nvPicPr>
            <p:blipFill>
              <a:blip r:embed="rId3"/>
              <a:stretch>
                <a:fillRect/>
              </a:stretch>
            </p:blipFill>
            <p:spPr>
              <a:xfrm>
                <a:off x="835920" y="283680"/>
                <a:ext cx="11133360" cy="5960880"/>
              </a:xfrm>
              <a:prstGeom prst="rect">
                <a:avLst/>
              </a:prstGeom>
            </p:spPr>
          </p:pic>
        </mc:Fallback>
      </mc:AlternateContent>
    </p:spTree>
    <p:extLst>
      <p:ext uri="{BB962C8B-B14F-4D97-AF65-F5344CB8AC3E}">
        <p14:creationId xmlns:p14="http://schemas.microsoft.com/office/powerpoint/2010/main" val="1000385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477600" y="453240"/>
              <a:ext cx="7578360" cy="6220080"/>
            </p14:xfrm>
          </p:contentPart>
        </mc:Choice>
        <mc:Fallback>
          <p:pic>
            <p:nvPicPr>
              <p:cNvPr id="4" name="Ink 3"/>
              <p:cNvPicPr/>
              <p:nvPr/>
            </p:nvPicPr>
            <p:blipFill>
              <a:blip r:embed="rId3"/>
              <a:stretch>
                <a:fillRect/>
              </a:stretch>
            </p:blipFill>
            <p:spPr>
              <a:xfrm>
                <a:off x="3468600" y="446040"/>
                <a:ext cx="7594920" cy="6232680"/>
              </a:xfrm>
              <a:prstGeom prst="rect">
                <a:avLst/>
              </a:prstGeom>
            </p:spPr>
          </p:pic>
        </mc:Fallback>
      </mc:AlternateContent>
    </p:spTree>
    <p:extLst>
      <p:ext uri="{BB962C8B-B14F-4D97-AF65-F5344CB8AC3E}">
        <p14:creationId xmlns:p14="http://schemas.microsoft.com/office/powerpoint/2010/main" val="6400779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Multi level FSK</a:t>
            </a:r>
          </a:p>
        </p:txBody>
      </p:sp>
      <p:sp>
        <p:nvSpPr>
          <p:cNvPr id="884739" name="Rectangle 3"/>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t>Similarly to ASK, FSK can use multiple bits per signal element.</a:t>
            </a:r>
          </a:p>
          <a:p>
            <a:r>
              <a:rPr lang="en-US" dirty="0"/>
              <a:t>That means we need to provision for multiple frequencies, each one to represent a group of data bits</a:t>
            </a:r>
            <a:r>
              <a:rPr lang="en-US" dirty="0" smtClean="0"/>
              <a:t>.</a:t>
            </a:r>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96200" y="747720"/>
              <a:ext cx="9884160" cy="5324400"/>
            </p14:xfrm>
          </p:contentPart>
        </mc:Choice>
        <mc:Fallback>
          <p:pic>
            <p:nvPicPr>
              <p:cNvPr id="2" name="Ink 1"/>
              <p:cNvPicPr/>
              <p:nvPr/>
            </p:nvPicPr>
            <p:blipFill>
              <a:blip r:embed="rId4"/>
              <a:stretch>
                <a:fillRect/>
              </a:stretch>
            </p:blipFill>
            <p:spPr>
              <a:xfrm>
                <a:off x="1986120" y="739440"/>
                <a:ext cx="9906480" cy="5343480"/>
              </a:xfrm>
              <a:prstGeom prst="rect">
                <a:avLst/>
              </a:prstGeom>
            </p:spPr>
          </p:pic>
        </mc:Fallback>
      </mc:AlternateContent>
    </p:spTree>
    <p:extLst>
      <p:ext uri="{BB962C8B-B14F-4D97-AF65-F5344CB8AC3E}">
        <p14:creationId xmlns:p14="http://schemas.microsoft.com/office/powerpoint/2010/main" val="3359868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2944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29444"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2944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2944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29447"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2944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en-US" sz="2400">
              <a:solidFill>
                <a:srgbClr val="000000"/>
              </a:solidFill>
            </a:endParaRPr>
          </a:p>
        </p:txBody>
      </p:sp>
      <p:sp>
        <p:nvSpPr>
          <p:cNvPr id="829452" name="Rectangle 12"/>
          <p:cNvSpPr>
            <a:spLocks noChangeArrowheads="1"/>
          </p:cNvSpPr>
          <p:nvPr/>
        </p:nvSpPr>
        <p:spPr bwMode="auto">
          <a:xfrm>
            <a:off x="2727325" y="0"/>
            <a:ext cx="19848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3200" b="1" i="1" dirty="0">
                <a:solidFill>
                  <a:srgbClr val="FF0000"/>
                </a:solidFill>
                <a:latin typeface="Arial" panose="020B0604020202020204" pitchFamily="34" charset="0"/>
              </a:rPr>
              <a:t>Example </a:t>
            </a:r>
          </a:p>
        </p:txBody>
      </p:sp>
      <p:sp>
        <p:nvSpPr>
          <p:cNvPr id="829453" name="Rectangle 13"/>
          <p:cNvSpPr>
            <a:spLocks noChangeArrowheads="1"/>
          </p:cNvSpPr>
          <p:nvPr/>
        </p:nvSpPr>
        <p:spPr bwMode="auto">
          <a:xfrm>
            <a:off x="1752600" y="12192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a:solidFill>
                  <a:srgbClr val="000000"/>
                </a:solidFill>
                <a:latin typeface="Times New Roman" panose="02020603050405020304" pitchFamily="18" charset="0"/>
              </a:rPr>
              <a:t>We need to send data 3 bits at a time at a bit rate of 3 Mbps. The carrier frequency is 10 MHz. Calculate the number of levels (different frequencies), the baud rate, and the bandwidth.</a:t>
            </a:r>
          </a:p>
        </p:txBody>
      </p:sp>
      <p:sp>
        <p:nvSpPr>
          <p:cNvPr id="829454" name="Rectangle 14"/>
          <p:cNvSpPr>
            <a:spLocks noChangeArrowheads="1"/>
          </p:cNvSpPr>
          <p:nvPr/>
        </p:nvSpPr>
        <p:spPr bwMode="auto">
          <a:xfrm>
            <a:off x="1752600" y="35052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en-US" sz="2800" b="1" i="1">
                <a:solidFill>
                  <a:srgbClr val="FF0000"/>
                </a:solidFill>
                <a:latin typeface="Times New Roman" panose="02020603050405020304" pitchFamily="18" charset="0"/>
              </a:rPr>
              <a:t>Solution</a:t>
            </a:r>
          </a:p>
          <a:p>
            <a:pPr algn="just" eaLnBrk="0" fontAlgn="base" hangingPunct="0">
              <a:spcBef>
                <a:spcPct val="0"/>
              </a:spcBef>
              <a:spcAft>
                <a:spcPct val="0"/>
              </a:spcAft>
            </a:pPr>
            <a:r>
              <a:rPr lang="en-US" sz="2800" b="1" i="1">
                <a:solidFill>
                  <a:srgbClr val="000000"/>
                </a:solidFill>
                <a:latin typeface="Times" panose="02020603050405020304" pitchFamily="18" charset="0"/>
              </a:rPr>
              <a:t>We can have L = 2</a:t>
            </a:r>
            <a:r>
              <a:rPr lang="en-US" sz="2800" b="1" i="1" baseline="30000">
                <a:solidFill>
                  <a:srgbClr val="000000"/>
                </a:solidFill>
                <a:latin typeface="Times" panose="02020603050405020304" pitchFamily="18" charset="0"/>
              </a:rPr>
              <a:t>3</a:t>
            </a:r>
            <a:r>
              <a:rPr lang="en-US" sz="2800" b="1" i="1">
                <a:solidFill>
                  <a:srgbClr val="000000"/>
                </a:solidFill>
                <a:latin typeface="Times" panose="02020603050405020304" pitchFamily="18" charset="0"/>
              </a:rPr>
              <a:t> = 8. The baud rate is S = 3 Mbps/3 = 1 Mbaud. This means that the carrier frequencies must be 1 MHz apart (2Δf = 1 MHz). The bandwidth is B = 8 × 1M = 8M. Figure 5.8 shows the allocation of frequencies and bandwidth.</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939840" y="121680"/>
              <a:ext cx="7907040" cy="6641640"/>
            </p14:xfrm>
          </p:contentPart>
        </mc:Choice>
        <mc:Fallback>
          <p:pic>
            <p:nvPicPr>
              <p:cNvPr id="2" name="Ink 1"/>
              <p:cNvPicPr/>
              <p:nvPr/>
            </p:nvPicPr>
            <p:blipFill>
              <a:blip r:embed="rId4"/>
              <a:stretch>
                <a:fillRect/>
              </a:stretch>
            </p:blipFill>
            <p:spPr>
              <a:xfrm>
                <a:off x="3928680" y="114480"/>
                <a:ext cx="7927560" cy="6655680"/>
              </a:xfrm>
              <a:prstGeom prst="rect">
                <a:avLst/>
              </a:prstGeom>
            </p:spPr>
          </p:pic>
        </mc:Fallback>
      </mc:AlternateContent>
    </p:spTree>
    <p:extLst>
      <p:ext uri="{BB962C8B-B14F-4D97-AF65-F5344CB8AC3E}">
        <p14:creationId xmlns:p14="http://schemas.microsoft.com/office/powerpoint/2010/main" val="2765861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805891"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805892" name="Text Box 4"/>
          <p:cNvSpPr txBox="1">
            <a:spLocks noChangeArrowheads="1"/>
          </p:cNvSpPr>
          <p:nvPr/>
        </p:nvSpPr>
        <p:spPr bwMode="auto">
          <a:xfrm>
            <a:off x="1828801" y="762000"/>
            <a:ext cx="50642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dirty="0" smtClean="0">
                <a:solidFill>
                  <a:srgbClr val="000000"/>
                </a:solidFill>
                <a:latin typeface="Times New Roman" panose="02020603050405020304" pitchFamily="18" charset="0"/>
              </a:rPr>
              <a:t>Bandwidth </a:t>
            </a:r>
            <a:r>
              <a:rPr lang="en-US" sz="2000" b="1" i="1" dirty="0">
                <a:solidFill>
                  <a:srgbClr val="000000"/>
                </a:solidFill>
                <a:latin typeface="Times New Roman" panose="02020603050405020304" pitchFamily="18" charset="0"/>
              </a:rPr>
              <a:t>of MFSK used in </a:t>
            </a:r>
            <a:r>
              <a:rPr lang="en-US" sz="2000" b="1" i="1" dirty="0" smtClean="0">
                <a:solidFill>
                  <a:srgbClr val="000000"/>
                </a:solidFill>
                <a:latin typeface="Times New Roman" panose="02020603050405020304" pitchFamily="18" charset="0"/>
              </a:rPr>
              <a:t>MFSK Example </a:t>
            </a:r>
            <a:endParaRPr lang="en-US" sz="2000" b="1" i="1" dirty="0">
              <a:solidFill>
                <a:srgbClr val="000000"/>
              </a:solidFill>
              <a:latin typeface="Times New Roman" panose="02020603050405020304" pitchFamily="18" charset="0"/>
            </a:endParaRPr>
          </a:p>
        </p:txBody>
      </p:sp>
      <p:sp>
        <p:nvSpPr>
          <p:cNvPr id="805893"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pic>
        <p:nvPicPr>
          <p:cNvPr id="8058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76550"/>
            <a:ext cx="774223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463000" y="3939120"/>
              <a:ext cx="1072800" cy="1473480"/>
            </p14:xfrm>
          </p:contentPart>
        </mc:Choice>
        <mc:Fallback>
          <p:pic>
            <p:nvPicPr>
              <p:cNvPr id="2" name="Ink 1"/>
              <p:cNvPicPr/>
              <p:nvPr/>
            </p:nvPicPr>
            <p:blipFill>
              <a:blip r:embed="rId5"/>
              <a:stretch>
                <a:fillRect/>
              </a:stretch>
            </p:blipFill>
            <p:spPr>
              <a:xfrm>
                <a:off x="5454000" y="3928320"/>
                <a:ext cx="1088640" cy="1494360"/>
              </a:xfrm>
              <a:prstGeom prst="rect">
                <a:avLst/>
              </a:prstGeom>
            </p:spPr>
          </p:pic>
        </mc:Fallback>
      </mc:AlternateContent>
    </p:spTree>
    <p:extLst>
      <p:ext uri="{BB962C8B-B14F-4D97-AF65-F5344CB8AC3E}">
        <p14:creationId xmlns:p14="http://schemas.microsoft.com/office/powerpoint/2010/main" val="1091824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Frequency Shift Keying</a:t>
            </a:r>
          </a:p>
        </p:txBody>
      </p:sp>
      <p:sp>
        <p:nvSpPr>
          <p:cNvPr id="880643" name="Rectangle 3"/>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The digital data stream changes the frequency of the carrier signal, f</a:t>
            </a:r>
            <a:r>
              <a:rPr lang="en-US" baseline="-25000"/>
              <a:t>c</a:t>
            </a:r>
            <a:r>
              <a:rPr lang="en-US"/>
              <a:t>.</a:t>
            </a:r>
          </a:p>
          <a:p>
            <a:r>
              <a:rPr lang="en-US"/>
              <a:t>For example, a “1” could be represented by f</a:t>
            </a:r>
            <a:r>
              <a:rPr lang="en-US" baseline="-25000"/>
              <a:t>1</a:t>
            </a:r>
            <a:r>
              <a:rPr lang="en-US"/>
              <a:t>=f</a:t>
            </a:r>
            <a:r>
              <a:rPr lang="en-US" baseline="-25000"/>
              <a:t>c</a:t>
            </a:r>
            <a:r>
              <a:rPr lang="en-US"/>
              <a:t> +</a:t>
            </a:r>
            <a:r>
              <a:rPr lang="en-US">
                <a:latin typeface="Symbol" panose="05050102010706020507" pitchFamily="18" charset="2"/>
                <a:sym typeface="Symbol" panose="05050102010706020507" pitchFamily="18" charset="2"/>
              </a:rPr>
              <a:t></a:t>
            </a:r>
            <a:r>
              <a:rPr lang="en-US"/>
              <a:t>f, and a “0” could be represented by f</a:t>
            </a:r>
            <a:r>
              <a:rPr lang="en-US" baseline="-25000"/>
              <a:t>2</a:t>
            </a:r>
            <a:r>
              <a:rPr lang="en-US"/>
              <a:t>=f</a:t>
            </a:r>
            <a:r>
              <a:rPr lang="en-US" baseline="-25000"/>
              <a:t>c</a:t>
            </a:r>
            <a:r>
              <a:rPr lang="en-US"/>
              <a:t>-</a:t>
            </a:r>
            <a:r>
              <a:rPr lang="en-US">
                <a:latin typeface="Symbol" panose="05050102010706020507" pitchFamily="18" charset="2"/>
                <a:sym typeface="Symbol" panose="05050102010706020507" pitchFamily="18" charset="2"/>
              </a:rPr>
              <a:t></a:t>
            </a:r>
            <a:r>
              <a:rPr lang="en-US"/>
              <a:t>f.</a:t>
            </a:r>
          </a:p>
        </p:txBody>
      </p:sp>
    </p:spTree>
    <p:extLst>
      <p:ext uri="{BB962C8B-B14F-4D97-AF65-F5344CB8AC3E}">
        <p14:creationId xmlns:p14="http://schemas.microsoft.com/office/powerpoint/2010/main" val="1770930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384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03844" name="Text Box 4"/>
          <p:cNvSpPr txBox="1">
            <a:spLocks noChangeArrowheads="1"/>
          </p:cNvSpPr>
          <p:nvPr/>
        </p:nvSpPr>
        <p:spPr bwMode="auto">
          <a:xfrm>
            <a:off x="1828800" y="762000"/>
            <a:ext cx="31824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dirty="0" smtClean="0">
                <a:latin typeface="Times New Roman" panose="02020603050405020304" pitchFamily="18" charset="0"/>
              </a:rPr>
              <a:t>Binary </a:t>
            </a:r>
            <a:r>
              <a:rPr lang="en-US" sz="2000" i="1" dirty="0">
                <a:latin typeface="Times New Roman" panose="02020603050405020304" pitchFamily="18" charset="0"/>
              </a:rPr>
              <a:t>frequency shift keying</a:t>
            </a:r>
          </a:p>
        </p:txBody>
      </p:sp>
      <p:sp>
        <p:nvSpPr>
          <p:cNvPr id="803845"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038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4" y="2290764"/>
            <a:ext cx="8637587"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143880" y="786960"/>
              <a:ext cx="8870400" cy="5292360"/>
            </p14:xfrm>
          </p:contentPart>
        </mc:Choice>
        <mc:Fallback>
          <p:pic>
            <p:nvPicPr>
              <p:cNvPr id="2" name="Ink 1"/>
              <p:cNvPicPr/>
              <p:nvPr/>
            </p:nvPicPr>
            <p:blipFill>
              <a:blip r:embed="rId5"/>
              <a:stretch>
                <a:fillRect/>
              </a:stretch>
            </p:blipFill>
            <p:spPr>
              <a:xfrm>
                <a:off x="3137760" y="784440"/>
                <a:ext cx="8884440" cy="5303520"/>
              </a:xfrm>
              <a:prstGeom prst="rect">
                <a:avLst/>
              </a:prstGeom>
            </p:spPr>
          </p:pic>
        </mc:Fallback>
      </mc:AlternateContent>
    </p:spTree>
    <p:extLst>
      <p:ext uri="{BB962C8B-B14F-4D97-AF65-F5344CB8AC3E}">
        <p14:creationId xmlns:p14="http://schemas.microsoft.com/office/powerpoint/2010/main" val="355569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Bandwidth of FSK</a:t>
            </a:r>
          </a:p>
        </p:txBody>
      </p:sp>
      <p:sp>
        <p:nvSpPr>
          <p:cNvPr id="881667" name="Rectangle 3"/>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If the difference between the two frequencies (f</a:t>
            </a:r>
            <a:r>
              <a:rPr lang="en-US" baseline="-25000"/>
              <a:t>1</a:t>
            </a:r>
            <a:r>
              <a:rPr lang="en-US"/>
              <a:t> and f</a:t>
            </a:r>
            <a:r>
              <a:rPr lang="en-US" baseline="-25000"/>
              <a:t>2</a:t>
            </a:r>
            <a:r>
              <a:rPr lang="en-US"/>
              <a:t>) is 2</a:t>
            </a:r>
            <a:r>
              <a:rPr lang="en-US">
                <a:latin typeface="Symbol" panose="05050102010706020507" pitchFamily="18" charset="2"/>
                <a:sym typeface="Symbol" panose="05050102010706020507" pitchFamily="18" charset="2"/>
              </a:rPr>
              <a:t></a:t>
            </a:r>
            <a:r>
              <a:rPr lang="en-US"/>
              <a:t>f, then the required BW B will be:</a:t>
            </a:r>
          </a:p>
          <a:p>
            <a:pPr algn="ctr">
              <a:buFont typeface="Wingdings" panose="05000000000000000000" pitchFamily="2" charset="2"/>
              <a:buNone/>
            </a:pPr>
            <a:r>
              <a:rPr lang="en-US"/>
              <a:t>B = (1+d)xS +2</a:t>
            </a:r>
            <a:r>
              <a:rPr lang="en-US">
                <a:latin typeface="Symbol" panose="05050102010706020507" pitchFamily="18" charset="2"/>
                <a:sym typeface="Symbol" panose="05050102010706020507" pitchFamily="18" charset="2"/>
              </a:rPr>
              <a:t></a:t>
            </a:r>
            <a:r>
              <a:rPr lang="en-US"/>
              <a:t>f</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092480" y="3531960"/>
              <a:ext cx="4051800" cy="682560"/>
            </p14:xfrm>
          </p:contentPart>
        </mc:Choice>
        <mc:Fallback>
          <p:pic>
            <p:nvPicPr>
              <p:cNvPr id="2" name="Ink 1"/>
              <p:cNvPicPr/>
              <p:nvPr/>
            </p:nvPicPr>
            <p:blipFill>
              <a:blip r:embed="rId4"/>
              <a:stretch>
                <a:fillRect/>
              </a:stretch>
            </p:blipFill>
            <p:spPr>
              <a:xfrm>
                <a:off x="4082760" y="3524040"/>
                <a:ext cx="4071240" cy="700200"/>
              </a:xfrm>
              <a:prstGeom prst="rect">
                <a:avLst/>
              </a:prstGeom>
            </p:spPr>
          </p:pic>
        </mc:Fallback>
      </mc:AlternateContent>
    </p:spTree>
    <p:extLst>
      <p:ext uri="{BB962C8B-B14F-4D97-AF65-F5344CB8AC3E}">
        <p14:creationId xmlns:p14="http://schemas.microsoft.com/office/powerpoint/2010/main" val="3445469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81" name="Rectangle 13"/>
          <p:cNvSpPr>
            <a:spLocks noChangeArrowheads="1"/>
          </p:cNvSpPr>
          <p:nvPr/>
        </p:nvSpPr>
        <p:spPr bwMode="auto">
          <a:xfrm>
            <a:off x="1752600" y="1201739"/>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dirty="0">
                <a:latin typeface="Times New Roman" panose="02020603050405020304" pitchFamily="18" charset="0"/>
              </a:rPr>
              <a:t>We have an available bandwidth of 100 kHz which spans from 200 to 300 kHz. What are the carrier frequency and the bit rate if we modulated our data by using </a:t>
            </a:r>
            <a:r>
              <a:rPr lang="en-US" sz="2800" i="1" dirty="0" smtClean="0">
                <a:latin typeface="Times New Roman" panose="02020603050405020304" pitchFamily="18" charset="0"/>
              </a:rPr>
              <a:t>BPSK </a:t>
            </a:r>
            <a:r>
              <a:rPr lang="en-US" sz="2800" i="1" dirty="0">
                <a:latin typeface="Times New Roman" panose="02020603050405020304" pitchFamily="18" charset="0"/>
              </a:rPr>
              <a:t>with d = 1?</a:t>
            </a:r>
          </a:p>
        </p:txBody>
      </p:sp>
      <p:pic>
        <p:nvPicPr>
          <p:cNvPr id="1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64263" t="-2181" r="-1128" b="-1935"/>
          <a:stretch/>
        </p:blipFill>
        <p:spPr bwMode="auto">
          <a:xfrm>
            <a:off x="953037" y="3366052"/>
            <a:ext cx="9330651" cy="2771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956680" y="1570320"/>
              <a:ext cx="8029440" cy="4401720"/>
            </p14:xfrm>
          </p:contentPart>
        </mc:Choice>
        <mc:Fallback>
          <p:pic>
            <p:nvPicPr>
              <p:cNvPr id="2" name="Ink 1"/>
              <p:cNvPicPr/>
              <p:nvPr/>
            </p:nvPicPr>
            <p:blipFill>
              <a:blip r:embed="rId5"/>
              <a:stretch>
                <a:fillRect/>
              </a:stretch>
            </p:blipFill>
            <p:spPr>
              <a:xfrm>
                <a:off x="2948400" y="1562760"/>
                <a:ext cx="8044920" cy="4417200"/>
              </a:xfrm>
              <a:prstGeom prst="rect">
                <a:avLst/>
              </a:prstGeom>
            </p:spPr>
          </p:pic>
        </mc:Fallback>
      </mc:AlternateContent>
    </p:spTree>
    <p:extLst>
      <p:ext uri="{BB962C8B-B14F-4D97-AF65-F5344CB8AC3E}">
        <p14:creationId xmlns:p14="http://schemas.microsoft.com/office/powerpoint/2010/main" val="387810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03480" y="631080"/>
              <a:ext cx="11177280" cy="6280200"/>
            </p14:xfrm>
          </p:contentPart>
        </mc:Choice>
        <mc:Fallback>
          <p:pic>
            <p:nvPicPr>
              <p:cNvPr id="2" name="Ink 1"/>
              <p:cNvPicPr/>
              <p:nvPr/>
            </p:nvPicPr>
            <p:blipFill>
              <a:blip r:embed="rId3"/>
              <a:stretch>
                <a:fillRect/>
              </a:stretch>
            </p:blipFill>
            <p:spPr>
              <a:xfrm>
                <a:off x="1196640" y="619560"/>
                <a:ext cx="11193480" cy="6297120"/>
              </a:xfrm>
              <a:prstGeom prst="rect">
                <a:avLst/>
              </a:prstGeom>
            </p:spPr>
          </p:pic>
        </mc:Fallback>
      </mc:AlternateContent>
    </p:spTree>
    <p:extLst>
      <p:ext uri="{BB962C8B-B14F-4D97-AF65-F5344CB8AC3E}">
        <p14:creationId xmlns:p14="http://schemas.microsoft.com/office/powerpoint/2010/main" val="772325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19"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0"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1"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2"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3"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4"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8428" name="Rectangle 12"/>
          <p:cNvSpPr>
            <a:spLocks noChangeArrowheads="1"/>
          </p:cNvSpPr>
          <p:nvPr/>
        </p:nvSpPr>
        <p:spPr bwMode="auto">
          <a:xfrm>
            <a:off x="2727326" y="0"/>
            <a:ext cx="13190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chemeClr val="hlink"/>
                </a:solidFill>
              </a:rPr>
              <a:t>Example 5.5</a:t>
            </a:r>
          </a:p>
        </p:txBody>
      </p:sp>
      <p:sp>
        <p:nvSpPr>
          <p:cNvPr id="828429" name="Rectangle 13"/>
          <p:cNvSpPr>
            <a:spLocks noChangeArrowheads="1"/>
          </p:cNvSpPr>
          <p:nvPr/>
        </p:nvSpPr>
        <p:spPr bwMode="auto">
          <a:xfrm>
            <a:off x="1752600" y="1143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latin typeface="Times New Roman" panose="02020603050405020304" pitchFamily="18" charset="0"/>
              </a:rPr>
              <a:t>We have an available bandwidth of 100 kHz which spans from 200 to 300 kHz. What should be the carrier frequency and the bit rate if we modulated our data by using FSK with d = 1?</a:t>
            </a:r>
          </a:p>
        </p:txBody>
      </p:sp>
      <p:sp>
        <p:nvSpPr>
          <p:cNvPr id="828430" name="Rectangle 14"/>
          <p:cNvSpPr>
            <a:spLocks noChangeArrowheads="1"/>
          </p:cNvSpPr>
          <p:nvPr/>
        </p:nvSpPr>
        <p:spPr bwMode="auto">
          <a:xfrm>
            <a:off x="1752600" y="3048001"/>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dirty="0">
                <a:solidFill>
                  <a:schemeClr val="hlink"/>
                </a:solidFill>
                <a:latin typeface="Times New Roman" panose="02020603050405020304" pitchFamily="18" charset="0"/>
              </a:rPr>
              <a:t>Solution</a:t>
            </a:r>
          </a:p>
          <a:p>
            <a:pPr algn="just"/>
            <a:r>
              <a:rPr lang="en-US" sz="2800" i="1" dirty="0">
                <a:latin typeface="Times" panose="02020603050405020304" pitchFamily="18" charset="0"/>
              </a:rPr>
              <a:t>This problem is similar to Example </a:t>
            </a:r>
            <a:r>
              <a:rPr lang="en-US" sz="2800" i="1" dirty="0" smtClean="0">
                <a:latin typeface="Times" panose="02020603050405020304" pitchFamily="18" charset="0"/>
              </a:rPr>
              <a:t>of ASK, </a:t>
            </a:r>
            <a:r>
              <a:rPr lang="en-US" sz="2800" i="1" dirty="0">
                <a:latin typeface="Times" panose="02020603050405020304" pitchFamily="18" charset="0"/>
              </a:rPr>
              <a:t>but we are modulating by using FSK. The midpoint of the band is at 250 kHz. We choose 2Δf to be 50 kHz; this means</a:t>
            </a:r>
          </a:p>
        </p:txBody>
      </p:sp>
      <p:pic>
        <p:nvPicPr>
          <p:cNvPr id="82843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4" y="5105400"/>
            <a:ext cx="8193087" cy="3508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624480" y="1009080"/>
              <a:ext cx="8656920" cy="5682600"/>
            </p14:xfrm>
          </p:contentPart>
        </mc:Choice>
        <mc:Fallback>
          <p:pic>
            <p:nvPicPr>
              <p:cNvPr id="2" name="Ink 1"/>
              <p:cNvPicPr/>
              <p:nvPr/>
            </p:nvPicPr>
            <p:blipFill>
              <a:blip r:embed="rId5"/>
              <a:stretch>
                <a:fillRect/>
              </a:stretch>
            </p:blipFill>
            <p:spPr>
              <a:xfrm>
                <a:off x="3619800" y="1002240"/>
                <a:ext cx="8669520" cy="5697720"/>
              </a:xfrm>
              <a:prstGeom prst="rect">
                <a:avLst/>
              </a:prstGeom>
            </p:spPr>
          </p:pic>
        </mc:Fallback>
      </mc:AlternateContent>
    </p:spTree>
    <p:extLst>
      <p:ext uri="{BB962C8B-B14F-4D97-AF65-F5344CB8AC3E}">
        <p14:creationId xmlns:p14="http://schemas.microsoft.com/office/powerpoint/2010/main" val="576168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bwMode="auto">
          <a:xfrm>
            <a:off x="2209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Phase Shift Keyeing</a:t>
            </a:r>
          </a:p>
        </p:txBody>
      </p:sp>
      <p:sp>
        <p:nvSpPr>
          <p:cNvPr id="885763" name="Rectangle 3"/>
          <p:cNvSpPr>
            <a:spLocks noGrp="1" noChangeArrowheads="1"/>
          </p:cNvSpPr>
          <p:nvPr>
            <p:ph type="body" idx="1"/>
          </p:nvPr>
        </p:nvSpPr>
        <p:spPr bwMode="auto">
          <a:xfrm>
            <a:off x="2209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We vary the phase shift of the carrier signal to represent digital data.</a:t>
            </a:r>
          </a:p>
          <a:p>
            <a:r>
              <a:rPr lang="en-US"/>
              <a:t>The bandwidth requirement, B is:</a:t>
            </a:r>
          </a:p>
          <a:p>
            <a:pPr algn="ctr">
              <a:buFont typeface="Wingdings" panose="05000000000000000000" pitchFamily="2" charset="2"/>
              <a:buNone/>
            </a:pPr>
            <a:r>
              <a:rPr lang="en-US"/>
              <a:t>B = (1+d)xS</a:t>
            </a:r>
          </a:p>
          <a:p>
            <a:r>
              <a:rPr lang="en-US"/>
              <a:t>PSK is much more robust than ASK as it is not that vulnerable to noise, which changes amplitude of the signal.</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149280" y="2628360"/>
              <a:ext cx="9034200" cy="3664800"/>
            </p14:xfrm>
          </p:contentPart>
        </mc:Choice>
        <mc:Fallback>
          <p:pic>
            <p:nvPicPr>
              <p:cNvPr id="2" name="Ink 1"/>
              <p:cNvPicPr/>
              <p:nvPr/>
            </p:nvPicPr>
            <p:blipFill>
              <a:blip r:embed="rId4"/>
              <a:stretch>
                <a:fillRect/>
              </a:stretch>
            </p:blipFill>
            <p:spPr>
              <a:xfrm>
                <a:off x="3138120" y="2620440"/>
                <a:ext cx="9055080" cy="3684600"/>
              </a:xfrm>
              <a:prstGeom prst="rect">
                <a:avLst/>
              </a:prstGeom>
            </p:spPr>
          </p:pic>
        </mc:Fallback>
      </mc:AlternateContent>
    </p:spTree>
    <p:extLst>
      <p:ext uri="{BB962C8B-B14F-4D97-AF65-F5344CB8AC3E}">
        <p14:creationId xmlns:p14="http://schemas.microsoft.com/office/powerpoint/2010/main" val="250591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1"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2" name="Rectangle 4"/>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3"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4"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5" name="Rectangle 7"/>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76"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anose="020B0604030504040204" pitchFamily="34" charset="0"/>
            </a:endParaRPr>
          </a:p>
        </p:txBody>
      </p:sp>
      <p:sp>
        <p:nvSpPr>
          <p:cNvPr id="826380" name="Rectangle 12"/>
          <p:cNvSpPr>
            <a:spLocks noChangeArrowheads="1"/>
          </p:cNvSpPr>
          <p:nvPr/>
        </p:nvSpPr>
        <p:spPr bwMode="auto">
          <a:xfrm>
            <a:off x="2727325" y="0"/>
            <a:ext cx="14430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chemeClr val="hlink"/>
                </a:solidFill>
              </a:rPr>
              <a:t>Example 5.3</a:t>
            </a:r>
          </a:p>
        </p:txBody>
      </p:sp>
      <p:sp>
        <p:nvSpPr>
          <p:cNvPr id="826381" name="Rectangle 13"/>
          <p:cNvSpPr>
            <a:spLocks noChangeArrowheads="1"/>
          </p:cNvSpPr>
          <p:nvPr/>
        </p:nvSpPr>
        <p:spPr bwMode="auto">
          <a:xfrm>
            <a:off x="1752600" y="1201739"/>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dirty="0">
                <a:latin typeface="Times New Roman" panose="02020603050405020304" pitchFamily="18" charset="0"/>
              </a:rPr>
              <a:t>We have an available bandwidth of 100 kHz which spans from 200 to 300 kHz. What are the carrier frequency and the bit rate if we modulated our data by using </a:t>
            </a:r>
            <a:r>
              <a:rPr lang="en-US" sz="2800" i="1" dirty="0" smtClean="0">
                <a:latin typeface="Times New Roman" panose="02020603050405020304" pitchFamily="18" charset="0"/>
              </a:rPr>
              <a:t>BPSK </a:t>
            </a:r>
            <a:r>
              <a:rPr lang="en-US" sz="2800" i="1" dirty="0">
                <a:latin typeface="Times New Roman" panose="02020603050405020304" pitchFamily="18" charset="0"/>
              </a:rPr>
              <a:t>with d = 1?</a:t>
            </a:r>
          </a:p>
        </p:txBody>
      </p:sp>
      <p:sp>
        <p:nvSpPr>
          <p:cNvPr id="826382" name="Rectangle 14"/>
          <p:cNvSpPr>
            <a:spLocks noChangeArrowheads="1"/>
          </p:cNvSpPr>
          <p:nvPr/>
        </p:nvSpPr>
        <p:spPr bwMode="auto">
          <a:xfrm>
            <a:off x="1752600" y="3030538"/>
            <a:ext cx="8686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i="1">
                <a:solidFill>
                  <a:schemeClr val="hlink"/>
                </a:solidFill>
                <a:latin typeface="Times New Roman" panose="02020603050405020304" pitchFamily="18" charset="0"/>
              </a:rPr>
              <a:t>Solution</a:t>
            </a:r>
          </a:p>
          <a:p>
            <a:pPr algn="just"/>
            <a:r>
              <a:rPr lang="en-US" sz="2800" i="1">
                <a:latin typeface="Times" panose="02020603050405020304" pitchFamily="18" charset="0"/>
              </a:rPr>
              <a:t>The middle of the bandwidth is located at 250 kHz. This means that our carrier frequency can be at f</a:t>
            </a:r>
            <a:r>
              <a:rPr lang="en-US" sz="2800" i="1" baseline="-25000">
                <a:latin typeface="Times" panose="02020603050405020304" pitchFamily="18" charset="0"/>
              </a:rPr>
              <a:t>c</a:t>
            </a:r>
            <a:r>
              <a:rPr lang="en-US" sz="2800" i="1">
                <a:latin typeface="Times" panose="02020603050405020304" pitchFamily="18" charset="0"/>
              </a:rPr>
              <a:t> = 250 kHz. We can use the formula for bandwidth to find the bit rate (with d = 1 and r = 1).</a:t>
            </a:r>
          </a:p>
        </p:txBody>
      </p:sp>
      <p:pic>
        <p:nvPicPr>
          <p:cNvPr id="82638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5562601"/>
            <a:ext cx="7766050" cy="5762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746680" y="1867320"/>
              <a:ext cx="6549840" cy="4873320"/>
            </p14:xfrm>
          </p:contentPart>
        </mc:Choice>
        <mc:Fallback>
          <p:pic>
            <p:nvPicPr>
              <p:cNvPr id="2" name="Ink 1"/>
              <p:cNvPicPr/>
              <p:nvPr/>
            </p:nvPicPr>
            <p:blipFill>
              <a:blip r:embed="rId5"/>
              <a:stretch>
                <a:fillRect/>
              </a:stretch>
            </p:blipFill>
            <p:spPr>
              <a:xfrm>
                <a:off x="5734800" y="1857960"/>
                <a:ext cx="6573240" cy="4894560"/>
              </a:xfrm>
              <a:prstGeom prst="rect">
                <a:avLst/>
              </a:prstGeom>
            </p:spPr>
          </p:pic>
        </mc:Fallback>
      </mc:AlternateContent>
    </p:spTree>
    <p:extLst>
      <p:ext uri="{BB962C8B-B14F-4D97-AF65-F5344CB8AC3E}">
        <p14:creationId xmlns:p14="http://schemas.microsoft.com/office/powerpoint/2010/main" val="2719374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2" ma:contentTypeDescription="Create a new document." ma:contentTypeScope="" ma:versionID="ee06e7952b266261fec7c4fdcea54249">
  <xsd:schema xmlns:xsd="http://www.w3.org/2001/XMLSchema" xmlns:xs="http://www.w3.org/2001/XMLSchema" xmlns:p="http://schemas.microsoft.com/office/2006/metadata/properties" xmlns:ns2="f733c01e-f8de-4ab7-a358-11ee3ada8c63" targetNamespace="http://schemas.microsoft.com/office/2006/metadata/properties" ma:root="true" ma:fieldsID="08406ad73cdbc1ceb9146597cd1ce21b" ns2:_="">
    <xsd:import namespace="f733c01e-f8de-4ab7-a358-11ee3ada8c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B7874D-E503-4594-B011-E72E2E2DF08E}"/>
</file>

<file path=customXml/itemProps2.xml><?xml version="1.0" encoding="utf-8"?>
<ds:datastoreItem xmlns:ds="http://schemas.openxmlformats.org/officeDocument/2006/customXml" ds:itemID="{4C370349-7A4C-4543-9826-0766C36BB7EC}"/>
</file>

<file path=customXml/itemProps3.xml><?xml version="1.0" encoding="utf-8"?>
<ds:datastoreItem xmlns:ds="http://schemas.openxmlformats.org/officeDocument/2006/customXml" ds:itemID="{A9E19990-14A0-405E-8995-D94903CD55BD}"/>
</file>

<file path=docProps/app.xml><?xml version="1.0" encoding="utf-8"?>
<Properties xmlns="http://schemas.openxmlformats.org/officeDocument/2006/extended-properties" xmlns:vt="http://schemas.openxmlformats.org/officeDocument/2006/docPropsVTypes">
  <TotalTime>5177</TotalTime>
  <Words>494</Words>
  <Application>Microsoft Office PowerPoint</Application>
  <PresentationFormat>Widescreen</PresentationFormat>
  <Paragraphs>34</Paragraphs>
  <Slides>14</Slides>
  <Notes>11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14</vt:i4>
      </vt:variant>
    </vt:vector>
  </HeadingPairs>
  <TitlesOfParts>
    <vt:vector size="27" baseType="lpstr">
      <vt:lpstr>Arial</vt:lpstr>
      <vt:lpstr>Calibri</vt:lpstr>
      <vt:lpstr>Calibri Light</vt:lpstr>
      <vt:lpstr>McGrawHill-Italic</vt:lpstr>
      <vt:lpstr>Symbol</vt:lpstr>
      <vt:lpstr>Tahoma</vt:lpstr>
      <vt:lpstr>Times</vt:lpstr>
      <vt:lpstr>Times New Roman</vt:lpstr>
      <vt:lpstr>Wingdings</vt:lpstr>
      <vt:lpstr>Office Theme</vt:lpstr>
      <vt:lpstr>1_Blends</vt:lpstr>
      <vt:lpstr>2_Blends</vt:lpstr>
      <vt:lpstr>Blends</vt:lpstr>
      <vt:lpstr>PowerPoint Presentation</vt:lpstr>
      <vt:lpstr>Frequency Shift Keying</vt:lpstr>
      <vt:lpstr>PowerPoint Presentation</vt:lpstr>
      <vt:lpstr>Bandwidth of FSK</vt:lpstr>
      <vt:lpstr>PowerPoint Presentation</vt:lpstr>
      <vt:lpstr>PowerPoint Presentation</vt:lpstr>
      <vt:lpstr>PowerPoint Presentation</vt:lpstr>
      <vt:lpstr>Phase Shift Keyeing</vt:lpstr>
      <vt:lpstr>PowerPoint Presentation</vt:lpstr>
      <vt:lpstr>QPSK</vt:lpstr>
      <vt:lpstr>PowerPoint Presentation</vt:lpstr>
      <vt:lpstr>Multi level FSK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Reﬂection, diffraction and scattering of radio wave</dc:title>
  <dc:creator>Dr. Gulraj Ahmed [MU - Jaipur]</dc:creator>
  <cp:lastModifiedBy>Dr. Gulraj Ahmed [MU - Jaipur]</cp:lastModifiedBy>
  <cp:revision>131</cp:revision>
  <dcterms:created xsi:type="dcterms:W3CDTF">2018-03-08T03:55:03Z</dcterms:created>
  <dcterms:modified xsi:type="dcterms:W3CDTF">2020-09-22T04:44:29Z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