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ink/ink4.xml" ContentType="application/inkml+xml"/>
  <Override PartName="/ppt/ink/ink5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ink/ink6.xml" ContentType="application/inkml+xml"/>
  <Override PartName="/ppt/ink/ink10.xml" ContentType="application/inkml+xml"/>
  <Override PartName="/ppt/ink/ink9.xml" ContentType="application/inkml+xml"/>
  <Override PartName="/ppt/ink/ink8.xml" ContentType="application/inkml+xml"/>
  <Override PartName="/ppt/ink/ink7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5" r:id="rId2"/>
    <p:sldId id="330" r:id="rId3"/>
    <p:sldId id="331" r:id="rId4"/>
    <p:sldId id="332" r:id="rId5"/>
    <p:sldId id="334" r:id="rId6"/>
    <p:sldId id="335" r:id="rId7"/>
    <p:sldId id="336" r:id="rId8"/>
    <p:sldId id="337" r:id="rId9"/>
    <p:sldId id="340" r:id="rId10"/>
    <p:sldId id="338" r:id="rId11"/>
    <p:sldId id="339" r:id="rId12"/>
    <p:sldId id="34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3T05:34:07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24612 10548 212,'0'0'19,"0"0"-19,0 0-7,0 0-38,0 0 27,0 0 18,70-17 15,-65 15 33,-1-2-25,4 1-10,-5 3 22,0-3-3,-2 3-21,-1 0-5,2-4-4,-2 4 5,3 0-4,-2-3-3,2-1-4,2-1 4,2 0 5,2-4 10,3 1 3,4-1-10,4-4 14,2 3-9,3 0-11,4 3 3,1 0-5,2-1-3,4-3 3,2 2 2,2-2-2,-1 1 0,-2 0 2,4-3 10,4 3 8,3-3-17,3 4 0,0-2-4,-2 2 2,-4-1-1,-2 0 1,-3 0-1,2 0 3,1 3-1,2-3 5,5 3 3,0 2 1,-3-3-6,1 6-5,-6-1-2,0-1 2,-1 4 0,3-3 2,2-2-1,0 3 0,3 2 0,-4-3 2,1 3 5,-2 0-2,0 0-5,0 0 2,0 0-3,0 0 2,-1 0-2,5 0 5,2 0 8,3 0-5,3 0-4,1 3-2,1-1-2,0 3 1,0 1 2,2-5-3,-5 1 0,-1-1 1,0-1 0,-1 0-1,1 2 3,3 1-9,1 1 6,-4-3-2,2 2 2,1-3 0,0 0 0,-1 0 0,2 0 0,-1 0 0,-1 0 0,-4 0 0,-3 0 0,-7 0 0,-2-3 0,-1 3-2,-2-1 2,0-3 0,5 1 1,1 0-1,1-3 0,3 3 3,-5-2-3,1 0 0,1 4-3,-3-2 4,1 3-2,0 0 1,-1 0-3,-2 0 3,-4 0 2,-2 0-2,-4 0 1,1 0-2,3 0 1,0 0 0,5 0 2,-2 0-2,0 0 4,0 0-8,0 3 6,-2-2-2,3 2 2,-1-1-2,-2 6-4,4-1 3,-2 2 1,-1 0 3,0-1-3,-4-5 0,0 3 0,1-3 1,-3-2-1,6 6 1,4-4-2,2 0-2,1 3 3,-5-1 0,1-5 3,-3 2-9,0-1 8,-1 1-3,0-2 1,-1 0-3,-1 1 3,-4-1 2,-3 0-1,0 0-2,-2 0 6,1 3-9,0 0 8,-1 1-8,3 2 6,-4-2-4,2-1 3,-5 2-2,-3-3 2,-3 1-1,-1-3 5,-3 2-4,4 0 4,1-2-3,3 2 1,6-2-1,-1 3 0,2 2 1,1-3-3,-2 4 0,-1-2-2,1-1 2,0 1 0,1 2-1,-1-2 1,1 3 0,-1-1-1,-2 0 1,0 5-1,2-2 2,-1 2-1,0-3 0,2 0 1,3 1 0,0-2 2,1 3 1,4 0-4,0 2 0,1 0-1,0-2 1,-1 6 0,-3-4 1,0-1-1,-1 5 0,0-4 0,-2 3-1,-1-1 0,-1-2 1,-3 1 0,0 0 4,-5-3-4,-1 0 2,0-3-2,-2 3 0,6 0 0,1 0-5,-1 3 5,1 1 0,-4-3 0,0 1 0,-2-2 0,-2-2 0,1-1-1,-2 3 1,-1-6 0,-4 6 1,0-7 3,-1 0-4,-2 1-5,0 3 4,1-1 1,2 0 1,0 4-1,2 1-1,1 1 1,2 5-5,-2-1 5,-1-2 1,-1-2 2,-2 2-6,-2-3 2,0-2 1,0 4-1,-2-6 1,1 3-1,-2-2-1,0 1-3,0-1 0,0 3 3,-2 0 2,-5 1-1,-1 4 2,-2 1-1,1-3 0,-2 2-1,0 1-1,-2 0 0,-1 0-1,0-3 1,1 3 4,2-6-1,1-2-1,1 1-3,2-3 1,-1 3 2,-1-4-2,-4 5-1,-4-5 3,-4 4 0,-2 3 0,-3-3 2,4 3-6,1-3 6,2 3-4,5-4 4,-1 2 0,3-1-2,0-3 1,-1 3-1,1-3 0,-1 3 0,1-1 0,-3 0 0,3 1-1,-2-4 1,-2 5 0,-3-2 0,-3 3 0,-1 0 0,-1-4 0,-1 1 0,0 0 0,3-1 0,-2 1 0,4-1-2,1-2 2,0 3-4,0-5 4,1 2 2,-4-2-2,-2 3 0,0-4 0,-3 2 0,-1-3-1,-2 0 0,0-2 2,0 0-2,2 3 0,2-3 1,3 4 0,3-1 1,-1 0 1,2 1-1,-2-1-1,2-3-2,-2 0 2,1 0 0,-1 0 3,-2 0 2,-6 0 1,1-4-1,-2-2-3,2 6-2,4 0 0,0 0 1,-1 0-1,2 0-2,0 0 2,1 0 0,0 0 0,0 0 6,-1 0-6,-2 0 0,-2 0 0,-3 0 6,-1 0-1,1 0-3,2 0-2,-2 3 0,2 1 1,-2 2-1,-1-2 0,2-1 0,-1 0 0,4-3-3,-1 0 3,2 0 0,0 0-4,-3 0 4,0 0-1,-4 6-3,3-1 2,2-2-3,1 3 4,3-3 0,-4 1-2,1-1 2,-4-2 1,-1 1 1,-3-1-1,3-1 0,-1 3 0,-2 0 0,1-3 0,-1 4 1,1-4-1,-1 3 0,1 1 3,0-4-3,0 2 0,3 1-1,2-3 1,0 3 0,2-2 0,3 3-2,-3-4 7,5 3-4,-4-3-1,-4 2 0,3-1 0,-7-1-2,-2 0 2,1 0 0,-4 0 0,0 0-1,1 0 1,1 0-1,-1 0 2,4 0-1,2 0 0,1 0 0,0 0 1,-1 0-1,0 0 0,-2 0 2,0 0-2,-3 0 0,0 0-3,-4 0 3,6 0 0,1 0 0,2 0-3,2 0 3,-1 0 2,1 0-2,2 0 0,1 0 0,1 0 4,0 3-5,1 5 1,0-5-2,0-1 2,1 2 0,0-1 0,0-1 1,4 1-2,-5 2 1,-1-2-1,-4 1 1,0 1 2,-4 0 0,0 1 1,-3-2-2,-1 1-1,-3 0 0,1 0-1,-2-1 1,-2-1 0,3 1 0,1-4-1,4 0 1,-1 0 0,1 0 0,-1 0 2,-4-4-2,0-3 0,1 2 1,3 0 1,5-2-2,0 2-1,1-3 0,1 3 1,3 1-1,-1 1 4,5-2-3,2 0 2,-1-2-1,0 2-1,2-3 3,-3 5-3,1 0 1,0-4-1,-2 6 2,1-5-4,-2 2 4,2 2 1,-4-5-3,1 4 0,0-3-2,1 2 1,4 0 2,1 1 2,0 0-2,2 0-1,-4 3 0,-1-1-1,1-2 1,-4-4 0,-1 7 0,0-3-1,-4 0-1,0 3 2,0-3-1,2 3 1,3 0 1,2 0-1,-2 0 0,-2 0 0,0 0-1,2 0 2,4-4-1,-2 1 0,6-1 2,0-2-1,-2 3-1,1 3 0,-3 0 0,-4-4 1,-5 1-2,-5 1 1,1-5 0,3 4 0,1 1 4,3 2-8,5-2 8,0 2-9,5-3 10,-1 0-10,3 2 10,0-5-5,-1 2 1,-5-2-1,-1-3 0,-4 1 2,-2 2-2,-3-4 0,-2 6-3,2-2 0,-1 2 3,5 1 3,2-1-3,2-1-1,1 2-5,3-2 6,5 2 0,2-3 7,4 3-7,2-5 4,1 6 12,0-5 8,2 2-12,0 0 20,2-2-1,-2 2-8,2 0-3,1 2 7,0 0-7,0-1-10,-2-1-3,-1 0-4,2-2-3,-4-2-6,2 3 6,0-5 5,0 5-5,-1-5 0,-2 2 0,1-4-6,-1 1 11,0-2-10,0 4-3,2 3 8,0 2-3,2 0 3,2 2 0,-1 3 0,1 0 0,-2-3 0,-1 0 0,3-5 0,-1-1 4,-4 2-10,2-3 4,0 0 2,1 4-2,-2-1 1,0-3 1,-1-4-1,1 2-8,-2 2-1,-2-4 5,-2 2-1,-2-5-6,0 4 12,-3-4-22,3 4 22,2 3 0,2-1 3,2 3-3,0 1 0,3 1-2,-3-3 2,3 1-2,3-1 2,0-3 0,0 2 0,-1-2-1,1-1 1,0 2 0,0-1 0,0 2-5,0 2 5,0-1 0,1-1-1,7 0 0,-5 1-2,1-1 3,1-1 3,-1 1-3,1-3 4,-1-1-3,2 2-1,-5-2 0,4 4 2,-1-2-1,1 2-1,0 0-4,-2 0 4,1 1 0,2-2 0,-2 5-5,1-5-7,4 5 4,3-4 7,-2 0-4,2 3 3,0-2 2,-1 4 3,-1 0-3,0 1-2,-1-2-4,0 2 5,5 1-6,-2-1-1,2-2 5,2 2-3,-2-3 6,0-1 0,1 1 2,-6 2-2,0 0 8,1-2 1,-1 1-9,3-1 3,1 3-8,-1-2 4,3 0 1,-4-1 7,1 4-6,1-4 0,-3 4 2,4-1 2,-5 1-5,0-1 1,-2 1 4,4 1-6,-7-3 4,1 2-3,-2 3 3,3-2-4,1 2 1,0 0-17,6 0-22,0 0-15,-1 0 2,-3 0-47,-2 0-68,-6 0-35</inkml:trace>
  <inkml:trace contextRef="#ctx0" brushRef="#br0" timeOffset="3630.5413">25155 9385 80,'0'0'119,"0"0"-73,0 0 1,0 0-9,0 0 8,0 0-25,0 0 11,-19-38-24,17 34 15,-1 0-15,2 1-3,-1 0-5,-1 0 0,-1 2 0,-3-4 0,-1 0 0,-3 2 0,-2 0-1,0 0-1,-5 3 2,1 0-1,-4 0 1,-1 0-1,-2 3-1,5 8 2,1-2 0,6-3-5,4 5 3,3-1-14,2 7-27,0 3 43,1 5 17,2 1-10,0 4-5,5 4-2,12-2 4,7-2-2,4 3 7,8-4 3,6-2-4,6-5-1,1-1-3,3-9-3,0-1 2,-3-5-3,-2-3-8,2-3-11,-2 0-22,0-2-7,-3-11 0,-4-3 16,-2-1 16,-9 0-1,-10 0 1,-7 1-28,-9 2-14,-3-2 53,0-1 5,0 5 1,-10-5 46,1 3-30,0 1 11,1 4 3,1-1-23,-2 3 3,3-1 2,0 3 22,-1 1 9,4-1-13,0 5-14,1-3-11,1 3-5,1 0-2,0 0-2,-2 0-5,1 0-10,-4 5 3,-1 10 11,-4 1 4,2 2 5,1-1-5,2 4 2,2-6-2,2 2 0,1-6-2,0-1 0,0-2 2,0-4 2,1-4-2,1 0 8,-1 0 23,1 0 22,4 0-2,1-12-6,5-9-45,-1 1 0,-2 0 7,-5 1-2,2 5 5,-3 9-3,-3 1 5,1 4-8,1 0-4,-2 0-2,0 0 2,0 0 1,0 0-1,0 0-1,0 0-8,4 7 2,1 9 5,3 7 2,2 3 0,-1 0 0,1 1 0,1-1-7,-2-6-13,-2 0 8,-1-3-33,-3-1 1,0-3-20,-3-2-34,0-2-17,0-8 44</inkml:trace>
  <inkml:trace contextRef="#ctx0" brushRef="#br0" timeOffset="4082.4503">25783 9520 292,'0'0'76,"0"0"-3,0 0-73,0 0 0,0 0-26,0 0 8,15-8 18,-9 8 6,3 0 10,3 2-9,1 9-7,5 6 1,-1 5-1,-1-2 0,-2 6 1,-4-2-2,-3-2 2,-2-5-1,-2-3 0,-3-4-6,0-1-20,0-5-2,-3-2 17,-8 1 1,-2-3 10,2 0 3,4 0 4,4-6 21,0-10 30,3-4-23,0-4-28,0-7 2,9-3 15,8 3-7,0 3-17,4 9-1,-1 7-20,2 7-29,2 5-34,-3 0-50,-3 0-6</inkml:trace>
  <inkml:trace contextRef="#ctx0" brushRef="#br0" timeOffset="4492.2256">26077 9495 223,'0'0'20,"0"0"-20,0 0-30,0 0 24,0 0 6,88 40 28,-70-24 1,-2 4 3,-1 2-1,-1 2-7,-2-1 10,-1 2-27,-3 0-2,-2-5-2,-4-1 0,-2-3-3,0-4 0,0-3-11,-2-3-4,-6-4 8,2 0 6,2-2-2,-3 0 3,1-2 12,-2-12 30,2-6-21,3-5 0,3-3-2,0 1-19,5 1-5,10 2-15,4 4-33,3 1 7,-2 5 10,1 1-22,-1 4 38,-3 5-41,1-2-30</inkml:trace>
  <inkml:trace contextRef="#ctx0" brushRef="#br0" timeOffset="4778.2221">26574 9498 440,'0'0'39,"0"0"-35,0 0-4,0 0-100,0 0 99,0 0-2,30 66 3,-30-40 0,0 2 0,0 0 4,0-1 7,0-4-3,0-4-6,0-5 0,0 3-4,0-1 2,-3 1-35,1-2-55,1-10-25</inkml:trace>
  <inkml:trace contextRef="#ctx0" brushRef="#br0" timeOffset="4921.7807">26645 9319 540,'0'0'0,"0"0"0,0 0-51,0 0-142</inkml:trace>
  <inkml:trace contextRef="#ctx0" brushRef="#br0" timeOffset="5444.2821">26772 9653 195,'0'0'25,"0"0"-14,0 0 6,0 0-14,96-16 10,-82 3 22,-2-4 10,-4-3-31,-1 0-6,1 0-5,-4 1 23,-2 5-20,-2 1-3,0 4-3,0 3 0,-2-2-2,-14 4-9,-5 2-12,-9 2 1,-7 0 21,0 0 1,-1 0 0,5 6 1,7 7 3,5-1-4,9-1-3,4 0 1,7 4-6,1 2 5,3 0 3,18 2 5,10 2 13,11-1 2,4-3-9,5 0-9,1-5-1,-3 1-1,0-4-10,-7-2-63,-5-7-7,-13 0-93</inkml:trace>
  <inkml:trace contextRef="#ctx0" brushRef="#br0" timeOffset="5834.895">27111 9537 175,'0'0'24,"0"0"15,0 0-23,0 0 10,0 0-10,0 0-7,33-48 30,-22 48-9,4 0-17,3 0-4,0 0-2,4 6 6,-2 11-8,-2 3-3,-2 5 4,-4 2-6,0 3-2,-8-1-1,-2 1 5,-2-4-4,0-6 2,0-1-5,0-8-22,-2-3 6,-1-5-58,2-3 55,-2 0 24,2 0 53,-1-8 32,2-12-51,0-5 0,2-9-27,15 0 24,7-4 10,4 4-12,2 7-29,-1 9-2,-5 7-2,0 6-37,-2 5-41,-1 0-50,-5 0 14,0 8-43</inkml:trace>
  <inkml:trace contextRef="#ctx0" brushRef="#br0" timeOffset="6481.3894">27923 9498 79,'0'0'143,"0"0"-108,0 0-12,0 0-21,-86-26-2,68 26-8,3 0 8,3 0 0,0 0 0,6 0-1,2 3-1,1 6 2,3-4-8,0 4 3,0 1 5,0 4 6,9 1 15,12 2 15,4 7-5,2-5-4,4 5-18,2-2-2,-6-2-5,0 2-1,-5-1-1,-6-1 4,-5-3-4,-6 0-1,-5-1 0,0-3-14,-14-1 1,-16-2 14,-10-3 0,-2-7 3,5 0-1,4 0 4,8 0 2,2-3-2,7-6 13,3-1-6,3 0-11,6 0 2,4-1-4,0-2-30,17-3-59,15-1-33</inkml:trace>
  <inkml:trace contextRef="#ctx0" brushRef="#br0" timeOffset="6773.3832">28339 9537 384,'0'0'91,"0"0"-81,0 0 3,0 0-13,0 0-33,0 0-4,11-14 16,-11 26 21,0 7 0,0 1 2,0 7 16,0-2-18,0 2 5,0 2 3,0 1-8,3-2-1,3-2-1,4-1-7,-4-5-19,0-3-80,-1-7 30,-2-7-18</inkml:trace>
  <inkml:trace contextRef="#ctx0" brushRef="#br0" timeOffset="6948.8019">28419 9503 252,'0'0'35,"0"-84"48,0 43-24,-2 6-26,-1 2-33,0 5 0,-1 7-12,-4 7-48,-5 7-63,-2 4 29,-3 3-79</inkml:trace>
  <inkml:trace contextRef="#ctx0" brushRef="#br0" timeOffset="9653.164">28653 9498 402,'0'0'28,"0"0"-17,0 0-11,0 0-76,0 0-16,0 0 90,-58-6 2,29 6 30,1 0-7,1 11-4,4 4-17,1 2-1,6-1 2,6 0-3,3-2-7,7-2 1,0-4 0,0 1 0,14-5 6,5-1 14,3-3 3,1 0-3,-2 0-1,-2-3 2,-4-7 8,0 3-16,-3 0-1,-1 4-5,-3 0 4,-3 3-4,-4 0 5,1 0-6,1 0-3,3 0 1,0 16 1,4 3 1,-5 10 0,-2 3-1,-3 11-2,0 3 3,0 3 1,0 1 1,-9-1-2,-4-6 0,2-9 0,2-8 0,3-6-2,2-10 0,2-3-3,1-4 4,-1-3 0,2 0 1,0 0 11,0-10 20,0-12-16,0-9-15,6-13-12,14-2-13,5 0 24,3 0 2,-1 7 7,-1 3-3,-4 6 0,-4 7 4,-3 4-4,1 4 10,-4 2-3,3 4 1,0 2-9,-2 1 25,-2 2-10,-4 0 8,1 4-18,0 0-9,3 0-2,1 14-3,0 5 5,-2 1-5,-2 6 3,-2 0-6,-5 2 7,1-5-1,-2 2 0,1-5 2,1-6-1,-2-4 1,0-7 0,0 1 0,0-4-10,0 0-5,0 0 5,0 0-13,0 0-5,0 0 16,0-7 9,0-6 3,7-8 1,5-4 2,4-5 0,4 3 18,-4 7 8,1 1-9,-5 7 5,-2 4-14,3 4-11,0 1 0,0 1-5,-1 2 4,-2 0 0,1 0 2,-4 0 2,-1 5 1,2 7-4,-1 2-3,-3 6 2,1 6 1,-2-2 0,-1 3 0,1 0 3,-2-8-3,1 0-2,-1-5-3,1-4-5,-2 0-5,2 0-39,0-1 4,1 1-32,3 0 19,7-3-6,7-7 32,5 0 18,5 0 7,1-10 12,3-10 2,-2 0 64,-2-10 35,-7 4-44,-6-3-3,-5 2-29,-5 1-10,-4 2-11,-1 8-4,-2 0 1,0 6 1,0 3 0,0 3 9,0-2-10,0 4 2,-2 2-3,1-2 0,-1 2 0,-4 0-3,0 0 2,-4 0-2,-1 0 1,4 7-5,-2 0 3,3 3 4,3-3-12,2 3-13,1-3-8,0 2 22,0-5 8,0 1 3,1-1 0,5-4 5,-1 4 16,0-1-1,-2 0-11,-3 0-6,2 5-3,-2 4-2,0 1-2,0 4 3,1 0 1,2 2 0,2 1-10,3-3 0,0-4-8,-2-6-21,-1-4 10,-2-3 29,3 0 57,3-10 7,4-6-31,-1-1 33,-2 4-23,-1 2-24,-4 4-17,-4 4 5,3 3 5,-4 0-11,1 0-1,-1 0-3,2 0 2,-1 0-5,3 0-12,-1 3-4,2 4-11,1 0 30,0 3 3,5 0 2,2-4-2,0-6 4,6 0-2,1 0 0,-2 0 4,1-9-4,-2-8 2,-3 2 6,-3-3-10,-2-1 7,-6 8-5,-2 1-4,-1 5-5,0 0-1,0 2-3,0 0 0,-10 3-15,-4 0 4,-2 0 17,1 0-9,0 0-16,3 3 7,-4 5-23,2-3 5,-1-1-7,1-1 9,1-3 5,5 0 22,2 0 12,0 0 13,3 0 6,-2-6 33,1 5-32,0-1 3,1-1-19,0 1-4,-2 0 0,-1 1 0,-7 1 0,-4 0 2,-4 0 10,0 0-1,-1 0 7,0 8-15,-1 4 7,7-1-9,3 2-1,5-1-1,8-2-9,0 0 1,0-3 9,8 7 6,9-4-3,7 2 7,4-2-7,4 0 0,-6-6 1,0-1-4,-2-3 0,-3 0 22,-3-3 20,-2-11 0,-2-3-23,-4 2-14,-4 1 8,-3 2 2,0 5 2,-3 2-7,0 2-10,0 3 0,0 0-4,0 0 2,0 0-11,0 0 3,0 0-3,1 5 0,3 5 12,-1 2-8,4 2 5,3 1 4,4-1-7,1-4 13,2-3-8,3-4 4,1-1-2,4-2 5,-4 0 4,0-5 8,-2-12-3,-2-6-8,-1-7 0,-2-6-6,-4-4-8,-6 1 4,-1-1 3,-3 1 2,0 6 5,0 3 0,0 4-5,0 4-1,0 3-2,0 4 2,0 4 0,0 6-4,0 0 3,0 5 1,0 0 0,0 0-6,0 10-17,-3 10-10,-3 14 33,1 11 0,2 8 22,3 10-8,0 0-1,0-3-6,1-2-4,8-7-1,-3-5 4,0-7-6,-3 2 0,0-7-15,-2-3 12,-1 2-54,0-8-28,-1-11-101</inkml:trace>
  <inkml:trace contextRef="#ctx0" brushRef="#br0" timeOffset="9803.7925">30101 9786 663,'0'0'0,"0"0"-160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3T06:12:02.33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23807 8106 16,'0'0'46,"0"0"-4,0 0 2,0 0-19,0 0-16,0 0-9,0 0 3,0 0 9,-17-27 1,17 27-4,0-4 10,0 4-7,0 0 0,-3 0-7,3 0-1,0 0-2,0 0-2,-7 0-6,2 0-35,1 0 19,-12 11 6,2 3 4,1 3-16,1-4-16,4 3-12,-7-1 8</inkml:trace>
  <inkml:trace contextRef="#ctx0" brushRef="#br0" timeOffset="277.8046">23807 8106 25</inkml:trace>
  <inkml:trace contextRef="#ctx0" brushRef="#br0" timeOffset="323.5741">23807 8106 25,'-96'87'13,"96"-87"-12,0 0-1,-10 0-21,-7 0 3</inkml:trace>
  <inkml:trace contextRef="#ctx0" brushRef="#br0" timeOffset="13965.0951">28377 11999 3,'0'0'27,"0"0"7,0 0-17,0 0-6,0 0 6,0 0-1,130-24-15,-120 24-1,-3 0-20,1 0-35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3T05:34:49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7199 106,'0'0'47,"0"0"-14,0 0-30,0 0 8,0 0-6,0 0 12,0 0-15,-70-53-2,61 47 7,3 5-2,0-6 16,6 4 16,-4 0-19,4-3-13,0-1-1,0 3-4,0-5 4,0 1 5,0-3-7,0 0-2,0-2 3,0 3 3,4-3-6,-1 2 0,3-1 2,-3-2 22,3 1-14,-3-1 5,0 1-4,3-3 5,-2-3-12,4 0-3,4-6 0,1 3 9,-1-2-10,0 4 2,3-2 3,-3 1-3,1 1 2,-2 3 14,-1-2-13,2 5 2,-3-3-2,3 2-1,0 2 0,0-1-4,3 2-3,-3 1 3,1-2 0,-1 4 2,3-4-3,3 2 1,6-1-6,4-2 6,5-2-1,0 2 1,0-1 0,-5 1 2,0 0-1,-4 3-1,0 0-1,0 1 1,0-2-1,1 4-1,5-1 2,-3 1 0,-2 1-3,-1 2 3,-3-2 1,0 2-1,1 3-1,-1-1 0,0 1 1,9 0-1,1 2 1,5-3 0,10 0 0,5-4 0,7-3 0,-3 4-4,-4-1 4,-6 3 2,-2 1-1,-9 3-1,2 0 0,-3 0-6,-5 0 2,-1 0 3,-2 4 1,-5 1-1,2 5-6,-4-3-3,0 6 1,1-2 3,-1-1 1,3 5 4,0-4-1,4 4 2,-1-1-3,2-3 3,-1 2-2,0-1-5,-1-1 7,0 3-5,-6-2 5,4 5 0,-4 0-7,5 2 1,-1 0 1,0-2-11,-2 3 9,2-3-2,-4-1 7,-6 3 0,1-4-11,-4 2 6,0-1 3,-1 2 3,-1 2-2,-1 1 1,3 6 0,0-1-1,0 1 3,3 2-1,1 1 1,-1-2-1,2 0 1,-1-2 0,2 1 1,-3-4-1,0 2-2,1-1-18,-4 0 8,2-2 11,-1 8 1,-1 1-2,0 5 2,3 3 0,-3 0 2,6-2-1,1-1-2,1-2 1,2-4-2,-3-2-4,-2-5 4,-2 1 2,-2-1 0,1-3-1,-5 3 1,-3-2 0,1-1 0,-4-1-1,0 1 1,0 1 0,0 0-2,0 7 2,-4-3 0,-4 2 0,2-1 0,-3-3 2,2-2 0,4-6-2,0 2-1,0 2-2,0 1 2,0-1 1,-2 3 0,2 3 0,-4 1 0,-2 1 1,0 4-1,0-5-1,0 1 1,0-1 3,-3-1-3,-4-1-2,5-4 2,-5-1 18,4-5-3,2 1-13,1 0 0,1-1 1,-1-2-3,-4 7 1,1-1 0,-3 5-1,-3 4 2,-1 1-2,-5 3 3,3-2-2,-6 1 1,3-3-2,2-5 3,-2-5 1,0 0 2,0-5 9,-4 2 1,-2-4-2,-3 5-1,-4 0-9,-3 1-4,-2 3 4,-1-1-4,1 1 1,-3-2-1,2-1 5,1-3-5,6-3 0,5-3 4,4-2-4,2-3 0,1-2 10,2 0 0,-1 0 1,2 0 3,-7 0 0,1 0-14,-7 0 0,-2 0 0,-4 0 1,1 3-1,-3-1 3,-4 3-4,1-3 2,-1 1-2,1-3 1,2 0 0,3 0 0,-1 0 0,0-5 1,2-2 1,0 1-1,-1-3-1,3 0 0,-1 1 0,1-4 2,1-1-2,-1-3 1,6-3 1,-2-1 2,3-4-1,2 0-3,-2-4 4,-3 0-4,3-1 0,-4-4 3,4-3-3,-1 4 0,1-5 0,0 3 0,5 1 3,-2-3-3,6 1 0,-3-3 2,0-5 1,-1-1-3,4-8 4,-6 0-3,3 0 2,-4 2 7,1 7 3,0 4 5,2-1-12,1 3-2,3 3-4,2 0 1,4 2 3,-3 2-3,3 2 5,2 1-6,-1 2 1,5 1-2,2 3 2,4 2 6,0 0-7,1-1 0,2-3-2,0-3 1,0-1-5,0-4-18,8-2 4,2-3 17,2-1-2,4 1 5,-2 6-1,5 0-1,-2 5-1,2 1 0,-2 2-1,-1 1-3,-1 1-1,-2 4 8,-2-1 2,-5-2-1,4 3 1,-1 0 0,-3-2-2,4 1 2,-2 3-1,1-1-1,0-2-8,1 2 2,2-2 0,0 3 4,0 2 0,3 1-16,0 1-13,4 0-11,2 5 9,0 0-35,7 4 22,2 1-1,6-3 3</inkml:trace>
  <inkml:trace contextRef="#ctx0" brushRef="#br0" timeOffset="13592.0787">10106 6967 73,'0'0'34,"0"0"-28,0 0-6,0 0-13,0 0-58,0 0 54,0 0 17,0 0 8,-65-70 44,62 58-8,0-1-5,-1-1-19,1 1 6,3 0-9,-3 2 10,3 3-22,0-2-3,0 0 12,0 3-5,0-2-9,0-1 1,0 0 0,0-4 14,0 1-11,3 1 13,0 1 3,4-2-8,-4 1 12,6 1-12,0 0-12,3-1-3,-3 2-1,3-4 4,1 2 0,1-2 2,2 0-2,-1 1 0,3 0 3,-6 0-3,4 0 10,-2 6-7,2-3-3,-1 1-2,3-1 2,1 0 1,1-4-1,-1 1 0,-4-1 5,3-1-5,1-2 1,-3 3 3,4 0-4,-2 1-5,0 1 3,4-1 2,-2 2-3,5 2 2,-1-2 0,7-1 0,2 1 1,0-2 1,3 1-1,2-1-5,1 0 4,0 0 2,0-4-2,4 0 1,2 0 0,1-2 1,-4 2 2,-2 3-3,-3 2-4,-4 0 4,3 1 0,-3 0 0,1 2 1,2-1-2,4 0 2,-1 0-1,3 1 0,1 0 0,-1 1 0,-5-2 0,3 4 0,-4 0 0,-3-2-1,-2 1 2,2 2-1,3 0 1,4-1-1,5 1 0,7-1-2,3 2 1,3 0 1,2 0 1,-6 0-1,4 1-1,0-3-6,5 0 7,-5-1 0,3 2 2,-6 0-2,2 0-2,-2 5 2,3 0 1,-1 0-1,3 0-1,-2 0 1,-3 0-1,-2 0 2,1 8-2,-5-1 1,1 3-2,2-1-5,-4 1 7,4-1-2,-3 2 1,-4 0-3,1 1 4,-1 4 0,1-2-3,2 0 3,1 0 1,-1 0-1,-2-1 0,-1-1 0,-2 0 0,-1 1 0,1-1-3,2-1 6,-3 3-4,4 1 2,2 0-1,1 0 1,0 6 0,-4-1 0,1-1-2,-7 2 5,-1-1-4,-3-1 0,2-3-2,-4 4 2,-1-3 3,4 1-3,-1 2-1,1 1 1,-1 1-2,2 3 4,1 0-2,-8 2 0,-1 0 0,0 2-9,-7 0 0,1-1-1,-3-1 7,0-2-3,-2 1 6,3-1 0,-6 0 0,1 5 0,1-1 0,2-2 0,-1 2 1,0-1 0,-2-6 0,1 3-1,-4 0 0,-1 1-2,-1 1 1,-1 3-6,-4-1 3,-6 4 2,0 4-2,0 2 4,-3 0 5,-15 1-5,0 3 2,-3-6 2,6-1-3,-4-1-1,2-3 0,4-4 3,1-1-2,-1-4-1,0 1-3,-1-2 3,2 1 0,-3 1 2,3 1 0,0 3-2,-6-2 0,3 1 0,-4 1-2,-4 2 2,3 1 8,1 5-8,2 0 6,-1 1-5,0 2-1,3-3 0,-1-2 4,-5-4-4,3 2 0,-6-3-3,-1 0 3,1 3 0,-8 0 0,0 2 0,-1-1 4,0 1-3,5-3-1,1-2-1,2-2 1,-1-3 2,0 2-1,3-6 0,-7 0 9,2 1 3,-2-4-4,-6-1 7,-2-1-9,-1 5-7,-3-3 1,-3 2 2,-7 5-2,-7-2 2,0 2 1,-2 1-3,-2-1-1,5 0-2,6 0 2,7-2 4,-4-3-4,1-2 2,-7 0-2,-5 0 0,-1-5 0,-6 2 2,-3 1-2,3 0 0,-2 2 2,-2 0 1,2 0-2,2 0 1,1-4-1,5-2-1,0-4 0,-2 0 5,2-4-4,-3 0-1,0 0 0,3 3-1,7-5 3,5 2-2,4-3 0,8 0 0,7 0 4,2 0 0,2 0-2,-1 0 3,-1 0-4,-8 0-1,-4-3 0,-8 3-1,-4 0 1,0 0-9,-3 0 8,4-4-1,-2 1 2,4 0 1,3 0-1,1 0 0,3-4-1,1 0 1,-2-3 3,1 0 0,-4-3-3,-2 0 0,-7-2-5,1 1 5,-1 0-1,4-3 4,5 1 0,4-4-3,2 0 3,6 3-2,1-3 1,3-2-2,2-2 0,1-2 0,1 2 0,-2-4 8,-2 0 1,-2 0-6,0 0 7,-5 8 1,-5 1-11,-4 2 0,4 6-5,3-1 0,8-1 5,4 1 2,8-5 0,5-4-2,1-8 0,4-4 0,0-9 4,3-6-2,0-7 1,6-7 21,0-6-13,0-4 12,0 3-15,-3 2 0,0 8-1,-3 6-7,-3 3-8,-7-1 5,-1 0 0,-2-2-6,-2 0 7,-4-2 1,2-1-5,-2 0 3,-2 2-5,-1 5-11,-2 6-14,0 9-29,2 5-41,-2 7-22</inkml:trace>
  <inkml:trace contextRef="#ctx0" brushRef="#br0" timeOffset="70406.372">9752 8266 24,'0'0'40,"0"0"-23,0 0-17,6-84 0,4 70-5,5-3-27,9-3-12</inkml:trace>
  <inkml:trace contextRef="#ctx0" brushRef="#br0" timeOffset="107042.751">17614 8015 88,'0'0'0,"0"0"-52,0 0 16</inkml:trace>
  <inkml:trace contextRef="#ctx0" brushRef="#br0" timeOffset="107586.2955">17332 8025 4,'0'0'80,"0"0"-33,0 0-24,0 0-17,0 0-5,0 0 0,0 0 15,0 0 23,0 0-6,0 0-2,0-3-11,0 1-6,0 2 1,0 0-15,0 0 8,0 0-8,3-5 1,11-1 7,8 0-5,11-2 2,9-1-2,14-2-2,14 0 3,16 1-1,11-1 3,9 3 0,14-2-6,8 1 10,11-2-6,11-2 14,12-2-6,6 1-1,6-2-9,-9 2 9,-6 1-4,-10 3-5,-10 0 4,-6 0-5,-12 3 7,-17-1-2,-15 2-4,-22 2 6,-23 0-7,-19 4 1,-14-1 7,-7-1 15,-3 2 9,-1 0-15,0 0-1,0 0-15,0 0-2,0 0-7,0 0 3,0 0-8,-8 0-35,-13 0-65,-19 11 16,-14 5 1,0-11-88</inkml:trace>
  <inkml:trace contextRef="#ctx0" brushRef="#br0" timeOffset="108925.087">17183 9729 203,'0'0'17,"0"0"17,0 0 6,0 0 42,0 0-48,-49-72-4,46 66-24,-4-2-2,4 5-2,2 3-2,1-1 0,0 1 1,0 0-1,0 0 0,0 0 2,0 0 5,0-2 11,0 1 15,0-4-7,0 0-25,14-4 19,9-7-18,25-4-2,21-4 0,16-5 4,21 4-4,8 0 2,13 8-2,7 4 1,4 3-1,5 0 1,1-2 1,5 2-2,4-2 2,-7 3-4,2 1-1,-7-1 3,-14 1 0,-9 4 0,-9 4-2,-14 0-4,-8 0-3,-17 0 8,-10 0-8,-15 0 9,-10 0-1,-12 0 1,-10-3 3,-9 3 5,-4-3-7,0 3-1,-10 0-40,-30 0-63,-15 6-115</inkml:trace>
  <inkml:trace contextRef="#ctx0" brushRef="#br0" timeOffset="110032.5982">15912 11104 260,'0'0'13,"0"0"20,0 0 19,0 0-9,0 0-28,0 0-7,-18-61 4,14 54-2,4 1 17,0 4-2,0 1 1,0-1-26,0 0-19,19 0-5,17-5 24,19-2 4,24-4-1,24-7-2,24-4 6,23-6 8,25-8-6,7-3 9,6-2-17,0 3 5,-12 5-6,-18 4 0,-18 12-3,-22 5 3,-18 5 0,-12 1 0,-9 6 0,-8 1-1,-3-2-1,-13 3 1,-16 0-2,-14 0-8,-12 3-14,-8-2-20,-5 1-14,-4 9 22,-22 6-15,-19 2 7,2-5-50</inkml:trace>
  <inkml:trace contextRef="#ctx0" brushRef="#br0" timeOffset="111246.7665">25935 12656 358,'0'0'33,"0"0"35,0 0-53,21-80 60,-18 71-52,-1-1-2,-2 3-8,1 0 2,1 1 5,-1-1 11,2 3 5,0-1-18,-2 2-6,2-1-12,3 1 2,14-4-2,16 0 2,22-3-2,23-2-2,17 1 0,11 5 2,9-1 0,5 0 0,16 7 0,10-3-5,8 0-5,7 3-28,0 0-3,-8 0 25,-5 0 10,-15 0 4,-9 0 2,-8 0 1,-10 0 2,-6 6 2,-7 1 1,-5 3-3,-7 4 10,-5-2-8,-7 2-1,-8 3 1,-7-2-5,-10-1 0,-3-4 1,-2-1 3,-10-5 14,-6-1-18,-10 0-7,-11 7-49,-4 0-77,-1 3-96,-25-10 44</inkml:trace>
  <inkml:trace contextRef="#ctx0" brushRef="#br0" timeOffset="141655.0381">16959 7400 5,'0'0'26,"0"0"-9,0 0-8,0 0 0,0 0 14,0 0-9,0 0 12,0 0-5,18-65-16,-18 61 1,0-2-6,0 2 3,0-2 5,0-1-7,0 1-1,0-4 3,0 3 0,0-4 6,1 0-9,6 0 0,0-3 0,2 0 6,0-3 6,2-2-6,5-4-5,3-2 4,-1 0-4,3-1 3,-2-1 9,1-1-6,3 2-5,6-4-2,7 0 0,2 1 0,5-1-1,1 0 1,-1 3 1,-4 7 1,-3-4-4,1 5 2,-6 0 0,2 1 7,3-1-5,-3 5 6,2-6-4,6 3 1,-1-2-2,-1 2-2,-3 2-1,4 1 0,-5-1 0,6 0 1,5-3 0,5 1 10,6-3-4,4 0-3,-2 4-3,-2-1 1,-3 0-2,-3 5 0,-2-2 0,0 0 3,2 1-2,-1 2-1,2 0-2,6 1 2,4 3 3,3 1-2,3 3 2,-3 3-3,-1 0 0,1 0 3,-7 0-3,-3 0 0,-2 2 0,3 2-2,-1 4 2,3 0 0,9 1 0,2 0-1,3 1-1,5 2 2,5 1 0,-1 3-11,-3 1 0,-4 1 0,-9 3 10,-3 3-6,-12 1 3,-1 2 4,-5 1 0,2 1 0,-3 3-1,2 5-1,-3 2-1,-3 6 2,-2 6 0,1 2 0,-3 3 0,-2-3 1,-4 5 0,-6 0-3,-5 2 2,-5 6 1,-5 0 0,-2 3 0,-3 3-1,-2-2 1,-1 0-2,0-1 2,0 1 0,-1-4 1,-16 3-1,-8 1 0,-11 4 0,-12 0 3,-4 1-3,-3-5 1,-11-7-1,4 0 0,1-7 0,-1-4 2,7-12 0,7-7 2,2-8 3,6-13 35,-4-5 7,-6-7 23,-17 0-33,-18 0-10,-15 0-24,-21 0-2,-12 0-6,-9 6 1,-8 8-7,10-2 2,8-2 7,16-3 0,13 0 0,11-5 0,6-1 0,2 5-2,-1-3 6,0 1-2,-2-4-2,5 0 0,5 0 2,3-10 7,3-3 7,4-1-16,3-6 20,4-3-5,5-9-10,7-2-3,3-5 5,3-1-6,3 4 1,3-1-4,-3 5 2,0 2-7,-1 0 4,-2 0-4,0-1 6,-3-8 1,2-6-9,-2-5 8,3-3 1,4-2-3,-2-2 2,4 1 1,4 0 1,9-8 9,0-1-10,10-4 1,4 3 1,6 0 5,3-1-7,3 1-4,17 4-2,15 1-17,7 5-12,13 8 11,1 6-25,6 11-27,-1 15-17,-9 5 3</inkml:trace>
  <inkml:trace contextRef="#ctx0" brushRef="#br0" timeOffset="142743.0785">17183 8791 106,'0'0'157,"0"0"-149,0 0-3,0-79-5,0 66 17,3-7-16,11-3 13,1-7-13,8-4 1,4-4 23,2 0-11,10-3-1,12-1-8,15 1-5,5 0-5,10 0 2,7 3 2,0 2-1,0 6 2,2 1 1,8 3-1,5 1 1,10 0-1,14 2 1,6-4-1,5 5 0,1 2 8,-15 6-6,-12 8-2,-10 3 0,-8 3 0,-3 0 0,0 3 0,-1 17 0,-5 6 0,-7 7-1,-8 3-4,-3 4 1,-9 2-9,-9-2 5,-10 6 8,-11 3-12,-8 8-40,-14 6 35,-6 10 17,0-1 0,-21 7 2,-9 5 0,-7-2-1,-5-2 0,-9 1-1,-5 3 3,-10-3-2,-6 5-2,-7-10 2,-7-6 1,-1-3 7,-4-1-5,2-7-2,-8-11 0,-2-9 3,-5-11 11,-13-14 15,-2-8 11,-5-4-8,-4-2 13,3 0-37,-5 1-8,3 3-2,4-1 0,-7 0-18,-4-3 5,-8-1-3,2-18-9,0-10 18,10-11 7,12-10 7,18-12 13,18-13-1,21-15 3,19-19-11,17-17-11,14-9-5,11-6-8,20-1 6,26-3-5,6 8 1,10 12-9,0 21 1,-4 29-38,-7 22-22,-5 24-30</inkml:trace>
  <inkml:trace contextRef="#ctx0" brushRef="#br0" timeOffset="143901.5662">16679 10056 182,'0'0'18,"0"0"-18,0 0-40,-100-75 3,77 61 21,7-5 2,-4-2 14,4-6 10,-3-5 37,-2-4 0,3-7-6,-2 0 19,7 7-37,3-1-17,10 7-6,0 4-2,13-1-9,23-2-10,16-1-5,7-3 26,9-1 0,2 1 0,9 1 0,9 5 0,9 4 3,4 4-3,13 2 0,-1 3 0,5 5 1,-3 0-1,-6 4-1,-6 5 1,-9 0 1,-6 0-1,0 10 2,-4 7 2,3 9-4,-4 1 9,-3 6-2,-9 6-2,-5 2-5,-7 4 0,-8 5-6,-8 0 0,-8 6 6,-12 3 2,-10 11 2,-13 6-4,0 10 2,-23 10 3,-13 12-6,-7 8 2,-6 0 5,-3-1-3,-1-6-3,-3-7 1,-8-9 3,-5-7 8,-4-13 7,-3-13-13,-5-15 18,-7-11 22,-10-9-19,-19-8 14,-19-5-7,-17 2-25,-6 4-8,-4 1-1,11 1-7,15-4-11,11-6 11,12-3-5,4-4-3,-1-3-9,-2 0 20,0-7 4,2-18 4,-6-9 1,3-12 8,3-7 12,7-10 1,17-16 0,25-11 4,23-19-17,30-17 7,9-24-20,39-13-4,22-6-9,21 5-1,-3 21-22,-3 24-17,-17 27 16,-15 30-31,-8 18-21,1 19 8,11 2-109</inkml:trace>
  <inkml:trace contextRef="#ctx0" brushRef="#br0" timeOffset="145622.99">24676 11246 138,'0'0'11,"0"0"19,0 0 23,0 0-33,-6-86-14,24 65-1,5-4 26,5 1-1,0-2 24,1 2-18,2 2-16,3 5-12,5 0-8,7 1 0,4 3 0,6 0 0,6-1-8,7 5 0,8-1 8,3 0-3,5-4-1,0 1 2,6 2 1,2 1 0,-1 5-6,-1 2-5,-1 3 7,1 0 2,4 0-13,5 10 7,1 2-15,5 1-1,0-2 4,4 1 11,0-2 8,1-2 2,0 1 0,-7-2 5,0 0-5,-2-1-4,-2 4 4,1 0 3,-5 3 1,-10 3-4,-10-2-7,-8 5 2,-10-2 3,-8 3-11,-3-3 6,-3 3-3,1-1 6,1 1 0,2 0 0,1-1-1,3-1 1,-1 1 3,0 1 2,-2 6-1,-2 1 1,-2 2-1,2 5 1,2-1-1,3 4 15,1-1-5,-1 3-3,-5 0-2,-2 0-4,-2-2-1,-5 3 0,-3 3 9,-2 3-8,-4 7 1,-7 0 1,-7 2-1,-7 4-2,-6 2-6,-2 1 6,0 5 4,-14 2-2,-10 1-1,-6 0 2,-6 5-6,-9 3 6,-7 2-1,-9 3 4,-9-4-6,-8-3 1,-5 0 5,-5-3-6,-5-5 2,-5-7 1,-14-11 0,-15-5 8,-17-15 3,-16-7-2,-14-9 1,2-8-2,5-6 1,13 0 36,15-7-18,5-9-3,6-7-2,-4-10-2,-8-6 8,-9-15-26,-4-13 10,-9-18 2,-3-13 8,5-25 1,10-9 3,21-11 14,19-5 8,22 12-8,22 5-31,23 11-12,19 6-2,24 7-14,8-2-32,38-3-47,24 2 33,23-3 23,12-1 8,9 8-18,4 5 20,0 8-12,-5 11-70,-6 5 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3T05:37:49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16326 6962 3,'0'0'104,"0"0"-88,0 0-16,0 0-1,0 0 1,0 0 0,0 0 1,0 0 11,0-24 7,0 13 9,0 1 1,0 0 2,0 5-28,0-2 0,0 4-2,0-3 4,0-2-5,0 3 1,0 0-1,3-2 3,3 4-3,1-2 0,3 4 0,2 1 0,5 0 0,5 0 0,1 0 0,6 0 0,4 0 2,6 0-2,0 0 2,2 0-2,1 0 0,-1-3 0,3 3 0,2-4 0,0-2 2,8 2 0,2-2 0,3-1-2,-7 2 7,2 0-7,-7-4 5,-2 5 16,3-2-9,-6-1-8,-2 3-3,2 1 4,0-2-2,1 1-2,0 1-2,4 2 1,6-2 0,-2 3 1,1 0-1,3 0 1,0 0 2,-1 6-1,0-1-2,1-5 0,-3 0 0,-1 0 1,5 0-1,-1-4 6,7-7 0,-3-1 3,5 2 0,4 0 4,4 3-13,0 0-2,3 7 2,-8 0 1,-3 0-1,-1-2 2,-4 1-4,1-2 2,-3 0 0,1 1 5,-3-4-5,3 4 0,4 1 0,-7-1 0,3 2 0,0 0-3,2 0 3,-5 0 3,-3 0-3,-4 0 1,-2 0-4,-3 8 3,5-3 0,3 4-2,5-2 3,6-3-2,2 1 2,1-2-1,2-2 5,-1-1 0,0 0-4,-4 4 11,3-4-6,-6 1-6,1 1 1,1 1 1,2 0-2,1 0 4,-1-2-8,-7-1 9,-5 0-1,-9 0 6,1 0 13,-1 0 11,0 0-26,7 0-8,3 0 4,-1 0-3,4 0-1,0 2-1,0 0 1,-1 1 3,0-3-3,-7 0-2,2 0 2,-2 0 1,-3 0 0,0 0 0,-2 0-2,-2-3 2,1 3-2,5-4 2,-1 3-1,3-2 1,1 0 3,1 0-4,-1 0-7,-4-1 7,1 3 5,-5-1-5,9 1-4,-5 0 3,7-3 1,-4 3 6,5-6-6,4 1-1,2-1 1,3-2 1,2 2-1,2-1 5,-2 5-5,-3 0 2,-1 0-2,-5 3 0,1 0 7,4 0-7,3 0 0,-11 0 4,1 0-4,-6 0-8,-7 0 8,2 3 0,-8 0 10,0-2-10,1 4 0,1-1 2,-4-2-2,2 0 0,-1 1 1,2-3 2,-4 0-3,2 0 4,-2 0 1,0 0-5,1 0 1,4-2 2,1-5-3,4 0 0,0 0 2,1 0-2,1 0 0,0 1-1,0 1 3,-1 1-2,-4 1 0,2 3-3,2 0 3,-4-2 1,8 2 0,2 0-1,2 0 0,-1 0 0,-1 0 0,1 0 1,-4 0-3,1 0 2,2 0 0,2 0-2,5 2 5,3-2-3,5 0 4,6 0-4,7 0 0,6 3 1,4 4-1,1-1 0,4 3 0,0-2 1,6-1-1,7 0 1,1 2-1,3-4 1,-5 4 2,-2-6-3,-5-2 0,-6 0 1,-3 0 0,-3 0-1,1-1 0,-3-3 14,-4 1-1,-4 1-11,-6 2-2,-6 0 1,-8-4-1,-9 2 4,-8 1-9,-7 0 11,-5 1-8,-2-2 2,-4 2 0,-6 0-1,1-2 6,-5 2-5,3 0 2,4 0 0,2 0-3,3 0 1,3 0-1,1 0 1,2 0 0,2 0 0,4 0 0,2 4 0,4 0 0,1-1 0,5-2 0,7-1 7,5 0-7,5 2-5,7-2 5,-1 3 1,3-3-1,5 4 0,8-3-2,9-1 1,-1 0 1,-1 0 0,-4 0-5,-2 0 5,3 0 0,3-1-1,0-6 1,2 2-4,-1 0 5,-5-4-1,-4 3 6,-5 0-6,-7 1 0,-5 2 0,-11 2 3,-15 1 5,-13 0-13,-13 0 10,-9 0-1,-3 0-4,-2 0-4,0 0 0,0 0-3,0 0-8,1 0-11,1 1-2,-2-1 10,0 3 2,0-1-11,0 1-15,0 5-33,-19 10 14,-19 1-20,-12-9-120</inkml:trace>
  <inkml:trace contextRef="#ctx0" brushRef="#br0" timeOffset="1911.1502">3236 8111 56,'0'0'87,"0"0"-80,0 0 3,0 0 9,0 0 33,0 0-36,-55-76-3,52 61 29,0 1-13,-1 3-23,1 8-5,3 2 6,0 1-7,0 0-3,0-2-16,0 2-11,0 0 16,0 0 10,0 0 4,0 0 0,0 0-4,0 0 1,0 0 1,0 0 0,10 6 1,10 2 2,8-2-1,5-3 0,13 0 2,12-3 0,6 0-2,8 0 1,10 0 0,3 0-1,3 0 0,1 0 0,-6 5 1,-6 0 1,-5 2-2,-8 0 0,-3-1-2,-1 3 2,1-5 4,0-1-4,-1-3 0,-2 0-1,-6 0 1,-3 0 0,-7-10 0,-3 4 0,-8-4 2,-10 0 1,-6-3 26,-5 4 31,-5-3-8,-4 0-5,-1 5-32,0-1 5,0 4-10,0 0-8,0 4-2,0 0 0,0 0-3,0 0-29,0 0-45,0 5-55,0 15 91,-6 5-14,-10-3 10</inkml:trace>
  <inkml:trace contextRef="#ctx0" brushRef="#br0" timeOffset="12242.8475">12681 8976 37,'-67'86'0,"3"0"-18,10 1 10</inkml:trace>
  <inkml:trace contextRef="#ctx0" brushRef="#br0" timeOffset="19047.6789">9364 9363 48,'0'0'137,"0"0"-61,0 0 13,0 0-15,0 0-36,0 0-12,0 0-3,4 0-3,-4 0-4,0 0 5,1 0-4,-1 0-9,0 0-6,0 0-1,0 0-1,0 0 0,0 0-1,0 0 1,0 0 0,4 0 2,-4 0 1,0 0 11,0 0 13,0 0 11,0 0 7,0 0-14,0 0-6,0 0 6,0 0-8,0 0-10,0 0 11,0 0-7,0 0-2,0 0-1,3 0-5,-3 0 0,0 0-7,0 0-2,0 0 0,3 0-7,0 4 3,3 6-7,7 5 11,-1 4 4,6 8-3,-6 0 6,5 6-5,2 0-2,0 0 2,2 0 0,-3 4-2,-2-6 3,1 0-1,-1-8-1,-4 1-1,0-10-1,-3-2 1,-6-5 0,3 0 0,-3-4 0,3-3 5,1 0-5,7 0 4,5-3 3,5-14 1,0 0-6,0-3 1,1-2 0,-1-3-2,-6 0 1,-5 2 4,-2-4 4,-8 3-3,0-5 3,-3 3-9,0-4 9,0 4-8,-9-2-2,-5 3-2,1 3 2,1 2 5,-2 3-5,4 6-2,1 1 2,2 4-3,1 3 0,-3 0 1,1 3-17,-2 0-5,-5 0 12,-1 3 2,-1 6 8,1 5 2,4-4-3,4-1-3,4-1 6,1-3-6,3-2 5,0 1-3,0-2 0,11 3 4,5-5 8,6 0 0,2 0 1,4 0-1,-1 0-4,3-10-1,-3 3 0,0 0 1,-5 1-6,-4 4 2,-3 0-36,1 2-24,1 0-50,5 0-54,-1 2-90</inkml:trace>
  <inkml:trace contextRef="#ctx0" brushRef="#br0" timeOffset="19526.7236">10190 9550 526,'0'0'98,"0"0"-56,0 0 32,0 0-52,0 0-22,0 0-13,-35 14 9,27 0 4,-1 1 2,0 6 11,-1-4 14,4 0-12,3-5-5,-1 1-2,4-1-7,0-4 2,0-2 2,0 2-1,13-5 6,6-3-2,11 0 5,6 0-13,6-14-12,7-3-62,-3-5-62,-6-1-109</inkml:trace>
  <inkml:trace contextRef="#ctx0" brushRef="#br0" timeOffset="19981.241">10602 9118 257,'0'0'132,"0"0"-49,0 0-43,0 0-40,0 0 6,0 0 17,-9 67 47,6-32 6,3-1-10,0 5 9,0-6-25,0-1-12,0-1-12,0-4 0,0-4-13,3-4 1,3 4-13,3-3 7,-1-3-4,2 0 0,-1-5-3,-2-2 0,-4 0 0,6-3-1,-5-3-11,6-1-19,3-3-9,10 0 5,9 0-34,7-14-100,0-2-57,-3-2-193</inkml:trace>
  <inkml:trace contextRef="#ctx0" brushRef="#br0" timeOffset="20348.0391">10957 9174 333,'0'0'129,"0"0"-56,0 0 14,0 0-30,0 0 2,0 0-30,0-26-23,0 26-6,0 12 0,0 10 6,0 3 36,3 8 6,0 0 1,-3-3-27,3 3 8,-3 0-9,0-3-5,0-1-8,3-1-1,0 2-5,4-4 5,-4-3-3,5-4-2,-5-2-1,6-4-1,4-4-4,-1-1-15,12-5-25,2-3-34,6 0-53,-2-14-172</inkml:trace>
  <inkml:trace contextRef="#ctx0" brushRef="#br0" timeOffset="20556.7568">10957 9367 596,'0'0'18,"0"0"-9,0 0 27,0 0-36,94-21-29,-45 14 6,2 4-76,-2-3-116</inkml:trace>
  <inkml:trace contextRef="#ctx0" brushRef="#br0" timeOffset="20840.7178">11403 9106 634,'0'0'48,"0"0"-45,0 0 7,0 0-1,100 95-3,-78-42 30,-13 3 1,-9-1-19,0-1-10,-16-4-1,-17-4 3,-1-7 0,-5-3 11,0-5-8,-4-4-11,1-5-2,-1-5-45,1-8-94,14-9-174</inkml:trace>
  <inkml:trace contextRef="#ctx0" brushRef="#br0" timeOffset="22032.9598">11980 9465 368,'0'0'119,"0"0"-47,0 0 27,0 0 8,0 0-36,0 0-28,-10-7 0,10 7-11,0 0-4,0 0-4,0 0 0,0 0-9,0 0 7,0 0-4,0 0 2,0 0-7,10 0-8,13-3 2,8-4 3,15 1 2,-1-1-3,1-2-4,3-6 0,-4 3-3,1-1-2,-7-1 1,-3 5 2,-10-1-3,-3 0-6,-11 6-10,-6 1-7,-5 3-22,-1 0-30,0 0-58,0 0-119,0 10 29</inkml:trace>
  <inkml:trace contextRef="#ctx0" brushRef="#br0" timeOffset="22407.2355">12132 9723 338,'0'0'56,"0"0"-20,0 0 40,0 0 18,0 0-13,0 0 6,27 20 4,-3-20-15,9 0-39,1 0 15,5-5-28,3-5-3,-7 0 0,4 1-15,-9-1-3,-8 4-1,1 2-1,-4 0-1,-2 1 0,-1 3-14,-3 0-15,7 0-22,-1 0-37,1 0-45,8 3-62,2-3-145</inkml:trace>
  <inkml:trace contextRef="#ctx0" brushRef="#br0" timeOffset="23765.9065">12922 9360 432,'0'0'179,"0"0"-67,0 0-17,0 0-30,0 0-46,0 0-4,10-30-10,-7 30 5,-3 0-3,0 0-4,0 0 2,0 9-3,3 10 10,0 5 23,-3 5-10,0 7 1,0 1-6,0 4-2,0 1-4,0-2 8,-3-1-15,0-5-2,0-4 1,0-5-5,0-3 5,3-7-4,0-2-1,0-7 4,0-1-5,-4-2 7,4-3-6,0 0 10,0 0 22,0-13 23,0-10-31,0-8-22,4-8 0,5-5-3,0-4-4,1 1 4,-4 1-2,0 3-6,2 4 8,2-1-6,-1 4 3,0-1-2,-1 7 0,2 1-10,-4 7 8,0 1 7,1 8 0,-4 5-2,-3 3 1,3 4 1,-3 1-2,0 0-2,0 0-9,0 0-4,6 7 0,-2 17-7,6 5 24,6 6 0,-4 2 6,6-3 11,1 1-7,-6-6-7,4-1 2,-2-1-1,-3 2-2,2-2 2,-1-2 2,-3-2-6,-1-3 1,-3-6 2,-2-2-3,-1-4 0,2-1-8,-2-5-1,0-1-21,0-1-15,3 0-53,3 0-20,5 0-47,2-6-136</inkml:trace>
  <inkml:trace contextRef="#ctx0" brushRef="#br0" timeOffset="24028.0201">12951 9544 479,'0'0'97,"0"0"-76,0 0 48,0 0-1,0 0-50,0 0-14,36-16 1,-10 8-2,6 2 0,-2-2-1,1 0-2,-1 4-13,-3-1-29,-3 0-12,3-1-46,-5 3-114</inkml:trace>
  <inkml:trace contextRef="#ctx0" brushRef="#br0" timeOffset="26247.5917">13794 9276 204,'0'0'96,"0"0"-6,0 0-10,0 0 3,0 0-27,0 0-6,0-22 0,0 19-3,0-4-7,0 3-10,0-1 3,0-3-10,0 5 13,0-1-9,0 2 1,0-1-8,0 1-5,-2 2-7,-1-2 3,-1 1-11,-2 1-1,0 0-3,-7 0 0,0 10 4,-1 5 0,-1 4 1,-3 8 1,3 2 2,2 0-1,7 1 1,1 3-4,5 0 1,0-3 4,5-1-3,8-5-1,2 0 4,-1-5 2,2-2-4,-3-5 0,-6-5-1,1 0 2,0-4-1,-5-3 0,4 0 6,-4 0-2,6 0 4,3-10 13,6-4-11,-2-5-3,-1-3-3,0-2-2,-3 4-4,-3 0 8,-3 0-5,2 4 6,2-4-9,-4 0 1,4 0-2,-4 1 0,4-5 0,3-2 0,0 3 0,0-3 0,7-1 0,-8 8-2,2-1-3,-2 6 5,2 4-3,-8 0 1,3 3 1,-5 5 0,2-1 0,-2 3-6,-1 0 5,4 0-8,2 0 6,4 5-9,-1 10 8,6 4-3,-3 5 8,-1 4-5,2 2 4,-3-1 1,-4-1-1,0 2 1,-1-1-1,-1 1 1,-4-1 1,-3-2 0,0-1-1,0-4-5,0-1 2,-6-1 3,-8-1-6,1-2 6,-3-7-2,-3 4 1,2-7-11,-6-4 9,4-3-3,3 0 6,-4-8 7,4-11-2,0-5-3,-1-5-1,4 0 6,1 2-3,2 1 7,3 2-3,6 4 3,1-2 7,0 2-10,0 2-8,4 0-3,7 1 3,-2 3-8,4 2-42,-3 5-32,10 4-67,-5 2-109,1 1-153</inkml:trace>
  <inkml:trace contextRef="#ctx0" brushRef="#br0" timeOffset="26833.2443">14312 9542 586,'0'0'103,"0"0"-47,0 0 8,0 0-36,84-94-15,-55 74 9,-5 0 4,-2-6-11,-7 2-1,0-4 8,-6 0-2,-6-1 2,-3-1-9,0 0 16,0 5-10,-12 2 0,-8 6-6,7 3-7,0 4 7,3 4-12,7 5 11,3 1-12,0 0 0,0 0-11,0 0-16,0 1-8,13 16 25,9 5 8,8 5-2,9 4 2,4 1-5,2 4 7,-5 0 0,-5-2-4,-10-1-38,-9-3 16,-13-2 8,-3-7 3,-16 3 14,-10-5 2,-2-2 2,-5 0 11,0-5-6,0-2 3,11-4-11,6-5-4,16-1-20,3-7-86,31-13-515</inkml:trace>
  <inkml:trace contextRef="#ctx0" brushRef="#br0" timeOffset="27300.2276">15144 9053 73,'0'0'674,"0"0"-641,0 0-3,0 0-7,-91 6-19,70 24-1,6 7 11,-2 5 29,10 3-27,5-1 7,2-1 11,0-7-17,8-3 1,10-3-1,-3-3-6,6-5 1,1-1-2,4-4-10,-3-5-1,9-4-9,1-8-15,6 0-24,3 0-32,-3-15-61,-4-7-120</inkml:trace>
  <inkml:trace contextRef="#ctx0" brushRef="#br0" timeOffset="27748.5845">15458 9155 539,'0'0'83,"0"0"-55,0 0-6,0 0 6,102-34-6,-77 31-5,-2 3-11,-7 0-5,-7 10-1,-6 10-13,-3 6 13,-3 4 9,-19 3 28,-5-4-10,-3 1-5,6-7-14,-2-3 3,12-6-2,2-2-9,6-5 5,6-2-5,0-2 2,0-3-2,0 0 21,0 2 16,6-2 2,9 0 8,9 0-15,8 0-14,8 0-14,4-4-4,5-6-23,-1-2-52,-1-1-95,-6-6-125</inkml:trace>
  <inkml:trace contextRef="#ctx0" brushRef="#br0" timeOffset="28057.075">15988 9029 430,'0'0'388,"0"0"-268,0 0-14,0 0-70,0 0-36,0 0-22,0 20 22,6 16 8,1 5 2,1 1 0,-3 1 10,-2-5-10,1-4 2,-1-7-8,3-1 7,-3-4-6,3-3-4,1-7-2,0 1 0,1-4-16,0-2-8,5-3-43,-4-4-18,5 0-37,2-11-118</inkml:trace>
  <inkml:trace contextRef="#ctx0" brushRef="#br0" timeOffset="28551.3441">15848 9147 655,'0'0'38,"0"0"-8,0 0-1,0 0-29,0 0-8,116-29-19,-70 25-11,0-3-21,-5-1 32,-5-2 19,-12 3 8,-8-3 7,-6 3 37,-4-2 39,1 2 2,-2 0-7,3 4-24,-5-4-3,3 4-10,-3 3-16,4-1-7,0 1-3,9 0-13,0 0 3,4 14-1,2 9 1,-6 8 4,-4 7 5,0 2 5,-6 6 11,-3-3-19,0-6 6,-3-4-9,3-6-6,-3-5 2,1-2-4,1-4-1,-1-6 0,2 1-26,0-3-30,7-3-44,6-5-74,4-8-107</inkml:trace>
  <inkml:trace contextRef="#ctx0" brushRef="#br0" timeOffset="29083.0629">16787 9121 201,'0'0'46,"0"0"26,0 0-4,8-82-10,-8 60 23,-11 0-24,-3 0 41,-3 2-19,1 0 6,4 7-21,6 3-22,0 3-11,-2 1-8,7 6-6,1 0-1,0 0-16,0 0-6,0 0-4,0 13-6,0 8 16,0 9 13,0 6 10,0 6 10,0 4 4,3 0-18,3 5-5,0-3-10,0-2-1,0-5 2,-3-5-4,1-4-1,2-6 2,-5-2-2,2-4-2,-1-6-4,1 1-11,2-4-17,1-3-26,0-3-34,5-5-52,4 0-60,2-13-325</inkml:trace>
  <inkml:trace contextRef="#ctx0" brushRef="#br0" timeOffset="29317.14">16553 9367 433,'0'0'285,"0"0"-250,0 0-9,0 0-26,93-48-2,-46 42-7,0 0-52,-1 1-24,-6 2-25,-1 0-45,-12 0-86</inkml:trace>
  <inkml:trace contextRef="#ctx0" brushRef="#br0" timeOffset="29593.0215">17076 9235 630,'0'0'178,"0"0"-118,-81 12 52,60 7-75,9 1-24,6 1 1,6 1-10,0-2-2,3-6 6,7 0 0,4-6-4,4-1 0,1 0 7,8-7-11,-2 3-4,5-3-43,6 0-39,-5 0-40,2-13-97,0-4-275</inkml:trace>
  <inkml:trace contextRef="#ctx0" brushRef="#br0" timeOffset="30515.4292">17323 8903 700,'0'0'106,"0"0"9,0 0-7,0 0-40,0 0-17,0 0-19,0-36-1,0 36-27,0 0-4,0 0-5,3 13 0,4 8 5,1 5 12,3 8 7,-1 0-1,-4 3 0,3 0-4,-4 5 0,1-1-11,0 1 10,4-1-12,-3-7 0,-1-4 1,3-5 0,-2-3-1,2-8-1,-1-2-1,-2-4-1,0-3-6,4-2-2,5-3 4,9 0 3,12-11-1,6-10-28,4-6-40,-5-2-37,-2 0-50,-6 1-181</inkml:trace>
  <inkml:trace contextRef="#ctx0" brushRef="#br0" timeOffset="30770.0782">17296 9092 394,'0'0'331,"0"0"-294,0 0 4,0 0-23,0 0-9,118-30 1,-60 21-2,-1-2-6,3 5-2,-5-1-28,-3 6-94,-3-5-120</inkml:trace>
  <inkml:trace contextRef="#ctx0" brushRef="#br0" timeOffset="31094.04">18145 9099 724,'0'0'64,"0"0"-26,0 0 51,0 0-59,0 0-27,0 0-2,110-14-2,-58 7-2,-1-2-2,-3 2-4,1-2-10,-3-2-7,0-2-24,-4 3-19,-5 2-60,-5-3-74,-13 1-227</inkml:trace>
  <inkml:trace contextRef="#ctx0" brushRef="#br0" timeOffset="31436.7564">18339 8890 610,'0'0'258,"0"0"-197,0 0 31,0 0-26,0 0-66,0 0-4,-12 7-13,21 16 17,1 9 40,5 5 4,-1 2-16,-1 2 5,-3 1-13,-1 2 0,1-1-15,-3-4 0,-1-2-1,0-9-1,-3-6-3,1-7-4,-1-4-14,-2-5-30,2-2-13,-1-4-59,5 0-8,7-21-84</inkml:trace>
  <inkml:trace contextRef="#ctx0" brushRef="#br0" timeOffset="33388.0623">19001 8787 481,'0'0'134,"0"0"-22,0 0 18,0 0-60,0 0-26,0 0-11,-6-13-2,4 13-12,2 0-5,-1 0 3,-1 0-13,1 0 5,-3 3-7,-2 8 13,-4 6 18,3 3-13,0 1-6,4 2-9,1 8 12,2 0-4,0-1 3,0 2-9,3 0 11,6 1-5,2-2 1,1-2-2,1 1-10,3-1 0,4-5 6,-3-4-2,2-4-3,-2-2 0,0-5-3,1-3 2,-5-1-2,3-3 2,0-2 8,1 0-6,-2 0 10,5-12-12,-6-5 5,1-3 5,2-6-9,-7-1 1,2-6-4,2 2-10,-5 3 7,-2-2-5,2 6 5,-5-1 0,2 1 0,-3-2 0,1-1-2,-4 4 2,0-3-10,0-1 9,0 6 0,0-4-1,0 6-7,-11-2-2,-1 6 4,2-2-1,-6 4-4,0-1-1,3 5 2,0-2 3,-3 5 11,2 3-4,2-2 5,-2 2-2,1 3 1,1 0 0,-1 0 0,-3 0-3,3 0 3,3 0 1,-5 0-1,0 6 0,-1 4 0,-1 2 1,1 0-1,7 1 0,0 1-1,-2 3 4,5-1-2,2 1-1,1 0 7,1-2-6,2-1 3,0 0 2,0-1 2,0-1-7,0 2 3,5-1-2,1-1 1,-2 2 4,1-3-5,1-3-1,0-3 0,0-2-1,3 0-5,2-1 4,5-1 1,3-1 7,-1 0 0,3 0-2,-7 0-1,-2 0-3,1-1 4,-5-4-3,3 0 2,1-1-2,0 1 1,-2-3-1,2 2 2,-3 3-3,2-5 7,-1 5 1,-6 1-4,4-5 4,1 4-4,6-4-5,0 3 1,2-2-1,-1 1-2,-6 3 2,-4 1 0,-5-1 0,-1 2-1,0 0-9,0 0-24,0 0-17,0 0-38,-4 8-55,-16 1 6,0-4-91</inkml:trace>
  <inkml:trace contextRef="#ctx0" brushRef="#br0" timeOffset="34032.3631">19619 8456 501,'0'0'138,"0"0"-54,0 0 3,0 0-46,0 0-21,0 0-12,44 25 16,-17 5-2,9 6 5,0 10 28,6 10 3,4 5-14,-3 4-6,-3 6-22,-6 0-3,-8 5-6,-10 0 4,-10 2-11,-6-2 2,0-6 9,-6-7-2,-10-10-8,-7-6 7,0-8-6,-6-6 2,2-7-2,1-2-2,3-9-23,-2 2-53,-4-17-77,0 0-94</inkml:trace>
  <inkml:trace contextRef="#ctx0" brushRef="#br0" timeOffset="39282.8627">13078 10139 251,'0'0'105,"0"0"-20,0 0-14,0 0-3,0 0-19,0 0 4,0 0 19,0-7-1,0 7 0,0-3-15,0 3-2,0 0-12,0 0-4,0 0-18,0 0 0,0 0-10,0 0-7,0 0-2,0 0-1,0 0-2,0 0-1,0 0-1,0 0 3,0 0-3,0 0-3,0 6-1,0 8 8,0 2 14,6 7-4,-3-1 3,3 3-1,1 1-1,0 7-9,3 1 5,-4 1-6,4 5 8,-1-1-1,-2 0-7,4 2 0,-5 5 7,0-3-6,0 3-1,0 0 0,-2 0-1,3-2 1,3-4 0,-4-5 0,4-2-1,-4-6 4,0-7-3,-3 0-1,1-7 5,-1 0-2,-1-6-3,-1-2 1,4 0 1,-5-2 0,0 0 0,0-3 1,0 0-1,0 0 0,0 0-2,0 0 0,0 0-2,0 0-6,0 0-10,0 0-15,0-9-51,0-7-76,0-12-108,-5-1-379</inkml:trace>
  <inkml:trace contextRef="#ctx0" brushRef="#br0" timeOffset="40063.2449">13060 10188 150,'0'0'89,"0"0"-55,0 0-14,0 0-1,0 0 3,0 0 7,-2-12 35,1 10-4,-1 2 6,1 0-6,-1 0-16,1 0-16,-2 0-19,-3 0-8,-1 2 1,-2 7 11,-2 4 9,-2 4 2,1 3 16,0-4 2,-2 4-20,4-4 7,0-2-16,4 1-9,-3-3 8,2-2-10,3-1-1,0-6 2,4 0-1,0-3 3,0 0-3,0 0 4,0 0 8,0-3 3,0-9 9,0-2-26,4-6 1,4 4-1,-2-1 1,3 0 3,1 4-1,-3-1 2,4 2 1,1-1 8,-3 4-4,3-2-8,1 3 6,1-2-1,-1 2-6,-4 3 7,-2 0-1,0 5-4,-3 0 1,-4 0-4,3 0-2,6 0-5,3 6 7,9 7 2,4 4 9,-1-1-6,-3 1-1,3 0-1,-2 0-1,-1 2-2,-3 0-14,2 2-29,6 4-57,-5-3-88,3-8-119</inkml:trace>
  <inkml:trace contextRef="#ctx0" brushRef="#br0" timeOffset="41268.8862">13048 11344 805,'0'0'94,"0"0"-50,0 0 10,0 0-43,0 0-11,0 0-26,-13 20 26,10 6 1,3 1 2,0 3 1,-3 3-1,0 1 6,0-2 2,-4 1 1,1-3 0,1-4-5,2-2 1,-3-10-5,6-3-2,0-7 2,-3-4-1,3 0 2,0 0 4,0 0 8,-3-7 14,3-15 5,0-9-32,-3-12 0,3-6-3,0-1-8,0 3 8,0 8 2,0 10-2,0 2 0,0 7 7,0 1-2,0 3 0,6 2-2,0 4 1,0 5 2,-5 2-3,2 3-3,-2 0-2,2 0-5,7 8-1,-1 12 8,10 3 2,-1 6 2,3-2 1,3 3 5,4-2-1,-4 0-3,-3-2-3,0 1 1,1 0-3,-9-4 2,4-4 0,-5-2-3,-6-8-6,-1 2-12,1-2-8,1-1-16,-1-2-41,0 4-57,-2-6-92,-4-4-223</inkml:trace>
  <inkml:trace contextRef="#ctx0" brushRef="#br0" timeOffset="41534.4028">12954 11572 487,'0'0'151,"0"0"-145,0 0 0,0 0 8,0 0-14,0 0-1,52-24 0,-26 16 1,0-2 1,3 0-1,4 4-33,-1-2-108,3-1-166</inkml:trace>
  <inkml:trace contextRef="#ctx0" brushRef="#br0" timeOffset="42244.5331">13328 11394 167,'0'0'652,"0"0"-552,0 0-33,0 0 8,0 0-75,0 0-6,-1-9-4,16 17 8,0 6 2,1 6 12,1 4-8,-4-2-2,-1-2 3,-6 4-4,0-8-2,-2-3 0,1-6-4,-2 0-8,-3-7-15,0 0-2,0 0 12,0 0 18,0-10-1,0-10 0,0-4-18,0-2 7,0 0 4,0 2-2,6 4 10,-3 4 0,3 2 18,4 5-4,-4-1 5,1 4-7,3 2-3,-3 4 11,-4 0-16,6 0-4,-2 10 4,7 9-4,-2 6 4,0 0-2,-4 1 0,1-2 1,1-4-3,-7-6-6,1-2-4,-4-5-13,0-4-7,0-3-8,0 0 3,0-3 21,0-13 12,3-8-42,-3-2 25,3-2 7,0 6 12,0 2 8,3 3 30,0 5-1,6 2 1,3-1-9,-1 5-5,2 3-4,0 3 3,-4 0-4,-2 0-9,7 9-3,-5 8 3,-1 7-6,-2 2 4,1 4 0,-3 2-7,-4-2 1,0-3-2,0-2-23,0-5-23,3-3-44,0-6-101,3-8-215</inkml:trace>
  <inkml:trace contextRef="#ctx0" brushRef="#br0" timeOffset="42889.4031">13909 11330 789,'0'0'64,"0"0"2,0 0 8,0 0-69,0 0-5,0 0-9,6 25 9,5-2 15,0 4-1,0 2 9,-1 1 2,-4 3-8,1-4-2,-2-2-7,-1-2 0,-1-5-3,-2 0-4,-1-6 0,0-7 3,4 0-2,-4-7 1,0 0-2,0 0 7,0 0 3,0 0 15,0 0 4,0-7 0,0-7-21,0-5-6,-4-2 0,0-4-3,-2 1-3,2-6 1,1 4 2,-3-1 1,3-1-1,3 0 0,0-1-1,0 5-2,0-2-2,0 0 3,3 3-5,3 3-2,7 0-1,1 6 5,2 1-1,2 4-6,6-2 0,1 8 7,2 0 4,-1 3 0,-4 0-7,-1 9 5,-6 8-8,1 7 2,-6 2 8,1 1-5,-8-2 6,-3-2 4,0-6-4,-7 0-7,-12-3 6,-4-1 1,-7-4-1,0-1-3,2-8-30,-2 0-35,8-5-67,5-12-204</inkml:trace>
  <inkml:trace contextRef="#ctx0" brushRef="#br0" timeOffset="44098.2276">16848 9752 545,'0'0'105,"0"0"-68,0 0 71,0 0-75,0 0-33,0 0-2,-6 14 0,6-6 2,0 3 16,10 0 35,-4 4 0,4-1-21,-6 5 8,2 1 0,0 1-13,0 4-1,2 4 4,-2 2-13,0 6-2,1 1 9,2-1-8,0-1 1,-1 2-3,1-1-8,1-3 10,-1 4-7,1 1 0,1-3 8,-5 1-12,0-8 2,1-2 2,0-5-7,-1-4 1,-1-2-1,0-7 5,-5-2-5,0-4 0,0-3-2,0 0 3,0 0-3,0 0 4,0 0 0,0 0-2,0-13-4,-4-4-40,-3-5-33,-6-4-41,-2-7-86,-5 2-206</inkml:trace>
  <inkml:trace contextRef="#ctx0" brushRef="#br0" timeOffset="44651.2983">16828 9841 449,'0'0'239,"0"0"-155,0 0 3,0 0-29,0 0-58,0 0-12,-15 20 10,6 2 2,-8 2 22,7-1 1,-3-6-14,0-3 4,6-6 1,1-4-2,5 0-6,1-4-1,0 0 2,0 0 0,0-8-1,0-11-6,0-7-37,0-4 9,0 4 17,0 2 0,0 8 11,0 3 9,3 2 6,1 3 18,-1 5 4,-2 1-9,1 2-6,-2 0-11,3 0-11,2 5-10,7 10 10,1 6 0,8 2 12,1 0 0,4-4-4,0-2 1,0-4-4,-4-1-5,4-4-3,0 1-32,6-1-36,1 1-51,-7-4-128,-3-2-315</inkml:trace>
  <inkml:trace contextRef="#ctx0" brushRef="#br0" timeOffset="45374.1884">16798 11027 725,'0'0'68,"0"0"-43,0 0 34,0 0-19,109-50-27,-83 31-13,-3 3 5,-5-7-4,-7-2-1,-4-1 7,-7-6-4,0-1 1,-3-1-1,-18 2 34,-1 2-10,-2 7 18,6 3-24,0 7 12,10 5-6,4 8-6,4 0-7,0 0-14,0 0 0,0 0-3,0 4-9,0 13-2,0 9 14,0 7 17,4 4-3,5 2 4,5 5 9,1-2-7,1-2-7,1-4 7,-1 4-15,-3-5-5,1-4 6,-2 2-6,-3-4-3,1-2-4,-3-1-9,3-6-18,0-3-33,-4-1-50,0-5-4,-2-8-114,-1-3-133</inkml:trace>
  <inkml:trace contextRef="#ctx0" brushRef="#br0" timeOffset="45627.2713">16719 11171 631,'0'0'110,"0"0"-12,0 0 6,0 0-61,0 0-36,0 0 5,91-61 0,-54 48 6,5 0-1,-1-1-5,-3 4-11,-5-3-1,0 6-32,-10-3-39,-2 5-57,-7-3-119,-8-1-152</inkml:trace>
  <inkml:trace contextRef="#ctx0" brushRef="#br0" timeOffset="45956.8954">17104 10984 583,'0'0'228,"0"0"-202,0 0 21,0 0-2,0 0-28,102 0-15,-83 14 1,-2 6 3,-8-1-6,-4 1 0,-5-3-3,0-1-10,-8-3 1,-5-6 5,3 0 7,0-7 2,6 0 4,-1 0 10,2-13 18,2-11-19,1-6-13,0 1 3,1 0-3,15 4-2,0 2-2,2 7-3,6-1-24,2 7-60,3 1-27,-2 2-126,-1 2-251</inkml:trace>
  <inkml:trace contextRef="#ctx0" brushRef="#br0" timeOffset="46347.5371">17423 10955 455,'0'0'86,"0"0"-73,0 0-7,0 0 14,0 0-4,0 0 8,75 2-24,-44-4-7,-1-6-26,-5 0 11,-1-3 9,-11 2-3,-3-2 16,-3 0 7,-4 2 24,-3-1 17,0 1-12,0 3 12,-10 1 17,-4 2-18,-1 3-4,-12 0 2,2 0-4,-2 3 13,2 7-4,6 2-14,5 0-26,8 1-9,3 0-1,3-3-6,0 6-19,16-2-32,10 0-21,5-8-25,6 0-68,2-6-61</inkml:trace>
  <inkml:trace contextRef="#ctx0" brushRef="#br0" timeOffset="46925.0389">17760 10885 644,'0'0'148,"0"0"-21,0 0 5,0 0-57,0 0-25,0 0-36,-6-25-14,6 25-12,0 12-33,-3 10 17,1 6 26,1 2-33,-2-4-7,3 1-3,0-4-14,0-7 9,0-3-10,0-6-13,0-4 20,0-3 15,0 0 38,4-3 22,2-14-10,3-9-2,5-6 76,-5 0-37,1 3-3,-1 6 29,-3 9-8,-3 5-25,-2 7 0,-1 2 4,0 0-34,0 0-12,0 14-14,0 11 11,0 11 3,0 3 5,4 0 2,2 1 6,4-6-7,-4-1-5,3-2 1,1-9 6,1-3-8,-2-5-1,-2-5-2,3-5 1,-2 0 1,3-1-10,-1-3 7,0 0 4,2-3 7,2-11-5,1-13 14,2-2 6,6-10-14,-5-2 27,3 2-15,-6 6-2,-1 7 3,-1 3-5,-3 8-16,-1 2-9,-2 4-35,2 2-55,2-2-97,-2-1-287</inkml:trace>
  <inkml:trace contextRef="#ctx0" brushRef="#br0" timeOffset="47899.1971">19294 9719 601,'0'0'170,"0"0"-53,0 0 16,0 0-28,0 0-46,0 0-7,-1-39-4,1 39-19,0 0-21,0 0-8,5 7-5,4 12 2,7 7 3,4 8 12,-1 8 3,0 4-10,-2 2 3,2 6-6,-4 4 8,3 0-4,-5-4-2,3 1 3,0-4 3,-3-3-10,0-4 0,1-8 0,-7-10 4,2-6-2,-4-9 2,-1-5-4,-4-4 0,0-2-1,0 0 2,0 0 6,0-11 6,2-17-13,5-11-61,1-11-42,1-3-53,-6 4-127,-3 6-315</inkml:trace>
  <inkml:trace contextRef="#ctx0" brushRef="#br0" timeOffset="48327.0903">19420 9637 826,'0'0'83,"0"0"-20,0 0 13,0 0-58,0 0-18,-93 42 0,55-9 12,4 4-11,7-1 13,6-8-9,1-6-2,10-10 0,4-4-2,2-5-1,4-3-1,0 0-6,0 0 7,4-20-1,12-10 1,10-9-24,0-1 24,1 7 4,-4 5 2,-2 11 17,-7 5 28,-6 4-2,-1 4-3,0 4-17,-4 0-22,4 0-7,5 16-10,9 11 6,1 9 2,11 1-12,6 6-23,9-1-32,7 2-40,3-11-131,4-8-346</inkml:trace>
  <inkml:trace contextRef="#ctx0" brushRef="#br0" timeOffset="50030.3094">19944 10542 558,'0'0'476,"0"0"-406,0 0-3,0 0 2,0 0-69,0 0-11,-14 3-11,28 34 21,-1 9 1,0 10 4,-4 0-2,-3-3 1,-1-7 2,-5-7 2,0-6 5,0 0-9,0-9-1,0-3 4,0-9-4,0-5 1,0-4-1,0-3 2,0 0 12,0-3 7,0-13 19,-6-8-31,3-9-11,-2-10-3,1-6 2,-2-1-14,1-3 7,1 3 5,4 7 3,0 3-3,0 5-2,0 2 0,15 2-3,3 6 0,4 1-9,7 7-7,2 5 0,5 7 6,-1 5 9,-3 2-2,-8 23-14,-7 6 3,-4 8 6,-9-2 9,-4-2 4,-4-1 1,-18-5-7,-4-9 8,-9-1 2,2-9 5,4-6 3,8-1 2,12-3-2,7 0-6,2 0-2,5-3-1,16-11-39,10-6-22,6 1 45,1 0 1,-6-1 13,-5 2 2,-1-4 3,-10-7 9,0-5 10,-7-3-12,-2-8 25,-7-5-26,0-3-4,0 4 16,0 9-13,0 11 17,-7 7-12,4 8-1,2 6 11,1 8 2,0 0-1,0 0-24,0 0-4,0 0-10,0 14-7,1 16 21,9 7 4,-2 8 5,-2 4 9,2 2-6,-2-6-10,0-1 7,3-5-9,-6-10 4,3-1-8,-3-8 3,-2-9-6,2-7-6,-3-1-10,0-3 4,2 0 14,1-6 5,5-13-4,4-11-9,5-3-8,-1-1 9,1 8 10,-5 6 2,-3 4 3,1 5 27,-4 4-14,-2 2 11,0 5 1,-1 0-6,0 0-22,4 0-2,5 17 2,4 9 0,1 4 5,2 2 0,-2-2-1,0 0-4,1-4 0,2-6-31,0-3-22,3-4-20,-4-7-35,7-6 15,-1 0-15,3-9-10,2-15 34,-2-6 13,-3-2-8,-8-5 79,-2 1 18,-8 6 48,0-2 57,-7 8 13,0-2-47,0 9-7,-7 0 5,-4 7-23,2 5-21,1 5-20,-6 0-1,-2 2-22,-3 18-3,1 2 2,3 3 1,6 0-4,6 0 1,3-3-20,0-2-18,2-6-24,13-2-27,6-5 20,2-7 1,3 0 12,-7 0-24,4-11 43,-10-7 33,-1-2 7,-6-1 54,-3 2 55,-3 3-6,0 5 0,0 5 3,0 3-17,0 3-5,0 0-40,0 0-39,0 0-5,0 0-6,0 13-7,0 0 8,0 6 4,0 0 1,1-2 0,9 0-31,0 0-16,2-4-33,8-6-19,6 0-39,4-7-36,-1 0-128</inkml:trace>
  <inkml:trace contextRef="#ctx0" brushRef="#br0" timeOffset="50591.1139">21259 10304 560,'0'0'132,"0"0"-5,0 0-8,0 0-53,-89-72-14,71 69-10,0 3-11,7 0-20,4 2-11,1 11-3,6 11-3,0-1 2,9 10 4,14 3 0,2 1 0,2-1 13,-2 0-5,-4-7-1,-6 1 4,-5-7-11,-4-2 1,-6-4 0,0-5 0,0-3-2,-2-5-3,-6-1-2,2-3-4,1 0-9,2-6 17,3-13-16,0-8-23,14-10-26,13-8 6,2-2 5,4-3 34,2 4 13,-3 5 9,-5 3 8,-4 9 30,-4 4 27,-7 6-2,-6 5-19,-2 5 19,-4 3-11,0 6-16,-9 0-10,-17 0-26,-9 9 5,-2 13 4,2 7 12,12 3 2,11 2-11,9 2-1,3 0 6,13-4-8,22-4-4,7-9-5,16-8-4,4-6-1,3-5-26,0 0-32,-3-10-28,0-10-44,-7-8-82,-7-6-449</inkml:trace>
  <inkml:trace contextRef="#ctx0" brushRef="#br0" timeOffset="67339.3308">8952 9072 191,'0'0'73,"0"0"10,0 0 0,0 0-30,0 0-7,0 0 4,0 0 7,0 0 2,-6 0 6,6 0-11,0 0 0,0 0-13,0 0-4,0 0 8,0 0-6,-3 0 2,3 0-19,0 0-18,0 0-4,0 0 0,0 10-15,-4 15-6,1 13 21,-3 11 3,-3 9 0,6 3 6,0 6-1,0-2-6,3 5 2,0 5 10,12 3-14,7-3 3,7 3 3,8-2 0,-3-3-6,2-3 4,-3-4-4,-6-11 5,-3-6-5,-5-8 2,-4-11-1,-6-7-1,-3-6-2,0-8-2,-3-1-7,0-6-6,0-2 2,0 0 7,0-2 3,0-17-10,-3-13-108,-6-11-135,0-8-236</inkml:trace>
  <inkml:trace contextRef="#ctx0" brushRef="#br0" timeOffset="70549.1289">8670 9224 383,'0'0'108,"0"0"-88,0 0 14,0 0 10,0 0-15,0 0-18,63-56-4,-24 42 14,13-3 19,21-5-8,15-1 8,18-1-21,22-5-14,17-3 8,19-3-10,15-4 7,0 3-7,6 2 6,-6-1-3,-3 6-5,-3-2 17,-3-1 1,2 1-1,-1-1 4,-4 1-12,-5 1 1,-3 2-1,-4 4-7,2-2-3,2 3-3,4 2 3,-5-1 3,-6 2 0,-1 3-3,-11-3-2,-6 1 2,-3-1-1,-7 0 1,0 0 4,-7 1-4,3-1-2,-4 1 0,11 2 0,0 0 1,-4 0 2,3 0-2,1-2 1,-3 0-1,-7-1-1,-3 3-5,-11 1 7,-6 1-1,1 0-2,0 1 3,9 4 4,0 0-4,4 4-7,5 1 7,-5-3 4,0 1-2,1 2-2,-2-3-5,5-1 5,4 1 2,2 2-1,0-5-1,-11 3-2,4-1 0,-7 1 2,3 0-1,4 2 1,-4-2 0,1 0-3,-4 0-2,-6-2 2,-4-1 3,-9-4 0,-7 3-10,-8-2 10,-7 0 0,-11-1-8,-3-2 3,-3 0 3,-4 4 2,2-3 0,-2 1 2,1 4 5,-1-3-5,-3 1 0,0 4-2,-3-1 0,4 2-2,2 1 4,4 4-4,2 1 2,5 2-1,5 0 2,1 0-2,-4 0-1,0 0 2,2 0 0,-2 0-1,4 2 1,-1 1 4,1 1-4,-7-3 0,-2 2 5,-2-3-2,-2 1 5,2-1-6,-2 2 8,4-2-8,2 3-2,0-1 2,-3 1-4,2 2 6,3-1-5,-2 1 2,0 3-1,-1-2 0,-4 1-2,-5 0-1,-3-4 3,-6 0 6,-3 2 5,-4-2-7,0 2-1,-3-2-2,0 0 3,-7-2-2,1 2-1,-7 1 1,-1-1-1,-1 3-1,-1-2 0,-4 5 0,1 1-7,1 7 1,3 6 2,2 7 8,0 5 0,0 9-2,0 6 9,-3 9 13,-6 7 5,-1 3-18,-3-2 8,0-2-6,-3 0 11,-11 3 3,-6-2-8,1-4-7,-1-2 5,7-4 0,2-4-9,3-2-3,1-2 2,3 0 3,1-4-10,1-2 0,1 0 4,1-5-4,-3 2 0,0 1 0,-1-2 3,-1-2-3,1-5 0,-2-4 0,0-6 0,-3-2 0,1-5 0,2-1 0,2-3-7,-1-3 0,2-4-5,-2-1 3,2 0-4,-7-1 5,0 0 2,-6 2 6,-5-3-1,-5 6 1,-4-2 0,-5 6-1,-5 0 0,-5-1 1,-9 5-1,-7-3 1,-9-2 0,-12 1 1,-15-4-4,-18-2-9,-7 3 2,-12-1 2,1 2 2,6 4 6,3 4-4,8 3 4,9 2 0,3 6 0,6-4 1,-5 0 8,-1 1-6,-7-2-3,-2-5 1,-11 2 1,0-5-4,-5-1 4,5 3-2,6 4 2,13 4-2,11 2-1,2 3 1,-3 1 3,-5-4-3,-6 3-3,-5-4 3,-3-5 2,-3-4 0,1-2 7,-2-2-2,5 2-1,2-1-3,7 4-3,-3 0 5,-1-2 0,-5 1-5,-5-2-4,-4-4 4,-5 0 0,-2-3 1,1-1-1,9 0 1,1 2 5,8 1-5,7 4 0,-2-1-1,5 0-2,2 1-4,-9-4 2,-4 1-5,-15 1 1,-7-2 2,0 2-1,-1-2 6,7 4 1,8-2 0,7 1-3,9 4 1,3-5 2,3 4-1,-9-1 1,0 3 0,-7-3 2,1 1-1,-1 0-1,10 5 0,4-4 4,8 4-7,8-4 3,8 4 0,-3-8-3,4 2 2,-11 0-2,-6-4-1,-6 0 4,-4-2 0,-4-1 0,1 0 4,1 3-4,9-1-1,0 8 1,6-3 4,6 2-4,5 0-4,8 2 3,1-4-1,3 0 0,-5 1 2,3 0 1,3-1-1,4-4-3,-1 3 3,7 0 2,2 0-2,3-2 0,7-1 0,3-2-1,2-1 1,6-3 2,-2-1-1,3 1-1,-6-1 0,2-3 1,-2 2-1,0 1 1,2 1-1,3-3 6,1-1-6,4 3 1,4-3 1,-2 0 2,9 0 2,-1 0 1,7 0-2,-3 0 1,-3 0 1,2 3-6,0-2 0,3 1 1,3-2-2,4 0 15,0 3-15,3-3 5,0 0-3,0 0 2,0 0 0,0 0 1,0 0-1,0 0-4,0 0 2,0 0-2,0 0-1,0 0 0,0 0-2,0 0-2,0 0 5,0 0 0,0 0 1,0 0 1,0 0-2,0 0-3,0 0-1,0 0 1,0 0 1,0 0-1,0 0 3,0 0 1,0 0 1,0 0 0,0 0 0,3 0 0,-3-5 0,0 1-2,0-2 1,0-1 2,0-3-3,0 0 0,0-2-4,0-2 4,0 1 1,0-1 0,0-3-2,0-2 1,0 0 0,0-1 0,-9-3 0,3-8-1,-6 5 1,0-4 0,0 0 0,-1-2 0,-1-1 1,-2-8-1,1-1 3,3-8 0,-3 1-3,2 0-1,1 1-6,-2 6 7,-2 0 1,1 5 1,0 1 0,-4 2-2,-1 5 0,-2 0-6,-5 4 1,-1 0 0,1-2 1,6 3 4,0-1 0,2 4 0,7 1 1,1-2-1,4 4 1,1-1 0,3-1-1,0 1 0,-3 2 0,3 0 0,-4 4-1,2 1-9,2 1-18,0 0-32,0 6-22,3 1-39,0-1-135,0-3-236</inkml:trace>
  <inkml:trace contextRef="#ctx0" brushRef="#br0" timeOffset="74041.6924">20836 8651 582,'0'0'157,"0"0"-78,0 0-55,0 0 50,0 0-18,0 0-31,0 0-17,-15 0 0,15 0-8,0 0 16,0 0-3,0 0 6,3 1 5,0 3 3,-3 0 3,3 1-16,-2 3-8,4 7-5,2 4 3,-1 3-3,1 6-1,6 3 1,-2 6 0,3-1 4,4 3-3,-5-6 1,3-2-3,-4-9 1,2-2-1,-7-9 1,1-6 1,-2-1-2,-1-4 0,4 0 7,15-7 10,15-15 25,19-14-26,16-8-5,-2 1-3,3-3 3,-6 6 7,-6 3-12,-5 10 4,-6 2-3,-10 7-2,-5 2-1,-9 3-4,-8 4-2,-4 2-2,-9 3-8,0 1-19,-4 3-19,-3 0-29,0 0-55,0 13-48,0 6-15,0-2-216</inkml:trace>
  <inkml:trace contextRef="#ctx0" brushRef="#br0" timeOffset="89714.1169">12359 13419 67,'0'0'259,"0"0"-208,0 0-39,0 0-10,0 0-2,0 0 0,0 0 0,-6-14 6,6 14 16,0 0-11,0 0 13,0 0 11,0 0 10,-3 0-11,3 0-8,0 0 21,0 0-9,0 0 9,0 0-28,0 0-4,0 0-6,0 0 1,0 0-3,0 0 2,0 0-2,0 0 4,0 0-5,0 0 4,0 0 3,0 0 6,0 0-3,0 0 5,0 0-10,0 0 2,0 0-5,0 0 0,0 0-5,0 0-1,0 0 3,9-3-5,12 1 13,11-2 10,9-3-16,2-3 5,2 3-6,4-7 1,-3 5-4,-1-1 5,-3 0 0,-9 3-4,-7-1-2,0 3 0,-10 0-1,1-2 2,-5 4 1,-5 2 0,-4-2-1,-3 3-1,0 0-1,0 0-1,0 0-1,0 0-2,0 0-13,0 0-22,0 0-44,3 14-83,3 1-39,-2-5-156</inkml:trace>
  <inkml:trace contextRef="#ctx0" brushRef="#br0" timeOffset="90252.9401">12460 13894 547,'0'0'91,"0"0"-40,0 0-2,0 0 0,0 0-20,0 0-17,17-19-7,-1 12 4,1-3-8,8 1 9,8-6 9,6 3-3,4-5-5,2-3-1,4 3-3,3-3 10,-4 1-7,1 0-5,-7 2-3,-3 3-2,-8 5-1,-7 1 1,-8 5 0,-7 1 2,-6 2 0,-3 0 1,0 0 9,0 0-10,0 0 2,0 0-4,0 0-12,-6 0-31,-3 0-28,-1 0-68,1 0-109</inkml:trace>
  <inkml:trace contextRef="#ctx0" brushRef="#br0" timeOffset="92833.514">13603 13108 699,'0'0'51,"0"0"-25,0 0-10,0 0 6,0 0 7,0 0 1,0-30 0,0 30-14,0 0-6,0 0 0,0 0-1,0 0 0,0 0-9,1 11-3,8 12 3,5 3 0,-5 12 8,1 7 4,-4 5-4,-2 1-4,-1-1 13,0 0-14,4 0-1,-4-4 2,4-3-2,-4-7-2,3-7 0,-3-5 0,-3-11 1,0-3 3,0-7-2,0-3 1,0 0 6,0 0 9,0-17 12,-6-16-18,-3-15-12,-1-13 0,6-6-2,3-4 2,1 8 2,0 10-2,0 3 1,0 5 3,8 5-4,5-4 0,0 8 0,4 4 0,-2 9 0,-5 13 2,-3 3-2,-1 7 0,4 0-6,3 7-7,5 16 8,9 7 5,-4 9 3,6 4-1,-6-2 0,3 1-1,-3-6-1,-1 0 2,-2-5-2,2-3 1,-6-5-1,-2-3-4,-4-6-12,-1-1-11,0-2-39,-5-6-16,3-4-49,0-1-64,-7 0-76</inkml:trace>
  <inkml:trace contextRef="#ctx0" brushRef="#br0" timeOffset="93053.331">13666 13439 547,'0'0'113,"0"0"-40,0 0-45,0 0 7,0 0-30,0 0-5,13-31 0,23 12 5,6 2-3,7-3-2,-1 0-13,4-3-44,0 4-60,3-3-54,-3-3-75</inkml:trace>
  <inkml:trace contextRef="#ctx0" brushRef="#br0" timeOffset="93515.265">14624 12834 458,'0'0'56,"0"0"-35,0 0 16,0 0 46,-114 13-17,72 4 9,-1-1-20,4 1-24,6 3-15,11 0-5,7-3-10,7 1-1,8 2-7,0-3-10,8 0 2,13 0 0,12-2 15,7 2 8,8 0-4,-2-1-2,-4 4-2,-7-1 0,-6 1 2,-5 1-1,-5-1-1,-7 2 2,-6 2-2,-5-5 7,-1-2-7,-6 2 2,-17-2 3,-13 0 7,-3-2-7,-2-1-1,3-11-4,10-3-4,9 0-34,15-17-73,4-17-258</inkml:trace>
  <inkml:trace contextRef="#ctx0" brushRef="#br0" timeOffset="93735.0144">14841 12944 773,'0'0'126,"0"0"-98,0 0-28,0 0-8,0 0 8,0 0 16,7 72-5,-2-40-6,2-2-5,1 0-6,-5-6-20,3-5-55,-3-8-118,-3-9-255</inkml:trace>
  <inkml:trace contextRef="#ctx0" brushRef="#br0" timeOffset="93875.5036">14744 12685 854,'0'0'0,"0"0"-37,0 0-108,0 0-196</inkml:trace>
  <inkml:trace contextRef="#ctx0" brushRef="#br0" timeOffset="94305.2891">14929 12908 883,'0'0'63,"0"0"-53,0 0-10,0 0-6,0 0-1,0 0 7,78 39 15,-56-14-11,-1 3 0,-6-5 1,-5-3-5,-6-5-2,-1-5 1,-3-6-8,0-1-1,0-3 10,0 0 8,2-20 2,2-12-10,6-11-18,6 0 18,3 6 4,1 11 12,2 10 0,2 5-10,1 11-4,1 0-2,0 7 0,3 10-1,-5 5 1,-2 5 0,-7 0 1,0 2-1,-6 7 0,0 0-2,-5 5-46,2-9-117,-3-11-223</inkml:trace>
  <inkml:trace contextRef="#ctx0" brushRef="#br0" timeOffset="94649.7471">15813 12540 673,'0'0'29,"0"0"-9,0 0-16,0 0 12,0 0-6,0 0 25,-68 102 18,60-43-20,8-2 11,0-7-23,11-4-11,7-9 16,6-3-10,1-9-9,5-3 0,2-11-5,6-5-2,8-6-22,7-6-61,2-21-103,0-9-137</inkml:trace>
  <inkml:trace contextRef="#ctx0" brushRef="#br0" timeOffset="94945.4209">16243 12576 708,'0'0'77,"0"0"-57,0 0-17,0 0 3,0 0 37,80-48-8,-66 48-19,1 2-14,-9 18-2,-3 13-2,-3 6 2,-3 5 1,-17-1-1,1-11 0,0-8 7,6-7-2,8-2-1,5-5-4,0 1-10,18-5 8,11-6 2,12 0 0,8 0-10,7-13-27,3-7-50,-5 0-53,-5-10-62,-7-9-142</inkml:trace>
  <inkml:trace contextRef="#ctx0" brushRef="#br0" timeOffset="95144.4029">16784 12491 454,'0'0'223,"0"0"-107,0 0-45,0 0-24,0 0-37,0 0 9,0 56 31,0-20 1,0 3-23,8-5 1,4-2-21,-6-2 2,3-2-10,-3-6 4,-3-3-4,-2-5-23,3-1-50,-1-6-82,-1-7-200</inkml:trace>
  <inkml:trace contextRef="#ctx0" brushRef="#br0" timeOffset="95489.6578">16686 12504 786,'0'0'9,"0"0"-7,0 0 3,0 0 5,94-73 31,-55 59-13,3 5-17,-2-4-3,-6 1 18,-4 1 10,-10 5 8,-4-2-9,-7 5 2,-1 3 2,3 0-17,0 3-17,5 17-3,-3 10 12,4 6-6,-1 4 12,-3 2-2,0 2-9,-3-2-3,-1-3-5,-3 2-1,-2-7-6,2-2-19,1-3-62,6-5-105,3-17-138</inkml:trace>
  <inkml:trace contextRef="#ctx0" brushRef="#br0" timeOffset="95863.286">17481 12609 890,'0'0'87,"0"0"-55,27-95 0,-5 58-28,4 1 4,-6-3-8,0-2-8,-8 2 6,-8-1 0,-2 8 0,-2 0 2,0 7 0,-2 3 4,-5 8 13,1 4 25,3 4-6,0 6 2,-1 0-18,4 0-20,0 0-3,-7 19-9,1 14 12,2 11 13,1 5 5,3 1-8,0-1-3,3-3-4,10 0-2,4 0-1,1 1-4,3-8-14,-2 1-32,5-10-37,-3-4-60,3-10-130,-5-15-239</inkml:trace>
  <inkml:trace contextRef="#ctx0" brushRef="#br0" timeOffset="96224.6564">17556 12605 754,'0'0'119,"0"0"-64,0 0 2,0 0-16,0 0-41,8-75-10,39 59-28,12-1-28,9 4-30,-4 1-57,3 0 19,-13-1 34,-8-3 11,-10 7 81,-10-2 8,-12-3 115,-8 8 32,-6-5 0,0 3-51,-14 2-15,-5 3-37,-7 3 8,0 0-11,-1 12 7,5 10-13,2 3-22,7 3-6,10-1-7,3 2-3,3-5-6,19 2-11,14-9-20,7-10-27,15-7-47,8 0-125,-2-24-285</inkml:trace>
  <inkml:trace contextRef="#ctx0" brushRef="#br0" timeOffset="96493.0532">18479 11969 635,'0'0'198,"0"0"-94,0 0-43,0 0 25,0 0-50,0 0-34,-23-30-2,22 57-5,-1 18 5,1 6 36,1 1-18,0-3-1,0-2-11,0-5-5,3-5 0,3 0 2,2-9-3,2-4-3,0-5-22,2-4-37,8-5-88,3-10-107,6 0-266</inkml:trace>
  <inkml:trace contextRef="#ctx0" brushRef="#br0" timeOffset="96698.1688">18469 12237 39,'0'0'840,"0"0"-759,0 0-31,0 0 10,0 0-43,0 0-17,14-57-53,44 40-11,10 1-3,0-1-52,1 1-45,-8-1-52,-10 5-68</inkml:trace>
  <inkml:trace contextRef="#ctx0" brushRef="#br0" timeOffset="96905.9044">18852 12123 617,'0'0'212,"0"0"-140,0 0-21,0 0-37,0 0-14,117-58-7,-58 44-37,-3 4-28,-3 0-23,-4 1-19,-9-2-17,-8 1-87</inkml:trace>
  <inkml:trace contextRef="#ctx0" brushRef="#br0" timeOffset="97154.3863">19089 11876 370,'0'0'276,"0"0"-165,0 0-34,0 0-3,0 0-21,0 0 23,-29 105-18,23-61-15,-1 2-18,3-5-8,-1 4-2,4-6 1,-1-2-15,2-4 1,0-3-2,0-7-10,0-1-43,0-8-94,12-8-89,11-6-143</inkml:trace>
  <inkml:trace contextRef="#ctx0" brushRef="#br0" timeOffset="97663.7558">19463 11833 830,'0'0'103,"0"0"-40,0 0 29,0 0-30,0 0-55,0 0-7,-37 22-5,31 19 5,3 2 10,3 2-8,0-4-1,16-4-1,5-7 0,1-5-1,3-8 3,2-8-3,4-2 1,6-7-12,2 0-9,3-19-27,1-8 24,-4-9 7,-5-14 7,-6-4-2,-13-1 10,-8 6 2,-7 10 3,-13 5 18,-21 11-3,-10 3-10,-9 11 11,-5 4 6,3 5 4,7 4-8,5 9-6,10 8-3,11-2-4,6 5-6,10-5-2,6 1 2,0-1 0,3-2 2,16-7 1,4-3 6,12-4 1,9-3-10,11 0-2,5 0-23,6-13-56,2-4-55,0-9-97,-4-8-164</inkml:trace>
  <inkml:trace contextRef="#ctx0" brushRef="#br0" timeOffset="97880.8347">20151 11480 784,'0'0'123,"0"0"-22,0 0-14,0 0-27,0 0-39,0 0-21,56 13-6,-29 47-1,-6 16 4,-4 3-3,-14 4-22,-3-2-12,-9-6-15,-23-7 7,-12-5-8,-8-7-32,-16-6-43,-6-8-92</inkml:trace>
  <inkml:trace contextRef="#ctx0" brushRef="#br0" timeOffset="103911.8985">20716 11393 796,'0'0'34,"0"0"42,0 0 2,0 0 11,0 0-18,0 0-20,0 0-1,-25-58-12,25 58-19,0 0-4,0 0-4,0 0-11,0 2-6,0 22-7,18 20 9,6 14 4,2 9 4,1 8 1,-2-4-3,-2-7-2,1 0 1,-3-13 3,-2-3-4,1-9 2,-4-12 0,-3-10-2,0-7 1,-3-8-1,3-2 4,19-12 5,15-22 12,16-15-15,9-11 1,-1-3-6,1 4 8,5-3-9,1 1 1,1 2-1,-8 0 2,-8 12-2,-9 7 1,-14 11-2,-9 9 1,-5 6 0,-12 9-1,-4 1-7,-7 4-13,-3 0-28,0 0-36,-3 6-75,-20 18-51,-13 8-1,-16 4-173</inkml:trace>
  <inkml:trace contextRef="#ctx0" brushRef="#br0" timeOffset="110811.6969">22026 8257 572,'0'0'10,"0"0"-4,0 0 5,0 0 46,0 0 6,0 0 5,0 0-36,-8-67 4,16 56-2,4 0-17,8-1-17,9-1-1,5 1-1,7-1 2,5-4 0,2 3 0,-5-2 6,-9-1-4,-7 0 4,-11 0 22,-2-4 17,-8 1-4,0 3-18,-3 0 1,0 8 15,0 5-16,-2 0 4,1 1-22,-2 3-5,0 0-5,3 0-5,5 20-11,8 17 17,3 12 4,1 10 0,3 11 0,-1 13 1,1 6-1,-2 10 4,0 4-5,1 6 2,-1 9-1,-3 7 2,3 8-2,-3 0 0,6 1 7,2-6-7,7-7 0,5-5 2,2-5-1,-3-9 4,0-10-5,-2-8 2,-2-11 3,-8-8-5,-1-8-3,-4-11 2,-5-6-1,-1-14-5,-5-4 2,1-5-4,-3-3-9,-2-8 6,-4 2 4,-1-7-4,0 1 3,0-2 3,0 0 4,0 0-4,0 5 1,-10 3 0,-11 9 5,-12 5 2,-8 7 0,-4 2-1,-6 2 3,-4 2-2,-7 2 8,-12 0-10,-8 2 2,-4-3-2,-1-6 4,7-7-2,10-9 7,11-1-4,9-7-2,4-2-2,4-1-2,6 0 1,6-3-25,9 0-26,9 0-19,4-6-33,8-17-107</inkml:trace>
  <inkml:trace contextRef="#ctx0" brushRef="#br0" timeOffset="112094.1911">22824 9537 141,'0'0'63,"0"0"-25,0 0 27,0 0 36,0 0-34,0 0-15,0 0-7,-16 7-4,16-7-1,0 0 1,0 0-6,0 3 8,0-3-11,0 0-5,0 0 13,0 0-11,0 0-7,8 0-7,15-3 6,18-10 3,14-7 7,16-5 0,11-3-13,5 1-2,0-2-1,0-1-6,-7 4 4,-12-1-5,-16 11-2,-14 3-3,-15 4 0,-13 2 2,-4 4 9,-6-2-6,0 5-1,0-2-6,0 2-2,0 0-1,0 0-29,0-1-45,0 1-34,2-6-37,3-10-73,2-7-128</inkml:trace>
  <inkml:trace contextRef="#ctx0" brushRef="#br0" timeOffset="112453.6637">23376 9069 509,'0'0'79,"0"0"-3,0 0-7,0 0 25,0 0-46,0 0-48,-57-10-3,65 10-19,15 0 22,20 9 9,19 2 57,11 4-27,4 5-13,-7 4-22,-14 6-4,-15 6 0,-12 3-1,-12-1 1,-10-2-1,-7-3 1,-3 2 10,-24-4 0,-8-3 4,-6 0 13,-1-8-13,2 0-8,1-4 1,6-4-7,14-5-32,4-4-39,12-3-26,3 0-27,24-19-91</inkml:trace>
  <inkml:trace contextRef="#ctx0" brushRef="#br0" timeOffset="113031.6511">24364 8976 516,'0'0'86,"0"0"-42,0 0 36,0 0-23,0 0-38,0 0-12,-58-20-4,30 20-2,-3 13 11,-2 1-7,1 1 20,9-1-3,7 2-17,2-5-4,9 3-2,5 2-6,0 0 4,6 0-7,18 1 8,7-1 2,8-2 8,5 0-1,2-2 2,0-1-2,-3-2-1,-7 4 6,-6-2-6,-9 1-6,-6 1 0,-3 1 0,-3-2 1,-3 2-1,-2 0 1,-2-1-1,-2-4-2,0 1 2,0-3 3,-2 0 4,-14 3 0,-13 0 0,-5-4 2,0 2-9,0-7-3,9-1-41,8 0-66,11-15-99,6-12-373</inkml:trace>
  <inkml:trace contextRef="#ctx0" brushRef="#br0" timeOffset="113295.6495">24666 8993 437,'0'0'234,"0"0"-122,0 0-27,0 0-28,0 0-57,0 0-19,24 26 19,-5 4 1,2 8 17,-3 1-10,3 0-1,0-1-6,-9-4-1,0-5 8,-4-5-8,-5-7 0,0-5-23,-3-4-13,0-5-78,-3-3-53,-16-11-64</inkml:trace>
  <inkml:trace contextRef="#ctx0" brushRef="#br0" timeOffset="113431.4085">24579 8761 659,'0'0'27,"0"0"-7,0 0-20,0 0-58,0 0-374</inkml:trace>
  <inkml:trace contextRef="#ctx0" brushRef="#br0" timeOffset="115115.8029">24884 8944 575,'0'0'128,"0"0"-56,0 0 12,0 0-36,0 0-43,0 0-5,25-17-20,-5 37 14,2 6 6,3 8 11,2 4 1,-3 6 7,-2 4-11,-2 0-7,-5-6 2,-2-3 2,-4-8 1,-1-9-6,-5-5 1,-2-10 1,-1-1-2,0-6 2,0 0 5,0 0 14,0 0 16,0-10 11,0-13-16,-9-12-32,-2-11-1,4-4-10,0 3 8,4 5 1,1 5 1,2 7-1,0 4 1,5 1-3,6 3 3,1 5-2,2 5 2,-1 2-2,1 3-3,1 3 6,0 4-1,2 0-7,3 5 2,-2 15-3,3 5 4,-2 11 5,-1-2 7,1-1-3,-1 0-1,0-7 1,-4 0 2,-1-6 1,-4-7-6,-5-2 0,1-5 0,-5-2-1,3-4-11,-2 3-28,1-3-45,-1 0-24,5-7-27,2-13-39</inkml:trace>
  <inkml:trace contextRef="#ctx0" brushRef="#br0" timeOffset="115595.5511">25456 8906 317,'0'0'91,"0"0"-8,0 0 14,0 0 23,0 0-14,0 0-39,-14-39-36,14 39-31,0 0-7,0 10-16,0 10 22,0 3 1,3 4 16,3-1-5,4-1-10,-1-4 5,1-1-6,4-3-4,-5-8-28,-2-2-8,0-7 4,-1 0 8,1-3 28,3-13 0,3-11 5,-1-1 0,2-4 2,-7 2 11,1 4 6,-2 2 20,-3 10 17,1 3 2,-4 7 6,1 4-21,-1 0-29,0 0-19,0 0-2,0 0-17,5 17-8,1 2 19,3 2 8,3 1 6,0 1-3,0-4 0,1 0-3,1-4-1,-1 1-31,1-5-32,0-4-31,3-4-61,7-3-39,2-7-83</inkml:trace>
  <inkml:trace contextRef="#ctx0" brushRef="#br0" timeOffset="115987.0751">25950 8739 340,'0'0'73,"0"0"7,0 0 37,0 0-25,0 0-30,0 0-17,-60-66-27,54 64 5,3 2-5,2 0-7,1 0-11,0 0-9,-4 2-8,4 10 9,0 4-2,0 2 1,0 2 8,8 2-6,9 2 6,5-1 1,4 0 7,-1-2-2,-2-1-1,-3-1-4,-4 0 3,-6-6-2,-7 4-1,-3-4 7,0 0-7,-6 2 21,-9-7-14,-2-4 17,1 1-7,1-5 0,-1 0-9,5 0-8,2-15-36,6-7-117,3-8-209</inkml:trace>
  <inkml:trace contextRef="#ctx0" brushRef="#br0" timeOffset="116353.9632">26193 8632 455,'0'0'135,"0"0"-13,0 0-16,0 0-38,0 0-58,0 0-10,0-6-24,0 31 11,0 6 11,0 2 4,0-4 2,0-2-4,15-4 3,5-6 1,0-2-4,3-5 1,2-6 6,1-4-7,-4 0 1,0-2-1,-5-15 0,-4-5 4,-6-9-3,-5 1 4,-2-3 2,0 4 0,-16 2-2,-2 7 15,-5 3-17,3 4-3,3 4-6,2 5-53,8 4-77,7 0-210</inkml:trace>
  <inkml:trace contextRef="#ctx0" brushRef="#br0" timeOffset="116655.4262">26550 8537 307,'0'0'205,"0"0"-118,0 0 2,0 0-22,0 0-47,0 0-20,1 34 0,2-6 16,0 3 20,3 0 6,0-4-1,3-3-26,-2-4-7,1-3 8,-2-5-14,-1-2 6,0 1-6,1-5-2,0 0-37,0-3-78,-1-3-94,-5-15-122</inkml:trace>
  <inkml:trace contextRef="#ctx0" brushRef="#br0" timeOffset="116783.5802">26484 8260 561,'0'0'0,"0"0"-15,0 0-98</inkml:trace>
  <inkml:trace contextRef="#ctx0" brushRef="#br0" timeOffset="118115.4553">27034 8330 648,'0'0'54,"0"0"-54,0 0 0,0 0 4,-77 72 15,46-43 4,5 5-23,11-2 7,7-6-7,6-4-3,2-5-19,0-4-15,3-7-5,6-3 9,0-3 24,0-3 9,6-16 8,-5-9 0,-2-9 6,-4-2-12,-4-8 6,0-3 3,-10 2 21,-5 1-17,-6 2 25,0 3 17,3 3-7,-1 3-1,5 3-20,1 7 1,7 9 10,3 4-17,1 10-5,2 3-3,0 0-15,0 0-15,0 13-7,2 16 5,11 12 15,4 10 2,3 0 17,3 4-10,4-4 10,3 1-12,1-5 2,0-2-2,-1-6-1,-1-8-4,-4-3 0,0-6-20,-3-7-4,-2-4-26,4-5-27,3-6-7,5 0 4,6-13-24,3-6-20,1-8 46,-6-2-15,-3-4 64,-8 3 29,-4 2 58,-9 3 36,-3 2 4,-3 3-4,-5 3 2,-1 4-4,0 6 1,0 5-50,0-1 6,0 1-21,0 2-22,-3 0-6,-8 0-11,-3 7 0,-5 10 7,4 0-4,3-1-20,9 1-26,3-2-53,0-4-25,13-4 50,10-5 21,4-2 28,-1-2 20,-2-11 13,-7 1 4,-6-2 56,-6 3 39,-5 1 26,0 6 8,0 2-45,0 2-44,0 0-16,-5 0-28,-2 0-4,-3 16-8,4 1 4,3 7 1,3-5-29,1 0-15,17-6 27,2-3 1,2-7-5,2-3 12,-2 0 9,1-9 7,-6-11 0,-3 1 6,-8 4 1,-2 5 33,-4 5 21,0 3 6,0 2-17,0 0-31,0 0-19,0 0-12,3 5-18,6 7-18,6 3 33,8-4 13,2-3-4,2-8 6,-1 0 0,0-2 2,-4-20 0,1-10 0,-1-8 3,-5-9-1,-3-11-3,-5 0-1,-7-9 2,-2-1 3,0 5 16,-15 9-10,-3 15 23,1 15-8,6 10 3,6 10-3,4 6-15,1 0-11,-2 6-10,-2 28-35,-1 24 24,2 16 21,3 8 1,0 5 2,18-12 6,9-3-6,1-5-1,2-4 7,-2-8-9,-1-8-6,-3-8-54,-3-3-33,-2-15-102,-2-13-134</inkml:trace>
  <inkml:trace contextRef="#ctx0" brushRef="#br0" timeOffset="119277.4187">28618 7857 725,'0'0'81,"0"0"-67,0 0 46,-86-67-1,56 63-49,3 4 9,4 0-19,4 0 0,8 14-4,5 6-7,6 7-5,0 3-14,24 8 20,11-3 10,10 1 10,1-7-9,0-2 12,-5-5-9,-5 2-1,-9-5 4,-4 5-4,-6-2-3,-7 1 0,-5 0-1,-5 2-1,0-3-4,-17 4 4,-8-7 2,-2-2 4,-3-5-4,5-7 0,4-5-7,6 0 2,3-3-13,6-18-35,6-8-32,0-8-11,6-5 63,12-3 27,0 1 6,1 1 15,2 2 41,0 3-6,2 6 6,-1 4 1,2 3 3,-6 10-16,-4 3-5,-4 9 1,-6 3-21,4 0-19,5 22-23,5 14 23,7 4 12,2 10 1,0-4-11,0-3-2,-4-3 5,-1-5-2,-5-4-3,-2-5 0,0-2-16,-1-1-29,2-5-53,1-6-59,2-10-117</inkml:trace>
  <inkml:trace contextRef="#ctx0" brushRef="#br0" timeOffset="121587.5775">29288 7874 607,'0'0'63,"0"0"-60,0 0 51,-115-2-32,77 22-18,6 4-2,8 5-2,10-2 0,11-4-7,3 2-11,0-8-30,11-4-3,5-9 43,1-4 8,1 0 6,3-3 13,3-13-3,0-8 19,-3-4 20,0 1 11,-4 3 5,0 6-22,-4 3-10,-4 10 8,-4 5-26,-2 0-21,4 3-9,5 22-4,6 11 4,4 12 9,2 7 6,-3-1-4,-4-1 1,-3 0-2,-3-8 2,-3 0-2,-2-7 0,-4-9-1,-2-5 0,0-6-2,0-8-7,0-4-4,0-3-1,0-3 14,-4 0 15,-7-8 2,-6-12-9,0-5-3,-2-6-3,4-2-4,0 1-4,6-1 5,1-1 1,5-2 0,3 2-5,0-2 5,0-3 2,17 3-2,5 0-1,5 5 1,0 9-4,1 5 1,-2 4 2,2 5 1,1 1 0,-3 5 0,3 2-1,-3 0-2,3 8 2,-4 10-3,-3 6 0,-7 11 0,-1 3 4,-5 1 0,-5 0 4,-2-6-4,-2 0 1,0-9-1,0-5 4,0-2-4,-6-5-7,1-7-14,0-2 5,-2-3-3,0 0 12,-4-10 4,-2-12-4,3-9 1,3-8-4,6-2 8,1-5-5,0 4 7,0 6 11,1 6-3,4 9 15,3 5-5,-1 3-5,2 6 4,-2 3-6,-1 1-10,2 3-2,5 0-3,2 5-7,8 14 4,3 10-2,0 4 9,-2 4 0,0-2 1,-1 0-1,0-3 1,-4-6-2,2-1 1,-2-6-36,-2 0-27,2-9-12,-2-2-36,2-6 3,2-2-9,0-2 40,3-15-3,1-5 50,0-7 30,1-3 22,-7-2 48,0-2 22,-2 2 4,-7 0 27,-4 4-27,-3 9-15,-3 2 2,0 8-38,0 3-5,0 3-3,0 2-16,0 3-10,0 0-11,0 0-3,0 0-17,0 5-25,-4 7-28,-1 7 46,2 1-18,3 0-36,0-3 16,0-5 27,0-7-21,0-1 32,0-4 25,0 0 2,0 0 75,0-9 0,0 1-31,0-4 17,0 3 10,0 5-28,0-1 0,0 2-12,0 2-10,0 1-13,0 0-8,0 0-2,0 0-3,0 0-8,0 0-12,0 0-15,0 0 14,0 0 12,0 0 11,0 0 3,0 0 0,0 0 9,0 0-4,0 0 0,0 0-5,0 0-2,0 0 0,-1 0-1,-1 0-4,-2 0-6,-8 0 10,-5 0-5,-3 4 6,-4 9 2,3 1 3,4 6-2,3-1 0,6 1-1,7-4-2,1 0-8,0-2 0,7-1-2,14-3 5,6-3-2,1-7 7,2 0 2,-3-1-4,-2-16 4,-2-9 8,-4-3 0,-4-4 1,-6 7 15,-8 1 19,-1 9-9,0 7 14,0 5-9,0 3-4,0 1-32,0 0-3,0 0-9,0 9-25,0 9 5,-1 10 22,1-2-7,0 4-5,6-1 6,16-5-12,5-4-8,3-6 14,1-7-4,-3-4-3,-5-3 14,-2 0 11,-8-13 2,1-6 7,-4 0 0,-4-1 23,0 3 5,-6 3-2,0 5 1,0 3-5,0 4-2,0 2-24,0 0-4,0 0-22,1 0-24,4 0-29,2 5 7,4 2 53,5-2 13,-2-2 2,2-3 2,-4 0 0,4-5 7,0-15 11,1-9 11,2-12-15,3-7-7,0-2 0,-1-7-5,-5 2-2,-4 2 11,-4 0 7,-5 9 3,-3 8 2,0 14 14,0 9-5,0 9-18,0 4-16,0 0-1,0 23-39,-5 23-24,-3 20 64,3 4 12,5 5-12,0 2 0,18-2 3,4-2 4,-1-4 4,0-10-7,1-9-4,-4-7 0,1-5-5,-5-2-58,-2-7-24,-6-7-97,-2-12-120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3T05:40:45.1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2850 5125 235,'0'0'50,"0"0"-43,0 0-4,0 0 30,0 0-2,0 0-13,12 0 0,-6 0-3,3 0-3,-3 0 3,6 0 3,3-1-13,3-2 3,9 3-6,1-2 3,8 1-1,2-2-8,3 3-4,-4 0-63,-1-3-38,-6-5-2</inkml:trace>
  <inkml:trace contextRef="#ctx0" brushRef="#br1" timeOffset="72712.3907">11087 1990 64,'0'0'25,"0"0"-5,0 0-16,0 0 44,0 0-22,0 0-2,0 0-9,0 0 19,-13-74 0,13 63 14,2 0-7,-1-2-41,3 1 47,-4 1-15,3 1-28,0 0 13,0 0-1,0 3-1,4-1 11,-4 0-17,3 0-4,0 0-1,1-1-3,7 1 7,1-1-8,2-2 0,3 2 2,1-1 12,0-2-10,4 1 19,2-2-17,6-1-1,-2-1-3,5-1-1,0 2 5,0-3 6,-1 2 2,7 0-10,3-2 2,-2 3-6,5 1 3,2-2-5,6 3 2,2-2 0,3 3 5,1 0-5,6 0 0,-1-2 1,9-1-1,2 2 0,-1 2 0,1 0 0,1 1 4,-2-2-3,-2 2-1,-3-2 0,-4 1-3,-7 1 3,-1 0 0,-2 0 4,-4 2-4,-4 2-5,-1 2 5,-4 0 1,0 1-1,0 2 0,1-1-1,-1 1 2,4 0-1,-1 0 0,1 0 2,-1-3-2,-2 0 0,0 3 0,7 0-2,2 0 1,13 0 1,10 0 0,10 7 4,0 3-4,-4-2 1,-4-1-6,-8 1 10,-14-2-4,0-1-1,-4 0 1,-2-1-2,-4 0 1,4 0 0,3 3-3,1-1 3,6 3 0,-1-1-6,0 1 13,-3-1-7,-2 1 0,-4-2 2,0-2-7,-4 0 10,4-1-7,-2-1 2,2-2 0,-2 2 0,4-1 0,-2-1 0,-4 1 0,1-2 0,-1 0 0,1 0 6,-3 0-6,-1 0-2,-6 0 2,-5-4 0,3 1-1,-4 1 0,3 0 1,-7 1 0,0-1 4,1 0-3,-4-1 1,0 1-2,-2-2 14,0 1 2,-2-2-9,2 0-4,-2 1 9,4 0-5,0 0-7,6-1 0,4 4 0,10-1 0,9 2 1,1 0 0,2 0-2,-3 0 2,-6 0-2,-7 0 1,-2 0 0,1 2 0,1 1 1,0 2-1,1 0-6,-4-1 6,0-1 7,-6 2-7,-2 1-2,2 0 1,-3 1 1,-1 1 0,3 1-1,-2 0-2,-1 2 2,3-3 1,1 1 5,-4-1-5,4-2-4,-1 3 4,0-1 3,3 3-3,5-2-3,-1 2 3,3-1 2,1 0-2,-1 2 1,-4-2-5,-2 0 3,0-1 1,-6 0 0,-6 1-1,6-2 1,4 4-1,-3 0 2,3 1-2,1 0 2,-3-1-2,4 1-1,2-1 2,-1 2 2,-1-2 2,-2 1-4,-3-1-3,1 1 3,-4-2 0,-1 1 0,-2-1-2,-2 0 2,-6-2-1,3 1 1,-2-3-3,3 4 3,-3-2-2,2 0-2,3 3 4,-5-3 2,6 2-1,-2 3-2,2 0-1,1 0 1,-2 2 1,-4-2-2,5 1 0,-6-1-4,6 0 5,-5 2-4,1 0 2,0 1 0,-1 3 3,3-3-1,-3 3-3,-1 2-1,-2 3 3,2 0-8,-4 3-2,0 3-1,-3 2 2,-4 0 0,4 4 6,-8-4-3,0-2 1,0-2 6,-3-4 1,0-1-7,0-4 4,0 0 2,0 0-2,0 0 0,0 2 5,0 2-2,0 0 0,-3 0-2,-3-2 2,3 2 0,-3-3-1,3-3-1,0 2 1,-2-3 0,2 0 1,-1-1-2,-1-3 2,0 0-2,-1-2 1,0 1 1,-5 0-1,-1 1 1,2 1 1,-10-2-1,2 3 0,-2-4 0,-10-1 0,-5-1 1,-8-2 3,-8-2-3,-5-4 5,-5-1-5,4 0 0,5 0 1,7 0-1,3 0 1,7 0 5,-1 0-7,-2-1 2,-2-1 5,-8-6 5,-5 2-8,-19-5 6,-5 1-3,-11 0-7,4 2 1,3 3 1,16 4-2,7 1 0,7 0-2,14 1 2,4 7 0,3 0 0,5-2 0,-1-1-3,4-3 7,-7 1-2,-1 0-2,-2 1-1,-8-2 0,-5 4 1,-7-3 0,-11 2 2,-1-2-2,-3-1 0,-5-1-1,4-1-2,-1 0 3,2 0 1,-5 0 0,4-5-1,-8-2 3,-5 2-1,-3-1 1,3 0-1,6 3 2,4 1-1,8 2-2,9 0-2,-4 0 2,-1 0-1,1 0 0,5 0 0,-2 0 0,4 0-2,2-4 2,-8 1 0,-4 1 0,-6-3 0,-5 2-1,-6 1 1,7 2 2,6 0-2,9 0 0,4 0 1,0 0-1,4 0 0,-1 2-4,4 1 4,-1-1 7,-6-1-7,1-1 0,-9 0 0,-1 0 0,-3 0-1,-3 0 1,3 0-2,6 0 2,-1 0 0,7 0 0,-6-3 0,3 0-1,-8-4 0,-1 2 1,-5 0 0,-5 0 0,-4 0 0,-4 2 1,2 0 5,2-1-7,3-3 1,7 5 0,-4-2 1,11 0-1,6 0-2,6 1 2,10-2-3,0 1 3,-4-1 0,4 0 0,1-1 0,2 1 2,0-2-2,0 0 0,-6 0 0,-4 0 0,-9 1-2,1 0 2,-10 1 0,3 1 0,4-1 3,2 0-2,3 3-1,2-2 0,15 1-1,2 0 1,7 3 3,7-3-3,-3 2-3,1 0 3,3-1 1,-3-1-1,-4 3 0,-2-3-1,-3 1 2,2 0-3,-2-1 2,6-1 0,-3 0 0,8 0 0,-5-1 0,6-2 0,-3 0 1,2 0 0,-3 1-1,2-1 0,-6-2 0,3 2 0,-6-1 1,7 0-1,-1 0 0,6 0 0,2 2 4,0-2-1,3 1-2,-4-3 3,3 1 3,0 1 0,-3-3-7,-4 0 0,1 1 1,-7-2 1,0 0-2,-4 1 0,5 1-2,-2 0 2,6 2 3,3-1-1,-4 1-3,5 0 1,-2 0 0,1 2 0,6 0 0,0 1 7,2 0-4,4 1-3,-4-2 5,3 1 1,0-4 4,-2 1 5,0 0-1,3-1-8,-3-3-5,4-2 13,1-1-2,-2-2-8,0-5-3,-4 0-1,1-2 2,-2-1-2,1 0 5,4 1-5,0 4 0,0 0-4,3 0 4,-4 2 5,2 0-5,2-2 0,0 0-3,3-2 3,-3 0 4,3-2-4,0 0 1,0 0 1,0 2 1,0-1-1,0 3 2,3 2-6,1 2 7,3 1-5,0 1 0,-1 2-2,3-2 2,-3 3 0,4 0 2,1 1-1,-5-2-1,4 3 0,-1 1-1,0-3 1,3 2-2,3-3 2,4-2 0,1-1 2,2-2 0,-1 0-2,-3 3-1,-1-1 1,-1 3 0,-3 0 2,-4 3-3,-3 1 1,0 3 0,-3 3 2,-3 1-2,0 1-3,0 0-21,3 0-59,3 0-24,3 6-17,4 8 98,-3 6-99,7 4-10,-5-7 47</inkml:trace>
  <inkml:trace contextRef="#ctx0" brushRef="#br1" timeOffset="78819.0416">2483 3756 143,'0'0'11,"0"0"3,0 0-10,0 0 9,0 0 37,0 0-12,0 0 25,-13-64-28,13 56 1,0 0-13,-3-2 8,3 1-4,-3 1-6,-2 0-6,1-1 19,-1 3-20,-2 1-7,1 2 6,3-1-12,0 2 5,-3-4-6,0 2-5,-7 1 5,-4 0 0,-4 2 3,-10 1-3,-11 0 0,-16 10-1,-15 6 1,-3 8 0,-9-1 0,0 5 0,3 1-4,12-2 1,15-2-7,17-4 0,13-2 4,10-5-2,3 1 2,3-5-7,3 1 12,0 2 1,-1-6-3,4 3 2,0-1-1,0 1 2,-2-1 0,2 3 0,0 1-4,-3 1 4,3 3 0,-4 5 0,-2 0-3,3 7 3,-6 4 0,0 0 0,3 4 6,-1-1-5,2 4-1,1 2 2,-4 4 8,1 6-6,-4 6 10,1 7-7,4 9-3,0 8 8,6 5 2,3 4-10,3 1-3,20 1 0,5 3 10,2 1-4,7 0 0,-3 2 0,2 0 3,-3 4 2,-3 6-6,-5 1-5,-5-1-1,-4 0 3,-4-1-3,-2-1 4,4 1-3,5-4-1,11-3 0,6-5 2,4 4 0,3 2-2,-4-1 2,0 1-2,-3-1 0,-6-6 1,-8 0 0,-3-1-1,-10-2 1,-4 4-1,-2-3-2,-2 5 2,-1 6 1,0 5 2,0 2-1,0 3-2,0-3 0,-7-6 2,-4-3-1,5-4 1,-1-10-2,1-2 1,3-6-1,3-5 2,-3 7 9,1 7 1,-1 2-6,3-3-5,0-4-1,0-9 5,0-6-5,8-7 0,1-9 0,1-8 0,-1-6 0,-3-7 2,0 1-1,0-2-1,-3 1 0,3-3 2,0 1-4,0 1 6,1-2-6,-2 3 2,1 2 0,0 3 0,0-2 0,4 2 0,-1-1 1,2 4-1,-1 2 0,-1-1 1,0 1-1,3 0 2,-2-5-4,1 4 4,-1-8-1,-1-1-1,2 1 2,-1-2-2,2 5 0,-3 3 0,6 0 0,-3 1 0,-3-1-1,4 1 1,-1 1 0,0 1 1,0 2-1,4 2 1,1-1-2,-1 4 2,2-2-1,0 3 0,0 0-1,1-1 1,-4 6 0,-3 2 1,-3 0-1,0-1 0,-6-10 0,3-8-1,-3-3 1,0-3 0,0-1 0,3-5 0,1 0 0,1 1-3,-2-1 1,3 1 1,-2-5 0,-1-3-1,0-4 2,-3-5 0,-3-3 0,3-4 0,-3-3 0,0 0 3,0 0 4,2 0 5,-1 0-4,1 0 3,-1 0-3,3 0-6,4-4 0,10-15 0,7-11-2,11 0-1,4-11 1,5 7 1,12-2-1,10-5 0,12 2-4,10-4 2,10-1-4,8-5 2,4 6 3,8 0 0,5 7-1,1 3 0,-4 9-1,-3 2 1,1 5 4,2-4-1,-3-1-1,1 1-4,-9-1 4,-14 0 4,-14 1-3,-12 5 0,-15-1 1,-13 0 13,-6 1 13,-11 3-12,-4 2-5,-6 2 5,-6 3-6,-2 3-5,-7-1-3,3 4 1,-1 0-3,-1 0 0,2 0 0,0-3-5,-1 3-1,-2 0 1,0 0-3,3 0 6,0 0 2,7 0-5,5-3 0,9-1-5,10 1 2,7-1 1,9-2 5,7 2-1,-2-3 2,-4 4 0,-8-3 2,-16 3-2,-15 3-1,-6 0 2,-6 0 23,0 0 23,0 0-1,0 0-35,-6 0-10,-6-4-20,-9 4-19,-7 0-17,-5 0-25,-6 7 9,-1 6-13,4-6-68,11-7-93</inkml:trace>
  <inkml:trace contextRef="#ctx0" brushRef="#br1" timeOffset="79275.8134">4779 10681 440,'0'0'29,"0"0"26,0 0-32,0 0-23,0 0-19,0 0 0,-23-10 8,37 16 11,8 10 18,11 1 20,6 0 9,10 5-12,-1 3-25,1 0-10,0 2 4,-10 5-4,-6 1 0,-8 4 0,-10 3-4,-12 10 3,-3 8 0,-18 9 1,-21 2 0,-16 8 5,-9 5 10,1-2-5,8-2 0,9-9-7,10-5-3,11-5 0,10 0-30,10 0-23,5-9-65,20-20-102</inkml:trace>
  <inkml:trace contextRef="#ctx0" brushRef="#br1" timeOffset="80070.144">6979 10793 89,'0'0'45,"0"0"-4,0 0-35,0 0-6,-94 33-7,70-23-136</inkml:trace>
  <inkml:trace contextRef="#ctx0" brushRef="#br1" timeOffset="81794.981">5824 10968 692,'0'0'22,"0"0"-17,0 0-2,0 0-3,0 0 28,0 0-18,0 0-10,0-54-18,2 71 9,13 10 9,4 10 13,2 5-1,-3 8 16,3-1-18,-2-3 0,-7-2-10,3-5 10,-6-3-9,-3-7 1,-3-4 4,0-12-1,0-6-2,-3-4-1,0-3 1,0 0 51,-3-10 33,-12-20-68,-12-10-9,-3-6-10,-1-8 0,1-4-1,5 2 1,4 0 0,3 3 0,5 0 1,2 6-1,8 5 0,3 5-3,0 8 3,0 9 4,9 5-4,3 10-4,6 5-5,6 0-1,7 13 3,11 14 7,1 9 3,2 11-1,1 0-1,-7 3 1,-3-3 4,-2-4-2,-7-6-3,-3 1 3,-2-7-4,-2 2-1,-4-7-15,-1 1-3,-2-4-50,-2-6-30,-1-4-34,-1-13-59,-6-5-124</inkml:trace>
  <inkml:trace contextRef="#ctx0" brushRef="#br1" timeOffset="82392.7999">5854 11210 609,'0'0'49,"0"0"-10,0 0-19,0 0-1,0 0-19,0 0 0,121-70-2,-63 53-1,-3 1-14,-7-1-40,-2 1 0,-7 2-11,-9-2 16,-8 0 2,-8 3 44,-8-4 6,1 0 26,-7 0 24,0 0 66,0-2-42,3 2-18,3 5 6,0 2 10,0 3-24,3 7-31,3 0-17,3 6-8,3 15 1,1 5 6,2 3 0,0 4 2,-2-3-2,1-3 1,-4-1-2,-4-6-23,0-8-8,-9-7-4,0-3 8,-3-2 29,0-5 12,3-22 3,0-6-15,0-6-9,6-1 9,-2 3 2,2 7 1,-1 4 8,5 9 25,-7 5-26,6 5 2,-2 7 0,1 0-2,8 0-7,4 12-2,5 8 7,2 7-8,-2 3 1,2 3-1,0 0-9,1-1-23,2-5-12,3-4-21,7-13-44,5-6-50,1-4-70</inkml:trace>
  <inkml:trace contextRef="#ctx0" brushRef="#br1" timeOffset="82592.7883">7300 10769 544,'0'0'107,"0"0"-31,-56-84 31,28 67-3,1 6-51,-1 2-32,7 9 0,3 0-21,0 9-6,9 11-29,-1 13-3,7 6-13,3 1-42,7 0-20,19-11-36,2-12 20,2-10-52,0-7 42</inkml:trace>
  <inkml:trace contextRef="#ctx0" brushRef="#br1" timeOffset="83633.5028">7300 10769 182,'-42'47'209,"42"-61"-38,0 5-19,-6 5-32,4 4-49,-4 0-71,3 10-8,-1 13-10,4 10 14,0-3-6,7-1-8,16-5-10,4-10 0,1-5-1,2-6 6,-2-3-8,-4-6 13,-5-14 9,-7-13 9,-4-7 1,-8-6 3,0 1 5,0 1 21,-3 10 39,-3 9-28,-5 5 15,4 6-6,1 3-19,3 2-19,0 3 6,0 5-4,3 1-11,0 0-3,0 0-3,0 0-3,0 0-8,-3 0 1,3 0 0,0 0 1,0 0-6,0 0 11,0 0-4,0 0-15,0 0-17,0 0 8,0 0 4,0 0 4,0 0 22,0 0 5,0 0 2,0 0 24,0-1-1,0-7-4,0 1-6,0 0-13,0-1 2,-3-3 12,-4 1-3,2-6-1,-4-1-10,3-5 3,-7-5 8,4-5-8,1-6-3,-5 1 4,4 1-5,0 2-1,-1 3 3,2 3 15,2 3-10,0 5 12,0 3-3,2 7-4,1 6 4,3 4-7,0 0-10,0 0-2,0 7-20,0 17-4,7 13 17,8 16 9,3 5 5,0 5 8,6 3-8,1-7-2,2-5 2,1-5 0,2-6-4,3 1-1,-2-8-15,5-4-9,0-5-41,3-14-27,4-13 3,-1 0-31,4-19 2,-6-17-11,-7-6 16,-3-5 58,-11-4 55,-5-1 24,-11 5 100,-3 4 38,0 4-18,-3 9 15,-11 7-56,1 9-34,1 5-18,3 8 4,0 1-36,0 0-19,0 10-1,-1 19-12,4 3-3,3 4-10,3-4-5,0-2-3,9-7 14,7-6 0,-4-5-2,3-8 7,-3-4 4,-2 0 0,-1 0 11,-1-11 5,-5-7 2,0-5 8,-3-4-8,0 7-2,0-4-5,-8 10 0,2 5-12,3 3-70,0 1-153,3-3-297</inkml:trace>
  <inkml:trace contextRef="#ctx0" brushRef="#br1" timeOffset="84148.6881">8132 10304 580,'0'0'123,"0"0"-24,-94 3-85,67 14 0,11 2-10,13 5-4,3-5-20,6 5-11,22-4-13,6-8-5,5-10 9,0-2-6,-6-12 21,-8-10 9,-9-5 16,-8 1 25,-5 5 42,-3 6-4,0 5 64,0 9-36,0 1-56,0 4-35,0 28-21,0 22 17,12 19 4,7 12 6,8 5-2,-2-1-4,1-4 3,-4-2-2,-4-10-1,-9-11-1,-9-9 0,-3-10-3,-27-8-7,-12-17 11,-10-14 4,-6-7 6,-6-34 18,1-23-22,11-12 12,16-14 4,17 2 20,19 7-10,0 10-11,36 11-9,22 6-11,15 4-2,13 3 0,8 7-3,5 7-45,1 5-58,4 1-58,-13 3-67</inkml:trace>
  <inkml:trace contextRef="#ctx0" brushRef="#br1" timeOffset="85463.8248">8994 10422 487,'0'0'90,"0"0"34,0 0-15,-41-89 12,40 77-32,-2 5-40,3 4-16,0 3-9,0 0-24,0 3-8,4 21-22,12 10 20,0 11 10,2 5 1,-6-5-1,0-6 0,-2-1-1,-4-10 1,-1-11-14,-2-4-15,-3-9 3,3-4 9,-3-3 17,3-24 22,0-12-22,7-12-7,2-11 6,6 7 1,3 1 4,3 15 1,1 8 8,2 9-3,-5 5 6,-2 14-2,-1 3-13,2 0-1,-3 6-4,7 21 4,-1 6-7,-6 6 6,3 5 1,-5 1-9,-4-6-5,3-8-3,-6-8-19,0-10-12,-6-10-37,0-3 20,0 0 65,1-26 23,4-16-18,1-11-3,0-8-2,4 6 3,1 9 17,-1 10 33,-4 9 0,-3 7 15,0 11-23,-2 1 14,-4 8-21,0 0-32,3 0-6,5 8-14,11 11 0,4 8 13,8 5 2,9 5 1,-1 0-2,0-5-5,4 1-7,-8-9-28,0-9 6,-5-5-1,-11-10 3,-2 0 7,-1-15 25,-4-19 1,3-12 6,-6-4-5,0-3 8,-3-3 3,-3 7 15,-3 6-7,0 12 30,0 9-4,0 7-15,0 7-13,0 8-1,0 0-16,0 0-2,0 0-9,0 8-8,7 17-4,-1 11 18,5 10 3,5-5 0,-1 1 0,6-9 2,4 1-2,5-8-5,-3-4-8,4-9-27,-1-9 5,0-4-23,1-10 8,-1-19-20,3-11-26,1-9-44,-1-5-49,3 1-238</inkml:trace>
  <inkml:trace contextRef="#ctx0" brushRef="#br1" timeOffset="85973.0571">10587 9941 532,'0'0'85,"0"0"21,-115-2-21,78 14 3,1 14-34,6 3-15,8 5-24,10 0-11,12-2-4,0 1-10,18-8 5,10-7-17,2-7-10,3-9 8,3-2 1,-5-7-10,2-22-1,-6-15 21,-5-6 6,-10-12 5,-9-2 1,-3-7 0,0 2 1,-18 2 2,-6 5 4,-1 6 45,-5 6-14,2 4-6,1 9 14,9 4-20,0 7-3,9 12 4,6 5-14,3 9 0,0 0-12,0 12-28,6 21 6,11 17 22,5 13 8,-2 6-4,9 1 10,1-4-10,5-7 5,3-5 2,-1-10-10,-1-2-1,-3-3 0,1-6-16,-4-2-18,3-6-30,-1-2-43,3-13-72,-2-10-187</inkml:trace>
  <inkml:trace contextRef="#ctx0" brushRef="#br1" timeOffset="86144.9432">10869 9518 581,'0'0'7,"0"0"18,0 0-25,61-79-20,-12 62-90,-1 4-143</inkml:trace>
  <inkml:trace contextRef="#ctx0" brushRef="#br1" timeOffset="86504.8356">11109 9160 657,'0'0'169,"0"0"-55,0 0-21,0 0-74,0 0-19,0 0-20,12 28 12,12 14 2,-1 2-3,0-2-47,-5-9-18,-6-13-8,-6-7 4,-3-13 10,-3 0 68,3-26 22,6-14-1,1-13-21,7-6 66,2 12 24,-6 14-2,4 13-17,-11 12-14,0 4-20,0 4-21,5 2-15,8 22-1,6 10 2,5 15 1,3 7-3,-5 0-12,2 3-39,0-6-53,1-14-59,-1-17-174</inkml:trace>
  <inkml:trace contextRef="#ctx0" brushRef="#br1" timeOffset="86949.5297">12129 9283 541,'0'0'80,"0"0"-20,0 0 37,-119-23-20,73 27-29,1 15-27,5 5-8,13 5-13,12 0-5,15 5 3,0-5-6,23 4-1,18-3 9,16-1 2,1-2 3,0-3-3,-3-2 7,-6-1-2,-3 1-5,-5-1 3,-11 1-2,-10-4-3,-7-3-2,-7-4-1,-6-2-2,-3 2 5,-27-2 0,-9 2 9,-16-5-9,-3-6-32,2 0-78,15-20-135</inkml:trace>
  <inkml:trace contextRef="#ctx0" brushRef="#br1" timeOffset="88582.6383">12548 9254 767,'0'0'98,"0"0"-38,0 0 8,0 0-68,-98 45 3,62-1-6,11 2 3,13 0-2,12-7-12,0-1 3,21-6-13,9-6-19,2-12-5,4-11 0,0-3 8,-3-13-4,-7-17 6,-3-8 29,-11-12 9,-3-17 2,-6-12 8,-3-8 29,0 4-12,0 15 58,-2 15 4,-2 10-23,-2 17-13,6 9-10,-3 11 11,3 6-23,0 0-31,0 9-17,6 21-3,15 16 20,-3 11 0,4 9 9,-1 2-7,-3-5-2,3-5 1,-5-10 0,-4-9-1,2-8-12,-4-9-4,-4-11-18,-3-4-32,0-7 24,0 0 42,1-13 3,10-25 13,-2-11-16,7-9-1,2 3 1,-6 13 2,-6 16 23,-6 13 12,-2 10 19,-1 3-35,0 0-21,3 19-13,5 9 2,4 13 11,4 2 11,8-3-5,4-4 2,11-2-7,6-8-1,4-9-1,0-8-21,3-5-7,0-4-11,-7-10 2,-5-15 0,-5-13 19,-8-6 9,-9-8-9,-8 3 16,-9 5 3,-1 8 19,-8 7 23,-10 9 10,-5 3-9,3 10-7,0 5-14,4 2-8,4 0-14,-2 19-4,5 10-4,5 7 0,1 3 7,3 0 0,0-3 1,15-7-2,6-2-23,7-10-12,6-5-9,7-5-41,5-7-25,-4-13-15,-2-15-51,-15-13-53,-5-7 69,-11 0 124,-5 1 38,-4 10 195,0 6 17,0 4-18,0 7-18,-4 7-58,4 6-28,0 4-51,0 3-17,0 0-22,4 0-20,9 17 0,10 6 16,-1 8 3,4 5 1,-9-2 0,-1 4-3,-3-9-20,-4-7-35,-2-6-1,-1-8-33,-5-5-7,-1-3 37,0-10 62,0-19 21,0-10-20,0-2 4,0 2 60,0 8 2,0 9 10,0 9 9,0 6-13,0 7-33,0 0-40,0 0-1,0 7-18,7 16-7,5 3 23,1 11 3,-1-1 0,3 0-1,0-6-38,-5-4-19,4-10-10,-8-8-11,0-8 22,4-5 57,-4-24-1,1-14 2,3-5-1,-7 3 12,0 4 11,-3 10 43,0 8 20,0 10-7,0 9 3,0 1-29,0 3-29,0 0-24,0 0-3,0 6-13,4 12 1,8 8 13,4 6 2,10 4 3,7-2-1,10-1-2,-5-5-13,5-12-6,-2-10-7,2-6 3,5 0-3,1-22 3,-3-9 0,-5-8 11,-4-2 10,-12-4 1,-5-2 1,-11 8 0,-9 7 8,0 4 23,-6 12 9,-9 5 1,-5 5-13,3 0-16,-3 6-6,1 0-6,-3 20-5,5 10-2,1-1 0,4 6 4,12-1 2,0 3 1,0-5-1,22 0-3,11-10-23,12-3-4,7-12-6,6-7-38,1-3-55,3-21-54,-4-12-123</inkml:trace>
  <inkml:trace contextRef="#ctx0" brushRef="#br1" timeOffset="88912.2171">14962 8808 337,'0'0'146,"0"0"-20,0 0-21,0 0-6,0 0-12,-33-72-19,23 68-7,0 1-18,-2 3-31,1 0-12,-4 0-3,-2 12-4,7 8-5,10 4-17,0 5-1,21 4-2,13 1 13,8 2 16,1-6 2,-7-1-1,-10-3 2,-7-9 3,-9 0-1,-10-7 3,0-3 8,-7-1 23,-22-3 25,-10 0 6,-10-3-39,-5 0-16,4 0-12,2 0-28,2-6-85,13-4-121,14 0-440</inkml:trace>
  <inkml:trace contextRef="#ctx0" brushRef="#br1" timeOffset="189364.7215">17095 5045 14,'0'0'46,"0"0"11,0 0-19,0 0-18,0 0 25,0 0 3,0 0 3,-88 74-11,59-58-40,-3 4-3,-4 4-61,-3-4-58</inkml:trace>
  <inkml:trace contextRef="#ctx0" brushRef="#br1" timeOffset="192893.6523">16458 4593 280,'0'0'127,"0"0"-51,0 0-1,0 0-17,0 0-23,0 0-4,0 0-7,-9-16 17,9 16 3,0 0 2,0 0-12,0 0-9,0 0-8,0 0-5,0 0-8,0 0 0,0 0-4,0 0 0,0 0 0,0 0-1,0 0-2,0 0 3,0 0-11,0 2 6,0 9 5,-6 5 0,-1 6 2,0 5 8,1 3-7,-1 5 7,1 2-6,-4 2 1,4-1-3,0-1-1,-2-4 0,-1-1 1,5-6 5,-2-2 1,3-7-8,0-3 0,0-5 2,0-3-5,3-4 7,0-2-3,0 0 1,0 0-1,0 0 17,0 0 41,0-9 12,0-8-30,0-5-40,0-7 4,0-3-5,0-4 0,0 0-3,0-4-1,0-1-4,0 1 8,0-4-1,9 4-18,1 2 10,3 2-5,0 4 6,-1 2 5,-2 5-8,-1 5 10,-5 2 0,3 3 1,-3 3 0,-1 4 0,0 2 0,-3 3 2,0-2 5,0 3-5,0 1-2,0 1-8,0 0-3,6 0 1,0 6-4,7 11 9,1 5 5,2 3 5,0 4 0,4 1-1,1 4 11,6-1-11,-2 4 10,2-2-10,-4 0 5,0 0-8,-4-2 8,1-6-5,-8-3-4,-4-5 0,-3-2 1,-2-5-1,-2 3 0,1-2 0,3 3 0,-2-2 0,0 0 2,7-3-2,-4-2-2,0-1 2,3-2-5,-5-4 1,4-1-7,-5 1 11,0-2-10,0 0-3,3 0-4,7 0-30,10 0-39,9-5-50,5-6-85,-2-1-150</inkml:trace>
  <inkml:trace contextRef="#ctx0" brushRef="#br1" timeOffset="193261.8462">16277 4855 334,'0'0'120,"0"0"-75,0 0 19,0 0-26,0 0-30,0 0-8,16-17 0,6 10 19,8 0 15,-5-3-3,2 3-10,-4 0 2,0 0-8,-2 1-6,3-1-9,4-1-27,6-1-51,1-2-98,2-3-174</inkml:trace>
  <inkml:trace contextRef="#ctx0" brushRef="#br1" timeOffset="194235.626">17004 4398 295,'0'0'308,"0"0"-170,0 0-65,0 0-30,0 0-43,0 0-4,-6-10-13,6 27 10,0 5 7,12 5 11,-2 7 10,0 1 7,3 1-4,-3-2-17,-1 4 9,1-3-4,1-2-4,-2-3-8,-3-7-3,-3-4 3,-2-7 3,1-6-3,-2-3 7,0-2-1,0-1 17,0 0 27,0 0-1,0-11-5,-2-8-33,-5-7-11,-2-3-3,-5 0-4,5 1-7,2 0 7,4 1-2,0 1 7,3-1 0,0 1-4,0 1 4,0 6-1,0 2 2,0 4 1,0 4-5,0 4 4,0 3-2,0 0-8,0 2-3,6 0-20,3 11 1,5 12 30,5 2 3,-2 5-1,2-3 2,-5-1 0,0-4 2,-2-2-3,-6-5 0,0-4-3,-3-4-5,-3-1-10,0-5-6,0-1 19,0 0 5,0-1 13,0-17-5,0-8-8,3-5-5,5-4-3,0 1 8,3 1 2,2 5 2,-4 2 8,3 6-3,3 1 1,0 5-10,-2 3 0,4 7-2,-1 4-2,2 0-1,6 15 2,-1 9 3,6 5 5,-6 3 5,3-1 1,-7-2-3,1 0 3,-4 0-5,4-3-1,-4 4-4,-1-5 1,0-5 0,-9 3-2,0-7-11,-3 1-20,-2 0 2,-1-1-46,0-2-67,0-11-131</inkml:trace>
  <inkml:trace contextRef="#ctx0" brushRef="#br1" timeOffset="195533.8303">17809 4224 236,'0'0'205,"0"0"-121,0 0 21,0 0-17,0 0-22,0 0-30,1-71 8,1 68 4,-2-1-14,0 4-1,0 0-3,0 0-13,0 0-12,0 0-5,0 0-3,0 3-12,0 11-5,0 12 8,0 9 12,0 13 5,-3 13 11,-13 11-9,-8 11 6,3 9-7,-3 4 4,8-4-6,7-10-4,3-19 0,6-10 0,0-14 1,0-7 2,0-8-3,0-7 6,0-10-5,0-5-1,0-2 1,0 0-1,0-2 4,0-17-4,0-13-60,16-14-143,7-8-232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3T05:50:24.33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4904 13511 191,'0'0'50,"0"0"-43,0 0 5,0 0 10,0 0 3,0 0-11,0 0-10,0 0-4,6 0 12,-16 0 0,-1 0-3,-1 0-9,-4 0-11,-1 0-32,-2 0 8,-2 0-17,0 0-36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3T05:52:45.05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8853 2868 67,'0'0'43,"0"0"13,0 0-25,0 0-8,0 0-11,0 0-7,0-13-4,0 10 6,0 3 6,0-2-1,0 0 10,0 2-8,0-3 7,0 3-2,0 0-10,0-5-9,0 5 3,0 0-3,0 0 0,0 0 0,0 0 0,0 0 0,0 0 2,0 0 7,0 0-3,0 0-6,0 0-4,0 0 3,0 0-5,0 0 0,0 0-6,0 0 8,0 0 1,0 5 3,12 5 1,3-1-1,0-1 3,7 4 6,-2-1-6,7-2-2,1 2 6,1-5 11,8 0-12,-4-2 1,4 3-4,5-3 3,-4 0-1,7 1-3,-3-2-2,3 5-2,0-1 2,-11 0 0,4-3 1,4 2-1,-5-3-3,6 1 1,-2-4 1,-1 0 1,-7 0-5,6 0 5,2 0 0,-4 0 0,-2 0 0,6 0 4,-13 0-4,2 0 0,-1 0 0,1 0 0,0 3 1,-7-1-1,-3 3 1,5-2-2,-1 1 1,-2-2 0,8 2-1,-4 0 1,10-3 0,7 2 0,-1-2 0,6 2 1,1 2-1,3 0 0,-2-1 0,3 2 0,-7 2 0,-1-1-3,-8 0 3,4-2 0,1 3 0,3-4-2,1 1 2,2 0 0,-9 1 0,6-2 0,-12 3 0,1-2 0,-4 0-1,-5 0 1,3 0 1,-13-5-1,0 0 0,0 3 0,4-3 11,8 0-5,3 0 1,12 0-7,6 0 0,2 0-1,5 0 0,-1 0 1,-16 0 0,6 0 1,-9 0-1,-7 0-1,4 0 1,-2 0 4,4-3-1,4-1 4,7-2-7,7 6 0,-2-2 0,11-2 0,2 0 1,1-3-1,3 3 4,1-2-3,-4-1 4,1 0-4,-11-5 19,1 4-5,-15-3 17,7 2-14,1 1-15,3 1 1,9 3-4,-3 0 1,-2-1-1,-12 0 0,-2-2 0,-8 0 1,0-3 0,3-2 0,-8-3 3,4 2 3,-2-2 0,-12 0 6,1 1-1,-4-4 5,0 1-5,-3-5 2,-1 1-7,-4 0-3,1-1 2,-1 4-2,1-2-2,4 0 2,-9-7-4,2 8 0,5-6 0,-10 0 1,10-2-1,-10-3-1,0 0 1,0 3 2,0 2 6,0-3-1,0 5-7,-8-1 0,-4-2-2,-1 1-1,-9 2 3,2 3 0,-2-1 0,-4 1 0,7-1 0,-6-2 2,10 3 0,-5 0-2,12 3 1,-4 2 0,4 0 1,-1 2 0,-2-1-2,2-2 1,-3 1-1,2-2 0,2 0 1,-9 0-2,1 1 1,1 0-1,0 1-2,-6 3 3,1-3-2,7 7 2,-2-4 0,-7 2-1,10 0 0,-9 0-2,1-2-1,1 5 4,-11-6-4,7 3 3,-4-2 0,-7 2 1,1 0-1,-7-2 1,-4-1-3,-4-1 3,-1 1 0,-1 1-4,-5 0 4,6 1 0,6 4 0,-1 0 0,1 2 0,6 0-3,0 4 1,-4-6 1,7 2 0,-1 2 1,2-4 1,-1 0-1,-8 1 1,5 2-1,2 2 0,-5-6-5,5 4 5,2-4 0,2 2 2,-2 0-4,-2-2 1,1 0 1,1-1-1,-7-4 0,0 4 1,3-1 0,-5-3 0,-1 3 0,2 3-5,5 4 8,-6-4-3,5 6 0,-5-3-4,9 0 2,-2 3 2,-2-2-3,-8-1 3,-6-3 4,0-1-3,-10 0-2,-6 0 2,-8 0-2,5 4 0,0-1-2,-2 2 3,8 2 3,11-2-3,1 1 0,5 2 0,-2-3 1,6 3-1,-2-2 0,3 2 2,0 0-4,0 0 2,-3 0 0,0 0-1,3 0 2,0 0-1,6 0 0,-6 0 0,8 0 2,-1 0-1,2 0-1,3 0-1,-6 0-1,8 0 3,-2 0-2,-4 0 2,11 0-1,-4 0 0,6 0 0,5 5-2,-10 0 1,4 0-1,-10 3 2,2 0-1,-3-2 1,-1-1 0,-6 4 0,5-2 0,1-3 3,-1 0-7,-2 0 5,2-1-1,2-2 0,-4 3 4,7 0-4,3 3 0,-3-2-1,10-1 1,-5 0 1,10 0-1,0 3-1,0-3 1,3 5 0,-3-2-2,0-2 1,0 3 0,3-1 1,6 0-2,-6 1 1,2 0 1,1 1-2,-7-1 2,6 2 0,-5-3 0,3 2 0,-3 0-3,0 3 3,0-3 0,3 2 0,4-2-1,-6 3 0,3 0 1,0 0 0,-2 4-2,1-5 2,-1 6 0,-2-2 0,7 5-1,-7-5 0,3-1 0,2 3 0,1-2 1,-1 2-1,2-4 1,-4 2-3,9-1 3,-9-1 0,9 2 1,-4-3-1,-1 3 0,3 0 0,-2 0 0,0 0-1,1 4-1,-3-4 2,3-1 2,1 0-2,1-2 0,4-2 0,-5 2-1,5 0 1,0-1 0,-6 5 0,1-3 0,5 2 0,-4 0 0,-2 2 0,1-2 1,1 4-1,-2-3 0,2 1-1,3 3 0,-1-5 0,2 2 1,0-4 0,0 3 0,0-3 1,0 1-1,0 6-1,0-4 1,0 5-1,0 2 2,0 2-2,0 0 2,0-3-1,0 5 0,0-5-3,0 1 2,0-5-3,7 3-6,3-3 8,-5-2 1,5 2-2,1-3 3,-2 5 0,2-6-2,3 4-2,-6-3 3,7-1-1,0 5 2,0-7 0,0 4 0,0-1 0,0 1 0,1 0 0,-1 2 0,-2-1 0,0 2 0,2-3 0,0-2 1,1 0-1,2 0 0,-3-9-1,0 10 1,0-6 0,0-1 0,2 3 0,-4-5 1,2 0-1,-6 1 0,6 3-1,10-1 1,-2-3 0,4 5 1,6-5-2,1 1 1,4-1 0,4 2 0,-5-4 0,-2-2 0,-1-2 0,-4 0 1,-10 0-1,5 0 0,-10 0 0,0 0 1,-7 0 0,7 0 3,0 0-4,4 0 1,8 0-1,4 0 0,5-2 0,2-5 0,-1-1 0,-9 2 1,1 0 5,-9 2 2,-5 0-5,-5 4-2,0-3-1,-8 3 0,-2 0-14,3 0-47,-3 0-128,0 15 103,0-7-65</inkml:trace>
  <inkml:trace contextRef="#ctx0" brushRef="#br0" timeOffset="5566.5928">20023 3220 50,'0'0'0,"0"0"-7</inkml:trace>
  <inkml:trace contextRef="#ctx0" brushRef="#br0" timeOffset="12850.788">19011 2857 17,'0'0'50,"0"0"-5,0 0 28,0 0-1,0 0 8,0 0-23,0 0-28,5-48 24,3 37-26,-8 3-9,0 1-3,0 4-2,0 0-9,0 1-2,0 0 2,0 2 2,0 0-4,0 0-2,0 0 1,0-2-1,0 2 11,0 0 11,0 0-12,0 0 1,0 0-10,0 0-1,0 0 0,0 0-1,0 0 1,0 0-4,0 0 2,0 0 2,7 0-3,-7 0-11,5 0 8,6 0 3,-2 0 0,8 2 3,-2 2 2,0-1-1,8-2 1,9 4-2,-4-2 0,12 1 0,6 0 0,2-1 1,-6 0-1,3-1 0,0 0 2,-5-2 2,7 0-3,-2 0 9,-6 0-9,4 0-1,-7 0 4,-3 0-4,-6 0-1,-9 0 1,-4 0 0,2 0-1,3 0 1,1 0 0,8 2 0,4-2 1,-7 0 0,7 0-1,-2 0 0,3 0 2,-2 0 2,4 0-4,-2 0-1,6 3 1,1-2 3,2 4-3,6-2 0,1-3 2,-3 0 0,6 0 0,0 3-2,0 1 0,3 0 0,0 0 0,-6 0 0,-6 6 0,-2-5 0,-6 2 1,5-2 0,-10-1-1,3-3 0,3-1 0,-5 0 0,4 0 1,2 5-1,2-5 2,-4 0-2,2 3 0,-9-3 1,4 0-1,-2 0 0,-5 3 0,7 1 0,3 0 0,5 0 0,-5 0 0,2-1-1,-5-1-1,0-2 2,-6 0 0,-2 3 0,1-3 0,-2 0 2,-8 4-2,2-4 0,0 0-2,3 0 2,2 0 0,-1 0 2,-1 0-1,2 0 0,-5 0 2,8 0-3,5 0 0,-1 0-1,2 0 2,-6 0 3,7 0-4,-7 0 0,0 0 0,1 0 1,-3 0-1,2 0 0,5 0 0,-11 0-1,-3 0 0,3 0 1,-1 0 0,2 0 1,-5 0-1,-3 0 2,1 0 10,2 0 8,-6 0-7,6 0-7,-5 0-1,3 0-3,-1 0 1,1 0-2,-3 0 0,2-4-1,-4 1 0,1 3-1,-6-2 2,0 2-1,-1 0 0,-2 0 0,0 0 1,0 0 1,0 0 2,0 0 6,0 0 7,0 0-11,0 0-4,0 0-2,0 0 0,0 0 2,0 0-2,0 0 0,0 0 2,0 0-1,0 0-1,0 0 0,0 0-3,0 0-41,-2 0-104,-21 0-207</inkml:trace>
  <inkml:trace contextRef="#ctx0" brushRef="#br0" timeOffset="15473.9249">11771 1154 369,'0'0'0,"0"0"-43,0 0-84,0 0 127,0 0 21,0 0 60,-96-24-76,86 14-4,4 0 5,-6-4 57,4 0-20,-4-2-2,2 2-29,-5-2-2,7 3 32,-3-4-13,6 4-15,-5-2-4,10-1-1,-5-2-8,2 1-1,3-2 1,-7-1-1,7 0 5,0 0-3,0-2 2,7-1-2,11-1-1,6 1-2,6-2 2,3 3-2,-2 5-3,-5 5 4,-9 5 3,3 3-3,-5 4-4,5 0 0,5 0-1,-1 0-1,3 3 2,1 10 4,-8 2-3,-2 9-1,-6 1 1,-4 10 1,-8 1-1,0 5 3,0-5 0,0 2-2,-8-1 2,-19 2 0,-3 0 14,-3-1-1,3 1 1,-4-8-13,4-4 5,10-4-3,7-5 0,-2-4-2,10-8 1,5-1-1,0-2-1,0-2 0,0-1 2,0 3-2,0-3 0,0 1 4,0-1 16,0 0 3,0 0-5,5 0 1,28 0 4,7-5-1,14-9-8,6-3-10,7-1-4,-2 4 0,4 0 0,-6 6-14,6 1-13,1 5-24,-6 2-9,-1 0-36,-13 4-66,-1 6-54</inkml:trace>
  <inkml:trace contextRef="#ctx0" brushRef="#br0" timeOffset="16690.8676">12325 1628 120,'0'0'65,"0"0"-40,0 0 31,0 0 35,0 0 14,0 0-43,0 9-20,0-9-25,0 0-7,0 0 0,0 0-9,-4 0 1,-3 0-2,-1-3 1,-4-3-2,2 1 2,2-3-1,3 5 1,5-4 1,0 2-2,0-3 1,0-4-1,0 0 2,5-3-4,3 3 4,7 1-1,-8 1-1,-4 8 0,-3 2 2,0 0-2,0 0-1,-3 0-3,-27 0 2,-15 0 0,-12 0 2,0 2-3,20 3 3,11-5 0,21 0 0,5 0 0,0 0 0,0 0 0,0 0 5,0 0 2,0 0 14,5-7-12,10-5-6,-4 4-3,-7 3 6,-4 2-3,0 3-3,0 0 0,0 0 0,0 0-7,0 0-12,0 0-11,0 0-7,0 0 17,0 4 15,5 6 4,-5-4-3,0-5 0,0 1 1,0-2 3,0 0 0,0 0 3,0 0 5,10 0 13,13-7 9,14-13-30,11-3-8,3 0 8,5 5 0,-7 5 7,-19 8 15,-13 5-11,-5 0-11,-12 0-4,0 0-4,0 0 1,0 0 4,-4 12 2,-16 4 1,-5 1 1,0-2 1,2-3-1,7-7 3,6 0-4,5-5-3,5 0 2,0 0 1,0 0 3,0 0 2,-3 0 2,3-5-1,-7-12-5,7 2-2,-5 2 2,2 2-2,-2 3 0,-2 1 1,1 6 0,-9 1-3,-6 0-3,-5 0 2,4 0 2,0 3-3,14 7 3,-4-1-4,12-3-13,0 0-3,0 0 7,0-1-2,0-1 6,5-1 3,10-1 6,0-2 1,0 0-6,-1 0-13,-3 0-27,-11 0-54,0 0-29</inkml:trace>
  <inkml:trace contextRef="#ctx0" brushRef="#br0" timeOffset="42897.6384">16766 6478 62,'0'0'179,"0"0"-141,0 0-5,0 0 61,0 0-15,0 0-39,0 0-11,0 0-15,0 0 7,0 0 12,0 0 5,0 0 5,0 0-5,0 0 5,0 0-15,0 0-2,0 0 1,0 0 2,0 0-12,0 0-3,0 0-2,0 0-4,0 0-2,0 0 2,0 0-1,0 0 0,0 0-1,0 0 0,0 0 0,0 0 0,0-3 4,0 2-4,0-2-2,0-1-4,-15-3-1,-7 2-5,5 1 1,-6 0-3,-6 4 4,-2 0-5,-4 0 2,-4 13 4,-3 2 3,0 2 0,2 1 0,8 2 0,-1-3 1,11-2-1,2-3-1,12 2 1,-4-3 0,9-4 0,3 2 0,0-3-1,0 1-10,0-2 2,0 10 6,0 0-2,20 4 1,-2-4 1,16 1 3,8 4 5,6-3-5,2 1 5,2 0-3,2-1-2,1-1 3,-5 1 0,-8 5-3,-5-6 0,-4 1-2,-10-2 1,-7 0 0,-11-4-3,1 1 4,-6-3-5,0-3 4,0 3 0,0 3 1,-22 2 4,-6 2 3,-17-4 5,-14 4 3,4-5-12,-3-7 5,1 0-2,-7-2 1,-1-2-5,-2 0 2,-7 0-1,7 0-3,11 0 2,0-2-2,18-6 1,4-3-2,4-1-4,12 3 2,6-5-16,12-2-17,0-3-52,39-4-143,24 1-221</inkml:trace>
  <inkml:trace contextRef="#ctx0" brushRef="#br0" timeOffset="43423.2111">17527 6208 153,'0'0'249,"0"0"-168,0 0-29,0 0 15,0 0-5,0 0-23,-5-4-18,5 4-18,-3 0-3,3 0 0,-7 0 0,7 0-2,-5 0-1,-10 1 3,-2 11 2,0-2-2,-1 0-1,-12 5-1,6-2-3,-2 2-10,-6-4-35,12 2-67,5-10-66,3-3-9</inkml:trace>
  <inkml:trace contextRef="#ctx0" brushRef="#br0" timeOffset="43961.6821">17356 6510 513,'0'0'82,"0"0"-77,0 0 11,0 0 85,0 0-30,0 0-51,-6 0-14,6 0 4,0 0 5,0 0-8,21 0 1,11 0-1,20 0 3,5 0-3,6 0-2,-2 0-4,4 0-1,2 0 2,1 0-2,8-10-3,-9-1 2,-4 0-18,-3 1 10,-21 2-7,-14-1-2,-12 5 0,-13 0-7,0 4-29,-5 0-74,-32 0-99,-21 14-59</inkml:trace>
  <inkml:trace contextRef="#ctx0" brushRef="#br0" timeOffset="44256.3281">17420 7066 582,'0'0'80,"0"0"-69,0 0 2,0 0 111,0 0-32,0 0-51,167 16-30,-120-27 1,3 6-7,4-7-4,6 7 0,0-5-2,2-2-10,8 6-18,-6-5-9,-7 4-45,6-2-91,1-5-126</inkml:trace>
  <inkml:trace contextRef="#ctx0" brushRef="#br0" timeOffset="44660.986">18740 6067 439,'0'0'155,"0"0"-16,0 0-53,0 0-9,0 0-33,0 0-16,0-45-4,0 45-12,0 0-12,0 8-21,0 16 1,1 14 18,21 15 2,0 6 13,-2 9 0,-8-1-2,-1-2 4,3-1-13,-3-7-2,-2-2 0,1-2-10,5-4-1,-8-4-1,3-3-4,3-4-19,-5-9-17,-1-3-14,-4-7-25,-3-6-50,5-13-74</inkml:trace>
  <inkml:trace contextRef="#ctx0" brushRef="#br0" timeOffset="45193.0636">18582 7178 325,'0'0'127,"0"0"-116,0 0-4,0 0 63,0 0 8,0 0-38,-20 20-17,20-20 7,0 5-3,0-5 26,0 4-11,0-4 7,0 0 0,0 0-14,0 0-8,0 0-10,5 0-8,10 0-9,14-4-3,11-9 0,9-1 2,7 3-4,8 2 2,0 0 3,-8 2-1,3 2-6,-9-1-6,4 1 1,-11-3-1,1 5-13,-4-1-13,-5 3-4,-2-4-16,-6 5-29,0-2-12,3-1-53,-3 2-86</inkml:trace>
  <inkml:trace contextRef="#ctx0" brushRef="#br0" timeOffset="45829.4044">18805 7551 355,'0'0'214,"0"0"-137,0 0-19,0 0 27,0 0-30,0 0-18,37-24-28,-17 20-9,2-5 0,-6 9 3,4 0 4,0 0-7,2 0-2,0 0 1,-2 21-4,7 6 3,-4 5 2,2 15 0,-10 6-20,-6 10-3,-9 4 15,0-4-7,0-8-9,0-13 16,-9-6 3,-2-13-2,1-2 6,1-10 1,-4-7 5,11 1 4,0-5 23,-4-5 23,6-27 2,-2-15-49,2-18 7,0-9 18,0-1-10,10 1 8,5 14 3,0 8-10,-6 10-15,6 7-8,-5 3-1,13 5-11,7 1 0,15 1-21,9 5-26,21 3-30,6 2-30,0 2-50,-7-2-76</inkml:trace>
  <inkml:trace contextRef="#ctx0" brushRef="#br0" timeOffset="46228.4088">19755 6627 401,'0'0'148,"0"0"-69,0 0-11,0 0-10,0 0-45,0 0-13,15 16-9,10 19 9,14 11 43,9 6-8,-3-4 20,4 2-36,-2 1 0,-4-4-11,-1-2-4,0-3-4,-5-3 0,-2-7-4,5-2-15,-12-7-31,2-3-40,-1-8-71,-9-12-93</inkml:trace>
  <inkml:trace contextRef="#ctx0" brushRef="#br0" timeOffset="46527.7724">20320 6524 379,'0'0'110,"0"0"-46,0 0 12,0 0-33,0 0-43,0 0 5,-107 114 6,67-42 32,2 5 18,-7-2-14,10-10 7,3-3-21,5-7-16,-3-1-9,3-5-5,5-6-1,-3-8-1,10 1-1,2-8-26,4-1-35,9-5-25,0-9-47,0-13-197</inkml:trace>
  <inkml:trace contextRef="#ctx0" brushRef="#br0" timeOffset="47420.2402">21031 6205 352,'0'0'121,"0"0"-120,0 0 11,0 0-2,-3 117 66,-12-46-21,3-2 20,1 3-25,2-5 9,1-3 0,3-7-10,-3-3-26,-4-7-8,8-7-5,-7-3-6,7-5-2,4-7 2,0-2-4,0-8 1,0-3 0,0-7-1,0 0-5,0-5 5,-8 0 0,3 0 12,0-17 0,-7-11-8,2-8-3,-5-2-1,0 2-6,-2-7 2,7 1 1,-5-2 2,4-1 1,2-4 12,-2-1 0,11 3 4,0-1-12,0 9 15,0 5-18,11 9 4,-2 6 6,2 8-1,-7-1-5,1 11-4,-5 1 11,1 0-12,4 0-3,0 0-16,12 20-1,10 15 20,5 12 2,8 8 1,-3 0 2,9-5-2,-5-6-1,-3-8-1,2-7 0,-11-8-1,-4-6 0,-2-3 1,-13-7 0,5 0-1,-10-5 2,7 0 3,0 0 4,8-17 16,12-19-5,-2-7-8,-4-15 10,0-13-17,-5 1 5,-4-4-10,-7 9 7,2 6-1,-7 3 7,-2 9-6,5 7-4,-3 7-3,-1 3-3,3 3-8,-2 8-3,-4 1-11,9 8-19,-10 6-17,0 4-17,0 0-35,0 0-92,0 0-209</inkml:trace>
  <inkml:trace contextRef="#ctx0" brushRef="#br0" timeOffset="49804.3575">20413 3263 295,'0'0'73,"0"0"26,0 0-58,0 0 9,0 0 14,0 0 18,-4-101-37,4 86-6,0-3-1,0-4-4,0 5-13,0 1 3,0 2-1,0 6-10,0 4 5,0 3-5,0 1-2,0 0-11,0 0-2,0 0-5,0 0-1,0 0-9,0 0 0,4 6 0,1 12 17,6 8-4,4 6 3,2 5 1,3 8 0,7 4 0,-4 1 1,6 5 3,2-2 0,-10 0-4,7 1 0,-10-7 1,-1 0 3,2 0-3,-6 3 0,2 2-1,0 3 0,-2-1 1,2 4 0,2-5 0,-2 1-1,-6-9 1,2-1-1,-7-8 0,2-2 0,1-5 0,-5 2 0,4-2 0,6 3 0,-7 2 1,10 4-1,0 2 0,-3-1 2,3 2-2,2-5 0,-6 5 0,5-4 2,-8-2-2,-3-2 0,2 2 0,-4-2 0,2 3 0,-3-4 0,4 8 0,-1-6 0,2-5 0,-2 2 0,-2-4 1,2 0-1,5 0 0,-5 0 0,2-4 0,-4 2 0,4 2 0,2 2 0,-4-2-1,5-2-2,-2 0 0,2-2-1,2-4 1,-7 3 2,5-5-1,-9-2-1,3 6 0,-1-4 1,2 4-1,2 5 0,-2 3 0,8 1-1,-9 2-3,1 1 0,1-1 2,-2-5 1,1-1 2,-5-5-2,6-1 4,-2-3-1,-4-1 2,5-1-2,-4-1 1,4 1 0,-1 2 0,-3-3-2,3-2 2,2 1-1,-4-5 1,3 2 1,-5-3-1,0 0 2,0-5-4,0-2 2,0 0 0,0 0 0,0 0-1,0 0-4,-17 0-9,-18-26-22,-17-19-132,-8-24-274</inkml:trace>
  <inkml:trace contextRef="#ctx0" brushRef="#br0" timeOffset="50914.2354">20635 3416 111,'0'0'64,"0"0"-14,0 0-9,0 0 16,0 0-21,0 0 5,5-78 8,-2 62-3,-3 3 6,0-1-10,5 1-8,-5-3 12,0 0 7,0 1-15,0-5-9,0 5-4,0 3-3,-5 1 8,2-1-24,-2 3-5,-2 3 1,2 1 0,0 2-2,2 2 0,0 1 0,1-4-2,0 4 4,2 0-2,-1 0 0,1 0 0,-4 0-3,1 0 1,-2 0-4,-4 0 1,-6 5-2,-8 14 4,1 3 0,-3 4 3,-2 1 0,6-3 2,1-1 2,5-1-2,-1-5 3,3-6-3,5 5-1,-9-6-1,7 0 2,5-3 0,2-3 0,-4-2-2,7-2 1,0 0 3,0 0 7,0 0 3,0 0 19,0 0 1,0 0 4,0-6-17,0-6-9,0-10-12,0 5 2,0-6 0,0-2-1,0-2-1,7-2-1,-4 5 1,2 1 0,5 3-1,2-4 1,4 0-1,10-2 0,0 2-35,-2 6 35,1 4-11,-7 5 11,-3 6-4,2 3-1,11 0-9,13 12 3,20 17 7,8 5 5,0 3 0,1-4 1,-7-1-1,-11 3 0,-2-3 0,-1 6 4,-2-5-4,-5 5-23,1 0-41,-8-2-39,-5-4-12,1-5-32,-23-8-50,-8-11-64</inkml:trace>
  <inkml:trace contextRef="#ctx0" brushRef="#br0" timeOffset="53773.0478">11951 3553 16,'0'0'12,"0"0"1,0 0-13,0 0-5,0 0 5,0 0 0,19-28 3,-19 24 74,0 1-21,0-2-43,0 4 31,0-1 6,0 2-10,0-2 1,0-1-19,0-1-2,0 0 10,0 4 26,0 0-48,0 0-8,0 0 0,0 0 4,0 0 14,0 0 19,0 0-34,0 0 0,0 0 4,0 0 13,0 0-18,0 0 1,0 0-2,0 0-1,0 0 0,0 0-1,0 0 0,0 1-1,12 11 2,3-1 0,0 5 7,5 3-3,2-3 18,-2 1-1,5 1-12,5 6-7,-12-2 2,9 1 8,-5 2-6,-2 3-6,7-4 11,-6 3-7,-1 3-1,2-2 1,2-1 0,-6 0-1,4-1 7,1 2 0,2-1-6,-5-5-2,-1 6 0,1-2 0,-2 2-2,4 2 0,-7-1 0,0 5 1,3-3-1,2 3 0,-4-2 1,-1 0 0,6-2-1,-1 2 1,5 0-1,2-4 0,0 7 1,0 0 2,-7-8-3,8 5 1,-9 0-1,-4-5-1,8 3 1,-1 0 0,1 1 0,6 0 2,3-2-2,4 1 0,6-3 1,0 3 1,3-1-4,0-1 4,-6-1-3,4-2 2,2 0-1,-6 2 0,6-1 0,-6 1-3,6 2 3,0-3 0,3 4 0,4-3 0,9-2 0,-8-3 2,7-4-1,-6-1 8,-9-2-5,3 0 1,-11-3-3,-2 5 2,-3 1-4,5 1 0,0 8 0,0 3 0,4 4 3,13 2-2,-6 3 2,-4-2-2,-1-5-1,-4 0 0,-2-7 0,-6-2 3,6-1-3,-7-2 8,-3 2-7,3-2-1,-3 4 0,5-4 2,0 0 6,-4 0-6,0 3-1,6 0 1,3 3-1,-2 6-1,7-1 5,6 1-5,4 3 2,2-7-5,9 4 6,1-4 0,8-6-1,-4 5-1,-11-5-1,-5 3 0,-4-5 0,-12-3 2,-3-2-1,-3 2-1,-10-2-3,9 2 3,-3 1 0,0 2 0,12 1 2,-3 3-6,7 2 5,1-1-2,-1 3 2,-5-9-2,-2 3 1,-6-5 0,-4-7 1,0 1-1,5 1 0,-7 2 0,12-1 0,1 2 1,2 7-1,7-4 0,-10-4-1,9-2 2,-9-4-1,-8-1 0,-5-1 3,-7-3 0,-12 0 0,-1-2 2,-2-1 6,0 0 2,0 0-8,0 0 2,0 0 0,0 0 4,0 0-8,0 0 0,0 0 0,0 0-3,0 0-13,0 0-48,-17-7-52,-17-25-110,-11-23-266</inkml:trace>
  <inkml:trace contextRef="#ctx0" brushRef="#br0" timeOffset="55235.1642">12243 3380 153,'0'0'80,"0"0"-44,0 0 13,0 0 42,0 0-24,0 0-34,0-8-8,0 8-18,0 0-4,0 0-3,-7 0 0,2 14-2,-10 12 2,0 6 2,-4 5 2,-4 12 16,-4-2 21,-1 8-8,-2-4-4,5-5-11,-4-5-3,9-4-1,2-2 21,3-4-20,-1-10-11,6-4-1,5-8-5,5-5 4,0-4-2,0 0 6,0 0-2,0 0 6,0 0 9,0 0 14,0 0 13,0-4-12,0-15-22,0-5-9,0-1-3,0 2 1,0 1-1,0 2 4,-3-2-4,3 1-4,-7 1 3,7 1 1,0-3-1,0-2-4,0 3 5,0 0-1,0-2 1,0 1 0,0 3 1,0 1-1,0 1 0,0 7-1,0 3 1,0 4 0,0 2 1,0 1-1,0 0 0,7-3 1,-7 0 2,0-2-2,0-1 4,3-1-2,-3 4 2,0-1 2,0 4-1,0 0-6,0 0 0,0 0-6,5 0-2,2 0 1,12 0 1,4 7 6,19 5 0,10 0 0,8-1 8,7 2 2,6-1-6,-2 0 2,-8 5-6,2 5 0,-8-3 1,-1 2 0,-15-1-1,-11 2 0,-3-7 1,-8-2-1,-4-2-2,0-3 1,-10-1-5,-2-1-5,9 6-47,-9 3-46,2 7-21,-5-2-51,0-13-56</inkml:trace>
  <inkml:trace contextRef="#ctx0" brushRef="#br0" timeOffset="90131.8555">10210 5410 9,'0'0'52,"0"0"-2,0 0 3,0 0-32,0 0 2,0 0-7,0 0 15,0 0-20,20-91-6,-20 84-2,0-3 3,0 4-4,0-3 8,0 7-3,0-2 12,0-2-3,0 1 1,0 5 1,0-1-12,0 1 7,0 0-1,0 0 9,0 0 3,0 0-8,0 0-3,0 0-2,0 0 0,0 0 9,0 0-1,0 0 13,0 0-7,-12-4-11,7 1 1,-5-4-1,2 7-10,1-1 3,2 1-5,2-4-2,3 4 0,0 0 0,-3 0 0,3 0-3,-7 0 0,2 5-4,-5 10 6,2 16 1,-8 4-4,5 1 2,-4 6 1,8 2 1,-5 3 0,9 8 0,3 1 0,0-4 0,0 0 1,0-6-1,0-6-6,18-4 6,1-7 0,8-4 0,6-5-1,5-3 0,18-7-3,6-2 4,16-8-6,6 0-27,1-3-22,-1-17-12,-17 3-19,-2-1-66,-17-1-49</inkml:trace>
  <inkml:trace contextRef="#ctx0" brushRef="#br0" timeOffset="90709.8934">10409 5571 191,'0'0'66,"0"0"-42,0 0 44,0 0-22,0 0-24,89-125 11,-34 105-30,-5 7 3,2 4-5,-3 6 6,7 3-1,1 0-5,4 4-1,-10 17 0,5 10 0,-8 0 0,-4 1 0,-9 0 0,-5-3-6,-12-3 3,-11-4-4,-2-6 1,-5-3 6,0-5 1,0-3 12,-12-4 29,-3-1 22,-7 0-25,2 0-19,-1 0 21,-3-4 6,9-11-14,0-9 8,5-6-12,2-5-8,3-7-4,5 1-13,0-3-3,0 3-1,0 4-5,13 3-8,9 5-1,1 2-7,11 4-33,7 0-17,1 7-37,2 11-8,-9 5-78,-8 0-75</inkml:trace>
  <inkml:trace contextRef="#ctx0" brushRef="#br0" timeOffset="90989.5044">11378 5426 256,'0'0'90,"0"0"-47,0 0-25,0 0 29,0 0-6,0 0-15,107-67-16,-62 44-6,3 1-4,1 0 4,-1 0-4,3 6-1,-6-1-17,3 8-39,-13 1-37,-4 6-90</inkml:trace>
  <inkml:trace contextRef="#ctx0" brushRef="#br0" timeOffset="91250.6098">11491 5654 225,'0'0'145,"0"0"-145,0 0-27,0 0 27,0 0 55,0 0-39,126-29-8,-84 15 0,6-3-2,4 0-1,-2-1-1,14-4-4,-4 1-22,-8-5-16,1 4-42,-2-6-8,-8-4-129</inkml:trace>
  <inkml:trace contextRef="#ctx0" brushRef="#br0" timeOffset="91565.4088">12132 5050 289,'0'0'148,"0"0"-60,0 0-26,0 0-22,0 0 33,0 0-27,-58-105-21,58 105-25,0 0-15,0 4-8,0 19-9,6 13 32,13 6 0,4 5 0,-1 2 0,-4 1 1,2 2 0,5-7 3,-1 2-4,3-11-6,-9-4-1,5-4-14,-8-6-8,1-7-23,-3 2-15,-8-2 18,5 7-52,-10-12-31,5 0-37</inkml:trace>
  <inkml:trace contextRef="#ctx0" brushRef="#br0" timeOffset="91984.6753">12535 4763 164,'0'0'285,"0"0"-167,0 0-90,0 0-20,0 0-8,0 0-3,66-58-3,0 90 6,10 13 7,-8 13-6,-11 4 4,0 6 8,-15 5 2,-12 0-2,-5 9-5,-10-5-7,-12 4-1,-3-4 3,-15 3-3,-28-2 0,-21 6-4,-19-2-14,-4 7-13,-12-2-32,7-7-41,20-16-136</inkml:trace>
  <inkml:trace contextRef="#ctx0" brushRef="#br0" timeOffset="92794.9526">10312 6831 279,'0'0'106,"0"0"-58,0 0-3,0 0 1,0 0 22,0 0-19,-45-71-20,45 71-25,0 0-4,0 5-12,0 33-18,-5 17 30,5 12 4,0 15 19,0 4-16,0-1 5,0-7 7,17-6-13,13-18-1,3-4-4,6-9 0,1-7 3,-2-5-1,1-7-2,1-2-1,-2-4-7,-2-7-24,7-3-28,-1-6-43,-5 0-91,-6-31-69</inkml:trace>
  <inkml:trace contextRef="#ctx0" brushRef="#br0" timeOffset="93192.7393">10715 7151 175,'0'0'155,"0"0"-94,0 0-32,0 0-14,0 0 23,0 0 3,-25-94-36,59 87-3,21 7-2,-2 0 6,16 0-2,0 26 0,4 7 0,-9 5-2,-11 5-2,-3-3-2,-16 0 1,-19-4-3,-5-4-6,-10 0-2,-10-9 11,-13-5 1,-11-11 11,7-2 20,12-5 41,-7 0 4,2-28-22,-1-16-7,1-11-13,13-12-20,0 0 9,7 6-8,10 2-15,20 6-10,9 5-12,6 7-29,4 14-28,-4 1-78,-3 3-144</inkml:trace>
  <inkml:trace contextRef="#ctx0" brushRef="#br0" timeOffset="93478.5996">11716 6995 414,'0'0'61,"0"0"-37,0 0-8,0 0 42,0 0-43,112-145 14,-62 104-16,5 4-7,2 2-6,2 1-6,-9 9 3,-5 12-23,-15 13-51,-12 0-98,-18 13-60</inkml:trace>
  <inkml:trace contextRef="#ctx0" brushRef="#br0" timeOffset="93665.7923">11749 7277 527,'0'0'27,"0"0"-27,0 0-51,0 0 51,0 0 24,0 0-11,214-80-13,-128 41-19,9 1-8,-8-6-40,-4-5-105</inkml:trace>
  <inkml:trace contextRef="#ctx0" brushRef="#br0" timeOffset="93899.3581">12631 6478 547,'0'0'141,"0"0"-21,0 0-65,0 0-3,0 0-34,0 0-18,-51-53-17,51 88-60,5 15 64,14 23 11,8 7 2,-1 2 2,-4-4-2,-2-3-5,-3-9-48,-12 8 9,-5-3-23,0-2-50,-5-18-116</inkml:trace>
  <inkml:trace contextRef="#ctx0" brushRef="#br0" timeOffset="94250.0028">13037 6024 176,'0'0'545,"0"0"-545,0 0-7,0 0-21,0 0-16,0 0 32,84 72 4,-41 18 8,-4 26 7,-19 33 1,-13 24-8,-7 21 2,-37 20-2,-27 1 3,-13-3-3,-1-13-21,-3-36-37,8-27-47,9-34-41,-13-18 122,-13-15-105</inkml:trace>
  <inkml:trace contextRef="#ctx0" brushRef="#br0" timeOffset="376330.3074">11118 8052 228,'0'0'46,"0"0"17,0 0 26,0 0-22,0 0-5,0 0-16,0 0-13,20-46-9,-20 45-2,0-4 4,0 2-7,0 2 4,0-3 8,0 2-9,0 2-10,0 0 1,0 0 8,0-1 1,0 1-5,0-5 5,0 5 2,0-5 1,0 3-7,0-2-10,0 0-7,-6 4 6,1-4-7,5 4-1,0 0 0,-4 0-5,-12 0-5,-9 19 2,-17 29 6,-13 22 0,-4 15 3,-5 17 0,1 5 1,9-1 2,9-5 2,15-7-5,20-7 0,10-11 0,0-4 2,0-6-2,22-11 0,5-13-1,13-4 1,5-5 2,8-9-2,1-7-8,6-7 3,7-10-29,-7 0-27,-3-4-7,0-28-23,-8-9-23,-8-6-258</inkml:trace>
  <inkml:trace contextRef="#ctx0" brushRef="#br0" timeOffset="376787.0986">11334 8439 489,'0'0'92,"0"0"-34,0 0 12,0 0-23,0 0-39,0 0-8,121-67-4,-64 85 4,-1 19 8,0 11 1,-8 6-7,-9 10-1,-1 0 0,-1 7 7,-7-9-5,-12-9-2,-9-6 0,-9-13-1,0-7-1,0-6 1,-15-11 7,-12 0 1,0-10 6,-3 0 14,2-5 15,14-20 2,4-13-16,5-13-5,5-11-13,0-3-1,29-3 6,4 6-6,4 7-8,5 11-2,0 13 0,-6 12-9,14 14-36,6 5-90,12 5-92,-1 14-208</inkml:trace>
  <inkml:trace contextRef="#ctx0" brushRef="#br0" timeOffset="377052.2961">12084 8696 663,'0'0'81,"0"0"-57,0 0 30,0 0 8,0 0-50,0 0-12,112-39-2,-47 28 2,4-1-1,-1-2 6,6 1-5,-6-1 0,-4-3-4,4 12-31,3 4-44,-9 1-105,-4-4-214</inkml:trace>
  <inkml:trace contextRef="#ctx0" brushRef="#br0" timeOffset="377284.5033">12294 8924 638,'0'0'134,"0"0"-68,0 0-66,0 0 5,0 0 7,0 0-10,124 0-2,-32 0-6,2 0 3,1 0-16,2 0-18,-10 0-41,4 0-22,-13 0-123</inkml:trace>
  <inkml:trace contextRef="#ctx0" brushRef="#br0" timeOffset="377695.2687">13169 8388 323,'0'0'198,"0"0"-99,0 0-56,0 0-5,0 0-36,171-62 1,-97 62-2,-9 10 4,-8 17-3,-17 5-2,-13 8 8,-16 6-7,-11 7-1,-27 6 8,-33 3-2,-18-7 29,-6-8-22,17-8-6,17-12 2,20-9 1,20-8-9,5-3 1,5-5 4,0-2 1,27 5 22,26-4 26,26 1-16,9-2-30,13 0-6,4 0-3,-5 0-29,11 0-33,-4 0-30,-3-17-73,-17-16-242</inkml:trace>
  <inkml:trace contextRef="#ctx0" brushRef="#br0" timeOffset="377927.8734">14263 8161 535,'0'0'142,"0"0"-122,0 0-18,191 63 15,-122 18 1,-6 21-10,-18 8-6,-15-2 9,-21 4-5,-9-6 19,-9-9-23,-46-6 2,-17-14 0,-23-10-4,-10-8-4,-16-5-38,-11-19-94,12-16-258</inkml:trace>
  <inkml:trace contextRef="#ctx0" brushRef="#br0" timeOffset="378446.0112">11985 9335 579,'0'0'29,"0"0"-26,0 0-3,-147 198 77,83-96-27,12 12 9,5 0-19,19-1-15,23-6-21,5-16 10,12-14-6,26-10-8,19-3 8,17-16-8,21-10-4,7-12-16,15-16-47,4-10-61,-9-6-123</inkml:trace>
  <inkml:trace contextRef="#ctx0" brushRef="#br0" timeOffset="378788.8705">12462 9726 609,'0'0'86,"0"0"-48,0 0-32,0 0 1,0 0-3,162 101 9,-107-23 4,-18 13-1,-10 2-6,-19-8-2,-8-13-8,-3-22 0,-29-14 0,-2-18 0,1-9 10,0-9 12,2 0 35,3-31-2,23-19-1,5-24-11,0-17-29,37-11-11,23 3 8,7 12-11,-2 15-1,10 18-8,-3 15-18,-3 22-29,1 17-62,-8 0-91,-3 7-242</inkml:trace>
  <inkml:trace contextRef="#ctx0" brushRef="#br0" timeOffset="379008.4426">13315 10016 756,'0'0'105,"0"0"-10,0 0-54,0 0 10,0 0-39,0 0-12,147-126-13,-48 116-12,11 10-5,11 0-3,2 0-10,-9 0-54,-20 0-60,-26 6-91</inkml:trace>
  <inkml:trace contextRef="#ctx0" brushRef="#br0" timeOffset="379227.8327">13434 10399 481,'0'0'219,"0"0"-89,0 0-47,0 0-1,0 0-33,0 0-45,28-9-4,61 6-20,24 3-7,15 0-24,10 0-33,3 0-45,1 0-34,-8 0-131</inkml:trace>
  <inkml:trace contextRef="#ctx0" brushRef="#br0" timeOffset="379547.1592">15004 9870 560,'0'0'163,"0"0"-46,0 0-8,-145-81-39,61 81-37,-21 41-7,4 24-8,16 28 2,22 8-19,29 1-1,22-2-10,12-14-22,20-10 8,29-20-25,3-12 25,-4-22 4,-6-12 5,-7-10 15,-11-5 0,-14-27 9,-10-12 12,0-6 1,-39-5 2,-24 4-11,-24 4-2,-4 15-11,19 13 0,17 11-1,35 8-39,20 17-92,15 15-67,45-11-49</inkml:trace>
  <inkml:trace contextRef="#ctx0" brushRef="#br0" timeOffset="379803.9806">15332 9654 714,'0'0'138,"0"0"-53,0 0-31,0 0-54,0 0-19,0 0 15,147 231 4,-132-92 0,-15 6 0,-10 2 0,-46-9 0,-28-12-1,-25-14-3,0-11-1,-1-26-22,5-23-11,-12-14-29,-7-28-51,-8-10-161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3T05:59:47.48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24384 5468 100,'0'0'22,"0"0"19,0 0-13,0 0 30,0 0 10,0 0-14,0 0-15,-40-117 5,38 102-4,-1-2-10,-4 8 5,5 0-20,-1 4 4,3 1 3,0-1-2,0 5-10,0 0-10,0 0 1,-5 0-2,5 0 1,0 0-4,0 0-2,0 0-8,0 0-1,0 15-3,0 12 9,0 11 7,5 5-3,0 4 5,5 1 0,-2 1 1,6-4-1,-3-4 0,-2-5 1,1-9-1,-5-5 0,-4-8 0,6-6 0,-7-7 2,2-1-1,-2 0 1,0 0 26,0 0 13,5 0 18,3-8 21,12-16-45,22-16-32,15 0-3,18-10-7,9 8-3,0-2 4,-1 7 5,1 0-13,-6 6 10,3-5 2,-3 6 2,-2 3 7,-16 3-7,-2 6-7,-14 1 7,-21 7 0,-8 5 7,-10 0-7,-5 5 0,0 0-1,0 0-15,0 0-55,0 0-43,-6 32-62,-14 14 109,-4 2-66,2-8-77</inkml:trace>
  <inkml:trace contextRef="#ctx0" brushRef="#br0" timeOffset="989.1406">24370 7086 226,'0'0'75,"0"0"-57,0 0-11,0 0-5,0 0 6,0 0 6,-35-114 12,27 101 7,3-1-6,-2 1 5,2-2-6,2 3 2,3 2 22,0 4-32,-7 2-8,7 4 5,0-4 7,0 4-6,0 0-14,0 0-2,0 0-5,0 0 0,0 0-11,0 19-6,0 13 15,0 11 1,0 9 5,0 3 1,0-2 0,10-5 2,2-7 0,-2-9 2,2-9-1,-9-6 6,0-9 0,1-6-4,-4 3-4,3-5 5,-1 0-3,-2 0 6,5 0-7,1 0 8,-1 0-5,10 0 6,11-7 3,27-23 1,4-9-15,12-4 4,-8-2-4,0 1 11,-5 0-8,6-3 6,9 3-7,-3-1 4,-1 0-7,-10 8 2,-3 0 1,-13 10-2,-9 6 0,-17 10 6,-3 3-12,-12 8 4,0 0-37,0 0-28,0 17-110,0 20 58,0 3 14,0-3-50</inkml:trace>
  <inkml:trace contextRef="#ctx0" brushRef="#br0" timeOffset="1941.871">24081 8217 369,'0'0'113,"0"0"-86,0 0-27,0 0-1,0 0-9,0 0 10,0-5 0,0 7 1,0 9-1,-7 5 4,7 2-2,0 1 9,0 6 5,0-2-4,0 9-7,0 0 4,7 5 9,-4 2-11,9-3-1,-9 0-5,2 1 1,-3-5-1,3-4 0,-5-1 0,0-5 1,0-9 1,0 0-3,0-7 0,0-6 4,0 0-2,0 0 2,0 0 3,0 0 26,2 0 12,1 0-16,0 0-1,6 0-18,11-14 5,12-15-15,16-6 0,7-4-1,16-6 1,1-1 0,3 0-1,-3 1-1,-5 1 2,-7 2 2,-3 2 1,-12 4 3,-5 8-5,-15 5 22,4 6-5,-19 7-18,-5 3 1,-2 7-1,-3 0-31,0 0-25,12 0-56,6 15-42,12 14 48,-6 3-29</inkml:trace>
  <inkml:trace contextRef="#ctx0" brushRef="#br0" timeOffset="3090.2605">25510 9868 228,'0'0'52,"0"0"-18,0 0 8,0 0-10,0 0-10,0 0 20,-54-43-1,54 39-3,-2 4-10,2 0-8,0 0-3,0 0 10,0 0-4,0 0-12,0 0-9,-3 0-2,3 0-1,0 0 0,0 0-1,0 0-4,0 0-2,0 10-3,0 13 11,0 8-3,0 5 3,5 7 1,5 8 2,2 0 0,4 8-3,-7-1 2,1-3-2,-3-7 1,1-11 3,-3-10-4,2-12 0,-6-5 0,-1-8 5,0-2 6,0 0 40,0 0 22,4 0-9,-4 0-21,0 0-20,0 0-7,0 0-11,3 0 1,-1-2-3,6-2-5,-8-2 3,3-3-2,9-7-3,12-12 0,24-19 1,16-12-1,19-7 4,13-3-6,19 1 5,4 2 1,8-3 0,-5 1 0,-7 9 1,-19 5 0,-18 17-1,-11 5 0,-18 11 5,-14 5-7,-18 13 2,-17 3-5,0 0 1,0 0-4,0 0-28,0 0-21,0 0-45,-9 26-4,-14 13 46,-4 5-9,-10-5-114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3T06:02:56.10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10847 3268 126,'0'0'36,"0"0"-28,0 0-5,0 0 13,0 0 30,0 0-18,0 0 2,0 0-10,-3-48 6,3 39-3,3 2-2,1 3-2,1-2-18,-5 4 4,6-2 6,-6 4 6,0 0 0,0 0 2,0-2 3,0-1 3,0 1 4,0 0-15,0 0-11,0-2-3,0 0 0,0 1 2,0 2-2,0-3 3,0-1 4,0 0 2,0-1-7,0 3 9,0-2 7,0 2-5,0-2 1,0 0 2,0 0 16,0 4-9,0-2 1,0 2-14,0 1 2,0 0-1,0 0-6,0 0-2,0 0-3,0 0-8,0 0 7,0 0-1,0 0-2,4 0-1,11 0 1,17 0 4,16 0 1,16 0 4,8 0 5,11-7-2,11 3-4,-4-2-3,-8 1 0,-3 0 6,-7 5-7,3-4 0,-3 1 0,7-2 1,-11 4 1,-8-3 0,-11-1-2,-11 0 0,-7-2 2,-11 2 2,-5 0 2,-9 4 0,-4 1-2,3-2 2,-5 2 4,0 0-10,0 0 0,0 0-15,0 0-34,0 0-44,-13 0-51,-11 0 15,-18 0-13,9 0-29</inkml:trace>
  <inkml:trace contextRef="#ctx0" brushRef="#br0" timeOffset="496.0667">11563 2839 207,'0'0'66,"0"0"25,0 0-18,0 0-7,0 0 5,0 0-34,-63-100-2,63 95 3,-4 2-7,4 3-9,0 0-2,0 0-16,0 0-4,0 0-1,0 0-15,0 0 1,34 10 9,4 11 6,26 3 1,6 3 0,2 0 3,3 5 1,-3-2-3,4-2-1,1 0-1,-7-1 1,-3-2-2,-14 0 0,-8-1 1,-14-8 1,-23 6-1,-8-5 0,0 3-6,-27 3-3,-43 6 9,-14-2 17,-18-2-2,-7-3-8,11 0 0,19-6 0,26-5-7,23 2 0,14-8-4,16 5-29,0 2-25,0-2-27,16 7-21,37-8 19,32-9-58</inkml:trace>
  <inkml:trace contextRef="#ctx0" brushRef="#br0" timeOffset="1079.4221">12609 2862 250,'0'0'64,"0"0"49,0 0-70,0 0-5,0 0 44,0 0-41,-8-119-12,11 112-19,12 5-6,18 2-4,9 0-3,15 7 3,18 23 0,-8 6-1,7 9 1,-11 5 1,1 1-1,-14-3 0,-6-6 0,-14 2-1,-18-7-3,-11-5 4,-1-7-7,0-6-7,-8-6 11,-7-5 2,-9-5 1,-6-3 10,0 0 20,-5-6-5,-2-23 0,7-6 11,12-5-6,6-7-10,12 1-2,0-1-6,0-1 6,18 5-13,2 0-5,6 12-1,4 5-8,0 11-13,8 10-37,16 5-41,9 0-33,1 10-73,-4-2-86</inkml:trace>
  <inkml:trace contextRef="#ctx0" brushRef="#br0" timeOffset="1396.5579">13457 2989 320,'0'0'87,"0"0"-40,0 0-36,0 0 15,0 0-8,0 0-3,184-59 6,-120 55-8,-1-1-8,-1 3 9,-2-1-11,4 3-1,-16 0-2,-3 0-8,1 5-35,-15 13-58,1-4-59,-23-2-79</inkml:trace>
  <inkml:trace contextRef="#ctx0" brushRef="#br0" timeOffset="1641.4489">13572 3266 326,'0'0'103,"0"0"-29,0 0-70,0 0 52,0 0 38,0 0-30,-6 2-28,6-2-22,25 0-14,20 0-4,12-5-2,27 1-6,21 1-18,10 3-14,22 0-36,-1-1-55,-16-16-105</inkml:trace>
  <inkml:trace contextRef="#ctx0" brushRef="#br0" timeOffset="1912.254">14621 2739 409,'0'0'137,"0"0"-61,-68-117-12,59 100 14,3 12-28,6 5-20,0 0-30,0 17-39,0 26-9,15 20 48,15 12 0,-7-1 1,7 8 1,4-1 3,-7-1-5,-4-6 0,2 0-4,-10-4 4,-7-3-12,-1-4-45,-7-8-47,0-6-29,0-22-70</inkml:trace>
  <inkml:trace contextRef="#ctx0" brushRef="#br0" timeOffset="3240.2014">11590 4331 257,'0'0'106,"0"0"-75,0 0 38,0 0-4,0 0 10,0 0-15,-27-47-6,27 43 1,0 4-29,0-3-5,0 2-21,34-3-2,31-1-3,29 3 4,20-1 1,13 2 0,-2-4 2,-1 1-2,0-3 0,-4-5 0,-1 4 7,-12-4-5,-12 2 1,-16 5-3,-27-3 0,-20 3-1,-14 2 3,-18 2-2,0 1 7,0 0-7,0-3-27,-10 3-7,-34 0-49,-26 0-71,-15 0-102</inkml:trace>
  <inkml:trace contextRef="#ctx0" brushRef="#br0" timeOffset="3592.7421">12276 3943 350,'0'0'99,"0"0"-54,0 0-4,0 0-14,0 0-23,0 0-4,23-15-6,48 33 6,21 7 29,15 2-17,6 5-7,-14 2 3,-2-2-7,-22 3 14,-13-3-13,-16 3-2,-18-7-1,-16 4 0,-12-2-4,0 2-2,-29 2 7,-13 0 12,-11-2 3,1 1-2,2 1-9,1-3-4,19 1-31,15-7-85,15-11-104,34-14-11</inkml:trace>
  <inkml:trace contextRef="#ctx0" brushRef="#br0" timeOffset="4036.0095">13248 4105 416,'0'0'52,"0"0"-35,0 0-17,155-35 9,-79 35 8,-4 15 6,6 12-3,1 5-1,-10 5-13,-16 3-6,-13 4 0,-20 3-2,-20 2-21,0-1-11,-35-8 23,-13-9-6,2-11 12,5-18 5,11-2 11,-4-6 25,14-34 13,5-10-10,3-10 20,12-10-45,0 0 10,0 3 11,27 5 3,1 11-19,6 3-14,11 11-5,10 12-14,-1 10-17,9 15-65,-1 0-31,-2 8-4,-1 12-64,-10 1-27</inkml:trace>
  <inkml:trace contextRef="#ctx0" brushRef="#br0" timeOffset="4289.8291">14342 4315 288,'0'0'178,"0"0"-59,0 0-79,0 0 25,0 0-2,87-121-33,-50 97-10,5 5-20,3 4-7,3 10-17,-6 5-32,12 0-26,-6 0-4,-3 18-32,-3 4-25,-12-2-27</inkml:trace>
  <inkml:trace contextRef="#ctx0" brushRef="#br0" timeOffset="4509.3107">14481 4550 167,'0'0'63,"0"0"25,0 0 14,0 0-14,0 0-20,0 0-51,20 0-15,43-3 2,9-2-4,7-3 0,-4 2 0,6-4 0,12 10 0,1 0-19,5 0-66,-9-11-116</inkml:trace>
  <inkml:trace contextRef="#ctx0" brushRef="#br0" timeOffset="4756.9029">15389 4112 487,'0'0'49,"0"0"87,0 0-36,0 0-61,0 0 23,0 0-36,-90-99-26,90 113-61,11 23 19,11 20 42,13 8 1,5 11 3,-9 9-3,-8 6-2,-5 3 0,-13 3-24,-5-4-33,0-3-63,0-12-14,0-25-79</inkml:trace>
  <inkml:trace contextRef="#ctx0" brushRef="#br0" timeOffset="6052.077">11863 5463 23,'0'0'244,"0"0"-140,0 0-62,0 0 15,0 0 5,0 0 8,0-49-10,0 48-18,0-2 2,0 3-13,0 0-2,0 0-15,0 0-9,0 0-5,0 0-1,0 0-11,0 0 8,25 0-6,28 0 10,31 0 3,28 0 7,15 0 1,7-5-5,0-5 0,-9-2-5,-4 1 4,-21-4-5,-16 4-3,-21 1 2,-12-2 1,-23 2 0,-11 5 0,-14-2 1,-3 7-3,0 0-13,0 0-67,-30 0-23,-24 0-35,-4 0-53,-6 0 57</inkml:trace>
  <inkml:trace contextRef="#ctx0" brushRef="#br0" timeOffset="6480.2427">12336 5052 426,'0'0'36,"0"0"53,0 0-25,0 0 1,0 0-24,0 0 7,-93-76-30,93 76-18,0 0-4,0 0-15,28 0 0,31 23 19,29 7 3,19 3 17,10 4-16,-11 3-4,-24-4 3,-14 4-1,-13-5 0,-19 2-4,-10 1-7,-11 1 4,-5-2-1,-10-2 5,0-3-6,-35 0-11,-23 3 18,-21 1 6,-8 0-5,0-4-1,17-5 2,20-1-2,16-2-18,19 0-47,15-1 0,0-2-73,22-6 11,27-8 52,7-7-104</inkml:trace>
  <inkml:trace contextRef="#ctx0" brushRef="#br0" timeOffset="11145.3967">13771 5302 426,'0'0'80,"0"0"-14,0 0-18,0 0 18,0 0 1,-3-124-31,6 106 2,13 4-30,0 2 3,3 2-5,11 7-6,0 3-9,7 0 8,5 0-7,-6 5 2,4 18 3,1 6-6,-11 0-2,-4 10 4,-4 2 5,-13-3-2,-3 0-24,-6-2 10,0-2 5,-15-4 4,-12-5 7,9-8-2,0-2-10,6-8 5,9-3 7,3-4 2,0 0 6,0 0 37,0-26 9,0-10-45,0-10-2,15-3 22,3-6-16,5 6-10,3 9-1,-1 1 0,3 8 0,-1 5-6,-9 8 0,6 1-11,-3 12-11,-2 4-45,9 1-13,9 0-11,-3 4-6,11 13-51,-14-7 17</inkml:trace>
  <inkml:trace contextRef="#ctx0" brushRef="#br0" timeOffset="11401.7015">14549 5344 376,'0'0'102,"0"0"-38,0 0 15,0 0-3,0 0-28,0 0-13,-15-12-28,15 5-3,19 1-8,14-1 1,9-3-2,6 5-1,4 1 2,4 3-16,-1 1-7,2 0-37,-7 0-43,-2 4-117</inkml:trace>
  <inkml:trace contextRef="#ctx0" brushRef="#br0" timeOffset="11628.1097">14655 5499 191,'0'0'252,"0"0"-203,0 0-48,0 0 5,0 0 29,0 0 27,-39 1-48,88 3-11,31-4-2,14 0-1,9 0-10,8 0-15,-7-7-46,-1-7-21,-16-12-111</inkml:trace>
  <inkml:trace contextRef="#ctx0" brushRef="#br0" timeOffset="11842.9493">15585 5059 508,'0'0'67,"0"0"54,0 0-32,0 0-22,0 0-6,0 0-61,-40-71-4,40 96-45,0 14 23,0 20 26,18 8 1,4 5-1,-9 3 0,9 1-23,-9-4-39,1 2-13,-4-8-66,-5-18-80</inkml:trace>
  <inkml:trace contextRef="#ctx0" brushRef="#br0" timeOffset="13538.2191">13052 6675 403,'0'0'123,"0"0"-72,0 0-31,0 0 13,0 0 10,0 0-6,-12-15-2,12 11-23,32-6 2,12-3-8,18 4 1,16-4 10,6-2-12,5 7-1,-9-6-4,-2 5 1,-14 0 1,-7 2-2,-15 0-4,-15 2-16,-12 2-1,-9-1-14,-1-1 20,-5 5-16,0 0-45,-11 0-81,-25 0-55,0 0 19</inkml:trace>
  <inkml:trace contextRef="#ctx0" brushRef="#br0" timeOffset="13860.8544">13414 6322 326,'0'0'37,"0"0"50,0 0 17,0 0 8,-136-100-20,136 96-33,0 4-43,0 0-16,0 0-19,8 0 0,38 22 8,17 13 11,21 8 4,3 5-3,6-1 1,-2 0-2,-14-7 1,-14-3 1,-14 0-2,-22-5-6,-16 5-27,-11 2 15,0-8-17,-28 1 25,-12 0-3,-2-6 0,-3-5-4,15 5-5,9-8-69,21-8-90,0-10-89</inkml:trace>
  <inkml:trace contextRef="#ctx0" brushRef="#br0" timeOffset="14324.892">14195 6420 423,'0'0'35,"0"0"-5,0 0-23,0 0 6,160-66 21,-110 66 10,11 12-28,-9 20-7,-2 9-9,-2 9 2,-16 2 0,-10-4-1,-12 1-2,-5-12 0,-5-2-4,0-8-7,-9-10 9,-12-6 3,2-4 7,4-7 15,7 0 34,8-7 53,0-29-62,0-11-10,0-14-27,3-3 15,29 1-23,5 4 1,6 5-3,4 18-16,-5 9-14,8 16-52,-6 11-23,1 0-63,-7 11-92</inkml:trace>
  <inkml:trace contextRef="#ctx0" brushRef="#br0" timeOffset="15127.7962">15232 6492 492,'0'0'64,"0"0"-39,0 0-23,0 0 8,0 0 43,0 0 4,0-35-15,0 35-26,0-2 4,0 2 2,0-2-4,0 0-12,3-2-6,26-3-2,11 2-1,15-5 3,9-2 2,-3 7-2,10-7-4,-6 5-5,-8-2-10,-9 0-8,-9 4-27,-2 0-28,-7 5-44,-9 0-73,-5 0 1</inkml:trace>
  <inkml:trace contextRef="#ctx0" brushRef="#br0" timeOffset="15399.1323">15254 6807 454,'0'0'111,"0"0"-63,0 0-30,0 0 32,0 0 15,0 0-32,98-31-32,-22 14-1,2 3 3,1-2-3,8 5 5,8-1-8,6 3 3,-3 2-14,-4 3-31,-17 0-40,-7-8-80,-21-10-106</inkml:trace>
  <inkml:trace contextRef="#ctx0" brushRef="#br0" timeOffset="15795.47">16261 5927 427,'0'0'62,"0"0"49,0 0-44,0 0 11,0 0-27,0 0-30,-9-58-21,9 63-19,0 22-17,15 20 31,9 14 5,6 13 3,0 11-2,-8 1 6,4-2 8,-7-9-7,1-10-8,-2-9 4,-3-6-4,0-7 1,-3-7 3,-3-4-2,-6-5-2,0-4-19,4 4-15,-7 1-31,0-4-52,0-14-59,0-10-139</inkml:trace>
  <inkml:trace contextRef="#ctx0" brushRef="#br0" timeOffset="16311.5864">17281 6201 384,'0'0'147,"0"0"-93,0 0 46,0 0 3,0 0-58,-167-97-35,120 97 4,-2 0-14,-2 22-1,4 15-2,2 5-2,9 12 2,10-1 0,16-6-3,3-2-4,7-6 9,0-4-3,25-6 4,5-11-8,-1-1 6,11-10 2,-2-7 5,2 0 1,-8-8 0,5-23 5,-7-11 1,-8-6 6,-7-11-6,-3 2 18,-12 1-23,0 3 5,0 15-10,0 5 1,-16 5 4,5 11-2,-1 2-5,7 11-1,3 0-37,2 4-61,0 0-97,0 21-116,0-2 178</inkml:trace>
  <inkml:trace contextRef="#ctx0" brushRef="#br0" timeOffset="16830.6714">17644 6151 342,'0'0'128,"0"0"-33,0 0-75,0 0 6,0 0 1,0 0-17,-117-82-7,102 82-3,7 0-7,8 0-22,0 10-12,0-3-7,0-6 28,0 4 15,0-5 5,0 0 10,0 0 54,0 0 16,3-6-38,2-11-17,2 4 14,-7 4 12,0 2 5,0 4-26,0 3-26,0 0-4,0 0-19,0 14-39,0 27 14,0 18 36,3 17 8,9 4 0,1 5 5,-3-3 0,8-9-5,-6-4 0,-3 1 9,-3-6-6,-2-7 0,-4-6 0,0-14-1,0-7 0,-10-10-2,-11-3 3,-7-7 0,-12-2 14,-12-8 10,-12 0-10,-1-16-17,17-10-4,8-7-16,19-4-35,21 0-76,0-8-94</inkml:trace>
  <inkml:trace contextRef="#ctx0" brushRef="#br0" timeOffset="17228.1438">17877 6457 542,'0'0'85,"0"0"-42,0 0-10,0 0-17,0 0-13,0 0-3,165-92 0,-101 92-1,-4 0-1,-10 21 1,-16 13 1,-14 1-6,-17 4-4,-3 8 2,-23-8-7,-23-3 13,-2 3 2,3-12 7,8-7 2,20-4 0,7-7-8,5-7-1,5 2 0,0-4 0,5 0 4,39 0 7,23 0 0,28-15-10,4-6-1,-1-1-4,-1 6-5,-13-5-15,-15-2-27,-23-3-37,-14-7-154</inkml:trace>
  <inkml:trace contextRef="#ctx0" brushRef="#br0" timeOffset="19359.1506">19088 5592 118,'0'0'37,"0"0"13,0 0 12,0 0 23,0 0 17,0 0-21,0 0-17,-15-119-14,10 111 18,5 0-13,-4 1-24,4 3-5,0 4 5,0 0-23,0 0-8,0 0-4,0 0-15,0 0 9,-8 0-8,3 22 3,-5 9 11,3 14 4,-3 2 2,2 5-2,3 8 25,-2 3-25,7 4 14,-5-4 13,5 1-15,0-5-9,0-9 22,0-5-25,0 2 6,0-7 3,0-1-5,0-4-4,0-6 5,0-2-5,0-4 0,0 0-1,0-4-11,0-2-27,0 0-15,0 0-7,5-4-30,10-11-50,13-2 24,8-9-112</inkml:trace>
  <inkml:trace contextRef="#ctx0" brushRef="#br0" timeOffset="19860.4989">19747 5554 208,'0'0'94,"0"0"-13,0 0 32,0 0-34,0 0-30,0 0-22,-66-32-11,20 37-4,-5 27 19,-14 11-19,7 11 5,1 9 4,10 5-6,10 2-6,15-4 1,17-2-9,5-6 0,0-7 1,36-1 5,9-7-1,3-12 0,12-7 5,-6-14 6,-2-7-3,-5-3 4,-4 0-5,-14-13 0,-8-4 9,-14-6 7,-7-3 7,0 5-30,-28-5 1,-23 8-7,-17 1-6,-18 7 1,8 10-5,16 0-15,20 1-29,15 25-56,24 3-45,3-1-77,39-12-4</inkml:trace>
  <inkml:trace contextRef="#ctx0" brushRef="#br0" timeOffset="21046.3256">20060 6030 219,'0'0'138,"0"0"-41,0 0-4,0 0-1,0 0-19,0 0-13,0 0-26,-16-17-19,16 13 11,0 4-5,0 0 3,16-4-6,10 0-3,16-5-1,13 0 1,11-5-6,7 0 7,14 2-2,-3 4-5,-6 1-8,-14 6 5,-10 1-2,-6 0-4,-3 0-4,-10 0-7,-10 0-5,2 0-9,-7 1-20,4 14-34,1 2-27,-10 8-72,-3-1-33</inkml:trace>
  <inkml:trace contextRef="#ctx0" brushRef="#br0" timeOffset="21384.6426">20339 6682 536,'0'0'117,"0"0"-69,0 0 6,0 0 33,0 0-14,0 0-34,-5-7-1,17 3-18,23-7 0,28-1-10,16-3-2,5-2-6,-4 12 2,-5 0-4,-5 0 0,-6 5-3,-12 0-7,-4 0-4,2 0-10,-4 0-12,-8 0-7,7 0-61,-5 5-8,14 1 8,3-6-94,3-1-74</inkml:trace>
  <inkml:trace contextRef="#ctx0" brushRef="#br0" timeOffset="22043.4275">21594 5747 527,'0'0'115,"0"0"-24,0 0-15,0 0-14,0 0 0,0 0-16,-22-93-31,22 93-15,0 4-17,0 31-23,8 20 40,17 22 4,0 9 6,-5 12 3,5 6 4,-4 3-14,-6 0-3,0-9 1,1-13 0,4-16 3,1-15-4,0-5 4,-4-7-3,-7-7 1,0-8-2,-5-4-3,2-1-12,-2-7-17,-2 2-25,2-2-53,-1-8-40,1-7-66,3-17-128</inkml:trace>
  <inkml:trace contextRef="#ctx0" brushRef="#br0" timeOffset="22479.3423">22445 6069 159,'0'0'381,"0"0"-239,0 0-37,-84-115-28,58 99-35,4 6-10,-3 10-10,-12 0-22,-3 23-3,-15 24-1,1 19 4,14 12-1,16 5 1,21-1 0,3 3-2,22-15 2,20-7 4,15-16-1,6-13 7,-3-16-4,-1-11-2,-4-7 8,-3 0 1,-9-30 0,-7-14 9,-8-7-4,-8-19-11,-20-7 7,0-2-14,0 0-1,-32 16-6,-3 12 6,-3 15-6,13 9-7,5 16-10,3 7-42,5 4-76,12 0-194,0 4-57</inkml:trace>
  <inkml:trace contextRef="#ctx0" brushRef="#br0" timeOffset="22973.9044">23040 6024 489,'0'0'108,"0"0"-35,0 0-54,0 0 9,-158 13-20,124 14-8,19 12-2,15 0-26,7 4-19,40-10 22,3-7 10,0-13 11,-3-11-1,-17-2 5,-2-15 8,-11-19 16,-14-3 11,2-6 14,-5-6 11,0 4-29,-13 1 18,-7 10-1,7 4 12,3 13-19,5 13-16,5 4-1,0 0-24,0 0-13,0 14-24,0 25-23,8 23 57,12 11 3,8 17 7,-1 7 10,0 2-7,-12 7 8,-5-9-13,-5-10 1,-5-6-5,0-14 1,-15-8 0,-12-7-1,0-18 2,-8-9 1,4-11-1,-20-13 7,-2-1-6,-7-10-4,-2-27-65,27-10-90,21-4-167</inkml:trace>
  <inkml:trace contextRef="#ctx0" brushRef="#br0" timeOffset="23342.2271">23517 6478 603,'0'0'176,"0"0"-98,0 0 10,0 0-44,0 0-21,0 0-21,146-65-4,-130 99-6,1 8-13,-17 6 9,0 4 4,-18 2-10,-16-11 4,-2-7 5,4-8 5,10-10 4,7-9 0,15-2 3,0-7 0,0 0 1,0 0 0,30 0 11,29 0 15,21-19 5,7-6-22,3-2 2,-6 4-12,-4 3-3,-8 6-13,-5 1-49,-8 1-64,-11-13-109,-13-7-299</inkml:trace>
  <inkml:trace contextRef="#ctx0" brushRef="#br0" timeOffset="24032.4252">24168 5848 462,'0'0'153,"0"0"-76,0 0 45,12-123-55,21 96-16,6-3-17,9 5-27,2 1-7,9 7 4,1 9 6,-3 5-6,-7 3-4,-6 0 0,-8 11-2,-4 13-3,-8 8 0,-13 8-1,-4 2 0,-7 12-3,-10-2-2,-22-2 10,-23-3-6,-20 2 7,-11-4 0,-7-5 8,6-4-5,16-11 11,18 0-11,23-10-1,8 0-2,12-7-1,8-4 1,2-4 0,0 0 1,0 0 4,0 0-2,0 0 9,0 0 13,15 0 2,26 0-4,15-1-7,20-13-13,11 2 1,6 2-4,-7-1-1,-3 0-5,-1 3-12,-6-4-31,-1-1-16,-5-1-32,-5-8-58,-13-6-80,-10-8-226</inkml:trace>
  <inkml:trace contextRef="#ctx0" brushRef="#br0" timeOffset="24534.0762">24865 4763 568,'0'0'95,"0"0"2,0 0-27,0 0-7,0 0-63,0 0-13,-53-3-34,53 53 33,33 12 14,28 1 8,11-5 2,3-11 12,-3-12-11,-22-16 0,-5-14-11,-30 3 13,0-8-7,-8 0 21,-7-23 26,0-14-32,0-11-10,0 1 6,0 8 9,-13 12 3,4 12 26,6 8 0,-1 6-33,4 1-22,0 0-5,0 0-4,0 19-15,0 25 3,0 18 17,0 7 1,0 3 3,0 0 7,0-8-7,0 0 0,4 3-5,4 0-30,9 2-56,-5 1-17,3-14-92,-7-21-90</inkml:trace>
  <inkml:trace contextRef="#ctx0" brushRef="#br0" timeOffset="26476.7138">25581 6072 456,'0'0'141,"0"0"-4,0 0-100,0 0 17,0 0 12,0 0-12,-20-25-28,25 18-1,22-3-2,17-3-23,14-3 0,19 0 0,19 1 1,-4 3-1,-2-3 0,4 7-3,-14 1-13,-12 2-21,-12 5-18,-13 0-40,-16 0-50,-22 10-118,-5 5-21</inkml:trace>
  <inkml:trace contextRef="#ctx0" brushRef="#br0" timeOffset="26680.8511">25784 6462 250,'0'0'141,"0"0"-20,0 0-16,0 0-15,0 0-11,0 0-9,50-9-24,29-14-46,23 6-5,8 2 0,6 9-25,-3-5-52,3 6-43,-11-17-94,-3-5-125</inkml:trace>
  <inkml:trace contextRef="#ctx0" brushRef="#br0" timeOffset="27136.6907">26885 5799 618,'0'0'177,"0"0"-113,0 0 40,0 0-39,0 0-65,0 0-15,-57-10-34,57 72 41,0 10 8,16 6 7,33 2-6,21-3 3,17-3-4,5-15 0,-8-6-4,-11-24-15,-12-21 3,-23-8 4,-8-10 12,-6-34 15,-1-16-9,-5-7 15,-1-3-10,-5 3 22,-9 9-8,-3 13 12,0 18 16,0 10-7,0 8-13,0 9-8,0 0-23,0 0-2,2 0-16,3 16-21,0 21-22,0 12 58,0 14-3,7 1 3,4 1 1,3 5-4,-4-7-5,2-5-5,4-10-31,1-3-23,-3-11-51,6-12-57,10-21-91</inkml:trace>
  <inkml:trace contextRef="#ctx0" brushRef="#br0" timeOffset="27384.2908">27816 5969 575,'0'0'134,"0"0"-56,0 0 26,0 0-24,0 0-32,0 0-48,-15-89-32,47 120 6,23 13 26,14 10 6,9 1-6,1 4 10,0-4-7,1 4-1,-8-1 0,2-5-2,-1-5-24,-3-9-44,-18-12-94,-12-21-62,-23-6-112</inkml:trace>
  <inkml:trace contextRef="#ctx0" brushRef="#br0" timeOffset="27610.3795">28296 5938 283,'0'0'212,"0"0"-30,0 0-88,0 0-29,0 0-40,0 0-25,-72 0-57,57 54 50,-1 14 7,6 3 6,1-1-3,1 0 8,8-2-3,0-4-2,0-5-6,0-6-14,0-12-61,0-18-120,23-22-128</inkml:trace>
  <inkml:trace contextRef="#ctx0" brushRef="#br0" timeOffset="27940.6296">28755 5560 507,'0'0'62,"0"0"46,0-134-4,0 112-8,1 7-35,3 9-15,-4 6-5,0 0-32,6 0-9,1 25-27,-3 25 10,12 23 17,-1 9 8,2 5-3,3 0 9,0-6-10,-5-11 0,7 1-1,-4-8-2,6-4 3,-7 5-3,8-5-1,-7-6-7,-1-7-25,-1-7-39,0-10-58,2-15-32,9-14-139</inkml:trace>
  <inkml:trace contextRef="#ctx0" brushRef="#br0" timeOffset="28306.2115">29539 5829 561,'0'0'150,"0"0"-41,0 0-23,0 0-18,0 0-36,0 0-32,-139-55-16,98 100 11,-1 10-1,10 6 6,17 1-10,15-3 4,0-2-4,23-7 2,21-3 8,11-9-7,2-15 6,3-19-3,-5-4 4,-1-16 6,-14-26 2,-8-17 3,-15-13 6,-7-9 5,-10-1-4,-7 5-1,-22 9 6,-11 13 5,10 17-10,3 14-18,7 19-3,0 5-79,0 5-104,4 26-41,16-3-119</inkml:trace>
  <inkml:trace contextRef="#ctx0" brushRef="#br0" timeOffset="28750.0765">30043 5795 454,'0'0'125,"0"0"-34,0 0 7,0 0-31,0 0-40,0 0-17,-101-72-10,80 74-6,6 21-10,6 9-22,9 2-11,0 3-2,15-4 34,10-7 16,7-9-3,-17-11 4,0-6 6,-6 0 65,-3-12 9,-1-13-36,-1-3 4,-4-6-6,0 10 4,0 8 1,0 9-12,0 7-17,0 0-18,0 0-14,0 29-68,0 26 19,0 22 58,0 11-2,0 7 7,3-4 4,2-11-1,-5-9-3,0-20-2,0-20 0,-3-12-7,-11-15 9,-6-4 7,-10 0 8,-18-21-15,-11-23-13,16-15-193,24-4-371</inkml:trace>
  <inkml:trace contextRef="#ctx0" brushRef="#br0" timeOffset="29085.669">30319 6029 581,'0'0'92,"0"0"-70,0 0 28,154-20-11,-107 20-11,-4 13-20,-15 10-8,-9 9-1,-16 4-12,-3 9 7,-15 5 2,-20 1 4,-7-6 0,10-5 10,1-8 5,21-10-12,0 0-2,10-17 2,0 0 0,0-5 10,0 0 13,3 0 39,29-26 1,15-7-34,13-8-32,7 0-6,-4 2-16,4 6-58,13-6-97,-6 3-155</inkml:trace>
  <inkml:trace contextRef="#ctx0" brushRef="#br0" timeOffset="29471.1303">31127 5554 531,'0'0'104,"0"0"-35,0 0-29,0 0 7,87-128-34,-39 125-13,11 3-4,-14 8 4,-2 30-7,-17 10 1,-21 14 4,-5 4-11,-27-3 5,-20-4 2,-5-7 6,0-14 9,14-11 15,11-5-2,14-12-15,11-3-6,2-3 3,0-3 0,48 9 3,36-5 48,25 0-3,20-5-49,-14 0 8,-16 0-11,-19 0-3,-16 0-2,-19 12-20,-12 15-103,-13 1-87,-11-6-168</inkml:trace>
  <inkml:trace contextRef="#ctx0" brushRef="#br0" timeOffset="32093.6855">26470 7717 593,'0'0'63,"0"0"45,0 0-60,0 0 43,0 0-14,0 0-19,0-2-8,0-3-16,11-5-9,9 0-15,17-12-6,10 6-3,22-10-2,6 3 1,7 2 0,0 1-5,0 9-13,-7-1-46,-10 4-6,-11 8-26,-17 0-111,-26 10-118</inkml:trace>
  <inkml:trace contextRef="#ctx0" brushRef="#br0" timeOffset="32320.1497">26455 8064 387,'0'0'101,"0"0"35,0 0-56,0 0 16,0 0-12,0 0-17,15-9-27,50-9-30,32-3-10,15 2-8,3 6-2,1 11-14,-12-3-58,-9 5-50,-5-4-9,-14-11-60,-5-1-59</inkml:trace>
  <inkml:trace contextRef="#ctx0" brushRef="#br0" timeOffset="32701.7127">27641 7662 369,'0'0'140,"0"0"9,0 0 12,-56-123-42,31 111-6,12 5-48,8 7-43,2 0-22,-4 11-13,2 26-30,5 16 11,10 9-11,43 2 6,19-3 23,14-13-29,-9-16-11,-14-17-11,-16-10 2,-10-5 43,-12-20 20,-2-19 20,-13-13 14,2-5 35,-9 0 17,-3 2-11,0 9 11,0 10-25,0 17-8,-3 11-12,3 8-21,0 0-20,0 0-12,0 5-21,0 29-33,0 17 55,3 16 4,4 4-7,8-1-43,4 1 3,1-7-39,-7 0-61,9-24-90,1-21-161</inkml:trace>
  <inkml:trace contextRef="#ctx0" brushRef="#br0" timeOffset="32928.4666">28347 7531 726,'0'0'75,"0"0"-46,0 0 23,0 0-12,0 0-40,0 0-4,56-17-34,13 57 33,10 11 5,4 4 0,-4 2 0,1 0-1,-8-7-10,-2-3-23,-13-4-96,-12-22-83,-11-13-120</inkml:trace>
  <inkml:trace contextRef="#ctx0" brushRef="#br0" timeOffset="33160.1243">28755 7418 709,'0'0'95,"0"0"-89,0 0 1,0 0-6,0 0 3,-169 89 5,122-18 8,10 9 6,7-6-2,10 2-17,3-13 11,7-5-15,5-5 0,4-3 0,1-7-34,0-1-80,16-22-140,36-20-117</inkml:trace>
  <inkml:trace contextRef="#ctx0" brushRef="#br0" timeOffset="33384.4187">29230 7397 808,'0'0'105,"0"0"-26,0 0-28,0 0 2,0 0-52,0 0-1,-29-11-68,34 75 66,19 13 2,1 7 4,0 0-4,3-5-4,-11-9 3,-5 0-47,-5-9-37,-7-8-69,1-22-142</inkml:trace>
  <inkml:trace contextRef="#ctx0" brushRef="#br0" timeOffset="33594.3573">29563 7488 789,'0'0'7,"0"0"24,0 0-2,48-133-10,7 106 15,11 5-30,2 4-4,4 9-1,0 7-10,-2 2-8,9 0-52,-2 15-54,-8 4-112</inkml:trace>
  <inkml:trace contextRef="#ctx0" brushRef="#br0" timeOffset="33806.5833">29785 7867 762,'0'0'148,"0"0"-116,0 0 13,0 0-7,0 0-38,0 0 0,87-74-44,10 68-16,9 6-8,9 0-9,4 0-63,0 0-17,-17 0-97</inkml:trace>
  <inkml:trace contextRef="#ctx0" brushRef="#br0" timeOffset="34179.8056">30993 7386 737,'0'0'194,"0"0"-93,0 0-30,0 0-40,0 0-31,0 0-30,-74-7-66,74 66 81,0 12-14,42-2-9,17-6 6,9-14-26,-11-22-9,-18-17 34,-13-10 33,-12-10 0,-8-31 32,0-18-4,0-12 32,-6 1 26,0-4 7,0 10-10,-6 18-4,0 16-15,1 15-13,4 10-17,1 5-34,0 0-15,0 37-69,0 27 7,0 26 75,0 16 1,0 15-28,12 5-5,-2 8-27,-10 10-43,-4-11-105,-28-22-187</inkml:trace>
  <inkml:trace contextRef="#ctx0" brushRef="#br0" timeOffset="36017.2884">15819 7840 241,'0'0'77,"0"0"-20,0 0-19,0 0-9,-132-47 22,122 47-8,5-4 6,1 1-19,-2-2-2,1 5-9,1-5 15,-2 0 17,-3 0-13,-2-4 12,-6 1-10,5 1-3,-8-3-7,12 5-6,-4 1-7,9 3 13,-6 1-10,9 0-9,0 0-5,0 0-5,0 0-1,0 0 3,0 0 2,0 0-5,0 0-1,0 0-2,27 0 3,17 0 6,28 0 16,28 0 4,20 0 3,6-14-6,-4-4-13,-12-4-3,-23 7 0,-18 3-2,-21 6-5,-18-1 0,-18 5 3,-5 2-1,-7 0-2,0 0-4,0 0-5,0 0-17,0 0-34,0 0-52,0 4-56,-7 19-13,-28 4-2,-13-7-108</inkml:trace>
  <inkml:trace contextRef="#ctx0" brushRef="#br0" timeOffset="36361.8118">15774 8090 406,'0'0'93,"0"0"-12,0 0 6,0 0-5,0 0-19,0 0-24,-39 0-10,39 0-15,0 0 8,5 0-3,29 0 3,23-4 8,26-12 11,18-7-2,4 0-16,0-1-6,-6 6-13,-15-2 1,-9 8-1,-18 4-4,-15 0 1,-10 3-3,-6 2-3,-12 2 0,-4 1-26,8 0-14,-3 0-31,12 0-60,-5 0-25,-2 0-92</inkml:trace>
  <inkml:trace contextRef="#ctx0" brushRef="#br0" timeOffset="36864.3296">17154 7457 566,'0'0'130,"0"0"-41,0 0-24,0 0 36,0 0-49,0 0-41,-69-44-11,69 64-10,0 24 2,0 10 7,29 1 2,18 5 4,9-7-5,8-5-6,0-14-18,-3-7 1,-12-11 0,-12-11-19,-7-5 25,-13 0 17,-6-21 9,-2-11 9,2-4-8,-11-9 17,0 3 4,0 7 18,0 11 7,-3 8 16,-7 11-11,10 5-16,0 0-42,0 0-3,0 21-16,0 20 2,0 18 11,0 13 3,10 2 0,10 4-7,-1-4-10,7-2-37,1-4-30,3-7-25,4-10-72,-4-23-164</inkml:trace>
  <inkml:trace contextRef="#ctx0" brushRef="#br0" timeOffset="37583.4254">13693 8407 506,'0'0'98,"0"0"-31,0 0-26,57-125 42,16 84-17,34 4-11,10 3-11,7 19 3,-3 15-22,-18 0-17,-9 42-4,-19 12-4,-18 20 0,-13 0-3,-17 3-1,-19-4-4,-8-2-5,0-13-1,-30-11-8,-9-15 17,6-16 5,-1-14 3,4-2 1,14-38 11,12-30-4,4-35-6,20-19-3,32-1 1,10 12 0,2 24 3,-8 23 11,-12 21-14,-9 17-3,-8 18-22,6 8-60,1 2-97,-11 25-63,-1 3-117</inkml:trace>
  <inkml:trace contextRef="#ctx0" brushRef="#br0" timeOffset="38274.5272">13094 7926 634,'0'0'65,"0"0"-28,0 0-23,0 0 13,0 0-27,0 0 9,7 130-9,21-18 68,12 25-2,5 12-32,7 0-16,2-6 0,4-21-15,4-13 1,-8-14-4,-2-13-1,-2-19-1,-5-14-22,-12-17-10,-9-7-54,-9-18-48,-5-7-47,-10-19-48</inkml:trace>
  <inkml:trace contextRef="#ctx0" brushRef="#br0" timeOffset="39182.971">13022 8373 602,'0'0'12,"0"0"22,0 0-23,-40-132 0,40 108 34,22-6 12,35-2-50,33 0-2,37-12-10,29-7 4,39-4-12,31-7-5,20-5 3,23-1 12,4 7 3,-5-1 0,-11 9 1,-14 4-1,-21 3-1,-21 1-4,-20 0-15,-14 0 20,-10 3 0,-10-9 2,-4-6-2,-6-12 0,2-6 1,-9-6 0,-4 3-1,-14 7 2,-20 7-2,-17 11 5,-28 6-5,-12 11 1,-10 5 14,-5 5 14,-17 11 2,2 9-5,2 3 9,-2 3-35,-2 0-2,13 14-5,4 8 7,13 15 8,4 3 7,20 6 5,18 6 6,17 3 5,15-5-15,12 10-1,0-1-5,-12 0-9,-10 8-1,-14-3 4,-19-2-4,-19 2 0,-11 3 0,-14 0 0,-5 6 9,-5-2-4,-4 3-3,11 12 14,-7-2-7,5 4 5,10 2-8,-8 8-3,10 0 3,0-5-6,-9-10 2,0-13-2,-6-17 0,-9-20 0,-3-11-1,0-12 0,0-5-7,0 1 2,0-5-2,0 4-20,-15 4 20,-48 5 4,-38 4 1,-39 5-1,-41 4-2,-38 3 2,-28 3 3,-26 10 1,-17-5 1,-2 11-1,-9-2 1,-5 7-4,-19 4 6,-18 1-5,-5 9 2,-1 1-2,-9-3 2,10-2 1,13-6-1,32-4 1,32-10-1,47-2 0,50-7 0,42-6-6,40-2-57,22-6-84,16-16-53,21-5-233</inkml:trace>
  <inkml:trace contextRef="#ctx0" brushRef="#br0" timeOffset="85057.5229">20088 12022 98,'0'0'31,"0"0"19,0 0-10,0 0-3,0 0 8,0 0 0,0 0-1,-37-96-24,30 84 0,-1 2 13,1 0-15,1-2-8,2 6 6,-2-3 16,4 9-4,2-5-10,0 5-9,0-1-1,0-5-3,0 6-2,0-6 1,0-3 3,0-8-6,0 2 0,7-6-1,11-2 4,12-1-4,-1-3 2,11 3-2,-8-1 0,8 2 2,2-3-2,6 6 0,1-2 0,-3-1 1,10-2 2,-8 3-3,-1 2 6,5 3-5,-12 2 2,-5 2 0,2 2-2,-2-4 7,5 5-7,4 0 1,4-2 2,11 2-4,-2 1 0,6-3-2,6 6 2,-7-4 0,1 7 2,-8-1 0,-4 4-2,-3 0-2,-8 0 2,4 0-1,-9 0 0,8 0 1,-1 0-2,-5 0 2,0 12-1,-2-6 1,3 3-1,-1 3 0,5 2 1,3 3-1,4-2-5,-6 3 6,4-3-2,-8 7 0,-6 0 1,0 0 1,3 5-1,-10-3-5,8 3 6,-7 0 4,-4 4-3,5-3-1,-4-1-5,-1 0 5,-3 5 0,0-1 0,0 1 0,1 0 0,-1 10 0,-5-3 7,0 1-7,0 0 0,-4-3 0,-4 6 1,-3-10-1,1 2 2,1-1-1,-2 2-1,-4 3 1,5-2 0,-5-1 3,6 0-4,-6 4 1,0-2-1,0 3 0,0 3 3,-6-2 0,-3 5-3,-6-9 1,-2-2-1,2-2 1,2-3-3,-2 1 4,0 2 1,-5-2-3,3-1 2,2 6-2,-5-4 0,-5-1 0,6-4 1,-1 3-1,-1-4 0,-6 2 1,5 1-1,2-5 0,-2-3 0,7-5 0,-1 5 0,0-7 0,1 1 2,-6 3-1,-1 5-1,-1 1 0,-11-2 0,7 3 4,7-5-2,-8 1-2,8 0 0,1 0 0,-4-7 0,10-3 0,1-4-1,0-1 1,-3 1 0,-3 5 1,-6-2 1,-6 5 1,-15-1-1,6 2 3,-9-2-4,1-3-1,4 2 1,-1-2-1,4-1 2,-4-2-1,9-1-1,-1-4 0,-8-4 0,12 4 0,-8-4 4,8 0-2,-3 0 1,7 0 2,1 0 7,-6 0-11,2 0 2,-10 0-5,-1 0 3,0 0-1,0-8 4,0 1-4,6 6 0,-1 1 1,5-4-1,-3 4 0,3-5 2,-1 5-1,2-5-1,0 5 0,4-6-2,5 0 3,4 5-1,-11-3 1,9-1 3,-11 0-4,4 3 1,2-8 0,-2 5-1,-2-5 0,6 4 1,3-10-1,-12 1 4,4 3-3,9-3 0,-11 2-1,12 5 0,-2 1-1,-4-1 1,8 4 0,1 0-1,-1 0 1,1-1 1,5-2 0,-1 4-1,6-4 0,-10 1 1,3-3 1,-3-3 1,-5 6 11,6-8-8,-1 2-3,0 2 1,0 0-3,-2-2 3,7-3-4,-5-2 1,0 2 0,0 3 3,2-3 1,-2-6-4,3 6 3,4-2-1,-7 0-1,3 0 0,-1-3-2,1 3 0,4-3 0,-7-1 0,-1-2 0,8 3 0,-9 4 0,6 1 1,6-4-1,-2 2 0,2-2-1,2 2 1,-4-4 0,-1 6 0,-4-8 2,0-3 0,4 7-1,-1-9 0,1 10-1,-4-3 0,9 5-1,-2 6 1,5 0-2,0-1-4,0 0 4,0-4 2,0-2 0,-7 2 0,7-1 0,0-3 3,0 0-3,0 3 2,0-4 0,-5 1-2,5-6 2,0 3-4,0 5 4,0-3-5,0 3 5,0-3-2,0 3 0,0 2-3,0-8 3,0-2 3,0-2-3,12 0-1,-7 0 1,3 0-2,2 6 2,-5-5 0,4 8 3,-6-4-3,10-1 0,-9 1 0,1-5 0,5 0 0,2 5 0,-4-5 0,2 7 0,-3-2 0,3-4 1,3 4-1,-5-5 0,2 0 0,7 6-4,-5-5 4,0-1 4,8 0-4,-7 1-1,2-3 0,7-1 1,0 3 0,-2-1-4,1 2 3,-11 6 1,7 4 0,-2 0 0,-3 0 0,3 2-1,-7 1-2,2 2 3,6 0 0,-8-1-4,2 4 3,2-4 0,3 2 1,-7-2 0,10 2-3,4-2 2,2 1-2,9-3-2,2 2 1,9 1-2,-1-3 2,2 2 0,-3 2 0,2 1 3,-16 1-1,1 4-1,-9-1 3,3-1-1,2 6 1,0-5 0,-5-2 0,9 3 3,-3-1-8,-4 5 6,10-6-2,-2 1 2,4 1-2,-1 0 1,12 1 0,-10-2 1,-10 3-1,2 2 3,-7-3-9,-10 3 6,-3 0 0,3-2 0,-7 2-2,7 0 0,-6 0 1,1 0-7,5 0-5,-5 0-11,10 12-3,0 19-22,3 13-59,-3 20-13,-15 0-77</inkml:trace>
  <inkml:trace contextRef="#ctx0" brushRef="#br0" timeOffset="87286.7266">20317 14013 288,'0'0'64,"0"0"56,-5-154-80,-5 110-3,8 12-5,-1 9-16,3 3-13,0 0 1,0 5 2,0-2-6,0 2 3,0-2 4,0 0 5,0 7-1,0-7 2,0 2-6,0 2-6,3-2 1,2-2 1,7 2-2,5-5 1,10 0-2,4-4 0,10-1 0,2 3 0,4-1-1,-5 3 2,0 3-1,-6 0 0,8 4 0,3-1-2,1 1 2,-4 2 0,-1-2 1,-1 5-1,0 1-4,6 3 4,3 0 2,9-4-2,-3 8 0,6 0 0,-1 0-2,0 0 2,2 0 2,-4 0-1,-7 0-1,8 4-1,-5 8 1,8 0 0,-4 0-2,4 3 2,-11 1 0,2 4 0,-1-3 0,-16-2 2,1-3-2,-9 3 0,4 2-2,-4 4 2,3 0 0,-6 5 0,3-3 0,-3 2 0,-1 9 0,6 1 0,-5 4-1,-2 4 1,4 9 0,-6 8-1,-1-1-1,-1 0 2,-5-2-5,-1-2 5,1-8 0,-12-5 0,4 1-2,-3 5-1,-2-1-1,1 8 4,-4 6 2,0-5-2,0 3-2,-5 0-3,-14-5-7,3 0 7,-10-6 2,0-1 0,-4-5 2,-4-3 1,-1-8 0,-13 1 0,-4-5 1,-5-5 3,-8-1-2,6-6 1,-5 1 3,4 0-6,2 0 2,-11-1 2,6 4-2,-1-3-2,5 0 0,9-3 0,8-5 2,-3-4 2,7-4 3,-6 0 2,-3 0 11,-4 0 8,-3 0-13,2-4-6,10-4-7,-4-1 2,2 3-4,-3-8 2,7 3-2,-5 0 2,-4-5-1,-1 0 0,2 0-1,-4-6 2,5 7-2,5-2 21,5 2-14,2 3-3,2-3-4,6 3 1,5 1-1,4-3 6,-9 2-4,7 6-2,-3-7 1,-2 5-2,1-1 1,4-1-2,0 1 2,5 1 1,-2 1-1,0-1 0,2-4 0,0 0-1,0 2 1,-3-5 0,3-2 1,-5-6-1,5 4 0,-2-4 4,5-2-3,4 1 8,-4 1-9,2 1 3,5 0-1,2 5-1,-2 2 0,-2-7-1,7 7-1,-5-8 1,3-2 0,2-9 0,0-6 0,0-4-3,0-5 2,0 2 1,7-1 0,5 5 1,-4-1-1,2 8 2,-5-1-2,5-2 2,-5 7-2,4-4 1,-3 4-1,4 0 0,-6 5 0,1-1 2,5-4-2,1 0 1,-2-3-1,6-5 0,3-1-1,-3 1 1,5 0 1,-10 1 0,4 8-1,3-2 0,-9 7 0,-1 0 1,1 5-1,-1 6-1,-4 1 1,9 1 0,-7 1 0,-2 7-1,2-6 1,-2 7-1,1 4-3,-4-4-16,6 4-34,10 0-60,14 4-51,8 11-40,2-7-45</inkml:trace>
  <inkml:trace contextRef="#ctx0" brushRef="#br0" timeOffset="89169.1928">20242 15572 237,'0'0'0,"0"0"-30,0 0 3,0 0 26,33-115 1,-18 88 16,-5-7 49,-8 7 5,3-1 2,3 4-20,-1 1-26,5 2 1,-7 2-26,5 2 2,2 0-2,-4 2-1,4-2 1,-9 7 0,9-1 9,-6-1-5,10-2 1,-1 2-2,0-3-4,6-2 3,6 2 7,3-1-1,9-3-1,3-1-2,-1 0 4,5-2-2,-3 5-6,2-4 6,-1 0-4,-1 6-1,4-6 1,2 2 2,-1-5 2,-3 3 1,4 7 2,-14-1-4,-2 2-5,-3 1 1,-3 7 1,3-2-4,10-3 1,-1 4 3,9 2-3,-1-1 1,2-1-2,3 6 5,-2 0-4,5 0 0,-1 0-1,-8 0 0,5 0 0,-3 0 0,1 4-2,-3 3 2,-4 3 0,-5 0 0,-12 2 0,7-4 0,-12 4-4,3 3 4,3 4 0,0 2 0,-6 6 0,12-2 0,-5 6 1,0 3-2,-2-3 0,-5-3 1,0 4-1,0-5 0,-5 0 0,-2 5-2,-3 0 2,5 5-1,1-2 1,-8 10-1,2-3 1,2 2-2,-7 10 0,0-7-4,0 1 4,-5-6-1,0-4 4,0 0-2,0-1-1,-10 3 0,-7 4 0,-1 6 3,-16 4 3,7-4-3,-4 4-4,-1-4 4,-7-3 1,-1 2-1,-2-6-3,1-2 3,-8 2 3,5-6-1,-1 2-2,-3-7 0,3-1 4,-4-3-1,6-7-2,-1-2 4,-3 4-5,-1-6 6,-11-2 3,2 2 0,2-8-3,5 2 3,8 1-7,0-8-2,6 4 1,-8-8 0,12 0 3,-3 0 6,-8 0 1,-3 0 5,-7 0-3,-1-17 4,-4 0 18,4 2 10,9-2-22,8 1 8,6 0-5,-1-2-18,7-6-5,-5-8-3,-9-11-3,7-4 0,-8-14-1,7 1 4,1 5-8,5 0 6,12 7 1,0 3 0,3 5-2,2 1-2,7 7 4,-5-10 0,3 9 1,1-8 0,-2 1 0,1 5 0,5-8-3,0-1-11,0-9 5,0-7 1,15-7-3,1-2-4,6 2 14,0 8 1,-4 8 0,2-2 0,9 9-6,3 1-19,1 1 4,-3 0 11,4 5 5,-11 10-16,0 6-1,-3 6-18,1 11-39,9 4-48,-4 0-48,1 13 14</inkml:trace>
  <inkml:trace contextRef="#ctx0" brushRef="#br0" timeOffset="91590.8932">20938 16839 141,'0'0'0,"0"0"-24,0 0 24,-42-119 5,20 77 35,2-5 28,-2-8 54,1 3-8,7 3-25,3 16-52,7 11 21,4 12-49,0 1-9,0 4-10,0-3 4,0 0 6,0-7 0,0-2 6,0 0 8,9 2 8,-3-3-10,8-2-8,1 4 6,0-11-9,13 5 3,2-6-4,9 4-4,6-3 4,3-1 2,6 3-1,5-2-1,-3 4 0,13-3-1,-7 10 2,-4-6 0,-6 5 0,3 7 5,6-7-5,-3-3 0,6 8 3,-7-3-4,5 7 0,-2-5 3,3 4-5,-6 3 4,2-5 2,-4 10-3,0-4 4,-8 5-1,2 0-2,-4 0-2,0 6-1,3 11 1,1-2 0,1 11 0,5-3-1,-6 7 1,-6-3 0,6 5 0,-6-4 0,-3 3 0,4-3 0,-14 4 0,2-5 0,-4 3-1,-8 2 0,5 1-3,-1 11 1,-6 3-1,-4 10 3,-1 3-5,-8-1-2,2 6 7,-7-1-5,0 0-4,0-1 6,0 5 4,0-1-2,-9-3 2,-1 0-1,2-6 1,-4 0 0,2-8 0,2-5-2,-4-13 2,0 3 0,-1-3-3,-4 5 3,-9-1 3,-3 4 5,6-5-8,-7 2 0,-1 1 0,8-6 8,1-5-8,1-1-1,6-10 1,3-5 2,3 1 12,-2-8-4,-6 8-7,2-4 0,-2 4 5,2-5-8,7 1 0,-9-3 1,2 3-1,3-4 2,-14 7 0,-6 0-2,7-1 2,-10 1-2,-6 1 1,6-3-1,2 4-1,-1-3 0,-2-1 1,4-3 2,-2 4-2,-2-3 1,-5-2 1,-2 7-2,-6-8 0,8 7 0,4-7 0,-2 0 3,14 4-3,-3-8 0,-1 4 1,3 1-1,-5-3 2,5 3-2,-4-1 1,-2-4 2,10 0 1,-5 0 8,0 0 5,6 0-12,-4 0-5,-9 0 0,6 0 2,-12 4-1,1-4 1,-6 0 0,0 0-2,-12 0-1,-3 0 1,-4 0 0,11 0 1,-3 0-1,18-4 8,8-5 0,6 2 11,8 3 5,2 0-15,4 0-7,-5 0-1,0-7 4,-3 3-2,3-4 2,-5-4 15,0 4-12,4-4-6,3 0 4,5 5 7,1-4-13,2 0 4,-5 3 0,5-11 0,2 3-4,-9-12-2,0-10-1,4-2 1,1-9 1,2 0-3,3 0 4,2 11-1,-3 4-1,3 0 2,0 6 0,0 1 3,0-1-4,0 0 1,0 5-5,0-1 4,0 2-3,0 3 4,0-1 0,0 1 4,0-4-4,0-3 0,3-2 2,-1 3-2,1-1-2,-1-2 1,3 14 1,-5-4-1,2 14 1,-2-3 0,2-2-4,-2 5 8,1-2-4,3-3 0,-3 2 0,8 1 1,-9 0-1,3-2 0,-3-3-3,0 5-2,5-7 5,2 1-11,-4-10 0,2 5-3,2 2 8,-4 6 6,2 2 0,-5 7 0,7-4 0,-7-1-2,1-1 2,3 2 0,-1-1 0,2-2 0,3-5 0,-4 5 0,4 0-2,-4 5 6,-4 2-6,0-1 2,5 4 0,-5 1 0,0-7-2,0 7 2,0-4 0,0 4 2,0 0-2,0-5 2,0 5-2,0 0 0,0 0 0,0 0 0,6 0-2,-6 0 2,0 0-3,0 0 3,0 0 0,0 0 1,0 0 4,0 0-10,0-1 3,0 1-2,0 0-4,0 0-15,0 0-28,0 0-45,0 10-79,0 30-107,0 2 190</inkml:trace>
  <inkml:trace contextRef="#ctx0" brushRef="#br0" timeOffset="98715.3145">23576 11834 372,'0'0'13,"0"0"22,0 0-13,-7-133 8,7 111 6,0 5-15,-5-3 16,-5 3-9,2-3-1,-6 3 9,4 8-3,5 3 6,2 6-28,3 0-9,0 0-2,0 0-3,0 0-3,0 0 2,0 0-4,0 0-6,0 15-3,17 24 15,13 13-1,0 13 5,3 14-2,2 19 0,-1 3 0,-4 11 1,-7 0 0,6-7 0,3-15-1,-12-8 0,8-3 0,-4-9 3,-9 1-2,-4 2-1,3-6 0,-11-11-1,-3-3-3,0-22-13,0-12-7,0-14 21,0-5 3,0 0 50,-12 0 11,-3-12-39,-6-8-19,2-8 4,-4 1-7,6-5 1,4 0-1,1 0-2,9 0 2,-4 0 0,2 1-1,5 4-4,0 1 3,0-1-15,12 4 12,11-7-14,22 3 11,9 5-8,14 0-3,11 6 5,10 7 4,-13 3 2,-2 6 7,-10 0-1,-16 0-2,-8 6-4,-10 16 6,-3 3 1,-5 13 1,-10 9-2,-12 6 0,0 11 2,-27 2 0,-22 3-6,-8-1 6,-1-18 3,11-5-3,5-15 6,0-5-2,6-8-1,4-7-1,5 1-2,12-11-15,15 0-54,0-17-63,13-36-270</inkml:trace>
  <inkml:trace contextRef="#ctx0" brushRef="#br0" timeOffset="99036.3753">24842 12359 590,'0'0'51,"0"0"-3,0 0-48,0 0-7,0 0-4,0 0 2,0-13 0,0 36 2,17 14 7,8 1 10,-3-1-10,-2 5 7,0-3-4,8-7 2,-9-1-2,-3 1 0,3-5-3,-1 0-4,-6 4-30,-4-10-50,-8 5-22,0-8-57,0-9 45</inkml:trace>
  <inkml:trace contextRef="#ctx0" brushRef="#br0" timeOffset="99426.4334">25372 11605 430,'0'0'2,"0"0"20,0 0 20,0 0-23,0 0-18,0 0-1,-21-59 0,21 59 6,0 19-4,0 16 15,26 17 38,8 9-15,-6 7-16,4 12 11,7-1-28,-4 3-1,-4-2 12,5-3-11,2-10-6,-6-8 1,6-12-2,-3 0 3,2-13-1,-5-3-2,5-9-3,-5 0-4,-2-7-23,1 0-5,-7-8-10,-6-7-20,4 0-52,6-5 84,8-28-5,0-20-126</inkml:trace>
  <inkml:trace contextRef="#ctx0" brushRef="#br0" timeOffset="99689.6527">25645 12117 219,'0'0'18,"0"0"25,0 0 4,0 0 11,0 0 3,0 0 5,-20 0 3,32-20-48,23-14-12,22-13-9,21-6 0,8 2-2,7 6-11,-6 6-13,-3 7-24,-24 8-12,-5 5-56,-8-6-38</inkml:trace>
  <inkml:trace contextRef="#ctx0" brushRef="#br0" timeOffset="101339.1955">26481 12144 135,'0'0'57,"0"0"-2,0 0 13,0 0 1,0 0 26,-48-122-21,41 95-6,4 7-38,3-3 8,0 2-11,0 4 2,0 7-12,0 5-10,0 5-3,0-2-1,0-1-3,15-4-5,17 7-4,18-5 9,18 4 0,13 1 0,4 0 2,-11 0-2,-11 6 0,-8 16 0,1 0-1,-16 8 0,5 4 0,-5 6-3,-3 5 4,-12 7-5,-2-1-6,-18-4-13,-5 5 0,-11 3 12,-29-2 5,-16-2-1,10-11 1,0-13 7,18-13 3,13-13 1,8-1 14,2 0 13,5-33-8,0-26-17,17-30-5,25-19 9,10-2-9,11-3 0,6 23 0,6 18-1,-8 14-4,3 16-34,0 10-39,-8 6-49,-1 4-44,-3 5 7</inkml:trace>
  <inkml:trace contextRef="#ctx0" brushRef="#br0" timeOffset="102195.1947">27912 11620 210,'0'0'175,"0"0"-105,0 0-40,0 0-15,0 0-4,0 0 3,-124 152 7,104-101-15,8-2-6,12 0-16,0-9-4,15-11-15,15-13-19,-11-6-20,1-10 0,1 0 74,-2-17 3,1-7 41,-5-10-11,-10 7 16,-2 10 39,-3 7-3,0 5-7,0 5-36,0 0-42,0 0-15,0 0 1,0 17 5,15 10 8,11-1-2,9 1 0,17-11-9,8-8-11,7-8 8,-5 0 13,-6-24-5,-5-7-2,-11-8 0,-8-5 4,-16-13-3,-7-2 7,-6-16-9,-3-11 0,0 1 1,-12-6 9,-15 1 22,-6 3 30,5 14-4,6 14-2,3 28-12,11 14 12,1 10-33,6 7-13,1 0 0,0 0-8,0 0-6,0 15-1,0 25 9,0 14 4,0 15 2,3 11 0,26 4 3,4 0-1,12-6-1,2-10 1,10-2-2,5-16-8,-2-5 0,-2-13-24,3-10 0,-1-11 19,0-11 4,-1 0 8,3-38 1,-9-10 0,-1-11 0,-3-5 0,-14-5-2,-12 15-10,-8 11-8,-10 15 20,-5 12 1,0 6 7,0 10 6,-5 0-14,-17 0-8,-3 34 8,-1 8 10,-6 15 6,15-2-1,9 4-8,8-10-7,0-4 2,31-12-2,16-1 4,15-9-3,12-14-1,14-9-7,8 0 2,9-27 5,-1-20-17,-10-13-19,-9-19-58,-12-11-152</inkml:trace>
  <inkml:trace contextRef="#ctx0" brushRef="#br0" timeOffset="102464.597">28393 11568 276,'0'0'0,"0"0"0,0 0-8,169-130 8,-90 89 12,10 2 34,19-8-2,6 4-24,5 6-16,0 0-4,3 5-7,-7 0-41,-3 5-39,-30-4-40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3T06:08:09.8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21100 4198 238,'0'0'48,"0"0"37,0 0-16,0 0-28,0 0-1,0 0 13,0 0-24,0 0 10,0-63 3,0 55-10,0 4 7,0-2-22,0-2 8,0 3-8,0-3 5,0 3 7,0 1-3,0-3-16,0 4 8,0 2-5,0-2-4,0-1 4,0-1-4,0 3 1,0-2-4,7-1-2,1 1-3,0 0-2,4 1-7,13 3 3,-1 0 2,14 0 0,9 0 3,-5 0 0,0 3 0,-6 11 0,0 3-2,4 1 2,-9 5-5,10 6 0,-6 7-2,5 3 7,-5 2 0,-7 2 0,-7 4-2,-6-5 2,-7 2 0,-8-2-2,0-7 2,0 0-11,-8-3 0,-24-6 11,0-6 3,-15-4-1,-1-8-1,4-4-1,4-4 4,5 0-1,6 0 1,4-17 9,2-17-1,8-7-5,0-5 6,15-8 12,0-1-4,0 0-8,28 0-6,12 2-6,7 6-1,5 1 4,-3 5 1,-8 5-5,-4 5 2,-10 8-2,1 1-1,-7 5-11,-3 7 1,-5 1-18,7 9-26,11 0-63,22 2-76,22 15-29,7 0-169</inkml:trace>
  <inkml:trace contextRef="#ctx0" brushRef="#br0" timeOffset="518.9819">22325 4399 294,'0'0'180,"0"0"-103,0 0 14,0 0-2,0 0-27,0 0-35,0 0-4,-11-37-7,11 37-10,16-6-5,5 4-1,6-5 3,5 2 5,8 3 3,8-3-6,9 1-2,0 4-2,2 0-1,1 0 2,-6-2-2,-4 2 0,-7-3 0,-13 3-2,-8 0-16,-5 0-17,-7 0-28,-5 0-54,3 0-52,-8 3-71,0 7-10</inkml:trace>
  <inkml:trace contextRef="#ctx0" brushRef="#br0" timeOffset="937.4973">22234 4722 453,'0'0'74,"0"0"-48,0 0 31,0 0-16,0 0-20,0 0-6,-10 0 1,10 0 4,7 0-4,13 0 25,17 0 8,5 0-3,14 0-23,8 0-19,0 0 4,6 0-3,-8 0-1,3-6-4,-2 4 0,8 2 2,-8 0-2,-1-3-2,-13 3 1,-7 0-1,-22 0 2,-4-1 0,-9 1 2,-7 0-1,0 0-1,0 0-21,0 0-49,0 0-46,0 0-95,0-2-105</inkml:trace>
  <inkml:trace contextRef="#ctx0" brushRef="#br0" timeOffset="3677.8466">24021 3909 247,'0'0'130,"0"0"-55,0 0-20,0 0 33,0 0-30,0 0-18,0 0-3,0 0 6,5-59-7,-5 54 3,0 2-5,0 3-6,0-1-5,0 1-2,0-3-3,0 3-7,0 0-7,0 0-1,0 0-3,0 0 0,0 0-4,0 0-3,0 0 3,0 0-10,0 14 0,0 11 13,-9 9 0,-2 5-5,2 6 6,3-2 3,6 6-3,0-4 1,0-1-1,0-6 6,0 0-4,0-10 0,0-3 1,0-1-2,0-7 0,0-7-1,0-4 0,0-1 3,0-2-3,0-3 2,0 0 1,0 0 0,0 0 2,0 0 3,0 0-3,0 0-5,0 0-1,0-8-33,0-15-105,-7-13-282</inkml:trace>
  <inkml:trace contextRef="#ctx0" brushRef="#br0" timeOffset="4085.3023">24017 3874 244,'0'0'228,"0"0"-154,0 0-6,0 0 20,0 0-19,0 0-55,24-45-14,-12 45-18,16 12 8,-3 8 10,14 11 3,-8 5 6,-2 2-6,9 2 11,-8 7 6,4-4 33,-6 4-50,7-9 3,-6-5-3,-4-2 17,5-9-2,-10-5-9,0-2 4,4-6 7,-9-2-13,-7 0-3,4-3-4,-4 1-5,-1-1-17,-4 0-42,-1-4-60,3 0-50,6 0-72</inkml:trace>
  <inkml:trace contextRef="#ctx0" brushRef="#br0" timeOffset="4459.1124">24815 3807 421,'0'0'169,"0"0"-75,0 0 30,0 0-27,0 0-39,0 0-19,0-69-29,0 69-10,0 0-10,0 6-15,0 25 10,-3 4 15,-7 9 0,3 3 10,1-2 5,4 4 6,-3-7-9,3 1-7,2-2-4,0-4 1,0-5 0,0-5 1,0-4-2,0-2 3,0-5-4,0 4-6,0-5-4,0-1-27,2 0-33,3-2-64,5-12-70,5 0-151</inkml:trace>
  <inkml:trace contextRef="#ctx0" brushRef="#br0" timeOffset="5044.4053">23802 4777 219,'0'0'54,"0"0"18,0 0 25,0 0-27,0 0-8,0 0-15,-22 0 24,22 0 6,0 0-22,0 0-4,0 0-15,0 0-14,0 0-4,7 0-8,24 0-8,30 0 3,29 0 5,15 0 2,1 0-6,-3 0 6,4 0-3,-11-4-6,-4 0-1,-2-1 6,-6 1-6,-9-3 1,-6 3-1,-9-2-2,-3 0 7,-9 0-3,-18 3-2,-11 1 0,-19 2 0,0 0-1,0 0-1,0 0-8,0 0-20,0 0-27,0 2-59,-19 19 40,4-1-45,5 1-159</inkml:trace>
  <inkml:trace contextRef="#ctx0" brushRef="#br0" timeOffset="5770.5019">24641 5046 254,'0'0'174,"0"0"-136,0 0 24,0 0 6,-147-43-42,107 42 17,-15-2-15,3 3 0,5 0-2,7 0 18,12 0-22,1 0-2,10 0-16,2 0-1,7 9-1,-4 3-2,4-1-2,1 5 0,7-2-3,0 0 3,0 1 2,10 1 0,25-1 4,29 3 25,16 3 0,14-3-2,3-5-9,-14 7-17,-16-8 3,-17 8-1,-5-8-2,-11 8-1,-1-3 0,-11 1-4,0 0 3,-5-2-3,-9-1 2,-1-2-2,-7-1 1,0 0-2,0 0-8,-29 2 13,-6-3 4,-13 2 2,-9-2 11,-12-3-10,-4-5 0,-4-3-7,-10 0 4,-2 0-2,-1-3 1,3-11-3,11 0 2,19 0-2,11 4-5,14 2-8,15 7-8,7-2-23,5 3-22,5 0-31,0-2-74,12-2-174</inkml:trace>
  <inkml:trace contextRef="#ctx0" brushRef="#br0" timeOffset="7180.1923">25397 4434 377,'0'0'117,"0"0"-45,0 0 26,0 0-48,0 0-26,0 0-10,4 0 12,-4 0-4,0 0-4,0 0 3,0 0 8,0 0 1,0 0-6,0 0-5,0 0-6,1 0-1,8 0-1,-9 0 2,3 0 1,2-1-3,10-3 0,5 1-7,14-2-2,11 4 0,10-3-1,2-1-1,7 3 2,-13-2 0,1 1-2,-13 3 1,-14-3-1,-10 3 2,-8 0-1,-7 0 1,0 0 0,0-2-2,0 2-1,0 0-10,0 0-18,0 0-29,0 0-65,0 12-60,0 12 76,0-5-70,0-6-63</inkml:trace>
  <inkml:trace contextRef="#ctx0" brushRef="#br0" timeOffset="7689.6415">25637 4777 251,'0'0'26,"0"0"-18,0 0 81,0 0-14,0 0-35,0 0-4,0 1 9,0 1-16,0-2-8,0 5 0,0-5 15,5 7 14,3-5-15,9 3 4,8-5-15,12 1 8,4-1-12,10 0-6,4 0-5,3 0-7,-1 0 2,0 0 0,3 0-1,-11-6-1,-14 2 2,-3-1-3,-7 2 5,-13 1-1,-7 0-3,1 1 2,-6 1 7,0 0-6,0 0 0,0 0-5,0 0-2,0 0-1,0 0-23,0 0-28,0 0-34,0 0-90,-1 0-112,-11 0 23</inkml:trace>
  <inkml:trace contextRef="#ctx0" brushRef="#br0" timeOffset="9067.4895">26712 4190 419,'0'0'106,"0"0"-11,0 0 0,0 0-10,0 0-38,0 0-4,0 0-14,9-37-3,-9 37-18,0 0-5,0 0-3,1 0-5,-1 0 1,0 0-6,0 0 3,0 17 2,0 4 5,5 6 2,-1 7 12,1 2-7,1-2 3,-1 5-2,2-3-4,0 3-4,-4 1 0,-3-2 3,0-7-1,0-2 0,0-6 0,0-1-2,0-4 1,0 0-1,0-4-17,0 0 3,0-2-22,0-4-48,0-6-19,0-2-95,0-5-59</inkml:trace>
  <inkml:trace contextRef="#ctx0" brushRef="#br0" timeOffset="9450.7255">26796 4167 355,'0'0'108,"0"0"6,0 0-26,0 0-1,0 0-25,0 0-20,0-36-7,0 36-32,10 4-3,0 15-13,13 9 13,-3 8 3,12 7 16,3 1 0,9 7 5,1 2-8,-1-1-1,-1-2-7,-8-6-8,-3-8 2,-5-8 6,-2-10-7,-12-4-1,2-2-6,-6-6-4,7 1-27,-6-4-28,12-3-38,12 0-10,9-20-77,2-18-279</inkml:trace>
  <inkml:trace contextRef="#ctx0" brushRef="#br0" timeOffset="9824.2673">27256 4100 347,'0'0'161,"0"0"-41,0 0-17,0 0-13,0 0-17,0 0-45,-3-27-4,3 27-20,0 0-4,0 7-10,0 13-6,0 11 10,0 5 6,0 5 9,0-1 6,3 2-6,5 3-3,2-1 4,0-3-9,-5 3 8,5-8-8,2-2 0,-9-3 2,4-5-2,3-3 1,-10 2-2,4-1-12,-4-3-11,0 0-5,0-4-47,0 3-15,-7-2-31,7-9-61,0-5-111</inkml:trace>
  <inkml:trace contextRef="#ctx0" brushRef="#br0" timeOffset="10374.2221">27940 4416 459,'0'0'126,"0"0"-44,0 0 19,0 0-35,0 0-40,0 0-20,0-39-6,0 39-7,0 0-16,0 0 3,0-3 8,0 3 12,0 0 1,0-3 3,0 2 4,0-2 14,0-2-15,-2 5-6,2 0 7,0 0-7,0 0-1,0-1 0,0 1 1,0 0 3,0 0 3,0 0 5,0 0 1,0 0-3,0 0-3,0 0-7,0 0 1,0 0-1,0 0-1,0 0-8,0 0-22,0 0-22,-5 0-72,-1 0-137,-3 0 74</inkml:trace>
  <inkml:trace contextRef="#ctx0" brushRef="#br0" timeOffset="11258.7368">27952 4267 267,'0'0'131,"0"0"-74,0 0 34,0 0-16,0 0-43,0 0-15,-32-15-6,30 15 0,-1 0-10,-12 4-1,-2 17 6,-15 13 31,1 2 4,-1 6-16,2 3-18,10 1-3,3-8-1,5 3-1,12-4-1,0-4-1,0 2 1,24-8 0,11-2-1,7-9 3,4-5 4,13-5 0,-2-6 5,-2 0-8,-8 0-4,-2-14 0,-18-10 2,1-8 1,-19-1 2,-9-11-3,0-3 10,-19-6-4,-16-1-4,-8 0-4,2 7 3,5 12 6,9 13-5,17 9 1,10 12-5,0 1-9,0 0-112,7 1-184,23 16 100</inkml:trace>
  <inkml:trace contextRef="#ctx0" brushRef="#br0" timeOffset="11440.1613">28439 4555 576,'0'0'151,"0"0"-75,0 0-26,0 0-50,0 0-31,0 0-134,5-27-219</inkml:trace>
  <inkml:trace contextRef="#ctx0" brushRef="#br0" timeOffset="12570.2407">29086 4230 344,'0'0'167,"0"0"-83,0 0-2,0 0-1,-147-27-56,103 30-8,6 17-1,1 6-12,10 2 3,16 4-7,6 2 0,5 1-7,11 4 7,24-3-12,16-1 5,4-11 7,-2-5-8,-1-11-5,-15-7-22,-17-1 16,-8 0 19,-7-5 0,-5-18 20,0-5-11,0-3 3,-5 4-3,-12 3 11,2 5-2,2 7 5,9 5 11,4 7-23,0 0-11,0 0-42,29 0-21,6 0 1,13 0 25,-8 0-7,1-11 9,-13-3-12,-6-4 24,-11-7 23,-6-7 10,0-5-4,1 1 21,-5-5 2,-1 0 4,0 6 27,0 3-10,0 9 8,0 6-1,0 7 4,0 6-28,0 4 3,0 0-6,-1 0-27,1 0-3,0 0-6,-7 15-18,2 9 15,-5 8 8,-7 2 1,9 5 7,-1 0 9,4 0-9,2 0 7,-2 2-11,3 1 5,2 4-1,0 6 6,0-4-10,0 3 2,2-2 5,11-9-4,4-5 1,0-3-6,-2-2 0,0-5 2,2-1 3,-1-6-6,4 2-6,-5-3 4,7-2-6,5-3 6,3 3-11,2-5 9,5-5-5,1-5 1,2 0-10,4 0 4,-4-5-5,0-11 4,-6-2-2,-4-5 4,-12 0 12,-5-2 0,-9-1 0,-4-1-4,0-6-5,-17-4 9,-30-4 0,-6 0 0,-9 5 1,10 5 7,13 10 8,23 13 10,11 5-7,5 3-11,0 0-7,0 0-12,0 0 6,0 0 4,0 0-6,0 0-2,0 0 2,6-1-2,16-2 1,13 2 5,19-6-3,9 6-39,3-2-34,2 3-77,-3-6-27,-3-4-103</inkml:trace>
  <inkml:trace contextRef="#ctx0" brushRef="#br0" timeOffset="13179.4426">30342 3995 481,'0'0'170,"0"0"-44,0 0-29,0 0-13,0 0-58,0 0-26,0-13-11,0 36-16,0 9 3,0 11 24,0 4 2,0-3-2,0-1 9,0-5 0,0-6-8,0-1 7,0 0-8,0-7 10,0-5-9,0-2 0,0-6-1,0-7 0,0-1-1,0-3-2,0 0 0,0 0 3,0 0 1,0 0 4,0 0 6,0-7 3,0-5-3,0-9-11,0-1 0,10 2-7,5 2-6,2 2 1,17 1-3,4 2 2,19 6-3,10 7-1,5 0 5,-2 0-2,-23 7 5,-9 12 0,-14 11-7,-11 2 2,-11 6 7,-2 4 2,-5-2 4,-22-3 2,-12-5 8,1-7 9,-9-4 11,4-5-15,3-4-3,13 0-11,-2-4-6,24-4-80,5-4-125,34 0-225</inkml:trace>
  <inkml:trace contextRef="#ctx0" brushRef="#br0" timeOffset="13455.4356">31115 4303 589,'0'0'141,"0"0"-71,0 0-26,0 0-44,0 0-41,0 0 7,8 81 34,4-39 10,0 2 3,0-12-5,-7 0-7,-2-9 1,-3-3 1,0 0-3,0 2-4,0 0-22,0 1-47,-8-9-101,-2-9-98</inkml:trace>
  <inkml:trace contextRef="#ctx0" brushRef="#br0" timeOffset="13844.5014">31552 4030 298,'0'0'226,"0"0"-123,0 0-24,0 0-53,0 0-26,0 0-21,0 46 19,-7-5 2,2 0 32,-5 0 55,3-5-21,6-4-50,1-5-13,0-1-1,0-4 3,0-2-3,0 2 0,0-4-2,0 0 0,0 0 0,0-3 1,0 5-1,0-2-13,0-1-44,0 4-14,0-3-84,0-8-93</inkml:trace>
  <inkml:trace contextRef="#ctx0" brushRef="#br0" timeOffset="14354.3416">31520 4324 363,'0'0'78,"0"0"-25,0 0-40,0 0-13,0 0-22,184-16 0,-110 16-32,-6 0-13,-4 0 2,-18 0 26,-10 0 1,-16 0 24,-12 0 12,-8 0 2,0 0 41,0-5-15,-12-1 0,-4 2 36,-16-1-19,0 1-3,-1 4 13,2 0-7,8 0-12,11 0 3,4 0-37,8 0 0,0 0-15,3 21 15,34 9 0,12 6 36,1 2 38,-2 1-28,-8-7-7,-8-5-23,-10-5-3,-12-6-6,-3-4-5,-7-4-2,0 2-4,-7-3 4,-28 7 11,-17-1 24,-13 2 10,-2 7-45,8 1-29,6-4-146,34-4-195</inkml:trace>
  <inkml:trace contextRef="#ctx0" brushRef="#br0" timeOffset="15511.4997">27299 5312 299,'0'0'33,"0"0"9,0 0-14,0 0-4,0 0 5,0 0 2,-25 5-11,25-5-11,0 0 7,0 0 8,0 0 14,0 0 3,0 0-9,0 0 2,0 2-7,0-2-8,10 5-8,19-1 7,21 4 12,24 0-5,26 4 4,17-4-19,5 0-4,17-2-6,8 0 3,15-1-2,1 2 0,1 1 7,-5 1-8,-9-3-2,-6 1 2,-14 3 8,-9-4-5,-4-2 0,-10 3 4,0-7 1,-6 0-2,-4 0 23,-12 0-16,-3 0 8,-4 0 8,9 0-21,2-3 4,6-1-2,4 4-10,1 0 2,-4 0-1,3 0 0,1 0 3,-8 0-2,-2 0 1,-3 4-2,-1-3 6,7-1 1,-9 0-1,11 0-3,-4 0-2,6 2-1,-7-2-2,-6 4 0,-1-3 1,-9 6 0,-6-3 6,-11-1-6,-3-2 6,-6-1-2,-1 0 8,-10 0 2,-5 0-6,-9 0-4,-8 0 3,-6 0-7,-6 0 0,-3 0-1,0 0-41,0 0-65,0 0-151,-25 0-184</inkml:trace>
  <inkml:trace contextRef="#ctx0" brushRef="#br0" timeOffset="16672.9853">28144 5883 628,'0'0'102,"0"0"-102,0 0 0,0 0-1,0 0-18,0 0 19,-3 109 13,3-61 1,0-2 3,2-1 12,11-3-11,-3 3-1,2-4 11,-7 4-6,-5-1 1,0-6-8,0-11-12,0 3 7,0-11-7,0-3 0,0-7-3,0-2-3,0-7-4,0 0-9,0 0 11,0 0 5,-5-5 15,-7-29-2,5-13-13,-1-13-13,3-4-5,3 5 7,-1 7 8,3 5-4,-4 8 6,-2 6 2,4-2 0,-1 1 3,3 0-1,0 2-3,0 2 1,0 2-1,0 1-4,3 7-1,12 0 3,0 4 0,4 1 1,2 4 1,8-1 0,11 7 1,-5 4 2,7 1-2,0 0 0,-5 0-1,-6 16-5,-2 1 2,-13 5-7,-7 3 3,-2-2 4,-7 11-5,0 1-1,-2 1 9,-25-3-4,-8 7 4,-9-10 9,-17-3-6,2-4 3,-5-5 5,4 0-5,15-7-6,15-2 5,15-2-5,8-4-5,7-1-15,0-2-4,0 0 0,15 0 3,22 0 15,10 0 6,11 0 22,6 0-5,0 0-7,-1 7 1,-6 1 0,-5 9 0,-5-2-11,-20 12-1,-6 0-6,-9 0 0,-9 3 3,-3-2 4,0 3 1,-25-7 0,-13 2 29,-19-5 20,-10-5-26,2-5-17,5-4 4,6-3-7,10 1-4,13-5-7,12 0-36,6 0-68,13 0-45,13-16-115</inkml:trace>
  <inkml:trace contextRef="#ctx0" brushRef="#br0" timeOffset="18044.5835">29185 6177 142,'0'0'445,"0"0"-340,0 0-33,0 0 2,0 0-33,0 0-19,-67-59-16,40 59-6,-5 6-7,7 16 4,3 5-5,14 1-25,8-2-14,0 4 3,0-5 26,8-8-3,14 2-24,2-10 12,4-6 19,-8-3 0,7 0 10,-10 0 4,-1-9 6,-4-8 30,-7-1 17,-2-1 5,-3 4 0,0-1 14,0 5-19,0 3 9,0 1-20,0 7 0,0 0-21,0 0-21,0 0-3,0 0-10,0 10-20,0 18-5,5 8 30,15 2 0,2 6-15,7-2 1,2-11-12,0-10 10,-8-10 5,2-8-1,-5-3 15,0 0 5,9-12 2,-11-14 8,2-12-2,-5-1 3,-1 2 13,-3 4 2,-6 3 6,-1 11 17,-4 6-10,0 4 9,0 8-14,0-6-8,0 7-11,0 0-15,0 0-7,0 0-3,0 0-20,6 7-16,-1 12 4,10 4 28,4 4 1,4-6 0,4 2-3,3-5 6,7-5 5,-2-8-7,-2 2 10,-7-7-2,-5 0 1,3-12 3,-16-10 8,4-1 2,-9-4 2,2-3 20,-2 8-6,-3 7 4,0 3-3,0 6 5,0 3-8,0 3-13,0 0-11,0 0-4,0 0-6,0 0-8,0 7-13,0 17-10,0 8 36,4 3 0,13 5 1,3 1-14,10-1-9,15-7-4,8-3-17,18-6-22,16-6-46,0-2 0,-4-15-37,-4-1-5,-10 0 40,-16-21 81,-16-13 37,-12-6 27,-8-4 112,-17 0 33,0 3-12,-7 5-70,-23 4 24,-12 2-42,-11 5-25,-19 3-14,3 12-14,0 10-12,14 0-7,20 10-5,17 17 3,9 6-29,9 9-17,17 4 4,33-2 16,20-16-7,4-13 9,1-11-8,-8-4 17,-7-16 11,-8-26 6,-18-13 5,-7-11 14,-6-6 11,-16-6 10,-3-3 0,-2 12 10,0 5 1,-17 14 8,1 15 6,6 14-13,-1 13-9,11 8-12,0 0-31,-1 0-10,-3 15-12,-9 31-50,-4 22 68,-6 8 4,6 9 7,9-7 1,3-6-5,-2 0 5,7 5 0,-3-8-4,3 1-2,0-11 1,0-5-3,0-11 0,0 0-28,0-3-40,0-8-39,0-17-105,0-15-221</inkml:trace>
  <inkml:trace contextRef="#ctx0" brushRef="#br0" timeOffset="23272.9424">22313 7274 87,'0'0'85,"0"0"-32,0 0-2,0 0 25,0 0 2,0 0-30,0 0 5,-10-33 13,10 27-26,0 0-4,0-1-1,0-1 3,0 1 0,0-2-6,0 3 13,0-3-7,0 4-5,0-2-5,0 3-4,0-1-3,0 1-1,0-3-5,0 3-5,6-3-3,4 0-5,17-6 1,5 6 1,0-5-2,15 4-1,-11 1-1,11 6 0,-3 1 0,-6 0 0,7 0-1,-4 12-1,2 7 1,-9 9-5,-1 6 5,-5 8-4,4 8 0,-13 8 2,-3 9-1,-11 2 4,-5-2-1,0-4 1,0-5-1,-1-15-1,-8-11-4,-2-10 4,-4-9-3,5-4 2,-7-6 3,8-3 1,-4 0 3,-5-4 3,3-24 2,-9-14 3,16-12 5,6-7-3,2-10-12,0 7 7,8 7-1,18 2 2,4 9 4,0 6-6,3 3-8,4 5 1,10 7-1,-5 2-3,11 8-9,2 3-15,14 7-23,6 5-24,12 0-33,5 0-38,4 10-49,-14 3-64</inkml:trace>
  <inkml:trace contextRef="#ctx0" brushRef="#br0" timeOffset="24202.2179">23716 7470 262,'0'0'140,"0"0"-57,0 0 41,0 0-7,0 0-43,0 0-28,-8 0 6,8 0-14,0 0-10,0 0 6,0 0-12,0 0-1,0 0-5,0 0-1,0 0 2,15 0-15,8 0 4,21-6-4,6-8-2,12 6 4,5-2-2,5 1-2,0 1 2,-5-1-2,-4 5 0,-6-1 5,-3 3-10,-8 2 0,1 0-11,-17 0-8,-6 0-6,-4 0-9,-8 0-8,-7 0-34,3 0-24,-8 0 5,3 7-25,-3 2-18,0-2-37</inkml:trace>
  <inkml:trace contextRef="#ctx0" brushRef="#br0" timeOffset="24592.0983">23807 7781 273,'0'0'134,"0"0"-115,0 0 14,0 0 22,0 0-21,0 0-17,0 12 5,5-8 47,10 1 0,8-4 6,1 2-19,12-3-13,11 0 4,7 0-21,9 0-9,-6 0-15,7-9-1,1 5-1,-3 0 4,0 2-4,1 1 0,-9 1-12,-1 0-3,-6 0-17,-7 0-19,2 0-39,-7 0-46,4 0-64,-1-5-129</inkml:trace>
  <inkml:trace contextRef="#ctx0" brushRef="#br0" timeOffset="25222.6489">25175 6800 465,'0'0'124,"0"0"-36,0 0 15,0 0-14,0 0-30,0 0-29,-3-55-16,3 55-7,0 0-7,0 0-2,0 9-8,-5 14 1,0 18 9,3 7 4,-1 9 6,1 7-4,0 2 13,2 5-7,0-3-1,0 2 1,0 1-1,0-4 4,0-3 6,0-5-6,0-4-4,2-3-3,0-6-8,1-5 2,4-9 6,-2 0-8,-5-5 2,3-6-2,-1-10 0,-2 2-9,8-1-13,-8-1-20,0 1 3,3-2-22,2-5-51,5 3-26,7-8-84,2 0-92</inkml:trace>
  <inkml:trace contextRef="#ctx0" brushRef="#br0" timeOffset="25770.0512">26117 7300 279,'0'0'158,"0"0"-59,0 0 6,0 0 1,-142-75-59,98 75-30,-11 0-1,-14 13 10,6 19 1,6 4-5,12 9-16,11-1-2,14 2-3,13-5 1,7 1-2,0-4 2,21 0 0,14-8 3,0-8 3,2-10 1,-6-8 8,13-4-2,-9 0 9,2-10-1,-5-20 9,1-12-18,0-9 1,-12-7-10,-10-1 5,-6 9-7,-5 1-1,0 9 15,0 8 0,-8 9-16,-4 6-1,7 7 0,-7 5-13,9 3-32,-9 2-29,-9 0-71,6 8-56,11 9-73,4 3 7</inkml:trace>
  <inkml:trace contextRef="#ctx0" brushRef="#br0" timeOffset="26406.1424">26731 7285 466,'0'0'114,"0"0"-39,0 0 41,0 0-24,0 0-30,-149-95-45,125 95-16,1 0-1,0 24-6,12 3-13,5 4-10,6-2-10,0-2 16,0-7 12,10-7 6,3-6 5,-1-5 1,-4-2 14,-3 0 37,2 0 11,1-15-31,-1-7-15,1-5-1,2 0-6,2 4-5,-5 5 1,-2 4 1,-5 5 9,7 4 1,-7 5 0,0 0-14,0 0-3,0 0-7,0 0-15,0 0-2,0 20-10,0 19 20,0 3 14,0 12 2,0 4-1,0 1 6,-7-2 4,-3-2-6,1 4 4,1-2-5,-4-1-1,-3-2 0,5-9 3,-3-7-2,0-7 1,-1-8-5,1-7 1,-2-7 1,0-2 0,-7-4 8,2-3 11,-2 0 9,-10 0-9,9-10-16,1-11-5,-5-5-11,11 2-39,12-6-26,4 0-36,0-1-84,20-2-215</inkml:trace>
  <inkml:trace contextRef="#ctx0" brushRef="#br0" timeOffset="27194.5518">26908 7668 87,'0'0'91,"0"0"-45,0 0 22,0 0 27,0 0-12,0 0-8,0 0 10,0 0-1,0 0-7,0 0-25,0-4 6,3 0-27,2-4-13,5 1-4,4-3-10,4-4-3,11 4-1,-1 2-3,-1-1 1,1 4 4,-11 1-2,-2 1 0,-2-1 0,-8 4 2,2 0 1,-7 0-3,0 0-1,0 0-3,7 4-10,-4 17 1,2 8 11,2 6-3,-7 5-3,0-3 5,0 0 0,-15 2 0,-14-3-6,6-4 9,-4-5 3,-6-7-3,13 3 1,-7-6 1,7-3-1,6-7 1,6-3-2,6-4 1,2 0 0,0 0 1,0 0-1,0 0 6,0 0-2,0 0-1,7 0 0,18 0-2,19 0 4,19 0-1,4 0-2,2 0-1,6 0-2,-3 0 1,-10 0-1,-2 0 0,-13 0-2,-12 0 2,-13 0-1,-2 0-7,-5 0-19,-3 0-22,1 0-26,-5 0-43,2 0-63,5 0-107</inkml:trace>
  <inkml:trace contextRef="#ctx0" brushRef="#br0" timeOffset="28154.2394">27866 7124 254,'0'0'103,"0"0"-8,0 0 14,0 0-34,0 0 11,0 0-3,0-80-18,0 80-6,0 0-21,0 0-14,0 0-20,0 0-4,0 0-4,0 0-8,0 15 2,-10 12 9,2 11 1,-4 3 5,2 4-3,0 2 10,-1 7-1,-1 3-6,2 0-2,-2-2 4,2-4-3,2-4 3,3-4 0,5-2-1,-7-8-2,7-2-2,-3-3-2,-2-6 0,5-5 2,-7-2-1,2-3-2,5-3 2,-8 2-2,4-2 1,4-5-2,0-1 1,0-3 1,0 0-1,0 0 0,0 0 1,0 0 3,0 0 6,0 0 0,17 0 9,18 0-7,14 0-6,21-3-3,-2 1-2,19 0-3,9-3 0,14 5 3,2 0-6,-10 0 4,-1 0 1,-23 0 0,-17 0 1,-26 0 2,-10 0 3,-14 0 3,-11 0 7,0 0 10,0 0-1,0 0 2,0 0-15,0 0-4,0 0-7,0 0-7,0 0-22,0 0-39,7 0-43,2 9-110,-3 1-12,-1-10-107</inkml:trace>
  <inkml:trace contextRef="#ctx0" brushRef="#br0" timeOffset="40942.4799">18955 4872 148,'0'0'41,"0"0"25,0 0 6,0 0 3,0 0-45,0 0-1,0 0 4,0 0 7,-5-95 0,5 85 8,0-4-8,0 7-1,0-4 9,-3 2-14,3-3-6,-7 1-13,2 3 12,5-1-2,-3 6-12,3-2-1,-7 3 0,2-3-2,5 1-7,-3 1 0,-4 2-2,7 1 0,-6 0-1,6 0 0,-2 0-1,-1 0-5,-9 0 0,-6 15-4,-14 10 10,-5 7 0,-7 2 0,-2 9 2,2 3 5,4 9-6,-4 10 0,9 4 0,2 5 1,8-4-1,5-6 0,10-2-1,3-10 6,7-7-6,0-6 0,0-4 0,17-7 4,3-7-2,7 1 3,16-4 0,4-3 0,13 0 5,10-6-10,2-3-10,-3-2-30,-6-4-49,-14 0-32,-4 0-48,-11-10-117</inkml:trace>
  <inkml:trace contextRef="#ctx0" brushRef="#br0" timeOffset="41677.2499">19298 5079 224,'0'0'100,"0"0"-9,0 0-21,0 0-11,-132-76-2,95 71-23,11 0-10,-4 5 5,4 0 0,10 0-15,-4 0-12,8 5-1,2 10 1,-3 6-2,9 2 0,4 4-2,0 10 2,0-2 7,32 5 9,0-2 12,15-2-2,13 3-1,-7-8-11,11-2 6,-4-2-9,-6-1-9,-21-6-2,-3 1 0,-15-3-2,-11-2-9,1 3-4,-5-3 0,0 4 0,-5-8 4,-10 1 1,-7-4 10,-5-4 0,-3-4 6,-3-1-3,12 0 10,6 0 5,12 0 35,-4-11-23,7-6-21,0-3 5,0-8-4,0 0-7,22-3 0,2-4-2,9-3-1,-3 3 0,2 0 2,-4 2-1,-9 2 1,-8 4 4,-11 2 22,0-3-19,0 1 4,-11 0-3,-14 4-9,1 5-1,9 9 2,12 4-4,3 5 0,0 0-10,0 0-35,0 0-13,0 0-66,0 13-137,0 7 117,0 2-46</inkml:trace>
  <inkml:trace contextRef="#ctx0" brushRef="#br0" timeOffset="42083.599">19825 5109 371,'0'0'136,"0"0"-74,0 0-11,0 0-5,0 0-25,0 0-20,44-2-1,4 2 0,11 0 2,1 0-2,-6 0 2,-6 0-4,-3 2-2,-10 3-25,-11-3-27,-4 4-58,-12-4-88,-8-2-83</inkml:trace>
  <inkml:trace contextRef="#ctx0" brushRef="#br0" timeOffset="42524.7115">19961 5149 330,'0'0'68,"0"0"-68,0 0 0,0 0 16,0 0 15,-64 121 13,49-89 15,-3 6-35,9-4 11,-6 2-10,4-6-1,1-1-7,5-3-6,1-8-7,-6-9 8,10 0-3,0-8-3,0-1-4,0 0 10,0 0 16,0 0 27,0 0 4,0-1-3,19-17-41,11-5-12,-2 2-1,7 2-2,0 0 0,6 4-1,-11 4-2,3 5 1,2 3-9,2 3-9,5 0-2,6 0-27,1 0 4,3 9-17,3 5-19,9-2-16,4-3 4,2-7-93,2 2 48</inkml:trace>
  <inkml:trace contextRef="#ctx0" brushRef="#br0" timeOffset="42906.2217">20933 5395 176,'0'0'126,"0"0"-7,0 0-27,0 0-19,0 0-24,-67-126-19,18 105-7,-14 3 1,-2 4 29,4 5-22,13 9-16,6 0-12,15 0-3,2 0-4,13 16 2,6-1-10,6 9-12,0 1-3,8 2 21,27 3 6,2 0 0,10 0 2,1-8 4,-13 3 3,-1-4-1,-9-3-5,-8 2 2,-1 1-2,-4-3-3,-8 0-2,-4 1 0,0 2 0,-12-3 1,-13-3 1,-17-1 12,-10-2 1,0-3-2,9 1-4,6-3-7,10-1-10,5-4-29,16-2-66,6 0-59,8-7-53</inkml:trace>
  <inkml:trace contextRef="#ctx0" brushRef="#br0" timeOffset="43229.1188">21160 5275 486,'0'0'155,"0"0"-43,0 0-29,0 0-25,0 0-50,0 0-8,4-13-22,1 26-7,1 14 20,-2 13 9,7 1 1,-7 2 2,1-1 12,1-6-4,-4-3-1,-2 1-4,0-11-5,0 1-1,0-2 1,0-4 1,0 0-2,0 4-21,0-4-22,0-4-29,0-5-40,0-8-51,0-1-45,13 0 96</inkml:trace>
  <inkml:trace contextRef="#ctx0" brushRef="#br0" timeOffset="43535.9512">21426 5559 201,'0'0'157,"0"0"-19,0 0-17,0 0-23,0 0-4,0 0-31,24-108-22,-38 99-11,-6 9-22,-17-2-8,-4 2-4,-5 0-4,16 0 5,7 11-6,4 7-2,6 1 1,5-2-3,8 0-1,-5 5 4,5-7 5,0 1 5,0-5-3,5 2 7,18-3 1,9 0 3,16 2 2,19 0-5,14-2-5,6-2-9,3-3-48,-13-5-24,-7 0-58,-18 0-64,-5-23-72</inkml:trace>
  <inkml:trace contextRef="#ctx0" brushRef="#br0" timeOffset="43784.261">22048 5369 363,'0'0'120,"0"0"-34,0 0-20,0 0-13,0 0-53,0 0-4,36 57 4,-28-14 20,-6 8 1,-2 0-5,0 0 3,0-1-11,0-9 0,-17-2-1,-12-4-5,-11-3 0,-17 2 0,-19 1-2,-25-4-39,-26-8-96,-8-22-223</inkml:trace>
  <inkml:trace contextRef="#ctx0" brushRef="#br0" timeOffset="47647.0832">17497 5948 371,'0'0'95,"0"0"-10,0 0-6,0 0-17,0 0-27,0 0-6,0 0-24,-17-20-5,17 20-1,-5 0-4,-12 10-18,-13 22 23,-12 13 5,-18 9 38,12 3-20,-1 3-9,14 4-11,2-2-1,11-1 7,13-4-4,3-9 1,6-7-3,0-7-1,6-4 2,18-7 4,3 2-8,21-8 11,4 0-3,23-4-8,-3-5-7,4-6-28,-5-2-34,-10 0-19,-1 0-17,-7-6-74,-9-11-50</inkml:trace>
  <inkml:trace contextRef="#ctx0" brushRef="#br0" timeOffset="48657.7282">17940 6168 194,'0'0'220,"0"0"-125,0 0 0,0 0 12,0 0-20,0 0-19,-33-55-14,33 52-18,-7 3-9,7 0-23,-5 0-4,-5 9-13,-10 23 1,-9 12 12,6 15 0,3 5 0,3-1 1,9 3-1,8-11 0,0-6 1,0-12-1,17-9-1,11-11 1,-10-7 3,9-7-2,7-3 5,-6 0 6,12-22 7,-6-13-9,-1-7 1,2-13-2,-11-1-6,-4 0 1,-4 6-3,-7 6 0,-3 12 3,-6 11 17,0 10 4,0 7-9,0 4-3,0 0-13,0 0 0,0 0-6,0 4-25,0 26-15,0 13 39,0 10 5,0-3 2,0 5 1,0-6-1,0-4 1,0-4 1,0-5-2,0-5 3,-6-4-3,6 1-7,-5-1-21,1 1-28,-7-1-54,6-1-37,1-20-112,4-6-103</inkml:trace>
  <inkml:trace contextRef="#ctx0" brushRef="#br0" timeOffset="49312.8153">18521 6373 450,'0'0'149,"0"0"-47,0 0-2,0 0-55,0 0-45,0 0 0,0 7-20,0 37 19,0 10 1,-2 5 22,-3-8 12,2-6-18,-4-4 3,2-5 6,1-6-18,-2-5 8,1-6 0,1-11-13,4 3 0,-5-10 1,5-1 1,0 0 4,0 0 12,0 0 16,0 0 32,0-20-8,0-12-50,0-11-10,0-3-2,14-5-6,-4 4 5,5-1-8,-2-1-2,7 2-5,7 3 10,-3 6-6,4 1-4,4 10 4,-9 2 4,11 7 3,2 4 0,1 1-4,3 8 2,9 0-1,-1 3-4,-1 2 8,-3 0 4,-13 2-9,-5 13 0,-1 2 1,-10 8 4,-9 3-6,4-1 4,-10 5 6,0 6-2,0-2 0,-26 6 4,-4-5 4,-9-5 6,-6-5-3,-4-4 9,-2-8-7,4 2 1,-2-8-7,9 0-3,12-6-4,9-2-20,8 2-10,11-3-31,0 0-5,35-4-50,28-22-298</inkml:trace>
  <inkml:trace contextRef="#ctx0" brushRef="#br0" timeOffset="49716.8415">19678 6248 326,'0'0'150,"0"0"-49,0 0 23,0 0-16,0 0-29,0 0-40,-22-44-31,-4 44-8,-16 0-5,-2 0 2,2 21 3,11 6-6,12 1 0,4-1-10,7 4-8,8-3 6,0 4 14,8-2 1,7-3 3,4 1 2,-3-1 2,6 0-1,0 1-2,-2-4 0,-3 3 2,-1 0-2,-7-10-1,-2-3 0,-7-6-6,0 2 4,-29 0 2,-23-2 12,-21-5 25,-16-3-25,-3 0-8,8 0-4,17 0-10,26-7-57,36-7-53,16-3-59</inkml:trace>
  <inkml:trace contextRef="#ctx0" brushRef="#br0" timeOffset="50085.7828">20071 6168 454,'0'0'120,"0"0"-60,0 0-12,0 0-48,0 0 0,0 0 0,-16 65 6,12-18 37,-3 3 7,2 0 0,-5-5-19,-6-3-4,9-9 0,-8-3 0,5-4-12,-5-3-13,7-1 4,-9-7-4,8 2-2,1-2-10,1 0-27,2-7-47,5-1-19,0-7-72,0 0 29,22-13 13,17-19-147</inkml:trace>
  <inkml:trace contextRef="#ctx0" brushRef="#br0" timeOffset="50362.7173">20183 6455 162,'0'0'132,"0"0"46,0 0-53,0 0-22,62-124 5,-62 120-20,0 4-41,0 0-37,-6 0-10,-15 0-16,-10 12 5,-3 14 6,1 2-8,3 4 4,11 3-1,8-3 2,2-3 0,9-3-5,0-1 10,0-8 2,0-5 0,4 3 0,16-4 1,13-5 6,14 4 3,20-7 0,8-1-9,4-2-6,-2 0-52,-4 0-39,-8 0-52,-16-21-162</inkml:trace>
  <inkml:trace contextRef="#ctx0" brushRef="#br0" timeOffset="50648.579">20944 6136 462,'0'0'23,"0"0"-9,0 0-14,0 0 68,4 136 9,-14-69-25,-15 2 0,-4 1 5,-6-6-40,-3-10 1,-4-7-3,-5-8-6,3-3 7,1-9-16,-6 0-5,-4-7-25,6 2-47,14-13-95,13-9-139</inkml:trace>
  <inkml:trace contextRef="#ctx0" brushRef="#br0" timeOffset="52865.9471">21620 6173 157,'0'0'313,"0"0"-249,0 0-29,0 0 26,0 0-13,0 0-36,-108-49-12,81 49 0,-17 7 3,7 20 3,2 5-5,4 3 3,-1 5 2,5-1-2,17 5 4,-5-3-5,8-5 4,7-1-7,0-10 4,0-8 6,7-2 0,8-7 14,5-3 12,14-5 16,6 0-12,13 0-20,-4-6-7,-6-12-5,-3-10-4,-15 1 1,-3-11 4,-5-4-2,-14-7-7,-3 7-1,0-1-5,0 11 6,-10 12 6,5 5-5,-1 6 0,0 5-1,6 4-2,0 0-3,-5 0 3,0 0-1,-10 0-3,-11 0-5,-8 1 6,-1 19-6,3 7 8,12 5-5,5 6-2,15 5-3,0 5 10,8-1 2,19 0 1,5-7 6,0-3-2,-4-6 10,-8-3-8,-11-3-4,1 0-1,-10-1-1,0-4 1,-4-1-1,-26-1 4,-30-5 6,-12-1 1,-6-5-1,-6-1-10,24-2-12,23 4-21,18-3-67,19-5-68,32 0-165</inkml:trace>
  <inkml:trace contextRef="#ctx0" brushRef="#br0" timeOffset="53489.2296">21936 6327 449,'0'0'118,"0"0"-1,0 0-9,0 0-39,0 0-21,0 0-48,5-45-15,0 62-9,4 22 9,-4 4 11,2 15 8,-6-5-2,-1-3 12,0-8-7,0-5 6,0-2-8,0-5-1,-1-10 1,-4-4 0,-1-9-4,5 1 5,1-8-5,0 0 8,0 0 7,0 0 23,0 0 17,0-15 8,-2-12-47,2-12-13,-2-5-4,2 0-1,0-3-2,0 4 0,0 1 1,9 2-11,16 3-2,-7 0 3,16 6-7,6 4 1,8 3-9,4 11 3,2 4 4,-2 1 2,-5 8 11,-4 0 2,-11 0 0,-2 0 1,-8 12-6,-14 6-7,0 1-5,-8 13 12,0-1 1,-1 8-3,-26-2 8,-8 0 4,-9-5 7,-8-10 13,-1-1 7,-4-7-9,0-4-6,2-2-8,11-1-2,11 0-2,18-6-11,8-1-32,7 0-35,7 0-22,33 0 1,27-16-111,25-15-122</inkml:trace>
  <inkml:trace contextRef="#ctx0" brushRef="#br0" timeOffset="53841.3444">22830 6218 188,'0'0'181,"0"0"-34,0 0-17,0 0 4,0 0-34,0 0-35,0-57-30,-30 53-30,-16 4-5,0 0-7,9 0 3,12 20-4,3 7-21,17 2 2,5 3 6,0-6 3,0 4 10,5-6 8,10-4 0,2-4 0,-6 6 2,-2-4 1,1 1-3,-5 3 0,-3-1-2,-2-4 1,0-2 1,0-5-12,-17 6 10,-13-6 2,-19-4 5,-4-6 4,-4 0-9,0 0-1,5 0-46,20 0-95,27-15-52,10-3-115</inkml:trace>
  <inkml:trace contextRef="#ctx0" brushRef="#br0" timeOffset="54140.1948">23206 6087 546,'0'0'138,"0"0"-49,0 0-12,0 0-1,0 0-69,0 0-7,0-20-11,0 40-10,0 12 12,0 10 9,0 1 4,0 3 5,-3-7-3,-4-6-6,2 4 9,5-10-4,-3-5-4,3 0 5,-7 1-6,7-2-2,0-3-21,0-4-47,0-5-42,0-9-55,0 0 13,7-5 46</inkml:trace>
  <inkml:trace contextRef="#ctx0" brushRef="#br0" timeOffset="54403.785">23353 6322 78,'0'0'209,"0"0"-29,0 0-38,0 0-11,0 0-38,0 0-37,29-89-20,-29 89-31,-15 0-5,-17 0-14,-17 19 1,1 9 12,16-1-1,7 5 1,17 0-5,8 1-7,0 2 12,33-3 1,21-3 31,21-4-8,12-3-4,-2-12-3,4 1-13,-9-7-3,-8-2-9,-2 4-21,-9 2-43,-13-7-109,-21 6-132</inkml:trace>
  <inkml:trace contextRef="#ctx0" brushRef="#br0" timeOffset="57734.3967">13271 8294 351,'0'0'90,"0"0"-44,0 0 34,0 0-16,0 0 11,0 0-19,0 0 3,-20-97-10,20 92-7,0-2-6,0 7-4,0 0-21,0 0-10,0 0 3,0 0-4,0 0 0,0 0-11,0 19-7,0 17 11,12 15 3,-4 11 6,4 7-2,-4 2 0,-1-3 3,-7 2-3,0 1 1,0-4 3,0-3-1,-7-5-1,2-6-1,5-11-1,0-4-1,0-10 1,0-9 0,0-7-1,0-6-1,0-1 2,0-5 1,0 0-1,0 5 3,0-5-2,0 0 3,0 0-3,0 0-1,0 0 0,0 0-5,0 0-4,15 1-2,34-1 5,30 0 6,16 0 5,17 0-3,13-13 1,-1-7-2,8 5 2,-8-7-1,-17 5 3,-13 7-3,-19 0-2,-23 3 0,-13 2 2,-24 5-2,-4 0-10,-11 0 0,0 0 5,0 0-9,0 0-25,-5 0 10,-10 0-18,-10 0-39,10 0-57,0 0-88,7 0-127</inkml:trace>
  <inkml:trace contextRef="#ctx0" brushRef="#br0" timeOffset="58327.2093">13982 8796 218,'0'0'116,"0"0"-21,0 0-18,0 0 26,0 0-4,0 0-19,-37-67-23,26 58 1,1 3-9,1-3 0,-6 4-16,12 2-5,-9 2 0,9-2-6,3 3-12,0 0-5,0 0-5,0 0 0,0 0-5,0 0 1,0 0-1,0 0-6,15 0-5,18 0 14,19 12 2,24 3 1,22 2 4,4-2-1,0 8-4,-11-2 0,-13 6-11,-24 0 0,-21-4 1,-6-4-9,-22 2 4,-5-3 3,0 6 4,-12 13-2,-26 7 10,-22 10 6,-4-1 3,-5 1-3,11-8-6,14-8-1,-1 0 1,12-4-1,-1 0-4,3-2-12,5-4-35,8 3-29,13-8-33,5 2-41,5-13-68,35-12-48</inkml:trace>
  <inkml:trace contextRef="#ctx0" brushRef="#br0" timeOffset="59008.5889">15347 8833 474,'0'0'70,"0"0"-24,0 0 19,0 0 21,0 0-34,0 0-29,0-10-23,0 15 1,0 25 4,5 4 17,10 9 11,0 3-11,-3-2-10,5 3-3,-5-1 0,-7-6-1,5 3-5,-5-12 2,-2-2-4,2-2-1,-5-8-4,0 2-2,7-3-28,-4-2-11,2 5-17,13-11-54,-3-3-70,7-7-103</inkml:trace>
  <inkml:trace contextRef="#ctx0" brushRef="#br0" timeOffset="59497.7443">15864 8838 562,'0'0'107,"0"0"-64,0 0 29,0 0-30,0 0-17,0 0-19,117-106-1,-53 94-2,-4 6 1,-8 3 6,-12 3-5,-6 0-5,-13 9-2,-6 18-3,-6 10-4,-9 7 4,0 15 4,-24-1 2,-21 1 1,-15-2-1,-9-7 6,2-4 1,2-13 3,7-1-7,19-10 6,6-2-6,18-9-4,3-5 0,12 1 0,0-2-2,0-2-6,0-1 8,12 3 0,23-1 0,23-4 16,19 0-10,17 0 0,3 0-3,-3 0-3,-11 0-26,-4-4-28,-11-1-17,1-2-40,-10-3-24,1 4-53,-7-5 6</inkml:trace>
  <inkml:trace contextRef="#ctx0" brushRef="#br0" timeOffset="60110.847">17194 8796 357,'0'0'118,"0"0"-64,0 0-1,0 0-34,0 0 22,-144-91 3,112 79-11,6 6 27,6 1-14,3 2-16,12 3 7,5 0-30,-7 0-7,7 0 0,0 3-16,0 20 1,0 4 6,0 10 1,22 4 8,11 0 0,7 0 5,7-1 9,2 0-3,-6 2 4,-3 2-14,-13 6 4,-18 0-5,-9 5 0,-4-4-8,-28-4-5,-16-12 5,3-8 7,6-11 0,16-12 1,-1-4 10,23 0 11,1-10 17,13-31-22,34-22-16,20-14-4,17-9 2,-6-4 1,-4 9 0,-16 4 1,-12 10 1,-28 9 4,-13 4 2,-5 11-4,-15 0-3,-34 11 4,-19 5-4,-11 17-1,-4 10-18,-1 0-27,17 9-21,18 24-38,23 7-109,26-8-88</inkml:trace>
  <inkml:trace contextRef="#ctx0" brushRef="#br0" timeOffset="60832.4527">17843 8994 473,'0'0'107,"0"0"-101,0 0 11,0 0 33,0 0-1,0 0-24,27 0 5,18 0 7,15 0-10,12 0 0,7 0-12,-1-7-5,3-3 9,-14 0-9,-7-2-1,-22 6 5,-8 2-6,-15-1-4,-15 4 1,4-3-5,-4 1-11,0 2-59,5-6-73,5 0-145</inkml:trace>
  <inkml:trace contextRef="#ctx0" brushRef="#br0" timeOffset="61858.7611">19158 8752 302,'0'0'108,"0"0"-11,0 0 16,0 0-16,0 0 13,0 0-24,0-114-26,0 101-17,-22 8-11,-5 0-20,-9 5-12,-13 0-6,-8 1 5,7 25-5,-10 2 6,11 7-6,11 7 6,4 2-2,13 3-6,6 7 7,15-6-5,0-1-3,0-3 4,30-7-2,10-10-1,13-11 3,16-7 5,11-9 4,12 0-2,2-2-1,-7-23 0,-3-12 3,-16-6-1,-9-8 5,-23-3-5,-9 4 1,-15 2 3,-12 7 7,0 4-9,-22 2 0,-16 7-5,-9 1 2,0 5-1,7 5-1,11 12-4,4 0 2,2 5-3,5 0 1,-9 0 3,8 0 0,4 10-4,7 12 1,-2 3-6,5 7-2,5 2 4,0 13 0,0-4 8,8 9 0,7-2 1,2-3 1,0 2-2,-6-7 2,-7 2-2,-4-7 0,0 2 0,0-8 0,0-6 6,-15-3-2,-14 0-2,1-7 1,-6 2 4,4 0-7,0-13-30,2 2-32,16-6-88,12-6-89</inkml:trace>
  <inkml:trace contextRef="#ctx0" brushRef="#br0" timeOffset="62415.2357">20218 8524 582,'0'0'108,"0"0"-82,0 0-26,0 0 0,0 0 6,0 0 16,-90 138 26,53-75-19,6 3-10,-6-2 15,10-6-18,4-11-4,-3-9-7,13-10-4,6-9-1,4-8 3,3-6-1,0-3 2,0-2 3,0 0 7,0 0 32,0-32 14,0-17-37,0-16-23,0-11-2,15 4 1,4 0-1,-1 13 2,-3 12 3,2 5-1,-2 15 1,1 2-2,0 9-1,0 5-2,-4 3 1,6 4-3,4 4-7,-2 0-7,5 9-5,-1 21 14,-3 7-1,-12 16 7,3-2 0,-4 7 3,-1-7 0,-1 3 2,6-2-2,-9-5 1,9-2-1,-4-8-1,4 0-3,3-3-14,14-3-16,-11-7-55,4-1-28,1-6-52,-14-13-181</inkml:trace>
  <inkml:trace contextRef="#ctx0" brushRef="#br0" timeOffset="62648.8649">19904 9009 570,'0'0'88,"0"0"-46,0 0-30,77-117-12,-19 93 0,11 6-9,-2 1-14,8 7-13,-5-2 2,-1 7 9,-5 0-18,-6 0-16,-9 3-36,-2-8-26,-11 5 39,1 1-103</inkml:trace>
  <inkml:trace contextRef="#ctx0" brushRef="#br0" timeOffset="63208.9967">20811 8728 161,'0'0'113,"0"0"69,0 0-37,0 0-17,0 0-19,0 0-38,21-32-71,-21 32-4,0 20-38,0 16 35,0 13 7,0 0 0,0-7 0,0-3 0,-6-6 0,1-5 0,-10-6 0,6-5 0,3-7 0,1-5-11,5 2-32,0-7-10,0 0 50,0-12 3,25-21 30,11-20-26,6-4 8,2-3 4,-9 6 21,-2 13 20,-13 14-33,-5 11 0,-8 9 12,-7 3-15,0 4-20,0 0-1,0 0-17,0 16-18,0 22 17,0 9 12,0 0 5,0-1-4,0-7-18,-7-10-11,7-13-10,0-6-19,0-9 7,7-1 42,17-11 14,16-32 33,13-8-19,-3-11 32,9 10 4,-17 9-8,-7 11-8,-12 13 23,-6 11-13,-14 8-21,2 0-13,-5 0-10,10 0-7,2 25-14,3 18 5,4 16 4,-4 10 0,0 6-8,-10-4-25,-2 2-59,-3-18-39,0-24-153</inkml:trace>
  <inkml:trace contextRef="#ctx0" brushRef="#br0" timeOffset="86132.6449">7467 3056 45,'0'0'21,"0"0"0,0 0-10,0 0 2,0 0-2,0 0 5,0 0-3,0 0-4,0-48-3,3 41 15,-3 2-15,5-2-1,2 1 9,-4 1-2,2-2-7,5 2-5,-6 1 0,7 0 0,-2-1 0,6 3 0,-4-3-5,8 1 4,-1-4-2,2 4 3,5 0 0,-1-1 0,6 0-1,3 1 0,4-1-5,-3 2 6,-6-2-2,2 5 2,4-5 0,-4 2 0,3 1 0,2 0 2,-1-1-4,3 2 3,-7-2-2,3 0 2,-4-2-1,-1 4 0,-1-6 0,-4 0 0,6 5 0,-3-1 0,-6 1-4,-3 0 3,8-1 0,-3 3 0,11 0-4,-2 0-8,5 0 8,-1 0-2,7 0 6,-5 0 1,8 0 0,-6-5 0,6 5-1,0 0 1,-8 0 1,3 0-1,0 0-5,-6 0-1,-1 0-5,9 0 1,-9 0-11,6 0 18,-1 0 2,11 0 1,1 0-2,-1 0 2,2 0 0,-9 0 0,7 0 0,-7 0 0,6 5 0,-6-2 4,0 1-2,1 1 0,-8 5 1,2-5-3,5 6 5,0-3-5,0 0 0,6 8 4,-6-5-6,8 2 4,-1-1 0,6-1 1,-5 1 2,7-3-2,-2 1-2,9-2 10,1-1-6,-2 1 1,-1 0-3,-3 0-2,1 0-1,-3-1 1,0 2-1,-5 0 0,1 0 0,4 0 0,-8 0 0,2 2 1,0 0-2,-6-1 1,-3-4 0,-6 5 1,-2-5 1,1 1-2,-2 0 0,-2-3 0,4 0 0,2 1 0,4 0-3,1 4 3,2 0 0,2 3 1,3 0-1,-4 3-1,-3 0 1,1 4 0,4-1 0,2 3 0,3-3 0,3 8 0,0-3 0,-3-3 0,-2 0 0,-1-4 0,-1 0 0,-1-1 1,1-2-2,1 2 2,0-1-1,4 2 0,2 3-1,-11-2 0,4 1-10,-4 1-10,6 4-12,-5-2-69</inkml:trace>
  <inkml:trace contextRef="#ctx0" brushRef="#br0" timeOffset="90610.7331">8044 3310 67,'0'0'157,"0"0"-126,0 0-31,0 0 2,0 0 22,0 0 22,0 0-3,-5-32-7,5 27-10,0-2-17,0 0 8,0-1 5,0 4 4,0-2-7,0 0-8,0-1 6,12-1-1,3 1-8,6-2-8,11-1-1,17-1 0,4 2 2,11 0-2,4 1 6,6 2 3,-1-3-8,-2 4 0,-4 2 5,-7-2 1,-10 0-2,-1 5 0,-1 0 2,-4 0 3,-1 0-7,-1 0 1,-4 0-3,-8 13 4,7 4-4,-2 2 0,6 0-1,-3 2 2,1 1-2,-3-2 1,-2-2-1,-4-3 1,3 3 0,-9-2 1,6 0-1,-7 0 0,2 6-1,2-1 0,0 5 1,3 1 0,-3 3 0,-5 2 0,-2-4 1,1-1-1,-2-2 0,-11-2 0,2-3-2,-5-2 0,2-2 2,-4 3-1,2 1 1,-5 4-1,0-3 0,0 6-1,0 11 2,0-2 0,0 4 0,0 2-2,0-5 2,0-4 0,0-2 4,-5-4-6,2-2 4,-9-2-1,9 4-1,-9-7-1,9 2 1,-7 0 0,-5 0 0,6-1 1,-6 0 0,-5 0 5,5-6-2,-5 2 3,0-6-4,0 0 6,-2 1 4,-5-4-6,2 9-3,-1-7-2,-5 6 4,0-8 3,-13-1-2,-9-1-2,-11 1 3,-15-4-3,1-1-1,-6-2-1,-8 0-3,-2 0 1,1 0 2,9 0-3,17 0-1,7-2 1,10-8 5,-2 4 0,10-5 1,0 1 13,6-1 2,-3-3-5,6 2-3,-13-3-10,8-3-2,-7 1 2,8-1 0,0 0 0,4-6 3,-2 5 4,1-6-8,4-1 3,2 2 2,3-7 1,1 0 5,9-1-8,0 0 2,5 0-6,5-2 4,2 0 4,3-6-9,0 0 0,0-2 3,0 3-1,11 0 0,14-4-2,0-2 0,4 1-1,1 1 1,9-1-2,2 4-2,3 3 2,-6 1-7,1 5 6,3 3 3,1 2-12,-1 5 6,0 0 2,-4-1 4,-4 7-1,-8-1-3,-4 7 3,-2-1 0,-5 6-2,0 1-31,0 1 9,-1 2-25,6 0-10,7 0 1,4 0 15,5 0-29,2 14-31,7 0-42,4-6 20</inkml:trace>
  <inkml:trace contextRef="#ctx0" brushRef="#br0" timeOffset="113061.1358">13576 11258 82,'0'0'32,"0"0"-32,0 0 2,0 0-2,0 0 0,0 0 0,0 0 1,0 0 42,-19-7-15,13 4 4,-3-4-24,-4 2 25,8 0 10,-7 0-21,9 3 10,-4-1 30,7 2-39,-5-5-7,5 6-6,0 0-9,0 0 2,0 0-1,0 0 5,0 0 4,0 0-9,0 0-2,0 0 0,0 0 0,0 0 0,0 0 0,0 0 0,0 0 0,0 0 4,0 0-4,0 0-5,0 0 5,0 0 0,0 0 2,0 0-3,0 0 2,0 0-1,0 0 0,0 0 4,0 0-4,0 0 0,0 0-4,0 0 7,0 0-6,0 0 2,0 0 1,0 0 1,0 0-1,0 0 0,0 0-1,0 0 1,0 0 0,0 0 0,0 0 1,0 0 5,0 0 13,0 0 12,0 0-21,0 0-4,0 0-6,0 0-1,0 0 0,0 0 2,0 0-1,0 0 0,0 0 1,0 0 4,0 0 2,0-6 24,0-3-20,0-1-3,0-2-3,0 2-5,0-7 11,0 2 10,0-1-14,0-4-4,0 3 10,0-5-2,0 6 11,0 0-3,0 4-17,0-3-2,0 5 0,0-2 0,12 6 1,-9-8 0,9 2 0,6-3-1,-3-6 0,4 2 0,1 4 3,-2 2-1,-8 1-2,2 5-5,3-1 5,-2-4 0,8 2 0,-1-2-1,-2 2 1,-3 5 0,3-1 1,-3-5-1,6 5 0,-1-3-1,-2 3 1,4-5 0,-7 7 0,0-2 0,0 1 0,-3 0 1,3-2-1,0 3 0,0-1 0,5-1 3,0 1-6,0 2 2,10-1 1,-3-5 0,10 7-1,-4-7 0,-3 9 1,-1 0 0,-1-4 1,2 4-2,4 0 1,1-4 0,5 4 0,-5 0 1,-1 0-1,-1 0 2,6 0-4,-9 0 2,1 0 0,1 0 0,-12 0 2,2-3-1,-4 3-2,-3 0 2,1 0-1,4-1 1,8-3 3,0 4-4,-2-5-1,4 5 1,-7 0 2,-3-2-1,9-1-1,-9 2 3,-5-4 7,-5 1-3,-9 0-1,-1 4 1,4-3 5,-4 3 0,0 0-10,0 0 0,0 0-2,0 0-5,0 0-18,0 0-19,0 0-23,0 0-10,-15 0-17,-9 0-120,-16 0 33</inkml:trace>
  <inkml:trace contextRef="#ctx0" brushRef="#br0" timeOffset="113571.9276">14402 10489 206,'0'0'26,"0"0"38,0 0 19,0 0-10,0 0-18,0 0-1,-42-59-16,37 59-3,5 0 8,0 0-12,0 0-1,0 0-13,0 0-12,0 0-5,0 0-2,0 0 1,12 0 0,16 0 1,13 0 0,7 4 0,12 1 0,-3-3 1,7 3 2,-1-5-3,-1 7 2,2-3-2,-11 1 0,-4 4 0,-11-3-2,-4 6 2,-9-3 0,-5 2-2,-8 6-1,-9-7 2,-3 12-7,0 0 4,-23 10 4,-24 0 16,0 4 4,-8-4-12,6 0-1,14-6-7,12 1 0,4 1-7,8 4-7,0 3-14,11-3-28,0-2-22,0-5-12,0-3-17,0-7-31,22-13-2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89C1-0EFE-4511-8717-98AF82277CE5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97BE2-9CE7-4B53-B309-902369EF4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0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1</a:t>
            </a:fld>
            <a:endParaRPr lang="en-US" sz="1200" b="0" i="0" baseline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402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63A5-021F-4FC6-8B2B-55A1194A37A0}" type="datetime1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4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3-3E09-401A-B704-FBACB112088B}" type="datetime1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0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A09D-4B74-4BD8-B76F-36937E619006}" type="datetime1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7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3.</a:t>
            </a:r>
            <a:fld id="{909690AA-951E-4833-B972-DC8A888A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2634-E8DB-45CA-A385-CF4F42B4AD1A}" type="datetime1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6F67-2E45-4625-A4C5-D7BCBC421F30}" type="datetime1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5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7D53-DB3E-41B7-A3AD-EC78A677AD6D}" type="datetime1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4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C75B-D5B6-444A-A16B-DB36A5BC42CF}" type="datetime1">
              <a:rPr lang="en-IN" smtClean="0"/>
              <a:t>23-09-2020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EA2-82D7-46D2-BDEE-A949555033F2}" type="datetime1">
              <a:rPr lang="en-IN" smtClean="0"/>
              <a:t>23-09-2020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0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47C9-26FB-4016-A617-685E80DFAF90}" type="datetime1">
              <a:rPr lang="en-IN" smtClean="0"/>
              <a:t>23-09-2020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4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C0C9-19E3-4DC3-BC7A-B3C19F6D5CB7}" type="datetime1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0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6F8-5994-46B0-8714-B962CA2DE8A7}" type="datetime1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2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A39F-5DCB-4AE3-9617-49801FA4AB75}" type="datetime1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3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259237" y="1225659"/>
            <a:ext cx="8915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400" i="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Data Communications</a:t>
            </a:r>
          </a:p>
          <a:p>
            <a:pPr algn="ctr"/>
            <a:endParaRPr lang="en-US" sz="4400" i="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4400" i="0" baseline="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Lecture 23</a:t>
            </a:r>
            <a:endParaRPr lang="en-US" sz="4400" i="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78" y="854522"/>
            <a:ext cx="11628549" cy="132556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Calculate the bit rate for the given baud rate and type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of modulation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. 1000 baud, FSK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. 1000 baud, ASK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. 1000 baud,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BPSK</a:t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. 1000 baud,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16-QAM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293320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We use the formula N = r × S, but first we need to calculate the value of </a:t>
            </a:r>
            <a:r>
              <a:rPr lang="en-IN" dirty="0" smtClean="0"/>
              <a:t>r </a:t>
            </a:r>
            <a:r>
              <a:rPr lang="en-IN" dirty="0"/>
              <a:t>for each case.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r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log</a:t>
            </a:r>
            <a:r>
              <a:rPr lang="pt-BR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= 1 → N = (1) × (1000 bps) = 1000 bps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b. r = log</a:t>
            </a:r>
            <a:r>
              <a:rPr lang="pt-BR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2 = 1 → N = (1) × (1000 bps) = 1000 bps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c. r = log</a:t>
            </a:r>
            <a:r>
              <a:rPr lang="pt-BR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2 = 1 → N = (1) × (1000 bps) = 1000 bps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d. r = log</a:t>
            </a:r>
            <a:r>
              <a:rPr lang="pt-BR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16 = 4 → N = (4) × (1000 bps) = 4000 bps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03840" y="936000"/>
              <a:ext cx="7622640" cy="5523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8800" y="927720"/>
                <a:ext cx="7631280" cy="55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69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9304" cy="2867472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What is the number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of bits 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per baud for the following techniques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a. ASK with four different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amplitudes</a:t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b. FSK with 8 different frequencies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. PSK with four different phases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. QAM with a constellation of 128 points.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We use the formula r = log</a:t>
            </a:r>
            <a:r>
              <a:rPr lang="en-IN" baseline="-25000" dirty="0"/>
              <a:t>2</a:t>
            </a:r>
            <a:r>
              <a:rPr lang="en-IN" dirty="0"/>
              <a:t>L to calculate the value of r for each case.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a. log</a:t>
            </a:r>
            <a:r>
              <a:rPr lang="en-IN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4 = 2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b. log</a:t>
            </a:r>
            <a:r>
              <a:rPr lang="en-IN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8 = 3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c. log</a:t>
            </a:r>
            <a:r>
              <a:rPr lang="en-IN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4 = 2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d. log</a:t>
            </a:r>
            <a:r>
              <a:rPr lang="en-IN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128 = 7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88120" y="1022400"/>
              <a:ext cx="8952120" cy="3030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4520" y="1018800"/>
                <a:ext cx="8966160" cy="30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31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9304" cy="286747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Draw 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the constellation diagram for the following: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a. ASK, with peak amplitude values of 1 and 3 </a:t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b. BPSK, with a peak amplitude value of2 </a:t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c. QPSK, with a peak amplitude value of 3 </a:t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d. 8-QAM with two different peak amplitude values, I and 3, and four different phases.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526240" y="2907000"/>
              <a:ext cx="1745640" cy="1413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3720" y="2902680"/>
                <a:ext cx="1751040" cy="14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3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b="1" dirty="0" smtClean="0">
                <a:solidFill>
                  <a:schemeClr val="accent1"/>
                </a:solidFill>
              </a:rPr>
              <a:t>Review </a:t>
            </a:r>
            <a:r>
              <a:rPr lang="en-IN" sz="6000" b="1" dirty="0">
                <a:solidFill>
                  <a:schemeClr val="accent1"/>
                </a:solidFill>
              </a:rPr>
              <a:t>Questions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6400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>
                <a:solidFill>
                  <a:schemeClr val="accent1"/>
                </a:solidFill>
              </a:rPr>
              <a:t>Q: What is Modulation </a:t>
            </a:r>
            <a:r>
              <a:rPr lang="en-IN" dirty="0">
                <a:solidFill>
                  <a:schemeClr val="accent1"/>
                </a:solidFill>
              </a:rPr>
              <a:t>of a digital </a:t>
            </a:r>
            <a:r>
              <a:rPr lang="en-IN" dirty="0" smtClean="0">
                <a:solidFill>
                  <a:schemeClr val="accent1"/>
                </a:solidFill>
              </a:rPr>
              <a:t>signal </a:t>
            </a:r>
            <a:r>
              <a:rPr lang="en-IN" dirty="0">
                <a:solidFill>
                  <a:schemeClr val="accent1"/>
                </a:solidFill>
              </a:rPr>
              <a:t>or digital-to-</a:t>
            </a:r>
            <a:r>
              <a:rPr lang="en-IN" dirty="0" err="1">
                <a:solidFill>
                  <a:schemeClr val="accent1"/>
                </a:solidFill>
              </a:rPr>
              <a:t>analog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 smtClean="0">
                <a:solidFill>
                  <a:schemeClr val="accent1"/>
                </a:solidFill>
              </a:rPr>
              <a:t>conversion process?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err="1" smtClean="0"/>
              <a:t>Ans</a:t>
            </a:r>
            <a:r>
              <a:rPr lang="en-IN" dirty="0" smtClean="0"/>
              <a:t>: </a:t>
            </a:r>
          </a:p>
          <a:p>
            <a:pPr marL="0" indent="0" algn="just">
              <a:buNone/>
            </a:pPr>
            <a:r>
              <a:rPr lang="en-IN" dirty="0" smtClean="0"/>
              <a:t>The </a:t>
            </a:r>
            <a:r>
              <a:rPr lang="en-IN" dirty="0"/>
              <a:t>process of changing one of the characteristics of an </a:t>
            </a:r>
            <a:r>
              <a:rPr lang="en-IN" dirty="0" err="1"/>
              <a:t>analog</a:t>
            </a:r>
            <a:r>
              <a:rPr lang="en-IN" dirty="0"/>
              <a:t> signal based on the information in digital data is called digital-to-</a:t>
            </a:r>
            <a:r>
              <a:rPr lang="en-IN" dirty="0" err="1"/>
              <a:t>analog</a:t>
            </a:r>
            <a:r>
              <a:rPr lang="en-IN" dirty="0"/>
              <a:t> conversion. It is also called modulation of a digital signal.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821800" y="3325320"/>
              <a:ext cx="2501640" cy="905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4240" y="3321720"/>
                <a:ext cx="2515680" cy="9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153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1"/>
                </a:solidFill>
              </a:rPr>
              <a:t>Q: Give </a:t>
            </a:r>
            <a:r>
              <a:rPr lang="en-IN" b="1" dirty="0">
                <a:solidFill>
                  <a:schemeClr val="accent1"/>
                </a:solidFill>
              </a:rPr>
              <a:t>the Examples of a digital </a:t>
            </a:r>
            <a:r>
              <a:rPr lang="en-IN" b="1" dirty="0" smtClean="0">
                <a:solidFill>
                  <a:schemeClr val="accent1"/>
                </a:solidFill>
              </a:rPr>
              <a:t>modulation schemes.</a:t>
            </a:r>
            <a:r>
              <a:rPr lang="en-IN" b="1" dirty="0">
                <a:solidFill>
                  <a:schemeClr val="accent1"/>
                </a:solidFill>
              </a:rPr>
              <a:t/>
            </a:r>
            <a:br>
              <a:rPr lang="en-IN" b="1" dirty="0">
                <a:solidFill>
                  <a:schemeClr val="accent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36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 smtClean="0"/>
              <a:t>a</a:t>
            </a:r>
            <a:r>
              <a:rPr lang="en-IN" dirty="0"/>
              <a:t>. ASK changes the amplitude of the carrier.</a:t>
            </a:r>
          </a:p>
          <a:p>
            <a:pPr marL="0" indent="0">
              <a:buNone/>
            </a:pPr>
            <a:r>
              <a:rPr lang="en-IN" dirty="0"/>
              <a:t>b. FSK changes the frequency of the carrier.</a:t>
            </a:r>
          </a:p>
          <a:p>
            <a:pPr marL="0" indent="0">
              <a:buNone/>
            </a:pPr>
            <a:r>
              <a:rPr lang="en-IN" dirty="0"/>
              <a:t>c. PSK changes the phase of the carrier.</a:t>
            </a:r>
          </a:p>
          <a:p>
            <a:pPr marL="0" indent="0">
              <a:buNone/>
            </a:pPr>
            <a:r>
              <a:rPr lang="en-IN" dirty="0"/>
              <a:t>d. QAM changes both the amplitude and the phase of the carrier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17360" y="2124000"/>
              <a:ext cx="9457920" cy="2657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0880" y="2118960"/>
                <a:ext cx="9468720" cy="26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66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</a:rPr>
              <a:t>What is Carrier 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 carrier is a single-frequency signal that has one of its characteristics 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amplitude,frequency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, or phase) changed to represent the baseband signal.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40480" y="2388960"/>
              <a:ext cx="10019520" cy="2613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800" y="2382840"/>
                <a:ext cx="10030320" cy="262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7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Which of the three </a:t>
            </a:r>
            <a:r>
              <a:rPr lang="en-IN" sz="3200" b="1" dirty="0" err="1">
                <a:solidFill>
                  <a:schemeClr val="accent1">
                    <a:lumMod val="50000"/>
                  </a:schemeClr>
                </a:solidFill>
              </a:rPr>
              <a:t>analog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-to-</a:t>
            </a:r>
            <a:r>
              <a:rPr lang="en-IN" sz="3200" b="1" dirty="0" err="1">
                <a:solidFill>
                  <a:schemeClr val="accent1">
                    <a:lumMod val="50000"/>
                  </a:schemeClr>
                </a:solidFill>
              </a:rPr>
              <a:t>analog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conversion techniques (AM, FM, or PM) is the most susceptible to noise?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the most susceptible technique is ASK because the amplitude is more affected by noise than the phase or frequency.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9400" y="471600"/>
              <a:ext cx="6309360" cy="3841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560" y="464400"/>
                <a:ext cx="6323040" cy="38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22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Define constellation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diagram. 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constellation diagram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helps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us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to define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the amplitude and phase of a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signal element.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diagram is useful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when we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are dealing with multilevel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PSK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, or QAM. 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 constellation diagram,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 signal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element type is represented as a dot. The bit or combination of bits it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can carry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is often written next to 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diagram has two axes. The horizontal X axis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is related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to the in-phase carrier; the vertical Y axis is related to the quadrature carrier.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21880" y="4863960"/>
              <a:ext cx="4608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8640" y="4858920"/>
                <a:ext cx="54000" cy="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00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Calculate the baud rate for the given bit rate and type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of modulation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. 2000 bps, FSK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b. 4000 bps,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ASK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. 6000 bps, QPSK 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. 36,000 bps, 64-QAM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63880" y="240840"/>
              <a:ext cx="5099760" cy="3708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7400" y="234360"/>
                <a:ext cx="5113800" cy="37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4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Use 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the formula S = (1/r) × N, but first we need to calculate the value of r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for each 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case.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a. r = log</a:t>
            </a:r>
            <a:r>
              <a:rPr lang="pt-BR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2 = 1 → S = (1/1) × (2000 bps) = 2000 baud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b. r = log</a:t>
            </a:r>
            <a:r>
              <a:rPr lang="pt-BR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2 = 1 → S = (1/1) × (4000 bps) = 4000 baud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c. r = log</a:t>
            </a:r>
            <a:r>
              <a:rPr lang="pt-BR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4 = 2 → S = (1/2) × (6000 bps) = 3000 baud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d. r = log</a:t>
            </a:r>
            <a:r>
              <a:rPr lang="pt-BR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64 = 6 → S = (1/6) × (36,000 bps) = 6000 baud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666640" y="1880280"/>
              <a:ext cx="991800" cy="1855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0520" y="1872360"/>
                <a:ext cx="1006560" cy="18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531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2" ma:contentTypeDescription="Create a new document." ma:contentTypeScope="" ma:versionID="ee06e7952b266261fec7c4fdcea54249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08406ad73cdbc1ceb9146597cd1ce21b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C8E769-2A77-4336-806B-3AA9D965B951}"/>
</file>

<file path=customXml/itemProps2.xml><?xml version="1.0" encoding="utf-8"?>
<ds:datastoreItem xmlns:ds="http://schemas.openxmlformats.org/officeDocument/2006/customXml" ds:itemID="{DF897D08-4064-4104-B5DC-E95C18B77D9E}"/>
</file>

<file path=customXml/itemProps3.xml><?xml version="1.0" encoding="utf-8"?>
<ds:datastoreItem xmlns:ds="http://schemas.openxmlformats.org/officeDocument/2006/customXml" ds:itemID="{B21C79F2-05D1-4F5D-A46A-478BEC57FC81}"/>
</file>

<file path=docProps/app.xml><?xml version="1.0" encoding="utf-8"?>
<Properties xmlns="http://schemas.openxmlformats.org/officeDocument/2006/extended-properties" xmlns:vt="http://schemas.openxmlformats.org/officeDocument/2006/docPropsVTypes">
  <TotalTime>5228</TotalTime>
  <Words>599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Q: Give the Examples of a digital modulation schemes. </vt:lpstr>
      <vt:lpstr>What is Carrier ?</vt:lpstr>
      <vt:lpstr>Which of the three analog-to-analog conversion techniques (AM, FM, or PM) is the most susceptible to noise? </vt:lpstr>
      <vt:lpstr>Define constellation diagram. </vt:lpstr>
      <vt:lpstr>Calculate the baud rate for the given bit rate and type of modulation. </vt:lpstr>
      <vt:lpstr>Use the formula S = (1/r) × N, but first we need to calculate the value of r for each case.</vt:lpstr>
      <vt:lpstr>Calculate the bit rate for the given baud rate and type of modulation.  a. 1000 baud, FSK  b. 1000 baud, ASK  c. 1000 baud, BPSK d. 1000 baud, 16-QAM</vt:lpstr>
      <vt:lpstr>What is the number of bits per baud for the following techniques?  a. ASK with four different amplitudes  b. FSK with 8 different frequencies  c. PSK with four different phases  d. QAM with a constellation of 128 points.</vt:lpstr>
      <vt:lpstr>      Draw the constellation diagram for the following:     a. ASK, with peak amplitude values of 1 and 3  b. BPSK, with a peak amplitude value of2  c. QPSK, with a peak amplitude value of 3  d. 8-QAM with two different peak amplitude values, I and 3, and four different phases.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Reﬂection, diffraction and scattering of radio wave</dc:title>
  <dc:creator>Dr. Gulraj Ahmed [MU - Jaipur]</dc:creator>
  <cp:lastModifiedBy>Dr. Gulraj Ahmed [MU - Jaipur]</cp:lastModifiedBy>
  <cp:revision>139</cp:revision>
  <dcterms:created xsi:type="dcterms:W3CDTF">2018-03-08T03:55:03Z</dcterms:created>
  <dcterms:modified xsi:type="dcterms:W3CDTF">2020-09-23T06:17:11Z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