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ink/ink3.xml" ContentType="application/inkml+xml"/>
  <Override PartName="/ppt/ink/ink2.xml" ContentType="application/inkml+xml"/>
  <Override PartName="/ppt/ink/ink1.xml" ContentType="application/inkml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ink/ink4.xml" ContentType="application/inkml+xml"/>
  <Override PartName="/ppt/ink/ink6.xml" ContentType="application/inkml+xml"/>
  <Override PartName="/ppt/ink/ink5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45" r:id="rId2"/>
    <p:sldId id="330" r:id="rId3"/>
    <p:sldId id="342" r:id="rId4"/>
    <p:sldId id="336" r:id="rId5"/>
    <p:sldId id="343" r:id="rId6"/>
    <p:sldId id="341" r:id="rId7"/>
    <p:sldId id="344" r:id="rId8"/>
    <p:sldId id="346" r:id="rId9"/>
    <p:sldId id="347" r:id="rId10"/>
    <p:sldId id="34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5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24T09:03:50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11485 4110 55,'0'0'152,"0"0"-121,0 0 33,0 0 2,0 0 12,0 0-59,0 0-18,-15-46 8,15 46 10,0-2 6,0 2 1,0 0 6,0 0-5,0 0-18,0 0-5,0 0-4,0 0 0,0 0-2,0 0-5,0 0-4,0 5-19,-3 12 17,0 5 11,-7 6 2,0 5 1,0 2-1,0 4 0,1 0 0,0-1-1,1 1 2,4 1-1,1 2 1,0 3-1,0 5 1,3-4 0,0-2-1,0-6 0,0-7 4,0-4-1,0-6-3,3-7 3,-3-3-3,0-5-1,0-3 1,0-1 0,0-2 1,0 0 6,0 0 17,0 0 2,0 0 9,0 0-4,0 0-1,-6 0-12,-13 0-14,-8-6-4,-6 1 0,-8 2 0,-3 1 0,-10 2 1,2 0 2,0 0-3,4 0 0,5 2-1,4 3-2,5 2 6,1-2-6,-3 3 1,-4 0 2,-2 1 0,-4 0 0,-2 1-3,5 0-9,2-1 11,9-4 1,-1 2-5,4-2 2,6-1 3,8-1 0,3 1 1,9-3 1,3 1 1,0-1 9,0 1-3,0-1-6,0-1 4,0 2 6,0-2 10,0 0-13,0 0-4,0 0-5,0 1 3,0 0-4,0 1 0,0-2-1,0 2 1,0-2-7,0 3-1,0 6-5,0 6-11,-3 8 22,-3 8 2,0 8-2,-7 5 3,-1 1-1,-2 3 2,1 0-2,0-4 2,3-2-3,3-2 2,2-5-1,1-4 1,3-5-1,-1-10 0,3 0 0,-1-7-1,1-6-2,1 0-3,-3-1 2,0-2-1,0 0-2,-10 0-10,1 0-43,-6 0-64,0-2-19,-2-4-41</inkml:trace>
  <inkml:trace contextRef="#ctx0" brushRef="#br0" timeOffset="428.277">10071 5339 238,'0'0'106,"0"0"-55,0 0 27,0 0-48,-21-75-2,21 71-1,0 3-18,0 1-9,3 0-4,21 0-1,9 15 5,1 7-2,-1 7-1,-3 9 2,-8 3-6,-1 5 6,-3 0-1,-2-7 1,1-3 1,2-11 0,-7-8 4,0-7-4,-3-9 0,-3-1 3,4-11 17,2-21-6,6-12-11,0-12-3,6-9 0,-2 2 0,1 6 0,-4 7 3,-7 15 3,-3 15 4,-3 11-10,-6 6 0,0 3-42,0 0-119,0 6-51,3 13 161,-3 1-87</inkml:trace>
  <inkml:trace contextRef="#ctx0" brushRef="#br0" timeOffset="1650.1403">10317 5805 312,'0'0'12,"0"0"62,0 0-27,0 0-32,0 0-15,0 0-5,0-23-7,0 30 6,0 8 6,-6 3 8,3 9 1,-4 5 6,1 7 8,-1 4-4,0 5-14,0 4 0,1 1 12,0 2-3,3-6-11,3-3 18,0-5-9,0-2-11,0-6-1,0-1 5,0-4-3,0-6-2,0-5 0,0-7 1,0-6-3,0 0 6,0-4-3,0 0 12,0 0 17,0-8 8,-3-14-29,-9-11-6,3-4-3,0-6 0,-4-6-4,7-3 4,-1-1 0,6-1-2,1 2 2,0 2-1,5 2 0,8 0-5,2 1 4,-3 4-8,3 2 9,-6 4-1,1 4 2,-4 3 2,0 9-2,2 3-1,-5 2 1,4 1 0,-1 3 1,0 4-1,3-1-1,-3 4 1,3-1-1,0 0 0,3 6-4,4 0-2,2 0-3,-3 0 4,6 6-2,0 9-2,-2 5 8,5 5-2,-6 4 3,6 2-1,-5 5 2,-2-4-1,-4 2-2,-7-3-1,-3-2 3,-3-3-1,0-3 0,-6-1 0,-16-3-3,-11 3 5,-3-5 5,-10 2 1,-2-2-5,-4 0 3,0-8 0,10-4-2,12-3-2,18-2-4,5 0-3,7 0-4,13-14-69,20-12-168</inkml:trace>
  <inkml:trace contextRef="#ctx0" brushRef="#br0" timeOffset="2154.5438">11269 5472 99,'0'0'291,"0"0"-289,0 0-2,0 0-56,0 0 40,-105 10 16,56 7 4,-6 1 46,10-1-7,9-1-19,14-5 11,10-1-35,8 3-1,4-1 0,0 5 1,10 2 0,11 3 1,9-1-1,4 0 3,0 2 0,-1 1-1,-6 1-2,-9 3 0,-5 1-2,-13 10-3,-10 5 3,-35 9 2,-22 3 1,-12-1 0,-9-4 1,6-8 2,6-13-1,19-10-3,20-9 1,16-9 1,15 1 2,6-3 2,22-14-6,31-18-98,21-23-149</inkml:trace>
  <inkml:trace contextRef="#ctx0" brushRef="#br0" timeOffset="2489.7153">11330 5570 486,'0'0'0,"0"0"25,0 0-21,0 0-4,0 0-45,0 0 29,0 0 15,20 45 1,-13-7 16,-1 5 14,-3 2-11,-3-1 16,4-1-1,-1 0-34,0-6 2,0-4-2,0-7 1,0-1-1,0-1-5,-3-6-14,0-2-29,0-3-29,0-13-120,0-17-46</inkml:trace>
  <inkml:trace contextRef="#ctx0" brushRef="#br0" timeOffset="2800.1922">11785 5523 498,'0'0'5,"0"0"14,0 0-19,0 0-59,0 0-7,0 0 66,-121 81 4,51-31 24,-2 0-3,7-9 0,17-12 5,18-12-11,21-9-13,5-3-6,4-1-5,10 1 5,26 4 0,19-3 43,20-6 2,11 0-19,5 0-11,-2 0-15,-5 0 1,-12 0-1,-14 8-24,-12 1-26,-10-2-50,-8-7-81,-5 0-66</inkml:trace>
  <inkml:trace contextRef="#ctx0" brushRef="#br0" timeOffset="3678.2594">11394 4974 403,'0'0'65,"0"0"3,0 0-64,0 0 7,0 0 14,0 0-16,-6-27-7,6 19 1,0-1 16,6-1 7,6 3 3,0 2-18,4-1-5,7 2-6,9-2-1,14 0 1,10-2 0,11-3 1,15-1 2,12-5 1,12-2-3,6-3-1,1 0 0,-13-1-2,-9 3 2,-12 4 0,-21 2 0,-16 0 2,-12 5-2,-15 5 0,-5-3 3,-9 7 7,-1 0 3,0 0-3,0-2 17,0 2-1,0 0-13,0 0-8,0 0 0,0 0-5,0 0 0,0 0-4,0 0 0,0 0-6,3 8-24,7 9 24,6 10 10,0 7-2,4 7 5,-1 7 3,-7 3-6,-1 6 8,-1-1-2,-4-1-1,-3-4-1,3-7 5,0-3-8,-2-8 0,2-5 0,-1-8-1,-2-6 0,-3-6 3,3-7-3,-3-1 2,0 0 10,0 0-2,0 0 7,0 0-17,0-9-3,0-11-96,0 3-52,0 0-203</inkml:trace>
  <inkml:trace contextRef="#ctx0" brushRef="#br0" timeOffset="4036.2883">12590 5247 53,'0'0'408,"0"0"-303,0 0-55,0 0-50,0 0-7,0 0-2,14 13-4,-11 3 9,4 1 4,2 4 11,0 0 2,-2 0-3,7-4 3,-2-1-12,-2-5 5,5-2-1,6-7 1,7-2 10,14-7 13,12-19-7,4-6-18,-7-6-2,-2 1 1,-16 1-2,-8 9 1,-11 10-2,-7 10 0,-7 7-8,0 0-69,-21 6-138,-7 15-18</inkml:trace>
  <inkml:trace contextRef="#ctx0" brushRef="#br0" timeOffset="6476.0311">12912 5785 360,'0'0'96,"0"0"-26,0 0-2,0 0-21,0 0-13,0 0-13,0 0-3,-65-27-3,46 27 3,-1 2 3,-6 12 4,-3 6-9,-4 7 9,0 2-6,8 2-6,2 2 10,10-3-19,10 1 4,3-2 0,0-2-7,9-2 4,21-2-5,6-6 6,13-6 1,6-7 1,3-4-4,0-4-4,2-21-2,-9-11-10,-8-4-1,-11-7-7,-10-7 8,-18-6 2,-4 0-2,-7-1-9,-20 7 21,-4 7-2,-5 10 2,-3 10 0,0 5 6,-1 8-2,4 8 10,8 6 3,4 0-4,6 11-13,-2 15-1,4 11 1,0 13 1,7 5 9,4 2-5,5 1-4,17-3 8,16-4-3,13 2 5,9-2 0,6-5-8,0 0 4,-1-5-6,-9-4 1,-11-7-2,-16-7 2,-3-6-2,-18-6-2,-3-5-1,0 3-2,-20-5 5,-19-3 5,-9-1 8,-8 0-13,1-4 0,0-9-31,13-4-69,19-9-80,23-4-234</inkml:trace>
  <inkml:trace contextRef="#ctx0" brushRef="#br0" timeOffset="7024.1899">13494 5659 521,'0'0'144,"0"0"-48,0 0-56,0 0-40,0 0-14,-18 73 14,15-17 4,1 5 35,2-5-23,0-3-1,0-7 27,0-5-29,0-7-13,0-6 6,0-10-3,0-6 3,0-7-4,0-5 1,0 0 6,0-4 36,0-25 39,0-18-72,0-18-12,5-8-11,9-9 1,-1 3 3,2 7-5,3 10 8,-3 12 3,1 13 0,-2 9 2,-1 8 9,-4 8-10,-6 4 9,0 6 4,1 2-13,7 7-14,4 23-4,12 15 16,1 16 4,2 7 5,-4 3 6,0-3-7,-3-10 6,-1-7-7,-5-7 0,-1-5-5,-3-7-3,-4-1 3,0-9-2,-2-1-14,-2-9-25,1-4-24,-6-6-33,0-2-63,0-19-13</inkml:trace>
  <inkml:trace contextRef="#ctx0" brushRef="#br0" timeOffset="7220.7352">13516 5874 516,'0'0'170,"0"0"-99,0 0-34,0 0-37,130-73 0,-52 56-5,10 3-30,3-1-62,-10 1-53,-10-3-140</inkml:trace>
  <inkml:trace contextRef="#ctx0" brushRef="#br0" timeOffset="7767.0013">14211 5475 406,'0'0'77,"0"0"48,0 0-12,0 0-15,0 0-98,0 0 10,29 36-2,-15 3 12,2 0 17,-3 4-12,-1 2-9,-2-1-10,-3-10-4,3-3 1,-7-15-3,0-7-5,0-7-14,-3-2 17,6-9 2,4-28 17,13-11-17,2-5-21,5 4 21,-6 16 1,-5 10 13,-10 9 17,-3 9 8,-3 1 0,-2 4-29,2 0-10,5 4-11,4 13 2,-3 5 8,2 3 1,2-2-3,-7-3-26,4-6-10,-7-9-1,0-5-8,3-2 48,3-25 26,9-12-24,4 0-2,8-1 1,-5 11 26,1 11 4,-6 8 15,-4 10 1,0 0-28,1 15-10,5 14 20,0 5 0,2 10-23,-8 9 1,1 4-3,-5 2-4,-6 2-1,-6-3-51,0-5-36,-6-14-82,-9-18-227</inkml:trace>
  <inkml:trace contextRef="#ctx0" brushRef="#br0" timeOffset="15811.9034">10632 8279 159,'0'0'3,"0"0"1,0 0-2,0 0 2,0 0-3,0 0 1,0 0 5,0 0 10,-55-22 4,52 22 10,3-3 5,-3 2 0,3-2-17,0 2 3,0-2-12,0 0 4,0-4-1,0 4 0,0-1 0,0 1 7,0 0 21,0-1-17,0 1-11,0 2-3,0 0 8,0-3 10,0 4-9,0-3-17,0 3 7,0 0 2,0-1-3,0 1-3,0 0-2,0-2 8,0 2 0,0-1 3,0-3-3,0 4-2,0-2-9,0-1 5,0 2-1,0-2-1,0 3 0,0 0-3,0-3-3,0 3-6,0 0-6,0 0-8,0 0-2,0 0 1,0 0 6,0 0 7,0 0-8,0 0-25,0 0-15,0 0-13,0 0-21,0 0 40,0 0 5,-4 0 5</inkml:trace>
  <inkml:trace contextRef="#ctx0" brushRef="#br0" timeOffset="19650.6465">10335 8229 138,'0'0'26,"0"0"-20,0 0 12,0 0 35,0 0-19,0 0 17,0 0-12,0 0-6,0 0 17,0 0-2,0-3-5,0 3-6,0-2-20,0-1-14,0 1 7,0-1-5,0 1 8,6-2-7,3 0-6,3-3-1,4 1 1,1-1 1,-1-2 0,1 5 7,2-1-4,-6 0 8,-1-1-7,-4 5 2,5-2-3,-4-2-3,6 1 1,9-1-1,1-3 2,8 3 0,3-1 4,4-3 2,-1 2-2,3-2-5,-3 1 6,2-1-7,-5-1 0,3 0 0,-5 2 5,0 0-6,2 1 0,0 1 0,0-3 0,-2 0 1,6-2 1,-4 2 1,0 0 1,-3-1-1,1 0-1,-4 2 1,0-1 2,-2 0-1,2 1 2,-2-1 13,5-2-18,3 5 3,1-1 0,5-2-2,0 5-4,4-3 1,2-1 1,4 1 4,3 0-2,0 1-2,0-1 0,-3 3 3,-2-2-3,-1 3 0,-4-4-1,1 3 1,5-2-2,4-1 4,3 0-2,0 1 0,5-3 0,1 2 2,2 1-2,-2-1 1,-2 3 2,0-1-3,-4 2 0,-3-2 4,-6 2-7,-1 0 6,1 0 2,3 0-5,1 0 2,2 1-2,3-1 0,0-1 4,-2 2-4,3-1 0,-1-2 2,-3 2 1,-1-1-2,3 1 2,-2-2 1,-3 1 0,3 1-2,-4 0-2,4 0 3,2 0-3,1-2 1,-3 5-1,0-3 1,-1 3 1,0-2 0,-5-2-2,2 4 2,-2-1-5,-1-2 6,4 2-2,-6-5 0,-1 6-1,4 0 0,-1 0 0,1 0 1,3 0 0,0 0-1,4 0 0,-4 0 6,0 0-5,-4 0 0,1 0-1,-4 0 1,1 0 1,-4 0 0,1 0 3,2 0-3,1 0 0,-4 3-2,4 1 4,-4 0-4,1 0 1,3-2 1,-1 1-3,1 1 2,-1-4-1,-2 3 0,-1-2 2,-3 2-1,1 0-1,-4-1-1,-4 3-2,6-1 4,3 1-1,1 1 2,2-1-2,-1 0 1,2-1-2,-5-1-1,-4-2 2,-1 0 2,-2-1-2,-1 0 2,0 0-2,1 0 2,-1 0 1,1 0 2,-4 0-5,0 0 3,-1 3-3,-1 2 0,0-2-2,-4 1 2,3 1 0,-7-2 2,4 3-2,-1-3-1,5 4 1,-3 0 0,6-1 2,-2 1-2,2 0 0,0 1 0,1-1 3,-1 0-3,3 3 0,0-1 0,2 1 0,-2 1 0,0-1 0,-2 0-2,2-1 5,-3 2-4,2-2 3,1 1-1,2 5 0,1-3 0,-7 3 0,0-1-1,-3-3 0,-3 1-1,-3-1 2,2 1-2,-3 1 1,5-2 0,-6-2 0,3 4 0,-1-3-2,-2 1 4,5 1 2,-3-2-4,2 1 0,0 0 1,2 0-1,-2 3 0,1 0 0,-3-3 0,3 6-3,-8-3 2,1 2-2,-2-2 4,-3 3-1,3 0 0,1 2-4,0 3 4,-1 1 1,5 0 2,-6-2-3,0 3 0,4-2 0,-5 1 0,-2 3-1,0-3-1,-4 0 2,1-1 0,-4 0-4,-3 0 0,0-1 8,0 1-4,0-2 0,0 1-3,0-1 3,0-1 0,0-2 1,0 0-1,0-2 0,0-2 1,-7 1-1,3-1 0,-2 2 0,-1 0 0,1 0 2,-3 0 0,3-2-2,-8 4 0,4-5 0,1 4 1,-4-2-1,0-3 0,0-2-4,0 2 4,-4-2 0,2 1 1,-5 0 3,-3 3-4,1-4 0,-5 1 1,-2 1 0,3-2-1,-4 2-1,-1-2 1,-2 2 1,-5-2-1,1 2 2,5-3-1,-1 2-1,7-3 6,4 3-6,1-3 0,6 3 1,-4-1-1,1-1 0,3 1 0,-5-1 1,-2 0-1,-2 3 0,-7-2 4,-5 1-3,0-3 1,0 3 1,1 0-2,-1-3-1,-2 3-1,0 0 1,-3-1 4,3 1-3,-5-1 0,4-1-1,0-1-2,-4 0 2,-1-2 0,-2-1 3,0-1-5,-6-3 4,-3 0-2,-4 0 1,7 0-2,0 0 2,0 0-1,5 0 0,0 3 0,5-3 0,2 0 3,2 0-2,0 0 1,-1 0-2,-4 0 1,1 0 0,-1 0-1,-2 0 0,0 0 1,3-3 2,-3 0-2,-1 3 2,-4-3-3,-1 0 0,-1 0-2,0-2 0,-3-1-2,-5 3 3,-1-5 0,-3 2-2,1 0 1,5-1 2,0 0 0,0 4 1,3-4-1,2 5 2,-5 1 0,-5 1-2,2-2 0,-6 2-3,-1-1 0,-1 1 6,0 0-4,5 0 1,-1 0 0,9 0-1,4 0 0,1 0 0,-7 0 0,-2 0 1,-4 0 0,-12 0 0,-4 0 0,-4 0 0,-1 0 0,3 0 2,18 0-2,6 0 0,16 0 0,2 0 1,4 0-2,0 0 1,-5 0 0,-2 0-1,-3 0 3,-5 0-4,1 0 2,-1 0-2,5 0 1,5 0 1,9 0 1,-1 1-1,3 2-4,-2-1 4,0 3 0,-1-2 0,-4-1 0,-4 1 0,3 1 0,-5-1 5,-2 1-5,-4-1 0,1 0 0,-2 0 0,3-2-1,-1 2 0,-3-3 1,2 0-6,-3 4-1,0-4 4,-3 3-4,-3-3 7,2 0-1,1 3 1,6-3 0,4 3-3,5-3 2,1 3 0,2-3 2,1 5-4,-7-2 3,1 0-2,-7 0 2,-2 3-2,-4 2 0,-2-2-6,-1 1 3,3 0 4,3-5 0,1 1-2,5-3 3,-2 0 2,2 0-2,1 0 0,-1 0 0,1-3 3,-1-3 0,-2-4 8,5 0 0,1 0-3,6-4 8,9-2-7,8-1 16,7 0-10,-1-5 7,5-1-5,-1-3-12,2-7 4,1 3-4,3 1 12,-3 1-15,3 3 5,0 4-4,-2 6 1,1 1-4,1 0 4,0-2-4,0-1-2,-3 0 0,3-3-1,0-2 3,0-1-2,0-4 1,3 1 1,-4-1 0,1 1 0,0-1-1,-4-2 1,0 2 0,4-2 0,0-1 2,3 5-2,0-2-2,0 0-2,0 0 4,3 2-1,6-3 1,2-3-1,5 2 0,-4 4 1,3 1-4,-3 8 3,1 4-9,-4 0-18,2 2-28,2-2-52,-1-4-42,5-12-165</inkml:trace>
  <inkml:trace contextRef="#ctx0" brushRef="#br0" timeOffset="22620.7167">3117 8097 369,'0'0'5,"0"0"10,0 0-4,0 0 16,0 0-1,-82-36 15,79 33-7,3 3 5,0-1-11,0 1 0,0 0-9,0 0-4,0 0-12,0 0 0,-3 0-2,3 0 4,0 0 6,0 0-1,-3 0-10,3 0 0,0 4-6,0 9 1,0 3 4,3 8 1,9 2 0,4 7 0,1 0 0,2 1 1,2 0 2,0-2-3,3-3-2,1 1 2,-1-3 4,-1-2-1,-1-6-3,-6-7 0,-1-2 5,-7-3-5,-1-5 9,-4-2 7,-3 0 30,3 0 26,-3 0-5,6-9-28,0-2-33,6-5-3,-3-1-4,3 0 4,4-2-2,-1-1-1,3-3 4,-3 3-1,0-2-3,4 3 2,-2-5 8,5 0-10,5-8 0,4-2 1,8-5-1,7-4 1,2 0 3,4 2-3,3 1 1,-2 2-1,-1 4 9,-6-1-10,0 2 1,-7 4 0,-2 2 3,-10 4 5,-3 6-2,-9 2-2,-3 3 4,-6 6-6,1-1 4,-4 3-3,-3 1-1,0 3 0,0-2-3,0 2-3,0 0 3,0 0 0,0 0 1,0 0-1,0 0 1,0 0-1,0 0-1,0 0 1,0 0 0,0 0-1,0 0-4,0 0 0,0 0-9,0 0-6,0 0-21,0 0-18,0 0-41,3 0-93,-3 0-119,0-15 89</inkml:trace>
  <inkml:trace contextRef="#ctx0" brushRef="#br0" timeOffset="26492.8808">16264 5869 170,'0'0'286,"0"0"-260,0 0-22,0 0-3,0 0 64,0 0 22,0 0-27,-13-22 16,16 14-23,10-3-13,3-1-11,4 1-4,0-2-9,6 0-9,-1 0-5,7-3 1,-2 1-3,1 1 0,-1 0 0,-5 3-1,2 6-12,-3 1-22,-2 2-32,-3 2-4,-2 0-18,-8 0-11,-5 0-38,-2 2-24,-2-2 52,0 0-54</inkml:trace>
  <inkml:trace contextRef="#ctx0" brushRef="#br0" timeOffset="26935.5129">16436 5666 294,'0'0'135,"0"0"-124,0 0-9,0 0 15,0 0 36,-39 84-13,33-45 26,-2 4-18,-1-1-25,3 1 0,-1 1 9,-2 1-31,2-5 9,-3 0-5,4-8-4,3-8-1,0-4 3,3-11 0,-1-4-3,1-3 0,0-2 0,0 0 17,0 0 44,0-16 7,12-8-60,9-4-8,5-3-1,3 5 0,1 6-2,2 1 3,1 8-5,5 3 2,-2 5-4,1 3 3,7 0 1,3 0 1,4 5 1,4 9 1,0 0 0,-3 2-14,3-1-24,0-4-14,1-2-12,-8-6-11,1-3-15,-7 0 5,-2-20-33,-8-6-19,-3-6-7</inkml:trace>
  <inkml:trace contextRef="#ctx0" brushRef="#br0" timeOffset="27272.9126">17378 5832 139,'0'0'105,"0"0"-3,-16-100 0,-7 72-21,0 1-16,-7 7-2,-2 3-31,7 6 2,-1 6-4,9 4-18,5 1-6,-2 1-6,7 16-6,1 8 6,6 8-5,0 6 5,3 5 0,16-1 1,5 1 5,8-2-4,3-3 5,2-2-4,-1-3-1,-1 0 0,-10-5 0,-1 0-2,-15-7 1,-5-5 0,-4-1-1,-3-5 0,-27-2 0,-20-1 24,-11-5-4,-11-3-13,-1 0-3,4-8-4,10-2-26,12-6-69,24-4-97,23-4-156</inkml:trace>
  <inkml:trace contextRef="#ctx0" brushRef="#br0" timeOffset="27574.7953">17630 5772 188,'0'0'320,"0"0"-270,0 0-41,0 0 32,0 0-20,0 0-16,54 14 4,-29 19 17,14 5 24,0 3-8,6 0 6,1 0-21,3 0-18,-1-2 3,1 0-4,-3-6-3,0-3-1,-2-7 0,-8-6-4,-8-7 0,-4-4-23,-2-6-14,2 0-47,-6-13-26,0-21-184</inkml:trace>
  <inkml:trace contextRef="#ctx0" brushRef="#br0" timeOffset="27806.581">18024 5743 446,'0'0'131,"0"0"-53,-94 6-74,58 27 3,3 3 34,4 3 49,4 1-70,5-3 10,-3 0 22,7-2-39,-7-2 5,1 0-9,-1-1-9,-3-1-6,-1-1-9,-1-4-40,-2 1-51,5-13-47,11-14-155</inkml:trace>
  <inkml:trace contextRef="#ctx0" brushRef="#br0" timeOffset="28427.4545">16368 4986 586,'0'0'35,"0"0"-12,0 0-18,-1-73 33,1 64 37,0 7-27,0 0-27,0 2-17,3 0-4,18 11-5,11 12 5,16 10 13,8 9-3,5 7 12,-2 2-13,2 6 24,5 2-14,-2 7-1,8 9-4,7 1 2,0 10 3,4 9 2,1 3-14,1 2-3,-8-7-2,1-10 1,-6-8-3,-8-10 0,-2-11 1,-3-8 0,-4-9-1,-3-11 0,-7-5-1,-6-8-11,-2-6-21,-3-5-5,0-2-24,1-12-39,-7-22-104,-4-11-244</inkml:trace>
  <inkml:trace contextRef="#ctx0" brushRef="#br0" timeOffset="28870.8914">17969 5132 575,'0'0'15,"0"0"-15,-81-8-48,42 25 38,-8 10 10,-4 13 34,-7 11 11,-7 10 19,0 11 3,-10 8 11,4 9-35,-5 13-6,3 0-15,4-3-3,4-7 0,2-7 1,3-10-10,1-3 1,-4-8-3,7-9-5,6-9-3,9-8 0,6-9 2,7-7-2,2-2-1,4-6-5,-1-4-12,11-7-11,8-3-23,0 0-22,4-3-46,8-24-118</inkml:trace>
  <inkml:trace contextRef="#ctx0" brushRef="#br0" timeOffset="30393.0216">16384 5600 383,'0'0'46,"0"0"7,0 0-48,33-89-4,-22 69 16,1-1 24,0-1 13,0-2-10,9 0-18,-1-1 12,9 2 1,0 0-15,9 2-18,5 4-6,8 0 4,4 0-7,5 3 3,7 4 0,8 4 0,-1 3 1,4 3 0,4 0-1,0 9 0,4 8 4,3 4-1,-2 5-2,1 1-1,-3 4 0,-1 3 1,-10 2-1,-2 6 0,-4 2 11,0 2-10,-4 6 10,-4 5-7,-5 6 1,-3-3-4,-13 1 1,-7-3-1,-5 1 3,-9 5 0,-7 1-4,-11 5 3,0-2 1,-6-2 2,-15 0 1,-4-7-1,-4 2 1,-5-2 29,-7-3-26,-8-3 3,-10 1 2,-8-3 2,-15-3-11,-5-3 1,-8-8 5,1-10-5,0-12 6,3-10 0,-6-5-1,-5 0-2,1-15-2,-2-14-2,3-10 5,2-7-3,1-7 7,0-5-9,6-6-6,6-5 3,4-5 0,11 1 9,19-2 14,16 0-17,13-5 5,18-2 2,4-5-16,7-5 0,25-8 1,10 4 0,7 1-1,10 9-1,1 13-2,0 9-6,-9 11-3,-5 11 1,-4 10-33,1 12-8,5 10-7,4 6-13,7 4-32,6 7-24,3 15-25,7-1-63</inkml:trace>
  <inkml:trace contextRef="#ctx0" brushRef="#br0" timeOffset="60155.1708">25197 5104 204,'0'0'45,"0"0"-21,0 0 26,0 0 19,0 0-13,-2-76-10,1 60-5,-1 0 23,1-1-31,-1 5 12,2-5-23,-3 1 16,2-1-13,-2 2-14,0 0 11,2 5 17,1 4-9,0 2-16,0 4 4,0 0-4,0 0-14,0 0-2,0 0-1,0 0-1,0 0 2,0 0-13,0 0 1,0 15-3,0 12 7,0 9 10,7 7 2,3 5-2,4 4-2,2 1 2,-1 5 3,3 0 5,-2 2-7,-1 5 1,2 3 3,-2 10 1,-1 4-4,0 4-2,-2 2 7,0-5-7,1-5 1,2-2 0,0-2-1,5-7 1,-5-5-1,-2-8 0,-1-8 0,0-4 0,-5-6 0,1-6-19,-2-3 4,-2-8-28,0-5-22,1-1 2,-4-6-38,1 3-44,-2-4-41,0-6-57</inkml:trace>
  <inkml:trace contextRef="#ctx0" brushRef="#br0" timeOffset="61141.265">23686 5710 276,'0'0'83,"0"0"-52,0 0-31,0 0 14,0 0 31,0 0-5,0-14-14,0 14 4,0 0-2,0 0-4,0 0-3,0 0-15,0 0-6,0 0 0,0 0 0,0 0 1,3 0 8,6 0 1,9 0-8,18 0 8,23 0 11,19 0 3,16 0-10,13 0 1,7 3-4,17 0 10,3-1-5,9 1-8,8-1-8,2 2 1,9-1-1,3 2 1,-4-2 2,-4 3 8,-10 0 9,-8 1-16,1 2 5,-4-6-8,-5 5 0,-1-6 5,-4-2-2,-6 0 2,0 0 4,-2-2-4,-2-6 3,-3 2-6,-1 3 5,-5 3-8,-5 0-3,2 0 3,-4 0 5,-3 0-5,-3 0 1,-9 3-3,-13-2 4,-7-1-1,-14 2-1,-5-2 1,-11 0-1,-13 0 2,-10 0 0,-9 0 2,-3 0 0,0 0-4,0 0-26,-11-7-18,-14-3-89,-14 1 16,-11-1-17,-4-2-74</inkml:trace>
  <inkml:trace contextRef="#ctx0" brushRef="#br0" timeOffset="61791.0078">26903 5467 320,'0'0'55,"0"0"12,0 0-11,0 0 16,0 0-14,0 0-23,0 0-24,-9-12-10,8 12 1,1 0-1,0 0-1,0 0-8,0 0-4,0 10 5,0 7 0,16 5 7,11 5 13,10 1 7,5 1-5,7 0 2,-1-2-9,3 2 8,-3-3-11,-1 1-3,-3-4-1,-6-2 0,-7-2 1,-9 1-2,-11-4 0,-8 1-5,-3 2-2,-10 6-7,-27 3 14,-11 4 21,-10 3-10,-2 0 2,5-5 1,7 0-11,10-5 0,3 1-2,4-4-1,3 0-1,4 2-20,9-3-41,4-2-13,11-2-52,8-11-92</inkml:trace>
  <inkml:trace contextRef="#ctx0" brushRef="#br0" timeOffset="62329.4545">28138 6162 569,'0'0'18,"0"0"51,0 0-50,0 0 2,0 0 19,0 0-35,5-17-5,-5 24-26,0 9 10,0 7 14,0 13 2,1 3 17,4 2 8,-1 2-9,2-4-13,0-3 4,2 0-3,-1-5 3,2 2-3,-3-7 0,-3-3-4,-2-2-1,-1-4-10,0-1-22,0-3-17,0-4-24,-9-9-93,-1-12-92</inkml:trace>
  <inkml:trace contextRef="#ctx0" brushRef="#br0" timeOffset="62625.2348">28005 6152 424,'0'0'28,"0"0"25,0 0-16,0 0 11,0 0-14,0 0-3,35-60-24,-2 58-7,12 2 0,5 0-2,8 0 5,2 9-1,-4 2-2,-1 2-5,-8 4-24,-8 2-23,-9 4-85,-12-1-55</inkml:trace>
  <inkml:trace contextRef="#ctx0" brushRef="#br0" timeOffset="62836.1212">28115 6559 113,'0'0'294,"0"0"-227,0 0-63,0 0-3,0 0 87,111 16-28,-33-13-41,1-3-9,-10 0-9,-5 0 0,-6 0-1,-4 0-19,-1 0-45,-8 0-127</inkml:trace>
  <inkml:trace contextRef="#ctx0" brushRef="#br0" timeOffset="64340.4628">25416 4366 255,'0'0'100,"0"0"-39,0 0 8,0 0-8,0 0-5,0 0-22,0 0-15,-12-63-7,9 63-12,-7 6-17,-8 18 13,-10 10 4,-10 16 19,-8 11 24,-2 9-4,-1 2-3,3-4-16,6-7-5,5-5 6,7-6-15,6-5 6,7 0-3,1-11-4,8-1-5,3-11 8,2-6-6,1-7 0,0-7 3,0-2-1,0 0 13,0-13 57,21-26-42,10-16-32,14-13-17,8-5-1,3-3 2,-8 2 4,-4 1 6,-8 7 2,-6 5 4,-7 9 3,-6 7 0,-2 4-1,-5 8 0,1 7 3,-4 4 4,1 10-7,-4 4-2,-1 8 0,3 0-19,1 6-50,6 21 39,3 12 30,2 10 9,4 6 3,0 11-3,-2 3 5,1-3-12,0-2 3,-3-8-5,-1-8-4,-1-4-31,-2-7-36,-2-5-75,3-23-92,5-9-169</inkml:trace>
  <inkml:trace contextRef="#ctx0" brushRef="#br0" timeOffset="65059.0023">25911 3903 271,'0'0'41,"0"0"-14,0 0-15,-99 22 58,79-5-23,2 0-29,8 3-9,1 0 15,6 1-7,3-2-4,1 1 25,19 0-21,9-1 1,10-5 1,10-3-11,10-5 1,3-6-2,2 0-3,-1-19-2,-3-6-4,-8-5-8,-9-2-14,-10 0 4,-12-3 9,-15 3 1,-6-3 10,-5 2 13,-17 1-10,-6 2 11,-3 4-3,2 7 14,5 5-6,3 6-12,7 8-1,0 0-6,-4 0-6,-3 20 0,-6 7 0,0 4 5,4 6 1,7 1 1,8 3-1,8 5 0,0 0 4,18 5-2,8-3 12,4 0 6,0-1 2,0-4-20,-6-2 9,-6-4-5,-8-8-3,-7-5-3,-3-5-10,-16-5-32,-26-3 29,-16-2 13,-17-2 6,-4-3-6,-3 1-50,6-5-121,22-1-210</inkml:trace>
  <inkml:trace contextRef="#ctx0" brushRef="#br0" timeOffset="67047.8439">29433 5534 217,'0'0'76,"0"0"-17,0 0 30,0 0-24,0 0 12,18-76-36,-18 68 2,0 0-13,0 4-17,0 2-7,-11 2-6,-9 2-23,-13 18 0,-12 13 22,-10 10 1,-3 11 1,6 7 1,13 2 4,13 0-5,16-6-1,10-3 0,0-3 2,9-5-2,16-4-6,6-5-10,5-6-30,8-8 43,8-8 3,14-9-42,11-6-61,6-10-48,-2-24-29</inkml:trace>
  <inkml:trace contextRef="#ctx0" brushRef="#br0" timeOffset="67579.2014">29942 5511 340,'0'0'43,"0"0"69,0 0-39,0 0-41,0 0-32,0 0-55,-17 40 45,2 9 10,-4 11 39,-7 6-20,1 0 4,0-2-7,1-9-7,8-8-5,1-8-3,6-10 1,3-5 0,3-7 4,1-11-4,2-4-2,0-2 12,0-3 47,0-23 47,0-13-106,2-12 0,14-14-18,5-1-20,1-4 4,1 11 16,-2 7 18,-2 11 7,-5 9 17,-4 9 11,-3 9-8,-2 8-1,-2 3 8,-2 3-34,1 0-8,2 6-71,7 22 9,4 9 70,5 13 19,4 8-4,0 1 1,2-4-5,-2-6-2,-1-8 2,0-4-9,-7-7 1,-3-8-3,-4-2 0,-4-1-5,0-9-23,-2 0-22,0 1-51,-2-8-56,5-3-76</inkml:trace>
  <inkml:trace contextRef="#ctx0" brushRef="#br0" timeOffset="67760.4013">29715 5860 433,'0'0'42,"0"0"-17,0 0-25,116-22-12,-43 22 11,9 0-47,3 0-112,-1 0 13</inkml:trace>
  <inkml:trace contextRef="#ctx0" brushRef="#br0" timeOffset="68337.3563">30459 5693 381,'0'0'120,"0"0"-31,0 0-35,0 0-31,0 0-23,0 0-11,0-1-1,0 18 11,0 7 1,2 1 6,0 2 5,0-3-9,-1-1-2,1-3-6,0-3-7,-2-5-6,1-7-26,1 0-8,-1-5 12,5 0 41,5-5 46,6-10-38,4 1-7,0-1 18,-1 3 36,-4 1-23,-6 5 3,-4 1 7,-4 3-11,0 2-12,-2 0-19,1 0-11,2 0-18,4 10 12,2 6 13,-1 1-6,1-2-14,-2-4-11,-1-5 19,-4-3 3,-1-3 13,7 0 1,6-13 70,9-11-71,5-2-5,1-1 5,-4 4 0,-4 6 22,-9 4 19,-4 7 10,-6 4 11,-1 2-18,-1 0-44,0 0-9,3 0-21,2 8 1,1 13 13,5 5 12,5 7 3,-1 3-3,3 2-15,-1 1-48,2 2-32,3-10-69,2-12-114</inkml:trace>
  <inkml:trace contextRef="#ctx0" brushRef="#br0" timeOffset="68877.2379">31217 5822 525,'0'0'49,"0"0"49,0 0-18,0 0-23,0 0-57,0 0-40,12 10-25,-6 36 65,1 8 29,1 1-6,1 4-14,-5-6-7,1-4 8,-4-9-6,-1-10-4,0-7 2,0-9-2,0-6 0,0-5 2,0-3-1,0 0 23,0-11 64,0-22-40,-9-18-48,-3-10-3,0-10 2,-1-2-5,-2-2 1,1 3 4,1 3 1,4 6 2,3 13 2,5 13 1,1 11 2,0 11 1,3 7-8,13 4-9,14 4-13,15 0-10,14 12 13,7 10 18,-5 7-9,-6 7 7,-10 5-19,-10-2 14,-13 1-2,-10-7-8,-11-7 11,-1-4 6,-4-5-21,-20-3-9,-16-6 14,-14-3 17,-12-5-5,-2 0 2,3 0-64,19-3-63,27-11-45,19-6-105</inkml:trace>
  <inkml:trace contextRef="#ctx0" brushRef="#br0" timeOffset="69125.2684">31821 5470 492,'0'0'94,"0"0"7,0 0-42,0 0-32,0 0-23,0 0-4,82 41 0,-64 2 16,-6 13-11,-6 11-3,-6 6 0,0 2 0,-2-3-2,-18-8-2,-9-3-51,-10-4-23,-14-7-41,-10-13-73,1-18-39</inkml:trace>
  <inkml:trace contextRef="#ctx0" brushRef="#br0" timeOffset="70557.6627">30154 6547 327,'0'0'75,"0"0"9,0 0 0,0 0-19,0 0-4,0 0-15,7-44-46,-11 44 0,-21 9-26,-13 18 18,-10 9 8,0 6 2,6-2 3,13 5-4,11-9 0,10-4 0,7-3 2,1-7 2,0-5-4,0-6-1,0-5 2,4-5 0,10-1 13,7-7 22,15-17-3,16-11-23,7-5-5,7 1-5,-2 1-1,-1 6 0,-3 6 0,-7 6-1,-8 6 0,-8 4-3,-9 7 4,-4 3 0,-4 0-9,-2 3 3,-2 14 2,3 12-8,-2 2 9,-5 5 3,-6 4 0,-6-1 0,0 1-1,-5-4 1,-11-6 0,-2-4 0,-4-10-6,-5-8 3,-6-5 3,0-3 7,0-1-2,5-18 2,6-11 7,10-7-1,7-5-2,5 1-8,11 2-3,11 8-32,5 6 11,-4 8 2,2 5-32,0 5 11,0 7-76,4 0-49,2 3-48</inkml:trace>
  <inkml:trace contextRef="#ctx0" brushRef="#br0" timeOffset="70918.1414">30781 6947 176,'0'0'202,"0"0"-51,0 0-99,65-78-9,-31 38-7,6-6-32,-3-4 1,-2 5-3,-10-2-1,-10 7 0,-6 3 0,-8 5 20,-1 8 29,0 5-7,0 6-5,0 9 2,0 4-10,0 0-30,0 9-45,8 19-8,9 14 53,11 11 2,3 3 16,-1 0-1,-6-2-5,-10-6-9,-12-7-1,-2-5 1,-27-12-3,-23-9 5,-21-11 13,-17-4-7,-12-2-11,-7-15-27,-1-13-71,4-15-173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24T09:17:45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10031 10580 710,'0'0'14,"0"0"-28,0 0-156,0 0-139,88-41 172</inkml:trace>
  <inkml:trace contextRef="#ctx0" brushRef="#br0" timeOffset="33659.7283">14646 2735 260,'0'0'125,"0"0"-65,0 0 29,0 0-27,0 0-19,0 0-22,0 0 13,0-12 20,0 10-13,0 2 10,0-2-13,0-1 1,0 0-7,0 2-10,0-2-12,0 3-9,0 0 15,0 0-7,0 0-4,0 0-4,0 0 0,0 0-1,0 0 0,0 0 1,0 0-1,0 0 0,0 0 0,0 0-1,-3 0 2,3 0-2,0 0 0,0 0 1,0 0 2,0 0 1,0 0 1,0 0 3,0 0-1,-3 0 2,3 0 3,0 0 0,0 0-2,-3 0-7,-4 0 2,0 1 13,1 5-5,-4-1 5,1 4-7,-8 1-4,4 2 15,-3 2-11,-1 1 5,1 2-8,1 1-3,0-2 1,3-1 5,3-3-4,-1-2-5,7-4 2,0-1-3,0-2 0,3-2 0,0-1 2,0 0-2,0 0 1,0 0-1,0 0 2,0 0 2,0 0 7,0 0-3,0-4-7,0-5-1,0 1-5,0 0-32,0-1-25,0 2-62,0 0-124,0 0-345</inkml:trace>
  <inkml:trace contextRef="#ctx0" brushRef="#br0" timeOffset="34385.5511">14383 3155 391,'0'0'88,"0"0"-87,0 0 47,0 0 19,0 0-52,0 0-8,27 0 5,-15 0 21,-3 0 15,2 1 11,-1 2-8,-1-3-5,1 0 10,3 1-4,7 1-21,-1 1-21,10-2 0,-3 2-10,6-3 2,-2 2 0,-4-2 0,6 4-2,-7-1 0,5-2 1,-6 3 4,-2-2-4,-6 1-1,1-3 0,-8 0 1,-6 0 1,-3 0 0,0 0-1,0 0 7,0 0 9,0 0-6,0 0-7,0 0-4,0 0-18,0 0-42,0 0-89,0-3-109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24T09:20:45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26144 11318 170,'0'0'12,"0"0"32,0 0 5,0 0 25,0 0-57,0 0-12,0 0 8,0 0 29,21-79-19,-17 72 10,1-3-22,0 3-1,0-2 12,-2 3 42,-1 2-18,-1 1-6,-1 0 27,0 3 5,0-1-24,0 1 10,0 0-11,0 0-9,0 0-4,0 0-15,0 0-7,0 0-4,0 0-7,0 0 0,0 0-1,0 0-5,0 7 5,0 3 4,0 3 4,0 3 5,0 1 2,0 0-9,2 3 15,-1-1-7,-1 8 1,0-1-6,0 1-2,0 2-1,0 1-3,3 3 1,-1-4 0,2-2 2,-1-1-3,0 1 0,-1-1 2,2-2 1,-1-1-2,-2 0-3,3 2 1,-1 5-2,0 3 1,1-2 0,-2 1 2,-1 1-2,1-2-1,-1 4 0,1-1 1,-1-2 0,3 2 0,-1 2 0,0-3-1,0 0 1,3 1-1,-1 4 0,4 0 0,-2 4 3,2 4 2,0-3-4,0 1 4,-1 1 0,-1 2-4,1 3 5,-1 1 0,-1 2-1,0 1-4,-2-1 0,1-1-1,-3 7 1,-1-1 0,-1 4 1,0 4-1,0-4-1,0 0 0,0-4 1,0 0 0,0 2 0,0-4-1,0 5 0,0-5 0,0-1 0,0 2 3,0-4 6,0-1-9,0 1 3,0-2 2,0-3 2,0-4-7,0-2 0,0-3 6,0-2-6,0-1 4,0-2-4,0-1 1,0-3 3,0-8-3,0-1 1,0-3 0,6-4 0,-3-4-2,0-7 3,-2 0 4,-1-3-7,2 0-5,-1 0-8,5-9-18,7-22-42,3-20-131,4-19-205</inkml:trace>
  <inkml:trace contextRef="#ctx0" brushRef="#br0" timeOffset="1380.7165">23479 12692 214,'0'0'42,"0"0"-13,0 0 16,0 0 81,0 0-46,0 0-26,-11 0-29,11 0-13,0 0 0,0 0 16,5 0-10,8 0 8,7 0-4,9 0 9,10 1 14,7 2-19,9-1 4,10 1-20,5-2 32,10-1-12,7 3 6,5 1-13,2-4-1,2 3-16,2 0-2,3-3 8,0 0-5,-3 0-2,-1 0 1,3 0 1,4 0-2,8 0 17,4 0-4,4 0-7,-4 7-5,2 0 7,-3-1-8,-8 0 0,-10-1-3,-10-5-2,-8 0 2,-3 0-1,0 0 4,4 0-1,4 0 15,4 0-5,4 0-6,-2 0-7,-1 6 4,-3 2 6,-3 0-7,-1-4-3,-4-1 5,-2-1-5,-5-2 1,7 0 0,4 0 2,6 0-2,10 3 1,-1 1-1,2-1 1,-5 1 0,-6 2-2,-6-2 6,-8 2-6,1-5 8,-4 2-1,4-3-1,-3 0 5,-1 0-6,-1 0 0,-1 0 3,-2 0 2,0 0-4,-3 0-5,-1 0 0,-2 0-1,-1 0 1,-3 0-1,-1 0 2,1 0-1,-4 0 3,-3 0 3,-1 0-2,-6 0 0,0 0 7,-2 0-4,-4 0-3,0 3 3,-4 1-2,-5-4 4,-5 6-7,-7-6 7,-5 0-5,-7 3 7,-2-3-4,-2 0 1,0 3 0,0-3-9,0 4 0,0-4-1,0 0-1,0 0 1,0 0-1,0 0 1,0 0-3,0 0 2,0 0-1,0 0-5,0 0-5,0 0-20,0 0-31,-11 3-50,-26-2-70,-23-1-77,-19 0-377</inkml:trace>
  <inkml:trace contextRef="#ctx0" brushRef="#br0" timeOffset="7512.0651">27749 13254 336,'0'0'198,"0"0"-126,0 0-30,0 0 57,0 0-3,0 0-53,-31-58-7,22 53-26,-3 1 8,4 1 12,2 3-6,0 0 0,-4 0-15,-7 3-9,-6 14 1,-6 2 27,3 5-11,3 2-10,5 3 10,6 1-2,5-4-14,5 2 7,2-5-5,0 1-2,5-5-1,10 1 4,5-4-4,5-6-9,5-3-20,8-4-12,4-3-14,7 0-103,-1-17-106,1-2-170</inkml:trace>
  <inkml:trace contextRef="#ctx0" brushRef="#br0" timeOffset="7993.7008">27914 13243 499,'0'0'88,"0"0"-85,0 0 4,0 0 55,0 0 20,90-33-21,-63 31-36,3 2-12,-3 0 16,-7 0-1,-7 0-5,-6 0-22,-7 0-1,0 0-6,0 0 0,-7 0-1,-12 10 4,0 2 2,1-2 1,6 4 0,6-5 0,5 5-4,1 3-2,0 1 1,0 3 3,9-1 2,-3 2 8,-2-1-5,-4-1 6,0-1 8,-4-2 18,-14 0 8,-9-5-10,-6-4 9,-3-3-19,-1-5-3,7 0-9,9 0 0,5-10-11,9-2-37,5-2-88,2-6-228</inkml:trace>
  <inkml:trace contextRef="#ctx0" brushRef="#br0" timeOffset="8250.5031">28329 13413 840,'0'0'108,"0"0"-104,0 0-4,0 0 66,0 0-8,0 0-3,-21 68-34,8-48-2,1-3-12,-1-4-3,4 0-4,3 1-9,1-4-38,5 0-34,0-1-74,20-6-98,8-3-217</inkml:trace>
  <inkml:trace contextRef="#ctx0" brushRef="#br0" timeOffset="8590.7665">28592 13386 738,'0'0'115,"0"0"-108,0 0 63,0 0 37,-82 39-54,73-14-30,4 0-17,5 5-3,0-7 1,15 0 2,8-6-5,2-5-2,0-5-1,-2-4-3,2-3-3,-1 0 3,1-12 5,-4-15 1,-4-6-1,-5-1-1,-7 2 0,-5 2-6,0 4-7,-7 2-34,-3 5-124,2-1-182</inkml:trace>
  <inkml:trace contextRef="#ctx0" brushRef="#br0" timeOffset="8825.9314">29011 13304 791,'0'0'61,"0"0"-45,3 76 24,-3-37 74,0 4-77,-12-4 13,-8-3-39,-3-5 4,-12-4 5,-6-5-8,-4-5-12,-6-8-32,3-9-24,1-3-69,0-30-107,3-16-311</inkml:trace>
  <inkml:trace contextRef="#ctx0" brushRef="#br0" timeOffset="10259.7327">27810 12683 309,'0'0'202,"0"0"-153,0 0 15,0 0 38,0 0 17,0 0-61,0 0-18,66-46 13,-50 41-20,2-1 0,2 2-8,0-1-1,4 3-9,-3 2 4,3 0-1,0 0-3,-5 0 10,2 0-21,-3 0 5,-1 5-6,-1 1 3,-1 7 1,3-1-6,-2 3 0,3 4-1,2-2 2,-4 3-2,-2 1 3,-8-2-3,-2 1 0,-5-1-2,0 1 2,0 0 1,-19 0 3,-6-1-2,-5 1 1,2-4 3,0-5-5,2-1 9,4-3-5,1-1-1,-1-6 0,1 0-1,-3 0 2,2 0-2,-1-6 2,1-1 0,4 0-1,2-1 4,4 3-3,0-2 0,6 0 4,0 1 10,0 0 3,1-7-11,0 2 6,0-2-10,2-7-5,2 0 1,1 0-3,0-3 2,0 0-2,0 1 0,1 1-3,5 1 3,1 3-6,1 3 2,-1 2 1,-1 4-3,3 0-2,-1 2-4,1-2 2,4 3 1,-1 1 2,-1-3 0,2 7 5,0-3-8,4 3 8,1 0-1,4 0 0,2 0 3,-1 3-1,-1 4 0,0 2-3,0 1 2,-2 5 0,2-1-1,2 3-1,-3 7 4,-3-4-1,-5 0-3,-5 0 2,-7 3-1,-1-1 1,0 2-2,-15 2 4,-7 7 1,-8-3 2,0-3-3,0-5 0,0-1 2,2-8-1,0-3-1,-1-1 2,3-7-2,-4 0 0,0-2 5,-1 0-2,-1-13-2,6-4 1,3-3 3,7 1 2,3-6 0,6 0-7,6-1 8,1-4 1,0-4-2,18-1-5,1 1-2,5 1 5,-2 7-1,-1 6-4,-4 3 0,-3 7-7,0 4-19,1 2-32,1 4-86,2 0-85,-1 4-282</inkml:trace>
  <inkml:trace contextRef="#ctx0" brushRef="#br0" timeOffset="15090.8353">23556 12634 126,'0'0'86,"0"0"-61,0 0 36,0 0 16,0 0 35,0 0-36,-3-25-23,3 19-9,0-1 2,5 4-2,-1-3 18,1-1-32,0 3-18,0-2 18,-2 3 6,0 0-6,-2-1 12,6 1-21,-4-1-7,3-2-4,5 2-1,4 1 2,5-4-1,0 4-5,5-4 2,0 5 5,-1-3-2,-2 3 2,-4-1-3,-2 3-8,-4 0 1,2 0 1,-1 0-3,3 0-1,0 0 1,-2 3 0,1 4 0,-2-2 2,0-1-1,-3 3-1,2-4 2,-2 4-2,0 2 0,1-5 1,-2 6-1,0-4 1,0 5 0,-1-2-1,-2 2 0,0-1 0,-2 2 0,3 1-3,-2 1 2,-1 3-1,1 2 2,0-2 1,-2 0 3,-2 3-8,-1-1 5,0 0-1,0 1 1,0 0-1,-4 3 0,-10 6 0,-1-2 1,0 3 1,-3-4-2,2-2-1,-2-5 1,4-2 2,0-3 0,-1-4-1,-3 2 0,-6-2 6,-3-3-3,-4 2-2,-3-6 1,-2-3-2,0 0 2,1 0-1,4-2 0,3-8 5,6-7-4,-1-5 5,8-2 10,4-9-4,1 1 5,7-2 5,2 2-12,1-2-2,0-2-1,6 3-1,9 1 3,4 1 1,4 1-6,-1-1-5,2 5 0,-2 1-1,4 5-6,-7 6-10,-1-2-8,-2 6-12,-4 0-26,1 8-32,1 0-34,2 2-171,2 0-138</inkml:trace>
  <inkml:trace contextRef="#ctx0" brushRef="#br0" timeOffset="16394.1773">23522 13363 3,'0'0'442,"0"0"-362,0 0-25,0 0 28,0 0 56,0 0-53,-3-5-18,3 5-21,0 0-15,0 0-9,0 0-5,0 0-6,0 0-5,0 0 1,0 0 11,13 0-7,8 0 4,7 0 4,-1 0-7,2 0-3,-8 0-7,3 0 5,-5 0-3,-1 0-1,-3 0-4,-5 0 0,-2 0 0,-4-3-8,-3 3-8,-1 0-19,3 0-12,3 0-26,4 0-62,4 0-107,0 0-161</inkml:trace>
  <inkml:trace contextRef="#ctx0" brushRef="#br0" timeOffset="17137.9567">23887 13336 522,'0'0'86,"0"0"-69,0 0 66,0 0 40,0 0-63,0 0 10,8-32-23,-4 25-20,3 4-10,3-4-11,3 0-2,5 0-4,4 5 3,2-5-3,3 3-5,0 4 5,-2-3 1,-3 3 3,-2 0-2,-2 0-4,-4 0-2,-7 0 3,-4 0 1,-2 0-6,-1 0 2,0 6-7,-3 4 7,-18 4-1,-5 3 5,-6-2 0,2-2 2,7-2-1,9-5-1,6 0-6,5-3 5,3 2-9,0-2-4,0 3-11,0 1 18,10 3 5,2 0 2,5 4 6,0-2-6,-1 1-4,-4 1 4,-3 3 1,-6-5-1,-3 4-2,0-2 2,0-3 4,-7 1 4,-10-2 2,-4-3-4,-1-4 6,3 1-1,-1-4-9,7 0-2,1 0-2,4-4-24,7-9-79,1-3-128,3-1-218</inkml:trace>
  <inkml:trace contextRef="#ctx0" brushRef="#br0" timeOffset="17421.7692">24314 13472 443,'0'0'57,"0"0"-50,0 0 78,0 0 7,0 0-9,0 0-42,0 56 5,0-43-35,0 0 13,0-3-14,-6-1 1,-3 1-2,3 2-9,-1-3-16,-1 1-23,2-4-98,0-6-122</inkml:trace>
  <inkml:trace contextRef="#ctx0" brushRef="#br0" timeOffset="17820.3772">24604 13408 559,'0'0'188,"0"0"-119,0 0-61,0 0 48,0 0-9,0 0-47,-10 14 3,6 6 7,-2 0-9,4-3 0,2-2-1,0-4 1,0-5-1,0 0 3,0-5-3,0-1 2,2 0-2,1 0 1,0 0 7,3-7 14,4-13-15,1-4-6,-2-5 1,-3 4-1,1-2-1,-4 7-7,-3 0-5,0 3-58,-10 2-89,-8 3-117,0 0-184</inkml:trace>
  <inkml:trace contextRef="#ctx0" brushRef="#br0" timeOffset="18173.1496">24815 13201 401,'0'0'137,"0"0"-96,0 0-16,87 20 26,-60-4 0,-7 7-16,-3 7 19,-2 4-7,-9 5-21,-6 0 6,0 1-11,-5-3 29,-14-5-28,-9-2-3,-7-3-6,-8-2-11,-5-4-2,-1-1-10,0-1-23,1-5-57,2-5-68,1-9-98</inkml:trace>
  <inkml:trace contextRef="#ctx0" brushRef="#br0" timeOffset="18728.0378">23672 12980 616,'0'0'40,"0"0"-30,0 0 9,-98 56 83,56-27-8,-3 10-7,-2 5-29,2 4-19,-1 3 2,8 2-7,9-4-17,9 4-1,14-3-3,6-4-12,2 4 0,22-5-1,12-1 0,10-5-6,6-2-4,16-7-11,7-11-9,7-9-9,5-3-2,-7-7-10,2-3-92,-3-14-60,-6 1-177</inkml:trace>
  <inkml:trace contextRef="#ctx0" brushRef="#br0" timeOffset="26054.5736">16030 11883 28,'0'0'0,"0"0"-12</inkml:trace>
  <inkml:trace contextRef="#ctx0" brushRef="#br0" timeOffset="26158.2164">16030 11883 1,'0'0'68,"-55"-23"-31,48 18-11,3 3-14,1-1-9,1 3-3,2-1 0,0-2-4,0 0-16,0 0-23</inkml:trace>
  <inkml:trace contextRef="#ctx0" brushRef="#br0" timeOffset="28116.6431">16143 11830 600,'0'0'72,"0"0"-63,0 0 3,0 0 53,0 0 24,0 0-43,0 0 11,-31-9-35,31 9 0,0-2-4,0 2-3,0 0 5,0 0-12,15-3-5,15 1-1,14-1 14,19-4 4,10 0-3,7-3-2,4 3 1,-6-2-7,-4 1-6,-5-1 5,-10 2-5,-2 0 0,-8 2-3,-4 0 0,-12 2-3,-13 3 0,-7-2 3,-10 2 0,-3 0-6,0 0 5,0 0-1,0 0-4,0 0-18,0 0-21,0 0-29,0 0-78,-6 0-58,-6 0-46</inkml:trace>
  <inkml:trace contextRef="#ctx0" brushRef="#br0" timeOffset="28476.3479">16582 11472 646,'0'0'121,"0"0"-58,0 0-21,0 0-6,0 0-34,0 0 5,55 1 26,9 15 24,15-2-48,-1 3 6,-3 3-7,-10 0-8,-16 5-7,-17 5 4,-10-1 2,-8 3-3,-11 2 4,-3 3 0,-3 1 0,-17-7 1,-6 2 1,7-6-2,-5-7-1,8 0 0,1-6-8,3-2-57,6-2-74,4-6-98,2-4-191</inkml:trace>
  <inkml:trace contextRef="#ctx0" brushRef="#br0" timeOffset="29601.5446">17424 11519 656,'0'0'90,"0"0"-17,0 0-29,0 0 14,0 0-22,0 0-30,-4-16-6,4 16-9,0 0 9,0 14 7,3 2 13,4 6-4,3 2 2,0-2-9,-1 3 1,-3-3 14,1-2-21,-1 0-3,0 0 4,-2-1-3,6 1 7,-3 1-7,2-2-1,-5-2 3,4-2-2,-1-4-1,-3-1 4,-1 0 0,-3-5-3,4 0 0,-4-5 1,0 0 1,0 0 1,0 0-1,0 0-1,0 0 10,0 0 3,0 0 11,0-11-5,0-8-17,-4-1-4,-6-3 1,1-3 0,2 0-1,-5 1-3,-3 3-1,0-1 4,-4-3-1,-2 2-2,0-2 3,0-3 0,2 2-1,0 0-1,5 4 2,5 0 2,0 2-2,2 7 2,3 2-2,3 4 0,-1 3-1,2-1 2,0 2-1,0-1 0,0-2-1,3-3-1,14 0-7,1-1-3,9 2 3,6-2 5,1 2 3,4 2 0,0 3 1,1-2 0,-3 3-1,-4 3 1,-3 0-1,-7 0-1,-4 3 0,-6 7-7,-3 3 6,-1 4-2,-5 3 3,-3 4-3,0 1 4,0 1 0,-14 5 0,-1-5 0,-6 0 1,3-9-1,-1-3 1,5-4 0,10-5 0,4-1-12,0-1-25,0 0 7,11 1 14,11 2 16,1-2-1,4-1 1,-2 0 3,-2 0-2,-10 5 2,1 1-1,-2 5 1,-6 1-3,-5 3 6,-1 1-2,0 4 5,0-2 4,-13-2 7,-7 0 2,-3-2-18,-7-3 6,2 2-2,-2-10-8,1-1-4,10-5-1,-1 0-8,8-10-50,9-14-132,3-12-306</inkml:trace>
  <inkml:trace contextRef="#ctx0" brushRef="#br0" timeOffset="31037.1239">17934 11378 567,'0'0'86,"0"0"-38,0 0 37,0 0-2,0 0-6,0 0-31,14-17-21,-14 17-16,0 0-9,0 0 3,0 0 0,0 0-1,0 0-1,0 0-1,0 0 3,0 0-4,0 0 3,0 0-2,0 0 3,0 0-2,0 0 1,0 0 0,0 0 1,0 0 1,0 0-1,0 0-2,0 0 0,0 0-1,0 0 1,0 0-1,0 0-3,0 0 3,0 0 0,0 0 0,0 0 1,0 0 2,0 0-3,0 0 5,0 0-3,0 0-1,0 0 2,0 0 6,0 0-4,0 0-1,0 0 0,0 0 2,0 0-4,0 0 3,0 0-5,0 0 4,0 0-4,0 0 0,0 0-2,0 0 0,0 0 0,0 0 4,0 0-2,0 0 0,0 0 0,0 0-1,0 0 2,0 0 7,0 0-8,0 0 2,0 0-2,0 0 0,0 0-4,0 3-12,6 16 16,6 5 1,-3 8 4,-2 5 1,2 1 0,-2-2-2,0-1-1,-1-2-3,1 0 13,-4 0-8,3-3-5,-2-4 0,2-2 2,0-1 0,2-3-2,-5-4 4,3-6-4,-6 0-3,3-7 3,-3 0-3,0-3 3,0 0 0,0 0 6,0 0-1,0 0 15,0-13-3,0-9-15,0-5-2,0-6 0,0 4 0,0 0-1,-3-2-1,-3 1 2,-5 4 0,2-1-6,2 0 6,-2 2-1,2 4 1,-3-5-1,4 4-2,2-3 1,1 2 0,0-2 0,3 5 0,0 3 0,0 1-1,0 2-1,0 4 4,0 0-1,0 3-2,0 2-2,0-2 3,0 4 0,0-1 1,3 1 1,-2 3-1,1-3-2,1 3 2,0-4-3,1 1 2,6 1-2,0-3 0,3-1 4,7 3-5,-2-4 4,2 6 1,4-2-1,5 3-3,-3 0 0,3 0 3,-4 0 0,1 3-1,-9 7-3,2-1 0,-5 3 5,-3 1-3,-1 3 0,-5 1-6,1 3 1,-6 0 2,0 3 2,0 2 4,-6-1-4,-14 2 2,0-3 2,-5 1 0,-5-5 0,1-5 0,-3-1-1,6-6 0,8-5-5,7-2-3,4 0-5,3 0-10,1 0-17,0-7-52,3-8-96,0-4-17,0 2-115</inkml:trace>
  <inkml:trace contextRef="#ctx0" brushRef="#br0" timeOffset="31918.7532">18726 11185 236,'0'0'106,"0"0"-16,0 0-19,0 0 0,0 0-20,0 0-3,3-32-7,-3 30-6,0 2 19,0-3-21,0 1-15,0 2-7,-4 0-4,-8-3-5,-1 3-2,-8 0 1,0 0 2,-5 0 5,6 10 4,-4-1-5,6 1 7,0 0-2,4 1-12,3 5 2,2-3 0,-2 3 3,4 1-5,2 0 5,4 0-5,-1-1 1,2-3 6,0 4-10,0-5 4,15 2-1,2-2 5,5 0 1,5-4-4,6-1 1,2-2-2,3 0 0,2 2 0,-4 1 0,-8 0-1,-4 3 0,-6 1-2,0 1 1,-8 1-4,1 0-1,-1-1 1,-2 0 3,-2 4-6,-3-2-4,-3-1 1,0 2 8,-3 0 2,-20 1-4,-2-3 5,-12-4 0,-2-1 0,-5-1 0,-2-3 0,3-5-1,-2 0-1,6 0-7,7-5-17,6-8-17,13 2-70,10-6-20,3-3-139</inkml:trace>
  <inkml:trace contextRef="#ctx0" brushRef="#br0" timeOffset="32416.7114">18989 11093 585,'0'0'102,"0"0"-2,0 0 10,0 0-13,0 0-41,0 0-39,0-17-17,0 17-9,0 0-2,3 8 2,7 11 8,2 4 1,2 4 1,-1 5 1,2 2 3,-1 2 1,-1-2 0,-1-2 1,-2 1-5,4-2-1,-5 1 0,-2-5-1,3 0 1,-4-8-2,1 1 1,-4-7 0,0 0-9,0-1 0,1-5-14,-4 0-13,3-4-40,-3-3-13,4 0-31,7-10 67,7-12-52,-2-14-287</inkml:trace>
  <inkml:trace contextRef="#ctx0" brushRef="#br0" timeOffset="32925.0124">19377 11146 73,'0'0'295,"0"0"-165,0 0-82,0 0 30,0 0-14,0 0 16,0-56-6,0 53-43,0 3-22,0 0-7,-11 0-2,-6 6-2,-12 8 2,-2 5 6,4 1-6,0-1-4,8 1 4,-1 1 4,8-1 9,2-3-8,7-3-3,-4 1 5,4-2-4,3 0 1,0 0 11,0-3 2,0-1 6,0-1-6,13-2 5,5 1 0,12 0 15,14-4-13,10-3-10,10 0-10,2 0 4,-4 0-8,-4 0 4,-6-6-2,-11 2-1,-5-3 0,-5 4 0,-2-1 7,-6 2-7,-6-5-1,-2 7 0,-11-1 0,-1 1-1,-3 0 1,0 0-7,0 0-6,0 0-29,0 0-29,0 0-95,0 0-137,-7 1-49</inkml:trace>
  <inkml:trace contextRef="#ctx0" brushRef="#br0" timeOffset="38874.2192">24237 12039 50,'0'0'0,"0"0"-2,0 0-36</inkml:trace>
  <inkml:trace contextRef="#ctx0" brushRef="#br0" timeOffset="39923.6617">23766 11476 328,'0'0'286,"0"0"-237,0 0 36,0 0 23,0 0-19,0 0-10,-12-57-39,12 57-29,0 0-7,0 0-4,0 3-11,0 18-1,0 7 12,0 10 6,0 3-1,0-2 10,2 4-3,-1-7-9,-1 4 2,0-4-5,0 0 1,0-6 0,0-7-1,0-3 1,0-4 0,0-9-1,0-3-1,-1-1-3,1 0 2,0-3 2,-2 0 1,-2 0 6,0-7 2,-1-12-9,1-8-3,-1 1 3,1-1-1,4 4 2,-4 3-1,4 4 0,0 3 2,0 6 2,0-1 0,0 3 18,0 1-18,0 1-4,10 1 0,3-1-3,9 3 1,7 0-5,2 0 4,3 5 3,-1 10-2,-3-1 2,-6 6-4,-6-3 2,-9 0-5,-8-1-6,-1 1 3,0 0 3,-22-1-3,-8 0 9,-6-2-5,-3-8-1,-1-3-5,5-3-10,-3 0-7,2-3-44,3-13-4,4-8-54,-6-1 11,5-5-26,4-4-39,0 2 74,6-2 12</inkml:trace>
  <inkml:trace contextRef="#ctx0" brushRef="#br0" timeOffset="40392.1086">23452 11540 89,'0'0'56,"-11"-71"-10,11 35 7,0 3 16,0 4 48,14 2-55,4 8 8,9 1 0,5 3-58,13 5 13,6 3 28,7 1-29,6 5 33,3 1-23,2 0-23,-4 4 7,0 13-4,-1 5 2,-5 8-16,0 7 3,-4 10-1,-3 1 12,-6 5-7,-8 0-7,-12-3 3,-9 2-3,-17 4 7,0 1-1,-26 4 28,-17 0-22,-12-5 11,-11-6-23,-10-8 6,-6-12-4,-2-7 2,-3-9 3,-9-11 1,-2-3 18,-2-11-10,0-20 9,7-13-5,11-13 14,17-4 6,16-9 10,23-5-16,26-5-33,12 4 2,31 0-3,17 6 0,9 4-4,7 13 4,6 13-8,-2 12-1,-1 9-15,-7 7-33,-5 9-34,-5 3-37,-11 0-198,-11 0-176</inkml:trace>
  <inkml:trace contextRef="#ctx0" brushRef="#br0" timeOffset="45968.1033">18322 15044 374,'0'0'115,"0"0"-75,0 0 32,0 0 23,0 0 9,0 0-39,0 0-3,-35-13-8,29 13-1,1 0-4,-4 0-12,-4 0-4,-5 0-16,-12 3-4,-5 10-3,0 1 2,4 3-6,5 0-3,4 4 5,5 0-3,8-4-5,5 1 0,4 0-3,0-1 3,13-3 0,16 1 2,7-3-2,10-5-4,9 0-11,4-7-17,3 0-40,-1-7-5,-3-7-78,-6-6-130,-6-5-244</inkml:trace>
  <inkml:trace contextRef="#ctx0" brushRef="#br0" timeOffset="46589.7069">18014 14815 623,'0'0'85,"0"0"-67,0 0-14,117-13 24,-68 13 40,2 0-28,2 3-17,-1 11 17,3-1-21,-6 7-8,2 0-3,-4 0-6,-5 6 0,-4 1 0,-9 3-2,-5-1-2,-6 4 1,-7 3 1,-11 3 3,0 6 1,-10-1 1,-16 6-4,-13 1 3,-10-2 12,-12-6-13,-8-4-1,-10-5-2,-7-9-11,-9-4 4,1-8 4,7-6 0,9-7 3,9 0 0,13-11 0,6-11 19,6-14-5,5-8 8,8-13 6,8-8-12,17-7 14,6 3 17,6 2-19,23 2-4,7 1-21,6 4-3,14 2-1,6 8-4,12 4-11,0 10-5,8-1-16,2 8-11,1 4-45,-2 6-56,-8 2-34,-6 8-72,-8-1-152</inkml:trace>
  <inkml:trace contextRef="#ctx0" brushRef="#br0" timeOffset="48655.8615">21516 14936 448,'0'0'97,"0"0"-91,0 0 12,0 0 3,0 0 42,0 0 11,9-61 10,-9 61-49,0 0-13,0 0 7,0 0-2,0 0-10,0 0-1,0 0 2,0 0-9,0 0-1,0 0-6,0 0 0,0 0-2,0 7-7,0 12 1,1 16 6,4 8 11,2 6 1,-1 3-2,-2 2 4,-1 4-3,-1 2 0,-2 6 13,0 4-12,0 3 2,0 2-1,0 4-12,-2 4 5,-1 2-1,2 1-4,1 4 5,0 2 0,3-6-1,14-3 18,0-8-11,6 2 5,-7-1 7,2 3-10,-7-3-7,-5-4 9,-6-3-9,0-2 1,0-4-7,-10-7 9,-5 1-6,-4-2-2,-2-3 0,5-1 3,0-1-4,0-11 2,5-3-3,3-7 0,4-9 4,4-6-8,0-7 4,0-4-5,0-3-16,0 0-20,1 0-24,17-18-23,12-14-47,9-17-148,3-11-208</inkml:trace>
  <inkml:trace contextRef="#ctx0" brushRef="#br0" timeOffset="49801.7882">19096 16031 147,'0'0'9,"0"0"-8,0 0-1,97 0 2,-61 0 62,4 0 20,5 0 18,6 0-2,7 0-5,11-4-35,1-1-1,6-1-9,6 2-3,-2-3-22,5 2-18,5 0 12,-2-1-2,1 3 6,1-4 2,1 6-12,4-2 13,7-3-15,7 6 0,4-7-10,4 3 13,0 1-14,3 0 4,-4 3-4,-1-2 0,-4 1 1,-5-3-1,0 1 1,-1-1-1,5-4 1,1 1-1,3-5 2,3 0-4,-4 1 8,-1 2-9,0 0 3,-2 5 0,-4 0 3,0 3-3,-3-1 0,6 0 0,-5-5 1,3 4 0,3-1-1,-5-2-2,0-1-3,-2 1 10,0 2-4,-5 0 13,-1 4-7,-3 0-1,-1 0 0,-1 0 0,5 0 1,-3 0 4,-3 0-4,-9-6 2,-5 0 1,-11-1-2,-5 3 6,-4-2-12,-6-1 3,-2 4 5,-1-1-3,-5 4-6,-5 0 0,-5 0-1,-7 0 9,-10 0 2,-4 0 2,-5 0-5,-5 0 1,-1 0-2,-1 0 5,0 0-6,0 0 0,0 0-6,0 0-2,0 0-15,0 0-18,-1 0-33,-20 0-40,-13 0-170,-15-3-268</inkml:trace>
  <inkml:trace contextRef="#ctx0" brushRef="#br0" timeOffset="56956.1318">22825 14691 28,'0'0'78,"0"0"-78</inkml:trace>
  <inkml:trace contextRef="#ctx0" brushRef="#br0" timeOffset="64516.3923">23292 14654 193,'0'0'54,"0"0"-6,0 0-11,0 0 28,0 0 33,0 0-51,0 0 1,-1-14-16,1 14-12,0 0 5,-2 0-10,2 0-3,-1 0 1,-1 0 6,2 0 4,0 0 1,0 0 12,0 0-18,0 0 5,0 0-12,-1 0-2,-2 0-8,-5 10 1,-5 7 18,-1 7 15,-2 5-13,2 8-6,5-1-5,4 4 7,5-1-12,0 0-2,8-5 3,11-2-6,3-5 1,5-4-2,1-3 0,2-9-3,0-1-17,-1-5-35,3-5-9,-4 0-52,0-12-66,-2-12-225</inkml:trace>
  <inkml:trace contextRef="#ctx0" brushRef="#br0" timeOffset="65047.86">23623 14730 311,'0'0'176,"0"0"-150,0 0 29,0 0-7,0 0 3,0 0 1,91-37 5,-61 35-15,2 2-10,-3 0-4,-3 0 0,-7 0-15,-7 0-13,-4 2-1,-4 9 1,-4 2-5,0 3 4,-4 8-2,-16-1 2,-8 4 1,-2-2 1,1-5-1,6-6-1,3-1 0,10-4 1,2-5 1,5 3 1,3-5-2,0 2-8,0 2 4,15-5 4,8 5 7,8-6 6,5 0-4,3 0-8,-1 0-1,-2 0-21,-2-7-46,-2 4-101,-5-4-95</inkml:trace>
  <inkml:trace contextRef="#ctx0" brushRef="#br0" timeOffset="65316.828">24121 14832 101,'0'0'636,"0"0"-562,0 0-74,0 0 0,0 0 33,0 0 21,-17 79-24,15-54-25,1-3-1,-2-1-3,-2-3-1,2-1-1,1-4-3,2-6-23,0 0-15,0-4-59,0-3-58,0 0-146</inkml:trace>
  <inkml:trace contextRef="#ctx0" brushRef="#br0" timeOffset="65917.4319">24270 14667 345,'0'0'135,"0"0"-106,0 0 37,0 0 3,0 0-4,0 0 2,62-37-16,-43 35-34,11-5-17,4 6 15,5 1 5,0-2 4,-2 2-18,-2 0-5,-6 0 6,-5 0-3,-10 7-4,-4 2-2,-7 7-2,-3 1-4,0 7 2,-24 2 6,-7 3 5,-8 1-5,-3-4 0,4-6 0,0-3 2,7-4-1,7-3 8,9-3-5,5-4 0,8 0-4,2 1 0,0-1-7,5-2 7,16 4 9,8-2 24,12-3 4,9 0-28,2 0-9,3 0-3,-2-5-6,-1-2-49,-1-6-44,-5-1-84,-3-12-187</inkml:trace>
  <inkml:trace contextRef="#ctx0" brushRef="#br0" timeOffset="66199.2145">25070 14472 574,'0'0'107,"0"0"-79,0 0-21,0 0 46,48 76 25,-41-26-6,-7 3-38,0 7-14,-13-5-18,-8 4 5,-8-5-7,-3-8-2,-10-4-6,-4-8-15,-8-4-27,-3-7-15,-2-9-94,-1-9-93</inkml:trace>
  <inkml:trace contextRef="#ctx0" brushRef="#br0" timeOffset="71930.9981">19842 15116 30,'0'0'52,"0"0"-52,0 0 0,0 0 2,0 0 42,0 0-15,0 0-8,0-7-5,0 7 22,0 0-20,0 0 7,0 0 7,0 0-31,0 0-2,0 0-7,0 0-11,0 0 5,0 0 8,0 0-4,0 0 8,0 0 2,-3 0 1,-3 0 2,3 0 2,2 0 20,1 0 14,0 0-1,0 0-14,0 0 16,0 0-21,0 0-1,0 0-10,0 0-8,0 0 1,0 0 0,0 0 18,0 0-16,0 0 19,0 0-11,0 0 9,0 0 18,0 0-19,0 0-10,0 0 7,0 0-8,0 0-6,0 0-2,0 0-1,0 0 1,0 0 1,-3 0-1,0 0 8,-3 3-7,3 1-1,-3 0-7,6-4 7,-4 3 9,4-3-9,0 0 0,0 0 1,0 0 7,0 0-7,0 0 10,0-6-11,0-2 0,7 2 0,-1-2 0,-3 6 3,0-1-3,-2 3 13,-1 0-4,2 0-1,-2 0-7,0 0-1,0 0 1,0 0-1,0 0 3,0 0 5,0 0-7,0 0 7,0 0-2,0 0-5,0 0 8,0 0-9,0 0-15,0 0-13,0 0-30,0 0-1,1 0-39,2 0-107,0 0 76</inkml:trace>
  <inkml:trace contextRef="#ctx0" brushRef="#br0" timeOffset="72224.6533">19862 15116 203,'0'0'0,"0"0"-8,0 0-101</inkml:trace>
  <inkml:trace contextRef="#ctx0" brushRef="#br0" timeOffset="72925.9678">19657 14766 247,'0'0'73,"0"0"-36,0 0 34,0 0 20,0 0-27,0 0-25,-68 10-23,56 9 13,-5 8-1,5 6 4,5 11 1,1-1-13,6 2 12,0-5-14,6-4-18,12-4 1,6-1-1,1-3 5,3-3-5,-1-8-8,1-1-25,4-7-36,4-4-21,1-5-78,-1 0-140</inkml:trace>
  <inkml:trace contextRef="#ctx0" brushRef="#br0" timeOffset="73497.7688">19768 14899 166,'0'0'140,"0"0"-59,0 0-2,0 0-7,0 0 12,0 0-13,0-8-14,0 8-7,0-3-20,14-2-18,8 1-2,9-3 27,0-2-19,5 1-4,-8 5-14,-2 0 0,-4-3-16,-1 4-25,-5 2-18,-1-2-56,-1 2-21,-7-3-131</inkml:trace>
  <inkml:trace contextRef="#ctx0" brushRef="#br0" timeOffset="74337.4795">20119 14720 248,'0'0'347,"0"0"-291,0 0-51,0 0 13,0 0 32,0 0-26,65-56 20,-40 49-30,0 0-1,-2 2 2,-2 5-15,-11 0 1,-1 0-3,-3 0-7,-2 0 3,-1 2 6,1 8-10,-4 4 2,0 8 6,-8 3 2,-8 3 11,-2-1-6,-2-5-1,5-2-2,4-6-2,5-2 2,6-1-2,0-5 4,0 2-4,0-2 2,14 1-1,7-4 5,9-2 2,5-1-3,-3 0 1,4-1 1,-6-9-7,-5 4-2,-4-5-26,-2 5-32,-3-4-49,-6 0-92,-4 0-222</inkml:trace>
  <inkml:trace contextRef="#ctx0" brushRef="#br0" timeOffset="74577.9901">20510 14773 295,'0'0'451,"0"0"-344,0 0-98,0 0-6,0 0 4,0 0 19,-8 42 28,8-18-46,0-1-8,-6 1 0,2-2-1,0 0-7,-2-2-23,0-5-36,-3-3-42,5-5-54,1-7-171</inkml:trace>
  <inkml:trace contextRef="#ctx0" brushRef="#br0" timeOffset="74971.0622">20681 14601 604,'0'0'63,"0"0"-49,0 0-11,0 0-1,78-23 62,-52 23-9,-8 0-42,0 0-12,-8 6-1,-1 8-3,-5 3-3,-4 5-4,0 8 8,-20-1-1,-13 5 1,-6-7 0,-3-4 2,9-6 2,11-9 0,15-4 4,7-4 10,0 0 0,7 0-16,32 0-5,10-9-1,14-5 5,0-2-8,-5 0-48,-8-8-84,-9 1-267</inkml:trace>
  <inkml:trace contextRef="#ctx0" brushRef="#br0" timeOffset="75216.8708">21223 14466 625,'0'0'150,"0"0"-109,0 0-29,0 0 77,0 0-14,23 73-45,-23-42-20,0 3 0,-18 2-10,-2-5-5,-4-1-6,-2-1-18,-6-2-47,-4-4-68,-3-3-108,-3-8-247</inkml:trace>
  <inkml:trace contextRef="#ctx0" brushRef="#br0" timeOffset="76380.8084">19963 15066 118,'0'0'341,"0"0"-262,0 0-32,0 0-3,0 0 19,0 0-36,-55-19-9,46 19-8,-8 1 8,4 12 14,0 2 2,-3 4-5,2 2-8,2 3 19,6 2-23,-2 1 8,8 1 3,0-1-23,4-3 7,10-1-8,3-3 4,4-6-7,-2-2 6,5-6 0,-2-4-7,4-2-1,-1 0-5,-1-12-9,-5-7 6,-3-8 3,-3-2 3,-10-4-11,-3 3 5,0 1 9,-3 5 7,-14 3 8,1 5-12,-2 0 12,-2 3-5,3 3 1,1 3 11,2 2-1,3 5-8,4 0-6,-2 0-7,3 15-5,4 5-2,2 3 4,0 1 2,0-2 0,8-2-2,4-3 1,3-4 0,6-4-13,-4-1 5,0-8-9,-2 0-6,-5 0-3,-2-3 12,-1-11 10,-6-2 6,-1-4 0,0 3 3,-7 1 1,-12 6 7,-11 0 7,-10 7-17,-4 0 4,2 2 8,10 1 17,6 0-10,15 0-8,8 0-12,3 0-23,20 0-153,24 0-94</inkml:trace>
  <inkml:trace contextRef="#ctx0" brushRef="#br0" timeOffset="79752.628">19902 17042 28,'0'0'0,"0"0"-2,0 0-17</inkml:trace>
  <inkml:trace contextRef="#ctx0" brushRef="#br0" timeOffset="80647.0326">19902 17042 17,'0'0'27,"0"0"34,0 0-27,0 0-14,0 0-18,0 0 4,0 0-5,0 0-1,0 0 2,0 0 8,0 0-6,0 0 0,0 0 1,0 0 28,0 0-9,0 0-3,0 0 34,0 0-10,0 0 4,0 0 18,0 0-42,0 0 4,0 0-10,0 0 20,0 0-11,0 0-4,0 0 9,3 0-2,-3 0-8,0 0-9,3 0-5,-3 0 11,0 0 7,0 0-21,0 0 1,0 0-4,0 0 25,0 0-16,0 0-4,0 0-5,0 3-1,0 11 19,0 0 2,4 2-17,1-2-1,1-4 0,1 0-4,0-2 0,3-4 0,0-2-1,5-2 0,3 0-3,-5-5 2,1-9-3,-1-1-8,-2-6 0,-5 4 3,-1 0 3,-3 2 2,-2 1 4,0 4-1,0 0 1,-7 3 0,-5 1 0,-8 0 1,1 3-1,-1 1 11,0 2 6,3 0 15,2 0-4,3 5-20,8 5 2,-2-1-8,6 1-2,0 3-3,0-2 3,0 1 0,13-3-2,3-1-8,0-1 1,1-3-21,0-3 19,1-1-14,-3 0 2,-5 0-5,-3-2 8,-3-1-2,-4 3 19,0-4 3,0 4 11,0 0 11,-8 0-11,-4 0 15,0 0-19,-1 0 14,1 7 1,4 0-11,4-5-3,2-1-5,2-1-2,0 0 4,0 0-5,0 0-2,0 0-14,0 0-25,0 0-14,0 0 8,0-3-11,5-4-24,-4-3-61,-1 10-121</inkml:trace>
  <inkml:trace contextRef="#ctx0" brushRef="#br0" timeOffset="81302.324">19070 16645 192,'0'0'41,"0"0"-27,0 0-4,0 0 75,0 0 54,0 0-64,-81 88 3,74-53-31,1 0 1,6 3-2,0-1 4,0-6-24,13-3-2,2-2 11,9-3-17,4-7 18,3 1-7,4-7-19,-6-5-10,3-3-9,-2-2-23,-1 0-10,4-7-35,3-10-84,-1-5-100</inkml:trace>
  <inkml:trace contextRef="#ctx0" brushRef="#br0" timeOffset="81538.7906">19307 16837 443,'0'0'36,"0"0"-36,0 0 0,0 0 6,0 0 38,98-36-27,-76 33-17,1-1-20,-4 1-72,4 3-50,-9-6 0</inkml:trace>
  <inkml:trace contextRef="#ctx0" brushRef="#br0" timeOffset="81949.1019">19574 16632 502,'0'0'93,"0"0"-35,0 0-47,0 0 18,79-37-4,-68 37-16,-1 0-9,-3 3-1,-1 11-8,-5 6-2,-1 4 11,0-4-5,-14 3 4,-3-6 1,-1-2 0,8-2 4,0-6 23,6-5-20,4 0-6,0-2-1,0 0-7,7 0 7,9 0 2,6 0 16,1 0-8,2 0-1,-1-4-9,-2-2-8,-2 2-29,2-4-50,-1 4-57,-6-4-133</inkml:trace>
  <inkml:trace contextRef="#ctx0" brushRef="#br0" timeOffset="82147.248">19905 16675 516,'0'0'155,"0"0"-77,0 0-52,0 0 32,0 0-10,0 0-23,-73 88-2,68-68-13,4-1-10,1-1-17,0-3-21,0-6-49,3-4-111,7-5-109</inkml:trace>
  <inkml:trace contextRef="#ctx0" brushRef="#br0" timeOffset="82597.8682">20002 16491 580,'0'0'83,"0"0"-61,0 0-20,0 0 10,0 0 61,0 0-15,85-26-38,-69 26-13,0 0-7,0 2 4,-5 8-3,0 4 0,-4-4 0,-4 6 5,-3 1-2,0 3-3,0-1 2,-7-2-2,-5-1 6,2-5 3,4-2-5,-2-6 6,6 0 6,2-3-17,0 0 2,0 0-2,0 0-2,2 0-2,12-3 4,3-6 0,6-1 4,-4 0-2,-1-2-2,0 2-5,-5-2-10,2-3-14,2-2-42,-1 0-85,0-3-147</inkml:trace>
  <inkml:trace contextRef="#ctx0" brushRef="#br0" timeOffset="82876.2463">20479 16325 862,'0'0'88,"0"0"-74,0 0-14,0 0 61,101 40-16,-71-10-14,-4 8-21,-11 6-10,-11 3-16,-4 2 4,-19 1-15,-17-3-19,-13-5-13,-3-6 0,-4-10 10,5-2 4,2-11-66,7-9-49,7-4-223</inkml:trace>
  <inkml:trace contextRef="#ctx0" brushRef="#br0" timeOffset="84059.3967">20090 16570 138,'0'0'46,"0"0"7,0 0 14,0 0 95,0 0-69,0 0-13,0-4-13,0 4-1,0 0 7,0 0-34,0 0 6,-3 0-18,3 0-10,0 0 5,0 0 1,0 0-17,-3 0-4,-3 0-2,-2 0 2,-1 7-2,-1 1-2,3-3 2,4-5-1,0 1 1,3-1 0,0 0-1,0 0-2,0 0 3,0 0-6,0 0 6,0 0-7,0 0 0,0 0-4,0 0 10,0 0-3,0 0 3,0 0-3,0 0 1,0 0 0,0 0 3,0 0-3,0 0-8,0 0-7,0 0 0,3 0 7,4 0 11,0 0 2,-2 0 0,-2 0-4,0 0 4,-3 0-4,1 0 4,-1 0-4,0 0 4,0 0-1,0 0-1,0 0-5,0 0 5,-3 0 17,-6 1-15,1-1-2,-1 2 3,2-2 1,6 0-4,-1 0-1,2 0-2,0 0 1,0 0-7,0 0-5,0 0-6,0 0-4,0 0-8,0 0-46,0 0-63,0 0-220</inkml:trace>
  <inkml:trace contextRef="#ctx0" brushRef="#br0" timeOffset="86781.4861">23274 16946 298,'0'0'136,"0"0"-94,0 0-9,0 0 12,0 0 28,0 0-29,0 0-18,5 0 1,-5 0-10,0 0 10,0 0 15,0 0-18,0 0-7,0 0 4,0 0 5,0 0 9,0 0-8,0 0-6,0 0 4,0 0 0,0 0-6,0 0-2,0 0 2,0 0-9,-3 0-10,-7 7 5,2 1-5,-1 1 0,1 1 1,5 0-1,3-3-4,0 1-5,0 1 7,2-1-2,8-4-10,2 3-1,5-6 8,-1-1-8,4 0 3,-3 0-3,-3-1-6,-4-8-1,-1-1 8,-6 1 7,-3-4-1,0 7 8,0-5 9,-7 2-9,-7 1 14,-1 3 3,-2 0 15,-3 4-12,4 1-3,3 0-7,-1 0-9,8 0-1,1 0-3,2 0-8,3 1-1,0 1-6,0 1-10,0-3-2,0 3 18,0-3-6,0 0 7,2 0 4,-1 0-2,-1 0 5,0 0 4,0 0 1,0 0 10,0 0-7,0 0 3,-1 0-7,-1 0-7,-3 0-44,0 0-67,-2 0-90,0 0-203</inkml:trace>
  <inkml:trace contextRef="#ctx0" brushRef="#br0" timeOffset="87621.3475">24052 16785 602,'0'0'97,"0"0"-63,0 0-3,0 0 57,0 0-4,0 0-31,0-6-16,-14 21-29,-8 18 18,-5 9 27,2 2-10,6 1-25,8-4-4,6 2-8,5-4-1,0 0-2,5-2 3,12-7-5,4-5-2,4-8-1,4-2-12,8-10-22,4-5-27,6 0-11,1-10-63,1-12-107,-4-14-177</inkml:trace>
  <inkml:trace contextRef="#ctx0" brushRef="#br0" timeOffset="88033.6355">24417 16830 503,'0'0'138,"0"0"-115,0 0-22,0 0-2,0 0 2,0 0 5,79-32 17,-51 32-8,-1 0 10,-6 0-5,-3 10 13,-11 6-20,-7 7-13,0 7-15,-22 6 15,-17-1 7,-3 0-1,-1-6-6,9-8 0,10-2 8,9-9 19,11 0-21,4-6-1,0 1 1,3 3-4,25-6 0,15-2 14,12 0-5,8 0-11,-3-10-25,-5 2 14,-8 4-4,-5 0-66,-6 1-94,-4 3-231</inkml:trace>
  <inkml:trace contextRef="#ctx0" brushRef="#br0" timeOffset="88332.5024">24961 17005 624,'0'0'205,"0"0"-192,0 0-5,0 0-3,0 0 69,0 0 3,-6 77-43,5-53-17,-1-7-14,2 2-2,0-4 0,0-1-1,0-1 0,-1-2-1,-2-2-2,0 2-11,-3-5-12,-1 4-41,0-2-20,-2-1-56,2 1-36,0-8-195</inkml:trace>
  <inkml:trace contextRef="#ctx0" brushRef="#br0" timeOffset="88910.5546">25376 16939 843,'0'0'96,"0"0"-84,0 0-12,0 0 57,0 0 3,0 0-24,-12-10-13,12 10-15,0 0 1,0 0-2,0-2 4,0 2-5,0 0-6,4 0 1,5 0-3,8-3 0,7-2 1,4 2 0,0 0 0,-2 3-5,-4 0 4,-1 0-8,1 0-5,-1 0-17,0 0-10,-3 0-47,-3 0-61,-6 0-122,-5 0-223</inkml:trace>
  <inkml:trace contextRef="#ctx0" brushRef="#br0" timeOffset="89309.6544">25765 16762 806,'0'0'62,"0"0"-62,0 0-9,85-29 9,-54 29 19,2 0 15,-3 0-18,-3 0 5,-4 5-17,-6 5 14,-5 0-14,-3 4 1,-8 5-1,-1-2-1,-5 5 4,-16-3-3,-5 3 3,-2-4 1,3-4 5,7-1-10,6-5 1,7-3-4,5-1-5,0 2 3,0-1-8,14-3 2,13-1 4,10-1-2,8 0-24,7-3-28,4-14-64,0 1-59,-1-6-188</inkml:trace>
  <inkml:trace contextRef="#ctx0" brushRef="#br0" timeOffset="89511.9331">26496 16791 590,'0'0'179,"0"0"-115,0 0 0,0 0 18,60 103-24,-54-67-22,-6 0-10,0-3-21,0-3-5,-18-6-1,-6-1-2,-18-5-7,-13-4-13,-14-7-36,-10-7-63,-10-2-80,-4-25-215</inkml:trace>
  <inkml:trace contextRef="#ctx0" brushRef="#br0" timeOffset="100147.8316">26766 15279 98,'0'0'133,"0"0"-117,0 0-16,0 0 65,0 0 45,0 0-21,0 0-52,14-28-10,-13 28 6,-1-3 25,0 0-16,0 1-12,0 0-10,0-3 11,0 1 24,-8-2-15,-2 1-16,-6-3 7,-7 4-12,-5 2 12,-6 2-8,-2 0-3,-3 0-2,2 14-4,0 6-2,2 7 0,2 3-4,7 6 5,3 1-9,8 3 1,9 2 0,6-3-3,0 2 1,3-8-2,15-1-1,2-5-2,5-7-6,6-6 3,4-5 4,2-8 0,6-1-2,0-1 3,3-18-6,1-5 0,-3-6 4,-2-6-2,-7-1 1,-7 2-2,-10-2 1,-11 4-7,-7 4 4,0 2 4,-20 4-3,-9 4 6,-4 2-1,-1 3 3,0 5 1,4 5 0,5 4-3,5 0 7,2 4-6,5 12 0,2 7 1,7 6-2,4 7 0,0 5 2,3 2-2,13-1 8,1 1-6,-1-2-2,-2-2 2,-4 0-4,-9-3 6,-1 1-4,0-4 1,-19-3 3,-11-4-4,-9-6-3,-7-1 3,0-5-3,-3-6-3,5-6-6,6-2-11,8 0-43,15-13-62,15-11-104,6-5-261</inkml:trace>
  <inkml:trace contextRef="#ctx0" brushRef="#br0" timeOffset="100875.3529">27219 15447 672,'0'0'150,"0"0"-150,0 0-4,0 0 4,0 0 27,0 0 36,-13 76 12,1-30-44,-3 3-17,3 4 4,-1-6-4,-1-2-3,2-4-3,4-5-1,0-10-6,4-6 1,2-10-2,1-7 2,1-3 0,0 0 1,0 0 2,0 0 12,0-20 4,0-12-21,7-11-10,11-7 6,6-3-19,0 0 20,1 3 1,0 2-6,-1 2 8,-4 5 0,-1 2 0,-3 6 0,-4 0-1,-1 7 3,-1-1-3,-1 2 2,-1 7-2,2 1-1,2 4 1,2 4-18,5 5 0,3-2 3,3 6 12,-2 0-8,1 0 11,-2 10-4,-1 5-1,-3 5-4,3 2 8,-3 3 2,0 2-6,-2-2 3,-6 5 1,-5 0-2,-5 3 4,0-3-2,-11-1 4,-14-2 3,-11-4-2,-8-6 4,-4-5-1,-4-5-6,1-7 0,6 0 6,4 0-3,9-5-6,13-6-10,9 1-26,10-6-44,7-1-115,22-3-240</inkml:trace>
  <inkml:trace contextRef="#ctx0" brushRef="#br0" timeOffset="101296.1059">28043 15387 522,'0'0'91,"0"0"-42,-106-4 15,79 4 40,12 0-63,6 0-19,8 8-22,1 5-14,6 7 6,17 3 0,10 5 4,2 1 0,-4 6 4,-4-3-2,-11 2 2,-10 1 0,-6-1-6,-1-3 12,-25-1-6,-12-4 10,-9-10 11,-9-6 13,-2-7-3,-1-3-8,7 0-10,10-13-1,11-3-12,15-7-2,16-3-21,13-5-84,33-8-142,21 2-301</inkml:trace>
  <inkml:trace contextRef="#ctx0" brushRef="#br0" timeOffset="101600.6796">28562 15319 752,'0'0'161,"0"0"-161,0 0-10,0 0 10,0 0 69,-49 85-15,24-42-24,-1 2-15,1 2 11,1-7-10,3-1-8,3-3 1,2-3 3,2-5-11,2-7-1,2-2 0,1-6-12,-1-4-36,3-3-39,1-6-76,6 0-96,0-20-170</inkml:trace>
  <inkml:trace contextRef="#ctx0" brushRef="#br0" timeOffset="101873.9066">28667 15500 97,'0'0'488,"0"0"-424,0 0-44,0 0 34,0 0 27,-111-10 5,53 17-17,1 5-10,11 5-25,15 0-12,8 2-8,13 7-4,8 1 9,2 6-10,24 3 18,18 4 2,15-6-16,11-2-13,2-9-1,-3-6-9,-4-3-20,-9-1-31,-11 0-18,-8 3-98,-12 1-105</inkml:trace>
  <inkml:trace contextRef="#ctx0" brushRef="#br0" timeOffset="102776.5869">27125 16167 625,'0'0'83,"0"0"-70,0 0 30,-98-22 48,74 22-3,-4 0-17,-2 12-20,2 8-13,4 9-15,3 2-14,10 1-4,5 1 1,6-3-3,0 3 1,14-7-4,11-3-14,11-9 0,9-4-2,3-7 5,7-3-9,0-10 14,0-13-6,-4-10 10,-2-5-4,-10-1 1,-11 4 1,-12 1 0,-14 6 4,-2 1 0,-21 1 5,-13 2 11,-5 4-12,-2 3 27,2 8 6,7 6-5,9 3-22,6 0-10,4 6-2,4 17 0,6 7 2,3 13 0,0 3 0,10 7-1,9 3 5,-3 0-2,-2-2 9,-8-2 2,-6-6-13,0 0-1,-10-9 1,-14-4 4,-9-4-4,-7-10-7,-2-8 2,3-10-8,2-1-4,15-14-34,17-18-73,13-12-213</inkml:trace>
  <inkml:trace contextRef="#ctx0" brushRef="#br0" timeOffset="103312.7564">27874 16295 150,'0'0'606,"0"0"-514,0 0-89,0 0 1,0 0 61,0 0 53,-73 99-62,43-55-23,0-2-10,7-5 0,2-10 0,7-5-8,4-7-1,3-8-10,2-2-2,5-5 0,0 0-2,0 0-1,0 0-6,6-15-6,15-16-4,10-15-13,11-7 0,1-4 11,1 3 4,-4 12 10,-8 13 5,-6 9 0,-7 4 3,-2 9-2,-5 0 6,-2 4 15,-3 3 4,-1 0-14,2 0-4,-2 16-8,0 11 9,-5 7 18,-1 11-10,-1 6 7,-14 1-9,0-6-4,0-6-8,5-8-1,-2-2-2,4-8-5,2-3-14,2-3-27,1-3-40,3-4-39,0-8-158,0-1-184</inkml:trace>
  <inkml:trace contextRef="#ctx0" brushRef="#br0" timeOffset="103505.47">27646 16425 585,'0'0'215,"0"0"-215,0 0-96,0 0 34,130-30 56,-63 29 4,7-2 2,1 3-30,4 0-34,-1 0 6,1 0 4,-7 0-49,-10 0-48</inkml:trace>
  <inkml:trace contextRef="#ctx0" brushRef="#br0" timeOffset="104112.1344">28598 16405 507,'0'0'170,"0"0"-117,0 0 38,0 0-1,0 0 6,0 0-27,-54 76 18,24-37-36,2-5-13,4-5-34,6-6 2,6-9-3,3-5-3,6-2 4,2-6-4,1-1-13,0 0-12,0 0-7,6-17-2,18-10-6,2-7-7,6 5 24,-7 10 23,-6 5 0,-5 10 9,-8 4 2,-3 0 5,-3 0 14,0 0-8,0 0 0,0 7-14,0 10 16,0 0-6,0 0-13,0-2-5,0-5-9,0-3-11,0-3-16,0-1-20,0-3-1,0 0 24,24 0-12,9-9 43,11-6-4,3 0 6,-4 4 12,-9 8 46,-6 0-18,-8 3-4,-4 0 1,-5 0-6,-4 3 5,2 9-22,-3 5-13,0 3-1,-1 6 0,-4-1 0,1 0 0,-2 0-14,0 0-18,-14 1-7,-13 1-16,-9 2-8,-8-3-65,0-2-100,5-8-130</inkml:trace>
  <inkml:trace contextRef="#ctx0" brushRef="#br0" timeOffset="105177.6582">26217 16026 534,'0'0'211,"0"0"-131,0 0-42,0 0 52,0 0 16,0 0-34,0-9-21,0 9-17,0 0-6,0 5-13,-9 17-10,-7 12-2,-4 11 19,7-1-13,7-5-6,6-2-2,3-4-1,18-2-11,10-6-14,11-2-9,6-12-16,5-8 5,6-3 2,-4-8 29,-6-16-2,-7 2 10,-13-3 6,-10 4 4,-11 8 21,-8 6 46,0 1-10,0 6-15,0 0-11,0 0 6,0 0-9,-3 0-16,-7 0-16,-4 16-7,-8 11 7,-2 4 3,2 7-3,1-5-7,2 0-11,2-6-15,1-2-6,2-5-37,3-2-53,3-5-63,8-10-240</inkml:trace>
  <inkml:trace contextRef="#ctx0" brushRef="#br0" timeOffset="105410.6869">26781 16408 802,'0'0'239,"0"0"-219,0 0-20,0 0 0,0 0 27,88-17 11,-42 17-37,4 0-1,-1 0-15,-3 0-27,-4 0-33,-7 8-93,-6-3-146</inkml:trace>
  <inkml:trace contextRef="#ctx0" brushRef="#br0" timeOffset="115670.5768">20087 12176 167,'0'0'82,"0"0"-67,-66-84 46,50 63-44,4 1 1,0 0 10,3 4 16,0-1-22,2 5-8,-2 1 11,-1 2 4,-3 2-15,-3 3-12,-11 4-1,-9 0 6,-9 4 20,-6 16 28,-2 6-11,1 8 25,5-1-16,7 2-20,14-1-5,9 1-21,14 2 8,3 2-10,10 2 22,19-2-26,11 0 2,6-5 0,9-5-3,3-5 0,4-7-3,-1-8-5,-3-6-8,-6-3-19,-6-3 26,-5-14 1,-8-9 2,-6-3 5,-10-3 1,-6-2-10,-10-2 10,-1-2 1,-4 3-1,-21 2 0,-10 0-1,-7 5 2,-4 6-1,1 5 3,1 7 0,6 6 0,4 4 5,6 0-7,1 10-1,8 11 0,7 9 0,4 3 3,8 6-2,0 4 3,8 3 6,7 0-10,8-2 5,4 4 7,-1-1-7,-3 3-2,-5-4 4,-4-2-7,-11-10 2,-3-4-5,0-5 3,-27-5 0,-14-4-2,-9-1-2,-7-2-27,7-9-31,11-4-69,14 0-45,14-23-178</inkml:trace>
  <inkml:trace contextRef="#ctx0" brushRef="#br0" timeOffset="116222.704">20309 12296 479,'0'0'6,"0"0"-6,0 0 0,0 0 0,0 0 51,0 0 50,-22 72-14,13-38 1,0 2-40,-3-2-30,6 0 5,1 0 8,2-1-20,2-3-11,1-8 0,0-8 0,0-4 0,0-8-1,0 1-12,0-3 2,0 0 11,3-22 7,6-17 15,3-14-22,4-10-17,2-6 3,2 0 10,-3-1-2,1 7 6,-4 14 0,-5 9 1,-2 10 9,-3 15 18,-1 8-11,0 4 11,-1 3-16,2 0-12,10 3-11,4 14 11,9 11 4,9 9 14,-2 5-6,0 2 17,-1 2-21,-8 0-2,1-8-6,-7 0 1,2-8-2,-11 0 1,1 0-8,-5 0-7,-5 2-29,-1-2-14,-4-1-43,-20-2-31,-13-10-38,-5-11-192</inkml:trace>
  <inkml:trace contextRef="#ctx0" brushRef="#br0" timeOffset="116393.6963">20266 12506 585,'0'0'39,"0"0"-4,0 0-34,120-65 18,-64 46-3,4 5-16,2 3-13,2 5-42,-1-2-72,-8-4-137</inkml:trace>
  <inkml:trace contextRef="#ctx0" brushRef="#br0" timeOffset="117042.4607">20980 12075 522,'0'0'107,"0"0"-78,0 0-28,0 0 2,0 0 15,0 0 75,0 59-38,0-22 15,0 2-28,3 1-33,0-4-8,-1 0 0,-1-10-1,2-2-2,-3-11-4,0-6 1,0-4-17,0-3-5,0 0 11,0 0 13,0-7 1,3-18-2,3-9-26,8-10 17,3-4 2,6 4 2,-4 8 9,-1 13 0,-7 9 21,-5 6-1,-3 8 0,-1 0-20,-2 0-1,3 0-6,3 0 3,3 9-2,5 10 6,-4 1-5,1 0-17,-1 1-23,-3-6-23,3-5 5,-4-6-8,-3-1 29,4-3 13,0 0 29,8-20 16,8-3-7,4-7 20,1 1 0,-1 10 33,-8 1 40,-7 11-14,-1 7-47,0 0-18,4 10-22,5 14 12,-5 12 21,1 5 11,-2 11-23,-4 3-20,-1 3 0,-2 1 2,-1-4-4,0 1-14,-1-2-24,-5-4-34,0-4-96,0-17-22,0-15-244</inkml:trace>
  <inkml:trace contextRef="#ctx0" brushRef="#br0" timeOffset="127526.0969">1661 16181 641,'0'0'115,"0"0"-107,0 0-3,0 0 28,0 0 16,0 0-9,-6-80 7,6 70-38,0 3 3,0 1 16,0-2 1,0 3-10,0 1-4,0-3-1,0 4-4,-7-4 5,1 1-11,-2 4 4,-3 0 4,-3 2-4,-5 0 3,1 0 0,-6 7 2,-3 10 4,2 3-5,-2 6 5,9 4-6,2 3-3,5-6-1,5-1-2,6-6-5,0-1-3,9-5-6,10-4 3,-2-7-7,4-1 1,1-2-3,1-2 1,-4-15-1,0-12 3,-5-10-10,-7-12 5,-2-8 13,-5-1-1,0-5 5,0 7 0,-3 2 2,-5 8 1,1 12 2,-1 6 15,-2 10 1,4 3 6,3 4-2,-3 4-9,3 1 12,1 6-7,1 1 4,1 1-16,0 0-4,0 0-5,0 10-6,3 17 3,12 22 3,6 10 19,-3 9-3,6 3-2,-2-1-10,0-7-4,1 0 0,-1-7-2,2-4-2,-2-8 0,-4-5-11,-3-6-9,-6-10-6,-6 1-22,-3-7-33,0-3-23,-15-3-77,-12-11-83,-9 0-276</inkml:trace>
  <inkml:trace contextRef="#ctx0" brushRef="#br0" timeOffset="128187.0008">893 15913 710,'0'0'107,"0"0"-107,0 0-5,0 0 5,-21-93 21,36 67-1,15 0 2,16-1 22,5 1-11,9-1 24,5 8-36,5 2 6,5 2-16,7 7 6,3 4-3,4 2 8,-2 2-12,-2 0-8,5 6 1,-4 10 0,-4 4 1,-12 2-4,-13 6 0,-8 5-4,-4 6 8,-4 7-2,-9 7-2,-11 10 6,-8 3-5,-13 10-1,-7 4 0,-26 3 5,-9-8-1,-13-2-3,-6-10 0,-6-4-1,-14-4 1,-5-8-2,-8-8-1,-2-9 2,-4-10 1,-3-14 1,2-6 21,10-6 14,13-27 3,10-22 10,17-18-6,8-23-42,10-23-2,11-11-1,7-1 1,10 2 8,5 13 0,15 14-5,24 8-3,9 13-8,10 9-51,9 8-54,9 5-87,7 10-202</inkml:trace>
  <inkml:trace contextRef="#ctx0" brushRef="#br0" timeOffset="135445.8527">7426 16177 258,'0'0'245,"0"0"-222,0 0 46,0 0 30,0 0-26,0 0-18,0 0-31,0 0 0,-7 0 5,7 0 9,0 0-7,0 0-3,0 0 5,0 0-7,0 0 4,0 0-2,0 0-8,0 0-2,-3 0 3,3 0 2,0 0-5,0 0 0,0 0-10,0 0-3,0 0-5,0 0-1,0 0 0,0 2 1,13 1 2,1 2 10,5-2-5,1-2 7,2 4-6,2 0-6,4 0 0,2 0-1,3-3 2,-5 5-2,-4-7-1,1 3 0,-2-3 0,8 3 2,6-3-2,5 0 0,7 0 0,-1 0-1,4 0-2,0 0 3,-4 0 1,-5 3-1,-4-2-5,-6-1 3,0 0 2,-2 0 1,5 0-1,0 0 0,4-4 1,-1-2 0,6-1 3,1 0-3,3 2 11,-1 0-4,1 0-3,-7 1-1,4-2-4,-4 2 2,4-2 9,2 2 2,4-3 8,0 4 13,-1-4-26,1 5-5,-3-3 0,-1 3-2,-2 1 0,-4 1 1,0 0-1,-2 0-1,-7 0 7,1 0-6,-7 0-1,0 0 0,1 0 4,-5 0 3,5 0-4,2 1 8,0-1-9,4 2-2,3 3 1,2-3 0,0-1 4,-3 2-5,2 0 0,1 2 3,-3 0 0,-3-2-1,-1-1-2,3 3 0,2-5 4,2 2-1,-3-2 3,2 2-6,1 1 1,3 0-1,-3 0 1,4-2 7,-1 4-8,1-2-1,-1 2 1,3 0 0,-2-1-2,5-1 2,1 4 0,0-4 4,-4-3-4,-2 3-2,-1-3 1,-5 0 1,2 0 0,1 0 0,-4 0 1,3 0-1,4-3-1,-5 0 1,4 0 10,3 3-10,-3-4-1,4 1 1,-1 3 8,4-2-8,-4 0 1,-2 2-1,-1 0 2,0-3 0,1 3 7,-7-2-5,-4 2-4,-3 0 0,-13 0 3,-5 0-1,-8 0-2,-3 0-3,0 0-3,0 0-16,0 0-34,-6 0-58,-18 0-36,-15-3-55,-10-8-258</inkml:trace>
  <inkml:trace contextRef="#ctx0" brushRef="#br0" timeOffset="136935.9001">9385 14958 174,'0'0'128,"0"0"-17,0 0 11,0 0-22,0 0-38,0 0 3,13-37 0,-10 37-22,-3-3 3,0 3-4,3-2-7,0 2-9,-3-4 6,3 3 4,0-2 0,-3 3-1,0 0 11,0 0-16,0 0-10,0 0 0,0 0-7,0 0-3,0 0-10,0 0 0,0 3-7,0 8 2,0 9 5,0 9 3,1 1 18,6 6 1,0-3-7,-1 6 3,-3 2-5,-3 1-10,0 2 13,0 0-3,0 3-8,0-5 5,0 0-1,-6-3-3,-1 1-6,1-1 5,-2 1-4,-1-1 2,-4 5-1,-2-1 4,3 0-4,3 2 1,0-4-1,6 4-2,-4 2 1,4-1 0,0 1 2,-2 2-3,-1-3 0,0 0 0,-1-5 2,1-2 0,-3 1-1,0 0 1,-3-1-1,3 3 1,3 0-2,0-2 2,-1 1 4,4-1-3,0-1 1,-2-5-1,-1 1 3,0 2-4,-4 2 2,1-3-2,0 5 3,-3-2-1,3 1-3,3-1 4,0-4-2,-1 2-3,4-3 1,0-1 0,-2-1 3,5-1-4,-3 3 2,3-4-1,-3 0-1,0-3 2,-4-5 0,4-1-2,3-1 0,-3-6 2,3 0-2,0-4 2,0-4 3,0 0-5,0-3 0,0-1 2,0 1 0,0-1-2,0 1-4,0-3 4,0 0 5,0 1-4,0-1-1,0 0 0,0 0-10,0 0-29,0 0-54,0-18-58,3-17-132,13-18-443</inkml:trace>
  <inkml:trace contextRef="#ctx0" brushRef="#br0" timeOffset="144170.278">10038 15258 143,'0'0'276,"0"0"-253,0 0 13,0 0 37,0 0-10,0 0-19,0 0-31,6-49-9,-6 47 3,0-1-3,0 0 3,0 3-5,0 0-2,0 0 5,0 0 3,0 0-6,0 0 4,0 0 8,0 0 6,0 0-7,0 0-12,0 0 13,0 0-11,0 0-3,0-2 8,0 2-8,0 0 2,0 0-2,0-3 0,0 3 10,0 0-10,0-3 7,0 3 2,0 0-4,0 0 7,0 0-2,0 0-6,0 0 2,0-1 4,0 1-9,0-2 4,0 2-2,0-3 7,0 3 13,0-5-5,0 5-5,0 0-5,0-3 14,0 3-8,0 0-8,0 0 1,0 0 4,0 0 3,0 0-14,0 0 1,-3 0-2,-3 0-2,-7 11 3,-1 6 5,-2 2 4,4 0 5,0 4 2,6 0-1,-3 5-2,6-3-6,0 2 2,3-1-9,0-3 0,0 1 1,6-5-1,3-2-4,3-3-14,3-1-6,-3-4-9,9-3-53,1-5-48,2-1-82,7 0-148</inkml:trace>
  <inkml:trace contextRef="#ctx0" brushRef="#br0" timeOffset="144573.2925">10311 15207 501,'0'0'122,"0"0"-113,0 0 41,0 0 48,0 0-35,0 0-29,-76 75-12,70-55-9,3-3-4,3-2 5,0-2-10,0-3-4,6-4 3,3-3 1,6-3 1,0 0 0,1 0 7,1 0-7,-1-8-5,-4-3 12,-3-4-3,-3 1-5,-3-5 4,-3 5-6,0-3 4,-3 4-6,-7-1-1,2 5-18,2-2-38,0 6-82,6-2-212</inkml:trace>
  <inkml:trace contextRef="#ctx0" brushRef="#br0" timeOffset="144835.8198">10469 15285 527,'0'0'117,"0"0"-115,0 0 47,0 0 53,-19 73-42,19-54-5,-3-2-35,3 0-3,0-4-5,0-3-4,0 0-3,-3-4-2,3 2-3,0-3-16,0-4-36,-3 2-39,3-3-104,0 0-185</inkml:trace>
  <inkml:trace contextRef="#ctx0" brushRef="#br0" timeOffset="145173.4309">10648 15268 403,'0'0'226,"0"0"-214,0 0-4,0 0 83,0 0-26,0 0-57,17 20 25,-17-3-4,0-3 5,0-1-11,0-1-12,-5-2 8,3-6 0,1 1-14,1-5 0,0 0 5,0 0-4,0 0 3,0 0 5,4 0-7,19 0 0,4 0 6,4 0-4,5 0-9,0 0-14,-5-2-13,-1-2-38,-6-2-64,-2-4-109</inkml:trace>
  <inkml:trace contextRef="#ctx0" brushRef="#br0" timeOffset="145428.6054">11031 15190 614,'0'0'329,"0"0"-329,0 0 11,0 0 44,0 0 4,0 0-15,42 92-20,-42-66-18,0-2-1,-3-2-4,-16 2-1,-4-2-11,-3 2-27,-4-4-33,-8 3-52,3-7-145,-1-7-210</inkml:trace>
  <inkml:trace contextRef="#ctx0" brushRef="#br0" timeOffset="149238.4933">10050 16530 131,'0'0'43,"0"0"-14,0 0 15,0 0 80,0 0-17,0 0-39,0 0-5,3-10-2,-3 10 9,0 0 4,0 0-23,0 0 11,0 0-30,0 0-6,0 0-9,-6 0-1,-10 20-6,-7 6 28,-5 6 13,1 6-18,2-1 7,7-1-17,6-1-7,3 0-4,9-3 0,0 1-10,0-6 0,6-1-1,13-7-2,1-2 0,8-4-9,5-6-14,10-4-63,2-3-22,4 0-88,-4-17-253</inkml:trace>
  <inkml:trace contextRef="#ctx0" brushRef="#br0" timeOffset="149709.8402">10369 16617 559,'0'0'125,"0"0"-116,0 0 62,0 0 49,0 0-35,0 0-27,-68 58 3,41-31-12,9-3-33,3-2-1,6-2 1,6-3-13,3-1-3,0-2-13,15-2 4,9-4-2,6-3-5,4-5-7,3 0 1,-1-3 8,-6-14-3,-5-2 14,-10-8 3,-4 1 8,-7-3-3,-4 2 21,0 0 4,-10 7 0,-4 1-17,1 5-13,4 5-6,6 4-44,3 5-94,0 0-285</inkml:trace>
  <inkml:trace contextRef="#ctx0" brushRef="#br0" timeOffset="149942.4359">10635 16841 826,'0'0'26,"0"0"-13,0 0 72,0 0 2,-42 72-29,39-58-31,0 0-15,0-2-12,0-2 0,-1 0-2,1 0-29,0-3-26,-1-2-101,3-5-146</inkml:trace>
  <inkml:trace contextRef="#ctx0" brushRef="#br0" timeOffset="150490.779">10863 16758 678,'0'0'40,"0"0"-19,0 0-21,0 0 125,94-29-48,-71 29-35,3 0-17,-4 0-15,4 0 20,-9 0-12,-1 0 2,-6 4-3,-4 1 1,-3 1-7,-3 1-6,0 4 6,-3 6-1,-16 2 19,-2 1-6,-3-3-14,3-3-1,2 1-5,10-5 1,-1-1-4,9-4 0,-2 1 2,3-3-1,0-3-1,0 0 1,0 0-1,0 0 2,0 0 2,3 0-2,11 0-1,8 0 10,2 0-11,4 0 1,2 0-1,-5 0-4,4 0-25,-2-3-25,-2-2-18,-1 2-20,1 3-79,-5 0-71,2 0-125</inkml:trace>
  <inkml:trace contextRef="#ctx0" brushRef="#br0" timeOffset="151346.2375">10872 16874 237,'0'0'254,"0"0"-232,0 0-17,0 0 113,0 0-2,0 0-38,-33 0-30,33 0 1,0 0 8,0 0 3,0 0-17,0 0-11,0 0-25,1-5-2,4 2-2,0 1-2,2-2 1,-7 4 3,0 0 3,0 0-7,0 0-1,0 0 0,0 0-2,0 0-15,0 0 4,-3 0-1,-8 0 6,1 0 0,-6 0 3,-1 0 2,4 0 3,7 0 0,0 0 0,6 0 4,0 0-1,0 0 5,0 0-6,0 0-2,0 0-7,12 0 1,6 0 3,-3 0 0,4 0 2,-4 0-8,-6 0 9,-3 0 0,-3 0-4,-3 0-2,0 0 6,0 0-1,0 0 0,-6 0 1,0 0 4,-4 0-4,2 0-7,5 0-10,3 0-25,0 0-96,0 0-125,6-6-236</inkml:trace>
  <inkml:trace contextRef="#ctx0" brushRef="#br0" timeOffset="151736.3959">11704 16623 833,'0'0'138,"0"0"-138,0 0-8,0 0 8,0 0 34,0 0 27,0 108-21,-7-60-19,-2-3-14,-8 0 6,1-1-2,-6 1-4,-8-6-4,-6-2-3,-9 2-10,-7-4-14,-6-1-26,-5-2-42,-4-11-87,-5-9-170</inkml:trace>
  <inkml:trace contextRef="#ctx0" brushRef="#br0" timeOffset="153206.2098">9434 15107 95,'0'0'68,"0"0"-1,0 0 15,0 0 43,0 0-47,0 0-44,3-4 12,0 1-34,0 3-3,0 0-7,3 0 2,6 0-2,-3 0-1,-3 0 9,0 0 5,-2 0-1,-1 0 16,0 0-8,-3 0 6,3 0 3,3 0-18,-2 3-3,3 1 0,0 1-7,-1 0 6,0 1-9,-3-3-3,-3 0 3,0 2 1,0-2-1,0 0-10,0 0-2,0-3 5,0 1 1,0 1-25,0-2 0,0 0 5,0 0 0,0 0 16,0 0 4,-6 0 3,0 0 3,-4 0-1,7 0-2,-2 0-1,-1 0-29,-3 0-64,-4 0-63,1 4-20</inkml:trace>
  <inkml:trace contextRef="#ctx0" brushRef="#br0" timeOffset="153891.1842">9398 15182 409,'0'0'125,"0"0"-120,0 0 63,0 0 24,0 0-3,0 0-55,42-20-28,-23 17-4,4 1 18,-4-1 2,2 3 2,-3 0-11,0 0-1,-3 5 13,1 8-5,-2 5-13,-7 1-5,-4 5-2,-3 1 6,0-3-4,-10 3 8,-7-5-10,-8-1 8,-2-6-5,-2-4-3,3-4 6,-4-2-6,2-3 3,5 0-6,4 0 3,4-13-2,9-1 2,6-6 5,0 1-5,0-1-4,0 0 2,10 3 1,4-2 0,2 6 1,4-2-7,2 4 3,2 5 4,-3 1 1,-2 5 2,2 0 0,-6 0-2,-2 14 2,-2 6-3,-8 0 0,-3 2-1,0-1 1,-17-5 0,-2-3 1,-11-3 7,2-3-1,-2-7-1,0 0 0,8 0-4,10 0 7,6-10-8,6-7 13,0-6-14,0-1-7,9-1 7,7 8-5,-1 4-7,-4 7-37,2 6-64,-4 0-135,0 0-229</inkml:trace>
  <inkml:trace contextRef="#ctx0" brushRef="#br0" timeOffset="155414.2975">9088 16736 443,'0'0'95,"0"0"-92,0 0 29,0 0 20,0 0 11,0 0 2,73-54-26,-52 47-13,3 2 21,-1 0-3,3 2-10,-2 3-2,-3 0-11,-2 0-10,2 0 0,-3 0-8,3 4 4,-2 6 5,-3 1-11,-2-2 4,-8 1-3,-3 3-3,-3 1 1,0 4 0,0 3 0,-19 1 1,-8 2-1,-3-5-2,2-2 2,2-5 1,4-1 0,4-9 1,3 2-2,5-4 3,4 0-3,3 0 11,-1 0 1,4-14-4,0-6-8,0 1 0,4 0 0,2 2 2,4 4-2,-1 3 11,0 1-11,3 5 1,0-2 2,0 5 3,1 1 0,-7 0-3,-1 0-3,1 0-1,-6 12-5,0 8 6,0 5-2,-11-1 1,-11 1 1,-5-5 1,6-3-1,-2-8 0,6-1 2,5-6 0,6 1 1,3-3-1,3 0 2,0-9 12,0-15-10,0 1-6,12-2-2,1 5 2,-1 7 13,-1 5-13,-4 5 0,-1 0 0,-3 3 0,-3 0 0,0 0-1,0 0-7,0 10-6,0 5-1,-9 2-1,-4 0 2,2-4-11,1-7 20,1-3 5,6-3 3,0 0-2,3 0 16,0-5 2,0-12-13,0-10-6,0-2-6,0 0-1,0 3-24,0 5-86,0 2-142,0 5-263</inkml:trace>
  <inkml:trace contextRef="#ctx0" brushRef="#br0" timeOffset="173333.6777">16534 14350 255,'0'0'414,"0"0"-411,0 0 39,0 0-20,0 0 50,0 0-2,0 0-15,0 0-7,-18-23-20,18 23-8,0 0-6,0 0 0,0 0 1,0 0 4,0 0 2,0 0-11,0 0-6,0 0-3,0 6-1,-2 11 0,-1 7 11,0 5-3,-4 4-4,0 3 2,-5 1 3,-1-1 3,2 3 8,-1-5-14,-2-2-5,7-8 4,1-2 0,1-1-5,4-5 0,-6 1 2,4-7-2,0 0 0,3-7-3,0 0 3,0-3 6,0 0-5,0 0 6,0 0-2,0 0 7,0-3 5,0-13 4,0-4-11,0-6-7,0-9-3,6-1 2,2-3-1,3-1 0,0 1 0,2 3 3,-4 2-3,-2 2-1,2 3 0,-1-1-1,-2 2 1,0 6 0,1 2 0,-3 4 0,4 1-1,-2 3-1,2 2-2,2-3 1,-1 3-4,7-1 4,4 2-15,3 2 4,6 1-1,-6 3 11,3 3 0,-10 0-3,4 0 0,-5 3 0,-4 10-1,2 4 0,-7 0 3,-6 5-11,0-1-6,-13 4 6,-16 5 8,-17-3 6,-2-1-2,-1-9 4,16-4-3,9-7 1,16-2 4,8-4-4,0 5-14,6 3-38,20 1 32,7 4 19,10 1 3,-5 2 0,-2 1 1,-7 0-2,-9 3-4,-7-1 5,-10-2 2,-3 3-2,-10-3 0,-16 1 11,-13-1 15,-10-5-10,-6-4 1,4-4 2,2-1-3,10-3-12,9 0-2,11 0-2,13 0-27,6-7-45,12-10-86,31-8-308</inkml:trace>
  <inkml:trace contextRef="#ctx0" brushRef="#br0" timeOffset="173906.1495">17120 14320 672,'0'0'144,"0"0"-121,0 0-23,0 0 0,0 0 14,0 0 15,0 0 43,-52 90-32,34-53-21,2 1-7,3-1-5,2-6 14,2-3-7,3-1-2,-4-10-6,3-5-4,4-2 4,0-6-2,3-1-3,0-3 4,0 0-5,0 0 15,-1-7 18,1-12 9,0-14-37,0-4-5,0-7 0,7-1-3,7 3 2,-2 4 0,5-1-2,2 3 2,4 4-3,6 1-12,0 5 3,4 6-4,2 7 8,-2 5-4,-4 6 3,3 2-6,-7 0 12,-4 10 4,-9 10-11,-4 3 7,-6 10 4,-2-1 1,-9 1 5,-10 0-4,-13-3 8,-1-4-2,-3-2 2,3-7 2,-3-1 2,6-6-11,5 1 2,3-6-5,9-1-17,9-4-25,4 0-36,6 0-25,27-14-69,13-9-231</inkml:trace>
  <inkml:trace contextRef="#ctx0" brushRef="#br0" timeOffset="174233.6842">17514 14304 346,'0'0'224,"0"0"-122,0 0 19,0 0-8,0 0-42,0 0-21,-6-39-12,3 39-18,3 0-18,0 0-2,6 3-21,16 11-1,9 8 22,4 7 4,-3 4-4,-5-3 2,-10 1 0,-8-1 0,-9-2-2,0-4-4,-24-1 4,-6-7 0,-4-3 18,-9-9 3,-2-1 2,5-3-6,4 0-3,8-6-14,6-5-15,11-4-56,11 1-76,0-3-187</inkml:trace>
  <inkml:trace contextRef="#ctx0" brushRef="#br0" timeOffset="174543.9175">18105 14050 4,'0'0'698,"0"0"-622,0 0-76,0 0 2,0 0 15,-26 82 83,7-35-54,1-1-23,1-3-15,3-1-4,1-5 0,0-4-3,4-3 1,2-7-1,-2-4-2,1-5-3,2-5-17,-1-5-39,-2-4-32,-1 0-72,4-13-44,6-11-130</inkml:trace>
  <inkml:trace contextRef="#ctx0" brushRef="#br0" timeOffset="174789.1005">18043 14209 396,'0'0'126,"0"0"-25,0 0 26,0 0-56,0 0-58,0 0-4,-58 0 37,39 16 1,4 4-22,9 0-12,6 2-9,0 1 0,7-3-4,20-3 1,15 0 5,10-5-6,9-5-4,8 1-17,-11-3-5,-6-4-12,-7 5-28,-11-1-74,-5 0-28,-11-5-164</inkml:trace>
  <inkml:trace contextRef="#ctx0" brushRef="#br0" timeOffset="179884.5042">5416 7668 150,'0'0'18,"0"0"12,0 0-9,0 0-20,0 0 9,0 0 1,0 0-3,19-55 24,-19 52-13,0-1-18,3 0 19,-3 1 31,0-1 0,0-2-24,0 3-15,3-1 9,-3-2-12,3 5 13,-3-4-14,6 0-3,-5 5 22,2-6-15,-1 3-9,4-4-3,0 1-3,3-1 3,1-4-1,4 0 2,-4 0-1,2-2 14,-3 1-7,4-2 22,-5 0-18,1 3-11,1-1 0,4-1 0,-5 2 2,4 2 3,2-2-3,3 2 0,0-4-2,7 2 0,-1 0 0,0 0-2,-2 2 1,1 1 2,-4 2-2,2 3 0,-6 0 1,4-1 2,-1 4-2,0 0-1,1 0 1,-2 0 0,2 0-1,-1 7 1,0-1 0,1 1-2,1 2 2,-1 0-1,2 3 1,-3 0-1,6 2-1,1-2 2,2 3-5,4-3 12,5-2-10,0 1 3,0-1 0,-2-2 0,-4-1 0,-6-2 2,-2 1 0,-4-3-2,0 2 0,-2 1-1,4 0 3,2 2-4,-1 0 2,0-1 0,3 3 0,-2-1 1,-1 4-2,-3-2-1,1-1-1,-2 0 3,-4-1 0,-1 4 0,4-2 0,-5 1 0,1 1 0,1 1-1,-2 3-1,-1 0 2,2 2 0,-3 1-1,3 3 1,-3 0 0,0 1 0,-3 2 0,1 3 0,-1 3 0,2-1 0,-5 5 0,3-3 0,-2 3 1,-1-5-1,0 1 0,-3-2 1,0-3-1,0 2 0,0-2 0,0 2-1,0-2 2,0-1-1,-6 1 1,-1-1-1,1 3 0,-2-2 1,-1 0-1,2-4 0,1 0 0,-3 3 2,-3-6-2,0 3 0,3 2-3,-7-5 2,2-1 2,-2 0 0,1-7 5,-3 5-6,3 0 3,-1-3 8,-1-1-8,-2-3 5,-2-1-7,3-2 17,-1 3 0,-5-3-4,0-2-14,0 3 12,-6-2 10,2-3-18,-5 2 14,3-2 0,2-3-13,-2 0 4,5 0-1,-5 0 5,3 0-11,-1 0 4,1-1-2,0-6-4,-1 4 1,2-3 0,1-2-1,-2 2 1,5-2 6,1-3-7,0 0 0,-3-1 1,2-3 2,2 0-3,-2-1 0,-2-2 0,-1-2 0,1 0 1,6-1-1,-4 1-1,-2-5 1,3 0 2,-3 0-1,-3-6-1,5 1 0,-5-4-6,6 5 6,3-2 0,-1 4 1,7-1 2,0 3-2,0 0-1,6-3-5,3-4 4,0-3 2,3-2-1,0-5 0,0-1-2,0 0 2,3 4-2,9-1-4,0 7 6,3-1 0,1 5-2,-1 0-3,3 1-9,4 3 12,-2 0-3,-4 3 1,1 1 2,-1 2 1,-1 2-2,6 1-5,-5 2-17,-1 2 8,0 3-7,0 1 0,4 2-30,-2 0 2,2 2 1,-2 4-5,5 0-14,2 0-38,7 0 18,5 3 23,0 0-16</inkml:trace>
  <inkml:trace contextRef="#ctx0" brushRef="#br0" timeOffset="180572.3893">6088 7210 181,'0'0'69,"0"0"7,0 0 31,0 0-97,0 0 38,0 0-39,-13-70 13,13 70 4,0 0 8,0 0-7,0 0-9,0 0-4,0 0-14,0 0-5,0 0-4,0 4-1,6 12-5,15 3 15,4 9 5,8 3-5,6 5 10,4 1-5,-1-1-3,1 0 1,3-2-2,-4-2 5,1 0-4,-1-1-1,-3 2 0,4-2 4,-7 6-3,0-1 2,1 0-4,-3 0 1,-4 1-1,-3-5 0,-3-2 6,-5 0-6,-8-8 0,-1-5 0,-4-3 1,-3-3-1,0-6-6,-3-2 4,0-2-1,0-1 0,0 0-1,0 0 0,0 0 1,0 0-14,0 0-6,0-1-22,0-13-19,-6-8-95,-7-4 5</inkml:trace>
  <inkml:trace contextRef="#ctx0" brushRef="#br0" timeOffset="181297.8573">6770 7308 147,'0'0'2,"0"0"46,0 0-4,-39-87-19,33 70 11,-1 1 11,4 2 0,0 0 13,0 3-14,0 2 6,3 5-5,0-3-31,0 7 13,-3 0-6,3 0-23,0 0-12,0 0 11,0 0-18,-3 0 4,0 14 11,-9 0-4,3 4 8,-7 3 1,-1 4-1,-5 3-1,-5 1 1,-4 4 1,-5 1 25,-3-1-25,-1 2 4,-2 1 14,0 1-2,-1-1-6,3 1 2,-2 3 1,5-4-5,-2 3-5,3-2 7,5 1-3,1-2-4,0-2-4,2 3 0,1-1 0,6-3 1,0 2-1,5-6 0,5-6-1,-2 0 1,4-4 0,0 2 0,-1-1 0,-1 0 0,5-4-1,0 1 1,3-8 0,-1 2 0,1-3 0,0-5 0,0-3 0,3 3 0,0-3 1,0 3 1,-3-3-2,3 0 5,0 0-4,0 0-1,0 0 0,0 0 1,0 0-1,0 0 11,0 0-11,0 0-9,0 0-2,0 0-39,0 0-28,6 0-18,16 0-118,8-15 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24T09:26:21.3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9148 4560 421,'0'0'53,"0"0"-52,0 0 106,-3-74 1,6 59 15,0 5-39,1 5 27,-4 0-21,3 3-4,-3 1-11,0 1-19,0 0 20,0 0-18,0 0-14,0 0-14,0 11-16,0 16-8,3 10 35,0 7-12,3 2-14,-3 0-9,6 5 5,0 2 1,-3 5-12,3-5 4,-3 1-4,-2-8 2,-1-3 5,-3-7-7,0-7 1,0 0-5,0-8 4,0-4 0,0-9 0,0-5 0,0-3 1,0 0 2,0 0 3,0 0 1,6-5 8,8-5-12,5-3 3,5-1-5,7 0-2,2 2 2,6-2-5,4 0 4,2 1-1,-3 4-7,1 1 2,-6 3-23,-4 4-7,0 1-28,0 0-28,1 0-33,3 0-13,2 0-75,0 0-138,4 0-162</inkml:trace>
  <inkml:trace contextRef="#ctx0" brushRef="#br0" timeOffset="308.8971">10389 4671 1119,'0'0'77,"0"0"-75,0 0 100,0 0 57,0 0-89,0 0-43,-33-58-17,69 48-7,16-1-3,9 1 0,11 0 0,2 1-5,-5 1-1,-2 3-25,-14 0-45,-5 5-40,-12 0-49,-9 0-74,-12 10-216</inkml:trace>
  <inkml:trace contextRef="#ctx0" brushRef="#br0" timeOffset="608.4997">10389 4919 1017,'0'0'211,"0"0"-206,0 0 0,0 0 54,0 0 5,146 3-20,-61-3-36,6 0 6,-5-3-8,-11-3-6,-13 1-1,-9-1 0,-19 3 1,-16 2-7,-9-1 2,-9 2-11,0 0-18,0 0-18,0 0 2,0 0-31,0-1-47,-3 1-74,-3-3-93,-2 0-152</inkml:trace>
  <inkml:trace contextRef="#ctx0" brushRef="#br0" timeOffset="1792.7834">11579 4398 1010,'0'0'226,"0"0"-206,0 0-5,0 0 107,0 0-55,0 0-54,-9 2-11,9 19-2,3 9 38,12 11 7,0 8-19,1 0-1,-2 3 2,-4-1-6,-4-3-5,-3-1-10,-3-2 0,0-6-2,0 2-2,0-12-2,0-4-8,-3-9-17,0-10-28,0-3-47,3-3-38,0-17 18,-4-21-96,1-15-194,-4-7-117</inkml:trace>
  <inkml:trace contextRef="#ctx0" brushRef="#br0" timeOffset="2024.5677">11570 4545 487,'0'0'207,"0"0"-151,0 0 95,0 0 32,0 0-61,0 0-41,-12-67-50,12 77 3,9 14 13,15 10 29,4 6-4,5 1-28,6-2-14,4-2-14,-1-5-7,0-4-9,-8-6 0,-4-7-15,-10-5-45,-3-6-23,-5-4-30,0 0-28,-2 0-99,1-10-191</inkml:trace>
  <inkml:trace contextRef="#ctx0" brushRef="#br0" timeOffset="2324.4013">12003 4489 749,'0'0'151,"0"0"-103,0 0 105,0 0 8,0 0-61,0 0-14,-39-44-27,39 44-7,0 0-18,0 0-17,0 16-12,0 12-1,6 16 19,7 5 9,-3 2-20,4-1 3,-2-1 2,0-1-16,-5-4-2,0-1 1,-3-7-15,-1-7-12,-3-8-39,0-8-61,0-6-62,0-7-96,0-7-270</inkml:trace>
  <inkml:trace contextRef="#ctx0" brushRef="#br0" timeOffset="2702.7403">12506 4498 1087,'0'0'100,"0"0"-89,0 0 86,0 0 14,-81 106-34,67-68-43,11-4 6,3 0-25,0-2-8,17-2-4,8-6-3,2-7-6,6-9 5,1-8-7,-4 0 3,0-4-6,-8-11 3,-6-10 8,-2-6 2,-8-5-2,-6-3 13,0 6-7,-12 5-2,-9 4 9,-4 3-6,-2 1-7,1 3-4,7 3-53,6 4-95,4 3-105,9 5-323</inkml:trace>
  <inkml:trace contextRef="#ctx0" brushRef="#br0" timeOffset="2866.7866">12820 4715 1079,'0'0'137,"0"0"-113,0 0 65,0 0-89,0 0-7,0 0-138,8-17-228</inkml:trace>
  <inkml:trace contextRef="#ctx0" brushRef="#br0" timeOffset="4282.9987">13373 4529 590,'0'0'185,"0"0"-117,0 0 52,0 0-15,0 0-39,-95-5-9,63 26-10,0 6 15,2 2-12,6 0 3,6-2-27,12-5-20,6 2-1,9-3-5,24-4-2,6-4-4,10-9-18,0-4-32,-4 0-7,-2-16 1,-7-4-17,-10-2 21,-10-2 50,-13 0 8,-3 0 8,-16 5 17,-10 0 46,-7 6-18,3 3 2,8 3 2,13 4-10,9 2-21,0 0-26,15-1-52,18-1-18,19-2 18,3-2-29,-3 0-10,-10-1 28,-15-3 2,-12-1 61,-8-2 18,-7-4 77,0-2-10,0-4-3,-10 0-38,-2-1 19,1 3-10,4 4-8,4 4-7,3 4 1,-3 5-12,3 2-14,0 3-6,0 0-7,0 0-1,0 0-7,0 10 8,0 12 0,0 9 29,3 8-5,-3 5 13,1 5-12,2 1-8,3 3 4,5 5-11,-2 8 10,4 2-7,0 4 3,7-3-13,-5-3 8,3-7-7,-3-3-3,-1-6-1,2-7 1,-6-6 0,2-8 4,-3-7-10,-5-7 4,3-6 1,0-7-13,-4 0 0,0-2 0,3 0 6,4-19 0,5-12-2,3-8-16,-6-6-11,-6 0 12,-6 1-6,0 3 2,-6 4 4,-24 3 19,-7 2 2,-9 5 6,4 0-2,6 6 2,9 6 11,14 6 9,13 6-8,0-2-4,13-1-11,26-4-12,20 3 8,16-1 4,3 2 5,-3 2-5,-7 0-4,-16 4-4,-16-1-14,-18-1-9,-11 0-3,-7-2-14,0-1-9,-13-6-51,-9-3-110,-4-3-163,2-7-316</inkml:trace>
  <inkml:trace contextRef="#ctx0" brushRef="#br0" timeOffset="5894.4872">14493 4395 1238,'0'0'67,"0"0"-44,0 0 76,0 0-19,0 0-59,0 0-19,-1 89 22,7-34 22,9 5-22,1-2-1,1 0-13,-1-2-1,-4-3-4,-3 1 9,0-7-9,-3-5-4,-3-6 3,-3-7-4,3-3 0,-3-9-6,0-4-11,0-6-13,0-1-21,0-6-41,0 0-22,0-9 3,0-19-88,-3-11-188,-6-8-165</inkml:trace>
  <inkml:trace contextRef="#ctx0" brushRef="#br0" timeOffset="6250.4279">14364 4524 548,'0'0'56,"0"0"-28,0 0 56,13-83 13,-1 70-42,6 2 6,-3 1-12,5 0-2,6 1 6,4-1-16,5 0 2,7 6 3,4 3-7,-1 1 8,0 0-21,-6 11-8,-6 9 3,-10 7-12,-4 2 2,-12 5-2,-7 0 3,0-2-2,-4 0-1,-21-4-3,-8-3 17,-6-3 3,-6-4-12,-1-5-6,4-6-4,6-6-9,4-1-13,12-1-34,8-15-40,12-4-97,0-1-243</inkml:trace>
  <inkml:trace contextRef="#ctx0" brushRef="#br0" timeOffset="6608.7806">15032 4437 909,'0'0'138,"0"0"-128,0 0 63,0 0 45,-18 74-57,4-39-8,8 3-15,6-4-16,0-1-6,20-5-9,5-2-7,12-9 1,4-5-2,4-8-2,-2-4 3,-4-1-6,-3-14 3,-11-4-12,-5-8 15,-4-4 0,-13-5 1,-3-1-1,0 3 0,-15 5 3,-12 3 0,-6 4-2,-1 0-1,1 3-9,4 4-34,9-1-58,7 4-103,12 2-221</inkml:trace>
  <inkml:trace contextRef="#ctx0" brushRef="#br0" timeOffset="6863.3925">15413 4360 695,'0'0'352,"0"0"-330,0 0 23,0 74 73,0-40-59,2 7-18,12 0 2,2-1-19,0-3-10,1-5-1,-5 0-12,-4-7-1,-3-6-1,-5-5-11,0-4-29,0-3-25,0-7-60,-10 0-72,-5-17-325</inkml:trace>
  <inkml:trace contextRef="#ctx0" brushRef="#br0" timeOffset="7060.228">15241 4106 1028,'0'0'184,"0"0"-165,0 0 2,0 0 4,0 0-25,0 0-121,12-22-49,8 34-196</inkml:trace>
  <inkml:trace contextRef="#ctx0" brushRef="#br0" timeOffset="7531.6641">15595 4313 1045,'0'0'51,"0"0"-49,32 92 131,-16-49-53,4 1-43,-5 2-25,3-7-10,-6-6 3,1-6-4,-7-9-1,-2-5 0,-2-6 0,-2-7-5,0 0-4,0 0 4,0-13 2,1-12-6,2-12-30,5-4 20,4 2 9,-3 5 10,5 7-5,-1 9 5,3 5 14,-6 5-9,7 2 16,-5 6 14,4 0-26,4 6 10,-1 13-5,1 10 25,2 10-12,-3 4-5,-2 0-18,-7-1-2,-1-9-2,-5 2-1,-1-9-5,-1-6-23,-1-6-69,1-6-28,3-8-99,5-8-203</inkml:trace>
  <inkml:trace contextRef="#ctx0" brushRef="#br0" timeOffset="8003.0152">16449 4238 884,'0'0'72,"0"0"-13,0 0 77,-118-6-45,79 18-46,8 4-20,2 1-3,12-1 9,8 4-23,4-5-8,5 2-2,0 1 2,1 0-2,15 1 2,-3 1-1,0-1 1,1 0 0,-5-2 0,-2 3-1,-4-6-2,-1-2 1,-2-5 2,0-4 0,0-1 8,0-2-6,0 0 7,0 0 0,0 0 6,0-4-15,0-8-1,-3-7-25,-6-1-51,-4-7-42,0 1-117,3-1-399</inkml:trace>
  <inkml:trace contextRef="#ctx0" brushRef="#br0" timeOffset="8392.3707">16270 4121 968,'0'0'161,"0"0"-150,0 0 68,0 0 0,0 0-79,0 0 1,-3 57 17,12-17 32,4 4-22,1 0 10,-2 2-1,-2-3-9,-1 1 12,-1-2-5,-1-3-7,-1-4 4,-3-4-11,-3-4-14,0-3 1,0-7-5,3-3-1,0-3-2,-3-5 0,4-3-7,1-3-6,5 0-7,10 0-12,13-20-9,9-6-47,7-7-50,-3-6-35,-11 3-118,-6 3-377</inkml:trace>
  <inkml:trace contextRef="#ctx0" brushRef="#br0" timeOffset="8872.9128">16297 4355 846,'0'0'156,"0"0"-119,0 0 72,0 0-22,0 0-87,0 0-2,18-33-44,38 24-45,13-1 52,-4 3 1,-4-1-44,-5 0 11,-11 0 25,-7 2 43,-6-2 3,-8 3 14,-8 2 9,-10 2 53,-5-1 1,-1 2-4,0 0-10,-20 0-12,-10 10-15,-12 3 0,1 2 7,6-1-5,14-2 15,11 0-29,10 3-24,7 3 3,29 7-3,12 5 17,13 2-9,6 3 0,-3-2-8,-13-2-3,-14-6-5,-16-5 1,-20-4-6,-2-1-9,-38-2 22,-21-2 24,-8-4 2,-8-7-15,9 0-9,8-7-2,9-12-4,9-8-56,12-7-79,12-4-197</inkml:trace>
  <inkml:trace contextRef="#ctx0" brushRef="#br0" timeOffset="9854.99">17984 4332 992,'0'0'278,"0"0"-245,0 0 33,0 0 29,0 0-39,0 0-39,0 20-17,7 11 5,7 6 30,-1-1-8,3 0-9,1-4-4,-8-6-11,0 0-3,-6-6 1,0 0-1,-2-4 0,-1-2-4,0-1-25,0 2-33,-6-7-65,-4-4-48,-8-4-74,0-8-315</inkml:trace>
  <inkml:trace contextRef="#ctx0" brushRef="#br0" timeOffset="10045.453">18018 4016 244,'0'0'843,"0"0"-804,0 0-39,0 0-4,0 0-16,0 0-124,0 0-164,-33 41-232</inkml:trace>
  <inkml:trace contextRef="#ctx0" brushRef="#br0" timeOffset="10478.0446">18333 4275 1114,'0'0'59,"0"0"-45,0 0 47,20 103 33,-8-61-49,1 1-32,0 1-6,-6-1-7,1-9 1,-4-7-2,2-8-20,-5-11-6,3-4-14,-4-4 27,0-2 14,3-25 25,3-10-25,7-15-9,10-5 9,3 7 9,9 6-4,5 12 22,-1 7-3,-2 11 8,-1 11 2,-3 3 6,-3 2-15,-1 19 0,0 10-2,-9 5-4,0 6-16,-7 2 5,-4 1-8,-2-3-3,-4-4-13,-1-3-17,1-8-52,2-4-63,1-9-77,4-14-186</inkml:trace>
  <inkml:trace contextRef="#ctx0" brushRef="#br0" timeOffset="11348.9896">19691 4233 818,'0'0'151,"0"0"-76,0 0 47,0 0-28,0 0-64,0 0-24,-80 41 2,46-2 20,2 0 19,15 0-14,10 1-12,7-1 1,7-3-5,16-4-12,9-7 2,4-6-7,2-8-2,7-8-20,4-3-38,0 0-47,1-17-51,-12-12-35,-6-4-128,-5-4-132</inkml:trace>
  <inkml:trace contextRef="#ctx0" brushRef="#br0" timeOffset="11649.2235">19970 4296 414,'0'0'223,"0"0"-176,0 0 79,0 0-15,0 0-38,99-75-25,-72 75-15,2 0 9,3 17-13,-2 9 31,-5 9-33,-4 5-1,-14 2-16,-7 4 2,-1-5-1,-26-2-9,-7-7 4,-9-6 12,2-11-13,4-9 19,5-6-9,9-2 9,2-26-6,9-10-18,9-9-9,3-4-6,4-1-7,19 9-14,-4 9 6,7 9-45,-1 8-67,2 6-175,-2 7-304</inkml:trace>
  <inkml:trace contextRef="#ctx0" brushRef="#br0" timeOffset="13874.6754">20443 4509 536,'0'0'360,"0"0"-313,0 0 37,0 0-8,0 0-32,0 0-44,66-55 8,-42 30 36,3-4-1,-2 2-14,-4-4 1,-8 5 24,-8-2-13,-5 3-15,0 3 7,-6 2-2,-8 6-6,0 0-7,-2 6-3,3 3-12,6 2 1,4 3-4,3 0-5,0 0-4,0 0-28,3 0-4,11 12 15,8 6 24,4 5 2,6 2 7,-7 2-4,-3 4 1,-11-2-3,-11 6 0,0-3 1,-15 1 1,-12-5 9,-1-3-8,2-6 4,13-9-2,2-3-3,11-5-3,0-2-12,14 0-58,18-12-47,12-8 4,10-3-35,-9 3-81,-14-1-169</inkml:trace>
  <inkml:trace contextRef="#ctx0" brushRef="#br0" timeOffset="14521.0297">20908 4120 384,'0'0'220,"0"0"-220,0 0 59,0 0 11,0 0-59,0 0-11,-10-78 0,13 64 28,1 2 25,-2 0 35,3 6 37,-5 0-46,0 2 18,0 4-20,0 0-33,0 0-8,0 11-31,0 18-2,0 8 37,0 8 14,3 3 0,3-1-34,1-2 2,6 1 8,-2-3-6,4-4-23,-6-3-1,-2-4 0,-1-7-2,0-4-13,-3-2-18,0-7-42,-2-2-51,3-5-64,-4-5-132,3-2-316</inkml:trace>
  <inkml:trace contextRef="#ctx0" brushRef="#br0" timeOffset="14784.0095">20912 4335 636,'0'0'366,"0"0"-353,0 0 47,0 0 35,0 0-44,0 0-22,-10-19-12,29 11-1,6-4-14,9-2 9,8-2 6,1 0-10,1 1-7,-1 4-26,-1 0-56,-8 3-92,-7 2-199,-10 2-256</inkml:trace>
  <inkml:trace contextRef="#ctx0" brushRef="#br0" timeOffset="15202.0892">21092 4355 495,'0'0'556,"0"0"-551,0 0-4,0 0 23,0 0-24,0 0-24,108-14 2,-65 3 1,-8-1-35,-6 0 30,-5 2 26,-14 3 5,-5 2 48,-4 1 13,-1 1-22,0 0 21,0 1-28,-7 1-17,-5 1-4,-8 0-3,0 0-10,-9 4 22,1 12-5,2 1 14,4 0 18,6 3-11,7-1-10,4 1-16,5-1-10,0-1 4,15-2-5,14-3-1,3-2 1,13-6-4,3-5-16,6 0-30,1-7-77,-2-15-60,-3-4-110,-9-7-399</inkml:trace>
  <inkml:trace contextRef="#ctx0" brushRef="#br0" timeOffset="15505.9589">21701 3917 732,'0'0'400,"0"0"-369,0 0 36,0 0 8,0 0-75,0 0 7,-10 75-4,10-22 35,0 4 22,7-1-24,-1-4 4,-2-5 1,1-3-16,-2-7-12,0-7-8,-1-3-5,0-5 0,-1-5-13,2-5-37,-1-5-38,1-2-84,1-5-93,6-12-332</inkml:trace>
  <inkml:trace contextRef="#ctx0" brushRef="#br0" timeOffset="15810.5708">22075 3958 283,'0'0'1003,"0"0"-979,0 0 13,0 0 62,0 0-83,0 0-16,0 26 0,15 15 9,-2 5 31,4 3-6,-8 2-16,-2-5 8,-1 0-8,3-7 0,-1-3-5,-2-6-5,1-1-8,0-4 1,-1-5-1,0-1-11,3-5-21,2-3-46,-2-2-75,3-6-60,-1-3-189</inkml:trace>
  <inkml:trace contextRef="#ctx0" brushRef="#br0" timeOffset="17737.3817">22581 4124 667,'0'0'339,"0"0"-294,0 0 54,0 0 17,-101-7-70,63 17-9,-1 6 14,0 8-5,6-3-8,8 1-20,7-2-13,8-3-3,7-1-4,3-4-11,0-1-16,15-1-12,15-5-21,10-5 3,2 0 0,3 0-28,-4-15 11,-8-1 40,-8-1 36,-11 2 2,-8 3 31,-6 3 70,0 7-4,0 0-9,-5 2-25,-1 0-11,-3 0-20,-1 5-9,3 7-19,-1 2-6,6 0-3,2 2-12,3-2-15,18-1-1,5-3-7,9-5-8,3-5-8,-1 0 10,1 0 13,-7-17 1,-3-10 27,-4-3 3,-2-8 16,-7-10 20,-1-5-5,-5-5 15,-2 0-6,-2-3-5,-3 5-13,-2 3 7,0 2 19,0 9-21,0 8-9,0 11 12,0 11-1,-2 7 0,2 4-17,0 1-3,0 0-9,0 0-6,-3 13-6,-3 17-5,-3 15 17,-3 9 4,6 1-2,4 4-2,2-2 3,0-1 1,12-3-4,5-4 0,3-6 0,4-9-9,-1-5-6,4-9 0,6-8-26,-2-4 3,7-8-3,4 0-9,-1-6 5,2-13 15,-4-9 0,-7-3 14,-5 0 14,-9 1 2,-8 7 9,-6 4 29,-1 8 1,-3 2 4,0 4 18,0 2-21,0 3-1,0 0-6,0 0-12,0 0-21,0 0-8,0 14-4,0 9 4,-3 7 8,3 3-3,0-2 1,6-3 0,10-5-13,2-4-8,4-8 4,2-4 0,4-6 3,4-1-18,7-1 4,-1-17-2,5-10 4,-4-5 13,-4-5 11,-5-2 3,-11 5 1,-9 5 10,-4 10 16,-4 4 13,-2 4 14,0 5-4,0 5-14,0-1-6,0 3-8,0 0-1,0 0-2,0 0-18,0 0-3,0 3-7,-5 15-4,1 10 9,-1 9 5,4-1 1,1 3-1,1-6-4,15 0 4,4-5-7,2-5-7,4-5 0,0-6-11,7-6 2,5-6 4,2 0-23,0-3-9,-2-16 6,-7-9 15,-7-11-13,-9-1 20,-12-1 17,-3 4 2,-14 7 4,-23 4 4,-12 7-1,-6 3 21,0 8 22,7 5 6,9 3 2,15 0-36,6 6-10,11 5-4,4 4-4,3 5-5,1-3-14,21 2 3,11-7-17,11-5-22,8-5 0,3-2 5,-3-4 5,0-12 2,-6-4 35,-8 3 8,-10 0 21,-11 5 40,-9 6 25,-6 4 10,-2 0-12,0 2-44,0 0-21,0 0-19,0 0-8,0 2-7,0 8-30,3 4 7,0 1-18,3-3-36,-1-6 9,1-4-13,4-2 18,2 0 67,4-10 11,4-8 6,1 2 19,-6 3 61,-5 4-5,-6 6 1,-2 3 11,-2 0-32,0 0-32,0 15-29,1 10 0,4 7 24,3 3-10,0-2-13,4-3-1,4-3-3,7-6-7,8-3-16,11-5-18,4-5-17,7-8-62,-1 0-33,-6-14-78,-4-18-290</inkml:trace>
  <inkml:trace contextRef="#ctx0" brushRef="#br0" timeOffset="18397.5354">22919 3735 546,'0'0'405,"-88"0"-372,65 0 27,13 0 31,9 0-45,1 0-45,0 3 3,0-2 4,0-1 8,0 0 12,0 0 22,0 0-15,0 0-3,3 0-12,10 0 7,4 0-2,7 0-15,-6 0-7,-2 0-3,-10 2-4,-5-1-9,-1-1-10,0 3-4,-3 1-4,-15 4 15,-9 2 8,-4 0 7,-2 1 1,3-3 2,5-2-2,6 0 4,5-3 8,7 0-5,4-1 8,3-2 3,0 0 0,0 0-2,0 0 7,2 0-6,17 0 0,18 0-9,20 0 14,19-5-14,11-1 3,14 3-1,3 1-4,2 0 0,-6 2-6,-12 0 0,-15 0-8,-14 0 8,-16-1 0,-17 0 3,-15 1 2,-8 0-1,-3-2 14,0 2-18,0 0-5,0 0-18,0 0-50,0-1-64,0-4-24,-2-3-135</inkml:trace>
  <inkml:trace contextRef="#ctx0" brushRef="#br0" timeOffset="20422.5128">25341 4059 866,'0'0'121,"-105"0"-98,51 0 70,3 12 23,8 4-62,12 2-35,10 3-9,9-1-8,11 0 1,1-3-6,1 0 3,21-5 0,8-3-5,8-9 4,1 0-5,3-9-8,-3-11 0,-3-9 3,-3-5 6,-8-8 5,1-11 7,-3-5 16,-2-6-11,-4-2 4,-3 0 13,-3 7 2,-3 9 21,-4 14-18,-1 10-3,-2 12 16,-1 8-21,0 5-7,0 1-14,0 0-5,0 4-18,0 25 2,-4 16 16,-5 13 5,2 3 8,2-3-7,5-2-2,0-5 4,0-2-8,14-6 0,6-3-11,7-8-2,3-9-24,4-9-5,2-9-12,2-5 4,-1-3-4,-3-16 22,-4-9 20,-6-7 7,-5-2 5,-8 1 1,-6 5 13,-3 10 9,-2 8 47,0 5-1,0 4-15,0 3 6,0 1-18,0 0-15,0 0-23,0 0-4,0 11-2,0 8 2,0 10 2,12 2 5,6 4-1,1-5-6,4-5-4,0-4-13,6-4-21,2-6-27,6-9-35,4-2-23,5 0-5,-4-19-24,-2-6-49,-6-3 23,-7-3 114,-6 0 64,-5 1 1,-7 2 88,-4 3 60,-5 7-17,0 2-8,0 5-6,-2 2-20,-5 2-12,-2 3-23,-1 2-24,-4 2-14,-5 0-23,1 11-2,-3 3 0,6 3 0,9-1-7,6-2-8,0 2-16,3-4-27,15 0 15,7-4-8,0-7 32,5-1-2,2-1-13,-7-15 7,-1-2 26,-8 3 1,-8 0 32,-7 4 10,-1 2 12,0 3 27,0 4 1,0 2-19,0 0-23,0 0-7,0 0-21,0 0-12,-1 0 0,1 10-3,0 3-12,0 3-12,0 0-30,11 1-30,9-3-17,7-3 4,7-3-45,7-8-18,2 0-134,-1-1-116</inkml:trace>
  <inkml:trace contextRef="#ctx0" brushRef="#br0" timeOffset="21974.4972">26695 3848 428,'0'0'540,"0"0"-498,0 0 61,0 0 69,-91-52-72,82 50-29,4 2-33,5 0-23,0 0-15,0 6-22,0 8-7,3 4 12,9 2-9,3-3 4,3-3 9,-3-5-3,1-4 7,-4-5-4,2 0 11,-1 0 2,-3 0 8,1-5 0,-5 2 17,-3 3 12,-3 0-4,0 0-12,0 0-6,0 3-15,0 26-8,0 17 8,0 12 37,0 5-3,-3-2-22,-3-6-12,-5-6-1,-1-6 0,-2-9-1,-2-7-7,3-11-27,7-8-7,3-8-27,3 0 33,0-20 5,0-18-45,12-17-32,12-13 67,7-8 30,8-3 6,1 5 6,1 9 2,0 9 20,-3 6 6,-7 10 15,-6 5 24,-8 6-22,-7 12-1,-9 4 16,-1 6 3,0 5-2,0 0-15,0 2-25,-11 0 0,-4 0-17,-8 5-4,3 6 0,3 2-7,11 3-3,6 1-22,0 3-17,20 5 22,14 1 20,8 2 0,-4-3-2,-5 0 8,-7-5-4,-13 0-7,-7 0 2,-6 2 6,-4 2 4,-19 0 14,-4-2 9,0-5-2,5-2 7,10-8-11,9-5-17,3 1-12,2-3-52,24 0-44,18 0 26,14-7-32,6-9-38,0-3-17,-4-3-34,-6-5 104,-6-2 99,-7 1 51,-11 1 78,-12 6 42,-9-2-14,-9 7-40,0 3-4,-3 4-36,-14 0-5,-9 6-22,-9 3-21,-4 0-11,-2 12-4,8 5 12,12 0-26,9-1-11,9-2-19,3-1-15,0-3-9,15-2-9,5-3 15,3-5 15,7 0 12,1-13 0,1-9-4,-4 0 25,-7 1 11,-6 4 18,-7 5 22,-6 8 31,-2 3-11,0 1-28,0 0-5,0 0-22,0 7-16,0 9-1,0 5 1,5 8 28,1-3-24,3 2-4,2-3-22,-1-6-43,-3-2-45,-1-10-17,-3-7-38,4 0 20,4-18 53,3-13-72,5-3 36,1-1 128,0 6 58,-2 5 49,-4 7 84,-4 10-25,-6 2-48,-2 5-13,-2 0-17,3 0-47,1 0-24,6 6-13,7 11-5,5 3 1,5-2-37,1-1-17,-2-3-6,-7-8-2,1-3 11,-7-3 17,2 0 29,-3-2 5,-1-10 11,-1 3 20,-4 1 36,-2 2-9,-2 3 14,-1 3-23,1 0-26,-2 0-23,3 0-2,3 0-21,4 9-28,5 6-11,8 1 0,2-5-34,0-5-7,3-6 45,4 0 13,1-9 25,2-10 20,0-3 23,-4 1 56,-7 6 10,-8 3 39,-7 9 0,-3 3-33,2 0-23,3 8-49,5 20-8,3 13 13,-2 11-9,0 6-19,1 1-15,-3-3-59,-1-5-76,-6-13-85,-5-18-309</inkml:trace>
  <inkml:trace contextRef="#ctx0" brushRef="#br0" timeOffset="25873.0691">13075 8456 159,'0'0'462,"0"0"-448,0 0-12,0 0 149,0 0-42,0 0-49,0 0 0,0 0-18,0-39 14,3 32 14,0 2 4,-3-3-16,3 1 11,-3-1-21,3 2-4,0-2-17,3-2-2,-2 3-16,3 1 6,0-1-5,2 1-4,4-1-3,-1 0-2,9 0-1,-2 2 1,7 0-1,0 3-2,3-1 0,1 3 1,-2 0-1,8 0 0,-3 10 1,7 9 0,0 7 1,-1 8 0,1 6 0,-7 10-1,-5 6 1,-8 6 0,-6 1 0,-6-3 5,-5-8-1,-3-4-1,-2-9-3,-11-10 0,-6-10 3,-1-3 3,7-12 4,-3-4 7,3 0 8,3-20 2,0-19-6,4-14-14,6-12 3,0-5 7,19-3-7,4 6 1,2 6-10,5 10 3,3 8-4,-1 4-5,7 7-8,0 5-8,-3 6-18,0 5-26,-1 13-28,4 3-38,-6 0-46,0 20-90,-7 3-200</inkml:trace>
  <inkml:trace contextRef="#ctx0" brushRef="#br0" timeOffset="26758.8875">14064 8574 111,'0'0'428,"0"0"-428,0 0 0,0 0 75,0 0 47,0 0-20,-6 0-20,6 0-12,0 0 5,0 0-31,0 0 29,0 0-9,0 0-20,-3 0-3,3 0 28,0 0-22,0 0-3,0 0-3,0 0-16,0 0-5,0 0-15,0 0 3,0 0-3,19 0-1,17 0 5,13 0 8,10 0-11,2 0-5,0 0 0,-6 0 2,-5 0 0,-3 0-3,-6 0-8,-6 0 8,-5 0 0,-11 1-1,-6-1-3,-6 0 1,-4 0 2,-3 0-15,0 0-8,0 0-30,0 1-39,-3-1-30,-16 5-23,-1 0-50,-7 2-95,2 3-138</inkml:trace>
  <inkml:trace contextRef="#ctx0" brushRef="#br0" timeOffset="27217.5225">14107 8891 936,'0'0'0,"0"0"28,0 0-7,0 0 85,0 0-34,0 0-15,33 15-8,3-7-2,9-2-5,10 1-2,6-2-14,9-4-4,-3 2-2,-2 0-14,-6-3-5,-7 0 8,-10 0-5,-6 0 3,-11 0 7,-9 0 2,-8 0 3,-5 0 2,-3 0-7,0 0-8,0 1-4,0-1-2,0 0-4,0 0-11,0 2-9,0-2-26,0 0-25,0 0-32,0 0-15,3 0-64,3 0-171,4 0-154</inkml:trace>
  <inkml:trace contextRef="#ctx0" brushRef="#br0" timeOffset="28325.9446">15250 8020 709,'0'0'249,"0"0"-176,0 0-2,0 0 63,0 0-50,0 0-15,0-14-22,0 14-9,0 0-9,0 0-3,0 16-19,3 12 12,1 12 30,0 13-3,1 3-14,-2 5-10,3-1 13,6 6-16,0 6-7,3 7 7,6 7-1,-1-2 0,3-9-5,-2-7-11,-5-4 3,1-9-1,-4-5 2,-1-7-3,0-13-2,-6-8-1,-3-10-8,-3-7 5,0-5-1,0 0-4,0 0-4,0 0-12,0 0-12,0-10-28,0-14-51,0-11-133,6-5-74,8 4-395</inkml:trace>
  <inkml:trace contextRef="#ctx0" brushRef="#br0" timeOffset="29008.6548">16024 8528 590,'0'0'38,"0"0"-2,0 0 159,0 0-57,-23-71-59,19 61-4,-2 2 7,0 0-26,-1 4 2,-4 1 6,-3 3-17,-3 0-16,-13 7-5,-12 23 7,-6 9 16,-2 8-21,8-1-9,10 1 0,15-5-8,11 0-8,6-1 0,9-5-3,25-1-1,8-8-11,7-6 0,5-11-4,2-7-7,2-3-4,-2-3 7,-4-17 9,-10-7 9,-6-9 2,-10-7 3,-8-3 10,-13 5-11,-5 3 11,-4 5 15,-19 2-5,-9-1-9,-7 2-1,-3 3-6,-3 2 3,9 5-2,2 6-7,10 5-1,6 6-22,9 3-33,3 0-62,2 3-85,4 14-67,0 0-119,22-3-181</inkml:trace>
  <inkml:trace contextRef="#ctx0" brushRef="#br0" timeOffset="29646.72">16622 8507 762,'0'0'360,"0"0"-350,-91-7 67,51 7 42,7 0-6,6 7-69,13 9-44,11 1-1,3 3-18,5 2-16,22-1-14,2-2 6,4-9-2,-1-3 14,-10-7-1,-5 0 26,-4-7 6,-9-10 17,1-5 14,-5-10 1,0-5 29,0 0-11,0 7 4,0 4 2,-2 10-10,1 7 7,1 3-16,0 4 2,0 2-16,0 0-19,0 0-4,0 8-6,0 14-5,0 18 11,7 12 3,2 10 4,2 5-2,-2 2 3,1-2-4,2 0-1,-1-2 0,1-6 0,-2 1-1,-7-7-2,-3-2 1,0-6-1,-6-6 0,-18-3 0,-7-10 2,-12-2 3,-5-8 6,-7-9 7,-1-7-13,3-6 12,-1-21-14,-1-10-3,6-5-10,10-2-15,17 7-29,15 3-18,7 4-66,26 3-93,16 7-80,10 3-189</inkml:trace>
  <inkml:trace contextRef="#ctx0" brushRef="#br0" timeOffset="30471.4981">17007 8964 587,'0'0'211,"0"0"-196,0 0 123,0 0 4,0 0-39,0 0-20,0-31-12,0 28 0,3-5-16,7 0-12,7-3-24,-1 5-12,5 0 5,3-1 1,-1 6-9,3 1 4,-4 0-8,1 0 0,4 1 0,-5 12-1,-3 4-5,-5 5 2,-5 6-15,-6 1 7,-3 4 10,-3 0-12,-26 0 1,-3-1 13,-7-8 5,-3-1-2,2-9 9,-1-1 2,8-4-1,10-5 13,11 0-5,3-4-7,9 0-7,0 0 3,0 0-2,0 0 0,21 0-1,5 0 1,13 0 1,9 0 1,0 0 4,1-4-11,2 0-2,-3 4 4,1-3-5,-7 0 0,-4 0-7,-2-1-8,-3 1-18,-8-3-28,-2 2-44,-1-3-55,-1-5-57,-3-2-152,3-3-314</inkml:trace>
  <inkml:trace contextRef="#ctx0" brushRef="#br0" timeOffset="31191.787">17749 8457 994,'0'0'43,"0"0"-10,0 0 95,0 0-38,0 0-56,0 0-22,-1-6-2,1 20-5,0 8 10,0 14 47,0 6-8,0 6-30,0 4 24,0 5-7,0-4-16,0-2-15,0-3 8,0-8-4,0-1-7,0-6 2,0-7-2,1-6-2,1-7-5,1-5 1,0-5-1,0-1 3,-2-2-2,1 0 3,-1 0 2,5 0 5,5-2 2,2-8-4,5 0-5,-1 0-3,0 1-1,3 0 1,-2 3-1,4-3-3,5 5 3,6-2-5,2 4 4,7-3-2,6 5-1,6 0 4,4 0-3,-3 0 2,-3 0-4,-6 0 0,-7 2 2,-7 3 0,-9-2-1,-7 1-3,-6-2 2,-7-1-3,-3-1-3,0 0-16,0 0-4,0 0-45,0 5-50,0 3-42,-3-2-90,3 1-224</inkml:trace>
  <inkml:trace contextRef="#ctx0" brushRef="#br0" timeOffset="32822.5451">12286 7849 199,'0'0'672,"0"0"-637,0 0 6,0 0 83,0 0-10,0 0-27,3-61-39,-3 61 17,0 0-29,0 0-15,0 0-7,3 19-9,3 17-1,3 18 29,-5 14-1,-1 21 0,-3 14-12,0 14-4,0 7-1,0 6-3,7 3-5,13 0 9,2 0-15,7-7 2,1-2-3,-5-5 0,-4-10 0,-9-11 0,-3-17-7,-9-9-2,0-13 0,0-11-17,0-15-2,0-14-40,-3-10-5,3-9-62,0-28-26,7-25-184</inkml:trace>
  <inkml:trace contextRef="#ctx0" brushRef="#br0" timeOffset="34415.6233">12149 7965 869,'0'0'64,"0"0"-64,0 0-117,0 0 87,0 0 30,0 0 35,-6-37-9,6 34-4,3-2 5,16-4 2,11-3-8,12-1-14,16 2-7,10-4 1,13 1-1,13 1 20,7 0 0,13 3-11,8 4-8,15-1-1,11 0 10,13 5-9,8-1-1,7-1-2,12 4 2,4 0 4,8 0 8,3 0-10,1 0 26,-6 9-19,-10 0 10,-6 2 13,-4-2-7,-5 2-7,-8-1-6,1 0-12,-11 0 0,-7 0-6,-5-3 2,-7 1 4,-11 1 3,-4-4 2,-5 2 1,-4 1 3,-5-6-9,4 5 0,-5-5-1,-1 1-1,5 2-10,0-3-2,0-1 6,-2 5 3,-7-3-17,-4 2 12,-5-1-1,-1-2 5,-4 0 0,-6-2-1,-6 0 0,-1 0 6,-6 0-17,4-5 9,-5-5-22,-1-2 10,-8-3-19,-3-4 2,-5 1 23,-6-1 12,-2 2 3,-4-2 2,0 2-2,-9 0 0,-2 4 4,-1 1 0,-10 1 18,0 6 19,-4-3 14,2 4-17,-5 2-10,1-1-11,-2 3-5,4 0 1,-6 0 4,-2 0-1,2 9 3,6 15 2,2 10 14,2 13 5,-1 10-2,3 15-19,-6 14-8,-2 9 2,-4 9 1,-5 5 6,-1 3 5,0 6 0,-13 4-6,-3-1-1,-7 1-5,0-1 3,-6 1-10,1 0-4,1-9 1,1-11-2,3-15 0,3-11 1,5-14-1,4-10 0,5-12 1,-1-13-2,4-8 0,3-4 1,0-7-1,0-7 0,0 2 1,0-3-1,-1 0 3,-1 0-3,-2 2-3,-9 1-16,-16-1 12,-13 4 0,-17-3 4,-11-3-3,-15 0 4,-9 0 2,-15-2 4,-10-7 2,-20-6-6,-14-4 4,-9-5-4,-11-2-4,-5-4 4,-8-4-2,-8 3 2,-7-6 14,-8 1-14,-4 0 12,-6 2-12,2 0-3,3 2 3,-1 3 3,4 1 6,10 6 2,6 2 7,10 6-16,9 4 12,7 4 0,4 6 4,6 0-10,9 0-8,7 0 0,13 9-2,0 2-3,8-1 5,1-4 2,4 0-1,6-5 2,2-1-1,8 0 2,10 0-4,19-3 0,14-3 0,10-2 0,5 2-3,7 0-1,-3 1-2,-1 2 3,-5 1-2,-4 2-8,-9 0 0,-6 0-9,-2 0 13,5 2 9,6 1-1,10 2-2,12-3-16,14-2-13,8 0-25,11 0-25,0 0-13,23 0-89,17-10-188,8 4-330</inkml:trace>
  <inkml:trace contextRef="#ctx0" brushRef="#br0" timeOffset="55461.0992">22922 8785 24,'0'0'68,"0"0"-23,0 0-18,0 0 12,0 0 6,0 0 27,0 0-5,0 0 18,0 0-46,5 0-2,-5 0-6,0 0-13,1 0-13,-1 0 1,0 0 7,0 0 0,0 0 8,0 0-9,0 0-8,0 0-3,0 0 6,0 0-2,0 0 4,0 0 4,0 0-1,0 0 3,0 0-7,0 0 0,0 0-7,0 0 17,0 0-7,0 0 6,0 0-13,0 0 2,0 0 7,0 0-11,0 0 3,0 0-3,0 0 0,0 0-2,0 0 1,0 0 2,0 0-3,0 0 0,0 0 4,0 0-4,0 0 0,0 0 0,0 0 0,0 0 0,0 0 0,0 0 0,0 0 0,0 0 0,0 0-4,0 0 3,0 0-5,0 0-9,0 0 1,0 0-28,-1 0-39,-8 2-21,0 2-75,2-1-63</inkml:trace>
  <inkml:trace contextRef="#ctx0" brushRef="#br0" timeOffset="56600.296">22986 8791 293,'0'0'213,"0"0"-144,0 0-31,0 0 43,0 0 44,0 0-63,15-26-3,-12 22-16,-1 1 8,-2 2-18,1 1-1,-1 0 0,0-1-8,0 1-3,0 0-4,0-2-3,0 2 8,0 0-16,0-3-1,-1 3-3,-7-2-2,0-1 0,-6-2-1,-4 5 1,-3 0 5,-3 0-1,-1 0 2,-2 0-5,2 0 13,2 0-11,2 0-2,1 8 7,4-6-5,2 5-2,5-4-1,1 4 0,3-4 1,3 0-1,1 0 1,1-2-2,0 3 1,0-1-4,0 0 1,0 6 3,0-2 6,5 0-6,4 3 0,3 2 0,8 1 1,0 1 4,8 0-5,3-4 0,3 3 0,-4-4 0,-5 2-1,-1-1 1,-5-4-5,0 5 3,-5-5-1,-3 0 2,0-1 0,-1 0 1,-3-2 0,1 1 0,-1-1 0,-3 2-1,4 0 1,3 1-4,-3 2 4,1 2 0,0-1-2,-2 1-3,-4 3-5,-1 3-2,-2-2 10,0-1 1,-3 3 2,-10-2-1,-2-1 8,-3-1 1,-3 0-1,0-2-5,-6-1 8,-3-3-3,-3-1-1,-4-2 0,-3-3-3,3 0 0,-1 0 0,4 0-3,6-8 1,4 5-2,9-3-1,8 0-7,5 1-17,2 0-25,8-4-83,22-3-71,13-1-321</inkml:trace>
  <inkml:trace contextRef="#ctx0" brushRef="#br0" timeOffset="57440.2853">23468 8881 11,'0'0'516,"0"0"-425,0 0-73,0 0 18,0 0 49,0 0 0,0 0-38,-39-15-6,33 13 0,-1 2-11,3 0 1,1 0 2,0 0-7,3 0 0,-4 0 12,3 0 4,-1 0-10,2 0 2,-1 0-10,1 0-21,0 0 5,0 0-7,0 0 1,0 0-2,0 0 1,0 0-2,1 0 3,10 0-2,10 0 4,9 0 7,12 0 2,11 0-4,8 0 3,7 0 1,-6-4-6,-2-3 0,-8 1-4,-10 1-1,-11-1 5,-9 1-7,-8 2 6,-8 3-3,-5-2 4,-1 1-3,0 1 0,0 0-4,0 0-2,0 0-22,0 0-36,0 0-6,0 0-97,-10 11-91,-8 3-106</inkml:trace>
  <inkml:trace contextRef="#ctx0" brushRef="#br0" timeOffset="57928.4722">23523 9194 568,'0'0'103,"0"0"-103,0 0 0,0 0 77,0 0 32,0 0-30,-1 0-29,1 0-16,0 0 11,0 0 10,0 0-10,10 0-2,11 0-4,7 0-8,10-3-2,6-3-6,6 3-7,3-2-3,6 2-9,-6 3 2,-2 0-6,-2 0 0,-5 0 0,-4-2 0,-4-2 0,-8 4 3,-8-3-1,-10 3 0,-6 0 0,-4-1-1,0 1 4,0 0 2,0 0-4,0 0-3,0 0-20,0 0-14,0 0-9,0 0-45,-1 0-73,-2 0-198</inkml:trace>
  <inkml:trace contextRef="#ctx0" brushRef="#br0" timeOffset="58804.3723">24663 8514 470,'0'0'193,"0"0"-161,0 0 67,0 0 15,0 0 8,0 0-63,-3-14-12,3 11-6,0 3 1,0 0 0,0 0-22,0 0-7,0 0-5,0 0-7,0 6-1,0 8 0,0 12 1,0 3 20,0 2-13,0 5 6,2-2 2,3 0-3,0-2-6,2 0-6,2 2 1,2-4-1,-1-4 3,-1-3-4,-3-4 0,0-8-1,-3-2 1,-2-1 0,-1-6-3,0 1 0,0-3 2,0 3-11,2-3 3,-2 0-7,1 0-15,1 0 5,3 1-38,1 6-77,4-1-18,-1 5-173</inkml:trace>
  <inkml:trace contextRef="#ctx0" brushRef="#br0" timeOffset="59390.1234">24393 9177 567,'0'0'118,"0"0"-118,0 0 53,0 0 54,0 0-11,0 0-39,-4-3-29,4 3 0,0 0 0,5 0 15,12 0-2,11 0 6,11 0-8,10 0-9,11 0-8,6 0 1,2-2-8,7 2-1,-2-1 1,0-2-6,-6 0-9,-6 0 4,-6-2 3,-7 3-1,-6-2-1,-10 1 2,-6 0 2,-8 1 4,-6-1 1,-8 1-6,-2 2 3,-2 0-11,0 0 0,0 0-8,0 0-47,1 0-58,-1 2-102,0 6-261</inkml:trace>
  <inkml:trace contextRef="#ctx0" brushRef="#br0" timeOffset="60042.6426">24582 9553 884,'0'0'151,"0"0"-149,0 0 13,0 0 33,0 0 2,0 0-35,100-35-9,-62 35 1,0 0 5,-2 7-2,0 5-5,-5 5-4,-5 7-1,-7 2 0,-6 4 0,-8 4-1,-5-3 0,0 2-3,-11-2 4,-6-5 0,-3-4-2,7-9 1,4-2 1,3-8 0,2-3 0,4 0 2,0 0 6,0 0 15,0-23 26,19-10-38,8-14-7,7-3-4,5 1 12,1 6-1,0 4 7,-4 5-3,-5 8-12,-2 1-3,-4 4-21,-1 4-32,-3 2-80,1 4-67,1-2-316</inkml:trace>
  <inkml:trace contextRef="#ctx0" brushRef="#br0" timeOffset="60523.6414">25383 8881 835,'0'0'48,"0"0"-42,0 0 34,0 0 46,96 49-8,-50-15-26,6 5-11,1 4-12,-1 0-16,-3-4-12,-6 1 0,-8-4-1,-6-5 0,-8-6-2,-4-9 1,-4-2 0,-5-5-11,-2-5-16,-3 0-36,1-4-32,-4 0-95,0-4-166,0-16-47</inkml:trace>
  <inkml:trace contextRef="#ctx0" brushRef="#br0" timeOffset="60807.7333">25774 8891 963,'0'0'130,"0"0"-69,0 0 14,0 0-19,0 0-49,0 0-7,-33 58 0,17-10 25,-1 4 6,0 0-21,0-5-7,-1-2 8,5-3-6,-2-8-4,1-3 2,1-5-2,3-3-1,1-4-11,3-1-26,-2-2-23,8 1-91,0-8-88,9-9-268</inkml:trace>
  <inkml:trace contextRef="#ctx0" brushRef="#br0" timeOffset="61198.1684">26335 8846 650,'0'0'256,"0"0"-214,0 0 20,0 0 24,0 0-25,0 0-38,0 0-20,0 40 4,-6 1 39,0 5-23,3 0 1,2 0-9,1-2-4,0-5-1,0-2-7,0-4 4,0-7-5,0-4-2,0-2 0,0-7 0,-2-2-10,-1-2-14,-2-2-41,-3-4-72,-3-3-59,2-12-154</inkml:trace>
  <inkml:trace contextRef="#ctx0" brushRef="#br0" timeOffset="61483.6464">26135 8877 681,'0'0'290,"0"0"-221,0 0-29,0 0 18,0 0-26,0 0-25,76 53 31,-33-17 3,1 5-23,2 0-12,-3-4-3,-1-4-3,-5 0 0,-4-10-2,-6 1 0,-5-11-7,-2-1-11,0-5-19,3-5-17,1-2-21,1 0-40,2-14-157,-3-13-93</inkml:trace>
  <inkml:trace contextRef="#ctx0" brushRef="#br0" timeOffset="61738.2084">26769 8874 296,'0'0'434,"0"0"-307,0 0 12,0 0 14,0 0-39,0 0-58,-19-59-1,19 59-36,0 16-17,0 19 4,0 13 29,0 11 14,3 0-17,8 1-22,2-1-7,-3-6-3,0 0 0,-4-7-1,-4-3-3,-2-7-27,0-2-26,-6-2-62,-16-2-79,-5-7-279</inkml:trace>
  <inkml:trace contextRef="#ctx0" brushRef="#br0" timeOffset="63582.8314">22646 10618 609,'0'0'136,"0"0"-76,0 0 0,0 0 22,0 0-36,0 0-13,82-31-7,-68 29 6,4 2 9,-2-3 11,6 3-13,4 0 15,1-2-21,-1 2 3,-1 0-6,-2 0-1,0 0-12,-8 9-12,2 6-4,0 12-1,-4 6-2,-1 6 2,-2 5 0,-3 2 3,-7 3-6,0-9 1,0 0 2,0-5 0,-7-6-11,-3-7 4,-2-2-5,0-8 11,-1-2-3,2-6 4,5-1-1,1 0 3,2-3 2,1 0 6,2-20 5,0-12-15,0-8 0,12-3 1,4-4 9,7 1-4,0 0 14,3 7-20,0 2 14,-1 8-5,-1 5-9,-2 5-17,2 9-25,-2 0-52,5 10-54,3 0-98,0 0-250</inkml:trace>
  <inkml:trace contextRef="#ctx0" brushRef="#br0" timeOffset="63925.3179">23465 10789 611,'0'0'342,"0"0"-288,0 0 24,0 0 23,0 0-44,0 0-33,93-32-17,-50 22 8,8 3-11,2-3-1,2 6-2,-5-1-2,-7 2-16,-10 3-45,-10 0-44,-7 0-27,-9 5-153,-5 7-201</inkml:trace>
  <inkml:trace contextRef="#ctx0" brushRef="#br0" timeOffset="64165.7702">23698 11097 981,'0'0'210,"0"0"-194,0 0 52,0 0 28,0 0-44,0 0-52,98-10-2,-53 6-1,-2 1 2,-1-1-15,3 4-44,0 0-15,4 0-74,0 0-44,-3 0-191</inkml:trace>
  <inkml:trace contextRef="#ctx0" brushRef="#br0" timeOffset="64832.0123">24468 10657 270,'0'0'806,"0"0"-771,0 0 22,0 0 26,0 0-55,0 0-28,-11 41 0,18 10 20,1 5 9,-2 4-7,0-7-2,0-10 5,-2-3 4,-1-11-20,0-5-7,-3-8 5,0-6-2,0-3-4,0-4-1,0-3-2,0 0-3,0 0 1,0 0 8,0-16-4,0-11 0,0-6-16,0-4 1,0-1 7,0 8 8,0 9 1,0 4 10,0 7 10,0 4-1,0 6 7,0 0-11,0 0-16,0 0-9,6 20-6,6 10 12,8 4 3,7 5 0,5-2 3,8-8-1,-1-6 0,0-7-2,-4-9 4,-4-4-1,-4-3-2,-4 0 0,-3-13 6,-5-10 0,-2-11 0,-7-11 3,-4-5-8,-2-6 1,0-3-3,-14 3 4,-1 9-4,1 8-3,4 15 2,6 8-4,4 6-8,0 7-40,6 3-69,21 3-95,6 16-223,3 5-133</inkml:trace>
  <inkml:trace contextRef="#ctx0" brushRef="#br0" timeOffset="65523.8355">24139 11523 905,'0'0'184,"0"0"-172,0 0 92,0 0 0,0 0-28,0 0-48,18-17-18,24 14-2,27 3-6,23 0 4,16 0 0,3 6-6,-2-1 2,-1-2-2,-5-3 0,-2 0 2,-7 0 1,-10 0 2,-7-3-1,-10-1-4,-10 3 9,-14-2-6,-7 0 3,-12 0 5,-8 3-9,-5 0-2,-7 0 0,-1 0-33,-3 0-56,0 0-69,0 9-191,-21 5-413</inkml:trace>
  <inkml:trace contextRef="#ctx0" brushRef="#br0" timeOffset="66728.8714">24897 11900 548,'0'0'276,"0"0"-247,0 0 44,0 0 43,0 0-41,0 0-15,22-37-23,-22 34-5,0 3-7,0 0-8,0 0-1,-1 0-1,-14-5-1,-8 5 0,-9-2-7,-7 2 23,0 0-4,3 0-4,5 0 4,4 0-13,4 7 7,6-4-15,4 3 0,7 1-1,1 0-5,4-1 1,1 1-6,0 0 6,0 3-5,13 10 5,19-1 2,11 8 3,9-1 9,5 0-12,-2 1 2,-6-3-1,-7 1-2,-8-6 2,-6 6-2,-5-5-2,-8-1 1,-4 0-2,-4-1 2,-6-2-2,-1-2-2,0-2 0,-16 1 4,-15-2 1,-11-5 9,-13-3 4,-14-3-7,2 0 2,1-6-8,8-8-2,10 1-2,12 1 0,14 5-21,13 0-29,9 1-67,0-1-33,27-7-156</inkml:trace>
  <inkml:trace contextRef="#ctx0" brushRef="#br0" timeOffset="67982.3874">25114 10805 659,'0'0'277,"0"0"-254,0 0 37,0 0 18,0 0-22,0 0-24,-10 5-22,10-5 21,0 0 0,0 0-10,0 0 13,0 0 18,0 0 10,0 0-18,11 0 0,17 0-11,18 0-5,17 0-11,10 0 3,5 0-16,-1 0 2,-1 0-3,-4 0-1,-9 0-2,-8 0 1,-11 0-1,-11-7 2,-12 6-5,-6-5 6,-10 6 8,-4-3 3,-1 3-6,0 0 8,0 0-8,0 0-7,0 0-1,0 0-13,0 0-4,0 0-19,0 0-19,0 0-56,0 0-52,0-4-73,-6-3-217</inkml:trace>
  <inkml:trace contextRef="#ctx0" brushRef="#br0" timeOffset="68506.4068">25638 10580 855,'0'0'184,"0"0"-148,0 0 77,0 0-12,0 0-44,0 0-26,-8-10-11,8 10-4,0 0 0,0 0-7,0 0 12,0 0-7,0 0 1,4 0 8,26 12-2,17 5 17,16 2-6,3 1-12,-2-1-17,-9 1-3,-6-3 0,-10-1 0,-8 1-2,-7-1 4,-10-2-4,-7 3-2,-7-2-5,-3 8 2,-21 1 3,-13 1 4,-5-1 5,-3-4-4,-1-3 1,7-1-1,5-6 2,7-1-6,13-2-1,9-3-26,5 3-38,0 2-19,0 2-28,3 2 31,9 4-62,1-2 5,5-1-143,0-4-104</inkml:trace>
  <inkml:trace contextRef="#ctx0" brushRef="#br0" timeOffset="79739.9621">26538 10503 802,'0'0'72,"0"0"-64,0 0 68,0 0-8,0 0-48,0 0-8,0 0-11,-5 9 21,5 1 24,5 3-16,-2 1-6,3 2 2,0 4 6,-2 4-1,1 5-2,-4 7-11,-1 4 13,0 2-8,0-2 3,-6 0-3,-3-5-16,-1-5 0,4-6 0,0-7-2,1-4-2,4-7-2,1-3 0,0 0 0,0-3 7,0 0-2,0 0 5,0 0 10,0 0 10,0 0-5,0-9-23,0-5-2,0-2 0,6 2-1,3 1-2,3-3-4,0 0 4,3 2-4,3 1 5,1 0-7,0 3 8,1 4-7,2-2-1,-1 6-1,3 2 8,3 0-5,-1 0 5,3 0-3,-4 2 1,-2 9-2,1 2-1,1 7 4,-1 0-4,-6 2 4,-4-2-2,-9 4-3,-5-4 3,-2 0-2,-21-1 2,-13-2 3,-5 0 2,-5-5 2,0-5-3,3-7-1,6 0-5,8 0-3,10 0-24,13-3-42,6-8-32,6-1-106,19-3-250</inkml:trace>
  <inkml:trace contextRef="#ctx0" brushRef="#br0" timeOffset="80019.4017">27054 10872 443,'0'0'414,"0"0"-284,0 0-31,0 0 17,0 0-44,0 0-53,6-3-10,1 23 10,-1 5 25,2 5-9,-2 1-3,-5-5-28,1 0-1,-2-6-2,0-7-1,0-3 0,0-4-5,4-2-19,-3-4-48,3 0-17,9 0-41,9-16-9,10-12-245</inkml:trace>
  <inkml:trace contextRef="#ctx0" brushRef="#br0" timeOffset="80356.5173">27403 10626 599,'0'0'110,"0"0"40,0 0 10,0 0-68,0 0-1,0 0-41,1-32-21,-1 32-17,0 0-2,0 15-4,0 4 1,0 7 24,0 6 0,0 3 18,0 0-14,0-2-9,2 0-2,2-2-9,2-4-11,1-2 0,1-8-4,0 0 0,-1-8-1,2 1-5,5-4-9,1-2-14,4 3-26,5-7-47,2 0-16,-3 0-63,-2-7-150,-10-6-199</inkml:trace>
  <inkml:trace contextRef="#ctx0" brushRef="#br0" timeOffset="80545.3833">27375 10875 839,'0'0'120,"0"0"-36,0 0 20,0 0-38,0 0-55,86-20-11,-30 18-15,3 0 6,-2 2-35,-10 0-54,-6 0-69,-8 0-162,-7 0-189</inkml:trace>
  <inkml:trace contextRef="#ctx0" brushRef="#br0" timeOffset="81466.6395">28358 10714 894,'0'0'150,"0"0"-100,0 0 43,0 0-5,0 0-67,0 0-21,-3 35 0,3 2 30,0 6 12,0 0 2,0-1-26,0-1 8,-3-7-8,-3-2-5,-1-6 0,0-3-11,1-9 0,3-5-1,0-2 1,2-7-1,1 0 4,0 0 11,0 0-2,-2-7 20,1-12-9,-1-12-25,1-6-7,-2-5-1,-1 3 4,1-4-6,0 0-8,1 3 10,2 5 4,0 3-2,0 4 5,12 5-15,-2 2 10,4 4-4,4 2-1,2 1 8,7 4-5,4 0-5,2 5 3,2 1 10,-1 4-3,-1 0-3,-3 0 1,-7 5 2,-6 6 0,-5 6-13,-11 5 5,-1 6-6,-8 5 0,-17 1 13,-4-5 0,-4 0 4,3-9-2,2-4 2,1-3 5,2-5-4,5-5 5,8-1-5,6-2 0,6 0-1,0 0-1,0 0 1,0 0 6,0 0-6,0 0-2,0 6-1,0 4-2,0 4 5,5 9 0,2 4 13,6-1-7,0 5-2,2-2-4,4-3-5,6-3-16,5-3-27,7-3-54,6-5-67,2-5-57,0-7-94,-3 0-108</inkml:trace>
  <inkml:trace contextRef="#ctx0" brushRef="#br0" timeOffset="82344.8443">28915 11027 362,'0'0'308,"0"0"-151,0 0-3,0 0-10,0 0-32,0 0-55,-44-49-22,11 49-6,-6 0 4,1 6-3,6 8-14,11 6-16,6-2-6,9 3-8,6-2-11,0-2-15,6 0 15,13-8-16,5-5 16,5-4 12,2 0 7,0-9 3,-4-2 3,-7-2 8,-6 7 28,-9-2 3,-4 8 7,-1 0 30,0 0-43,0 0-8,0 0-12,0 0-13,0 14 0,10 3 0,6 2 0,5 1-3,9-4-11,1-6-15,6-6-20,-3-4-18,-2 0 5,-1-20 6,-4-13-2,-2-7 7,-4-10 44,-1-6 5,-5-7 2,-5 9 5,-4-3 18,-5 11 21,-1 10 22,0 2-18,0 15 18,0 2 1,0 9-8,0 3-14,0 5-7,0 0-14,0 0-24,-1 0-3,-2 22-19,-2 11 22,-2 11 6,4 2 5,2 3-7,1-3 6,0-2-4,4 1-1,12-4-2,5-2-3,3-3-1,8-5-5,3-6-16,4-8-9,0-5-5,4-7 8,-3-5 7,-1-1 0,1-18 17,-4-8-3,-3-6-3,-5-3 10,-8 0 0,-7 7 3,-7 4 3,-6 6 12,0 6 10,0 3-7,0 4 0,-1 6 5,-2 0-12,0 0-14,-6 3-11,-5 14 6,-3 11 5,0 3 22,2-1-15,8-1 2,5-2-8,2-1 6,0-4-5,15-1-2,8-3-2,7-7-5,11-3-39,5-6-25,7-2-47,0-10-21,-5-19-73,-3-5-224</inkml:trace>
  <inkml:trace contextRef="#ctx0" brushRef="#br0" timeOffset="82659.8775">29173 10789 723,'0'0'310,"0"0"-276,0 0 37,0 0 39,0 0-75,0 0-35,111-13-10,-41 13 10,10 0 2,0 0-2,-1 3 5,-12 4-4,-14 0-2,-11-1-2,-12-2-14,-3 5-21,-5-2-45,-4 0-54,-3-1-191,-4-5-246</inkml:trace>
  <inkml:trace contextRef="#ctx0" brushRef="#br0" timeOffset="85088.3518">30359 10939 23,'0'0'153,"0"0"-79,0 0 38,0 0 12,0 0-38,0 0-29,0 0 21,-4 0 21,4 0-40,-2 0 14,1 0-16,1 0 8,-2 0-25,2 0 16,-1 0-9,-1 0-3,1 0-5,1 0-19,0 0 0,0 0-10,0 0 1,0 0-5,0 0-4,0 0 2,0 0 0,0 0-4,0 0 1,0 0 1,0 0-2,6 0-1,12 0 1,10 3 9,8-3 0,3 2-2,1-2-5,4 0 0,0 0-4,-2 0 2,-5 0 0,-7 0 2,-9 0 1,-8 0 1,-8 0 3,-4 0-5,-1 0 3,0 0-5,0 0-6,0 0-39,0 0-21,0-5-33,0 1-75,0-3-151,-12-2-79</inkml:trace>
  <inkml:trace contextRef="#ctx0" brushRef="#br0" timeOffset="85397.8041">30574 10816 585,'0'0'94,"0"0"28,0 0 13,0 0-31,0 0-55,0 0-3,-7-17-11,10 17-15,9 0-7,5 0 17,3 3 1,-2 8-7,-2 5-13,-2 6 3,-1 2-8,-4 3 1,-5 2-5,-4 1 8,0-2-10,-1-2 0,-14-6 0,-6-5-2,-1-1 2,1-4-5,3-4-7,5-2-13,11-4-56,2 0-63,19-4-86,22-19-474</inkml:trace>
  <inkml:trace contextRef="#ctx0" brushRef="#br0" timeOffset="85958.338">31093 10727 704,'0'0'247,"0"0"-179,0 0 22,0 0-1,0 0-60,0 0-29,-4 0-11,4 22 11,9 15 22,1 3 5,-4 5 11,-4-2-3,-2-2-14,0-4 7,-11-2-17,-5-5 1,1-3 1,-2-7-13,5-5 0,4-5 6,3-5 0,4-5-6,1 0 1,0 0 5,0 0 18,0-8 7,0-14-22,0-6-9,3-1-4,7 0 2,0 5-5,1 2-5,2 7 11,4 2-4,5 0-3,6 7 1,4 0-11,1 6 8,-2 0 4,-6 3-1,-4 17-2,-6-1 5,-6 9 4,-3 1 5,-6 0 5,0-2-10,-3-1 5,-18-3-2,-7-3 2,-8-1-1,-9-8-4,0-2 0,4-9-12,11 0-45,13 0-8,14-6-50,3-17-141,20-4-530</inkml:trace>
  <inkml:trace contextRef="#ctx0" brushRef="#br0" timeOffset="86299.2074">31668 10774 195,'0'0'758,"0"0"-680,0 0 6,0 0 18,0 0-60,0 0-42,4 0-13,-4 29 13,-6 14 16,-8 5 26,-2 2-15,-1 3 1,-2-6 14,0-1 4,-1-4-20,1-6-4,-2-2-13,5-1-4,1-6-3,3-4-2,3-3-3,2-7-19,2-1-37,4-5-38,1-6-12,0-1-92,17 0-150,16-13-175</inkml:trace>
  <inkml:trace contextRef="#ctx0" brushRef="#br0" timeOffset="86738.9469">32174 10972 803,'0'0'190,"0"0"-139,0 0 30,0 0 1,0 0-54,-87-33-20,63 33-4,-3 0 2,4 3-6,4 7-1,1 2 1,6 2 0,3-3-1,5 1 1,4 5 0,0 5 2,22 2 5,17 5 16,3 1-13,3 3 2,-4-4-7,-8 1-4,-5-2 3,-10-9-3,-4 1-1,-7-5 0,-5-5-2,-2 1 0,-6-4 2,-18-2 0,-15 3 4,-12-8 1,-2 0 1,0 0-2,10-14-4,13-5 0,11 3-11,10 2-44,9 1-83,0 3-164,16 6-478</inkml:trace>
  <inkml:trace contextRef="#ctx0" brushRef="#br0" timeOffset="88877.3898">25415 12134 560,'0'0'109,"0"0"-107,0 0 14,0 0 77,0 0-59,0 0-28,-17-37-5,17 34 7,0 1 6,-1 0 24,-1-1 12,-2 1 1,1-1 12,-2-1-23,1 1 17,-4 0 0,-2 2-19,1-2-12,-2 3-14,1-3 4,4 3-11,0 0-3,3 0 0,0 0-2,3 0 1,0 0 2,0 0-3,0 0 0,0 0 1,0 0 7,0 0-1,0 0 10,0 0 6,0 0-6,0 0 1,5 0-11,15 0 18,15 7 4,10-1-5,13-2-7,8-1-3,6-3-8,3 0 0,-2 0-5,-7 0-1,-13 0 0,-11-3 1,-13-1-1,-16 1 0,-6 3-2,-7 0 6,0 0 1,0 0 5,0 0 0,0 0-10,0 0 0,0 0-16,0 0-23,-4 0-14,0 0-36,-4 0 12,-1 0-83,-4 0-102,-2 0-289</inkml:trace>
  <inkml:trace contextRef="#ctx0" brushRef="#br0" timeOffset="89379.4727">25829 11889 216,'0'0'674,"0"0"-622,0 0-23,0 0 99,0 0-14,0 0-42,-16-10-45,15 10 18,-1 0 5,1 0-1,1 0-5,0 0-14,0 0-7,0 0-14,0 0-9,0 0-4,0 0-1,10 7-7,9 7 12,10 8 1,2 3 2,3-3 1,-2 3-3,-4-1-1,-1 2-1,-2-2-4,-6 0 5,-5 1 0,-8-2-7,-6 0 2,0 1 0,-24 2 5,-9 1 2,-9-1-2,-4-6 9,0-1-9,1-5 0,4-1-4,9-6-18,13 0-34,10-5-33,9 1 7,1-3-88,26 0-101,14 0-99</inkml:trace>
  <inkml:trace contextRef="#ctx0" brushRef="#br0" timeOffset="90352.784">26563 11900 107,'0'0'231,"0"0"-150,0 0-1,0 0 55,0 0-17,0 0-16,76-54-21,-70 48-14,-3 5-21,-1-2-1,-2 3 13,0 0-25,0 0-4,0-3-11,-3 3 4,-9-3-5,-5 3-15,-5 0 1,-2 0 3,5 0 6,2 0-7,5 0-4,2 6 0,3 4 0,2 4-1,2-5-1,3 8-2,0 0-1,3 2 4,16 3 0,8 3 5,6-3-5,4 2 4,1 0 1,-1-1-5,-6-3 5,-7-1-5,-6-3-1,-11-2-1,-5-2 0,-2 5-1,-2-4 3,-18 3 8,-10-1 5,-4-3-1,-2-5-8,3 0-4,3-4-1,6-3-1,8 0-8,2 0-26,11-10-44,3-7-87,8-2-247</inkml:trace>
  <inkml:trace contextRef="#ctx0" brushRef="#br0" timeOffset="91383.3114">26894 12065 880,'0'0'179,"0"0"-152,0 0 42,0 0 9,0 0-61,0 0-17,0 17 0,0-2-4,6-2 2,9-2-4,2-1-30,3-4-10,0-2-3,-2-4 18,-2 0 20,-2-10 4,-1-4 7,-3-3 17,-2 2-10,-3 2 28,-2 3 16,-3 3 1,0 3 12,1 4-30,2 0-6,-3 0-19,3 0-9,0 4-11,0 19 11,3 6 0,-5 11 12,-1 3 2,0 2-7,0-1-2,-10-4 0,-5-8 1,0-5-4,-3-8-1,0-2 5,-1-6 0,3-6-6,2-5-15,5 0-15,6-19-2,3-14-16,6-9-77,22-8-4,8 7-21,3 4 8,0 6 54,-2 5 70,-3 6 9,-2 2 9,-6 4 21,0 3 68,-7 6 30,-1 0-21,-3 7-22,-2 0-18,-1 0-13,-1 17-12,-2 5-3,-3 4-4,-5 5-5,-1-1-15,0-8 10,0-2-13,0-9-3,0-5-1,0-3-14,0-3-17,0 0-9,0-3 12,8-17 10,6-5-21,2-2 5,3 3 31,-2 3 4,-1 7 7,-4 6 11,-4 4 25,-2 4-2,2 0-13,-2 0 3,4 1-17,1 12 16,-2 4-10,1-1-12,-4 0-2,0 1-6,-3-7-6,0 1-13,-1-8-17,-1-1-38,1-2 9,5 0 17,2-8 22,6-14-8,4-3-46,2-3 80,0 6 0,0 3 23,-3 8 42,-6 5 8,-6 5-10,-2 1-10,2 0-16,0 4-3,0 15-3,2 8 4,-2 2 4,2 4-16,0 4-6,-2-7 6,2-4-23,0-2 0,-3-12-20,1-2-37,-3-6-30,1-4-73,1 0-111,2-23-172</inkml:trace>
  <inkml:trace contextRef="#ctx0" brushRef="#br0" timeOffset="91863.1149">27961 11850 873,'0'0'114,"0"0"-31,0 0 28,0 0-50,0 0-38,0 0-21,4 46 20,-1-3 25,-3 4-26,0-2-6,0-5-12,0-7 6,0-3-4,0-10-3,-3-4-1,0-13 1,2 0 0,1-3-1,0 0-2,0 0 2,0-5 13,0-16-14,7-6-16,8 1 4,0 4 2,4 9 4,2 2 0,2 8-6,4 3 3,1 0 4,-4 0 2,-2 17 3,-4 5 0,-3 5 4,-8 2 0,-5 4 5,-2 0-5,-5-7 2,-12-4 2,-1-7 0,-3-5 2,2-3 14,5 0-24,5-7-1,4 0-33,5-3-18,0-21-25,8-2-134,16-8-189,12 1-121</inkml:trace>
  <inkml:trace contextRef="#ctx0" brushRef="#br0" timeOffset="92148.8327">28472 12068 692,'0'0'248,"0"0"-204,0 0 41,0 0 22,0 0 4,0 0-60,-53 95-24,48-69-1,5-2-23,0-4-3,12-1-9,9-5-16,4-8-1,4-2-2,-3-4 11,0-4-3,-8-11 6,-8-9 9,-7-3 3,-3-3 1,-7 1-1,-14-1-2,-3 5-9,3 4 5,8 1-13,10 4-74,3-1-98,13-3-227</inkml:trace>
  <inkml:trace contextRef="#ctx0" brushRef="#br0" timeOffset="92387.8392">28800 11800 810,'0'0'207,"0"0"-133,0 0 25,0 0-42,0 0-42,0 0 17,-20 113 29,9-57-14,5-3-14,0-3-9,3-2-2,0-8-14,0-2-6,0-3-2,-1-8-2,-1-2-21,2-5-31,1-3-48,2-4-74,0-9-153,19-4-407</inkml:trace>
  <inkml:trace contextRef="#ctx0" brushRef="#br0" timeOffset="94103.4053">29108 12045 632,'0'0'469,"0"0"-402,0 0-29,0 0 18,0 0-31,0 0-19,-30 67 33,15-25 2,3-3-12,3-2-12,0-5 0,3-5-11,3-4-1,0-6-5,2-7 0,-1-3 1,1-7 0,1 0 4,0 0-1,0 0 12,0-14 10,0-13-16,6-12-10,4-4-7,2-1 6,-1 5-2,-2 3-6,-1 4 9,3 4 0,-2-1-6,4 3 6,1-1-1,2 4 1,2 0-9,3 3 6,3 4-17,1 2 10,2 8 3,-1 1-5,-3 5 1,1 0 6,-5 0 2,-4 11-7,-3 9 4,-6 3-3,-3 4-2,-3 3 5,-3 0-2,-15-4 6,-4-3-2,0-4-3,-4-5-1,4-5 7,5-4 0,4 0 1,7-5-4,6 0 4,0 0 0,0 0 1,0 0 2,0 0 0,0 0 13,0 0-7,0 0-9,0 4 0,0 2-12,0 4 12,0 7 0,0 6 21,0 0-18,5 3-1,4-2-2,5-2-5,5 2-32,6-7-35,5-5-66,4-5-10,8-7-59,-1 0-55,2-7-36,-7-5 142,-9-9 107,-7 4 49,-10 2 200,-6 2 83,-4 4-81,0 1 14,0 4-59,-10-1-63,-5 0-22,-5 2-25,-7 3-7,4 0-8,1 0-8,3 0-19,5 11-5,1 1-7,5 2-8,5-1-25,3 1-25,0-2-7,3 1-28,12-6 32,1 0 2,1-4 40,-5-3 26,-5 0 12,-2 0 56,-5 0 6,0 0-8,0 0 13,0 0-17,0 0-25,0 6-20,0 1-16,0 6 3,2 3 3,9 1 6,8 3-13,3-3-6,7-4-20,4-9-10,0-4-20,0 0 0,-3-17 16,-2-12 14,-3-12 22,-2-8-6,-8-6 2,-4 1 8,-5 1 9,-6 4 24,0 6 7,0 0 10,0 6 3,-1 8-17,-1 5-13,2 11 33,0 6-15,0 1-5,0 6-11,0 0-15,-1 0-10,-2 0-5,-3 20-16,-6 10 21,0 13 18,-1 2 2,4 2-4,4-3-10,5-2-2,0-3 0,0-2-1,6-1-3,10-6-2,6-7-9,3-3-8,2-7-7,-2-4-8,-3-9-6,-4 0 13,2 0 15,-4-16-2,1-10 9,-2-7-11,-2 0 11,-6 6 5,-4 10 0,-3 7 31,0 7 7,0 0 0,0 3-18,0 0-5,-4 3-13,-7 14-1,0 8 11,-1 4 7,5 0-14,7 0-1,0-2 5,0-1-9,14-4 0,8-5 0,11-2-1,6-5-25,9-4-18,1-6-81,0 0-43,-4-20-111,-12-10-308</inkml:trace>
  <inkml:trace contextRef="#ctx0" brushRef="#br0" timeOffset="94323.4285">29765 12064 370,'0'0'542,"0"0"-481,0 0 9,0 0 10,0 0-30,0 0-47,129-10-1,-65 10-4,-1 0 0,-2 0-34,-3 0-60,-3 0-129,-4 0-293</inkml:trace>
  <inkml:trace contextRef="#ctx0" brushRef="#br0" timeOffset="95507.2022">30447 12285 442,'0'0'288,"0"0"-196,0 0-36,0 0 69,0 0-49,0 0-30,0 0-15,0 0 11,0 0-4,14 0 4,8 0-9,6-3-4,4 0-13,2 0-5,5-4 1,0 4 2,-1-1-13,1-1 1,0 0-1,-6-1 1,-5 0-4,-5-1 1,-6 4-8,-3 0-11,-4-1-20,-1 2-14,0-6-55,1 1-41,0-6-220,-4 0-181</inkml:trace>
  <inkml:trace contextRef="#ctx0" brushRef="#br0" timeOffset="95859.5132">30794 12065 794,'0'0'104,"0"0"-35,0 0 38,0 0-34,0 0-23,0 0-19,-7-1-17,7 1-4,2 7-3,16 9 15,7 11 12,8 2 4,3 1-21,-2 3-3,-6-2-11,-7-2 0,-9 1-2,-7 0-1,-5-5-4,0 2 3,-24-4 0,-15-2-3,-13-9 4,-2-2-2,-3-7-17,8-3 6,12 0-27,15-9-38,16-8-61,6-7-171,26-1-367</inkml:trace>
  <inkml:trace contextRef="#ctx0" brushRef="#br0" timeOffset="96714.1604">31421 12143 299,'0'0'210,"0"0"-151,0 0 24,0 0 57,0 0-76,0 0-11,3-22 0,-3 21-25,-9-5 1,-5-1 15,-3 1-12,-4 2-5,-4-1 26,-2 3-8,-3 2-17,3 0 6,2 0-15,3 0-8,5 0-2,7 4-9,4 2 0,6-2-1,0 4 1,0 1-3,0 4 6,16 4-6,7 3 6,8-1-2,6 4-1,5 1 3,0-1 1,-2-1-4,-7 1 3,-5-2-3,-7-1 0,-3 0-1,-9-3 1,-3-8 0,-5 1 0,-1-4 1,0-3 5,0-2-1,0 1 1,-10 1 4,-4 2-5,-7-2 2,-5-3-7,-4 0-6,-2 0-2,7-11-9,1 2-4,9-1-1,5 0-4,0 0-22,3 1-47,4-2-7,3-3-44,0 2-95,16 2-214</inkml:trace>
  <inkml:trace contextRef="#ctx0" brushRef="#br0" timeOffset="107302.9435">31277 12025 534,'0'0'173,"0"0"-124,0 0 5,0 0 44,0 0 15,0 0-44,8-20-29,-8 20-15,0 0-8,0 0-7,0 0-1,0 0-6,0 3 1,0 17 3,0 7 12,-5 10 11,-4 5 8,-2 8-29,-2-1 0,-1 4 0,4-3 5,-2-3-7,6-2-7,0-9-3,1 0 3,4-8 6,-3-6-6,2-5 0,1-8-4,-1-2 4,2-7-3,0 0 3,0 0 1,0 0 12,0-7 4,6-16 5,11-9-22,5-8 0,3-3-3,1-3 1,1 2-2,-2 11-4,-1 3-4,-2 7 7,-1 4 0,1 3-2,4 2-2,0 7-8,1 2 7,0 5 6,-3 0 3,0 0-5,-3 9-9,-5 8 2,-2 6 8,-7 3 1,-5 3 3,-2 5-2,0-2 2,-20-1 1,-5-2-2,-7 0 2,-3-8-4,2-2 2,2-8 2,4-4 0,9-2-2,5 0-3,7-3-24,6-2-14,0 0-13,1 0-16,21 0-47,14-9-76,12-6-52,8-4-53</inkml:trace>
  <inkml:trace contextRef="#ctx0" brushRef="#br0" timeOffset="108593.17">31903 12366 364,'0'0'259,"0"0"-84,0 0-66,0 0 39,0 0-71,0 0-31,-43-20-16,9 20 1,-1 8-11,4 6 6,7 6-26,8 0-2,2 0-11,8-1-3,3-2-26,3-4-17,0-6-12,0-4 30,18-3 30,6 0 6,3-20-3,4-3 6,-4 0 2,-3-3 0,-5 6 17,-7 6 22,-6 7 7,-4 1 19,-2 6 4,0 0-21,0 0-22,0 0-12,0 0-14,0 0-5,0 0 4,0 0-7,0 10-12,1 3 8,8 1-24,5-4-16,2 0 1,4-3 10,2-7 7,5 0 8,-1 0-12,4-7 14,-6-6 12,-4-4 12,-3-4 16,-3-1 17,-2 2 8,-5 1 6,-4 5 26,-1 7-7,-2 1-20,0 6-1,0 0-2,0 0-36,0 0-7,0 0-21,-3 10 3,-6 7 14,3 2 2,0 4-2,6-3-7,0 0-6,0 0-3,7-4-15,4-6 2,-1-3-6,3-4 16,0-3 8,1 0 1,3 0 8,2-14 4,-1-1 2,-2-4 2,-2 2 18,-4 2 0,-4 5 12,-1 5 19,-5 4-13,0 1-8,0 0-3,0 0-7,0 0-20,0 0-2,0 0-12,0 11 2,0 4 12,0 7 0,0-3 0,0 1 0,0-1-6,15 1-5,6-1-17,6-5-11,5-4-17,6-6-13,3-1-1,3-3 13,0 0-59,-2-5 20,-6-4 55,-8-4 41,-10 1 16,-7 1 48,-8 5 36,-3-5 16,0 5-24,-8-1-33,-13-2-4,-5 1-22,-7 6-4,3-2-4,6 4-11,9 0-11,12 0-3,3 0-24,0 4-18,9 9-7,13 0-10,10-7-3,7-3-9,4-3 4,-2 0-7,-2-13 8,-6-9 46,-7-2 20,-7 2 24,-9-3 74,-7 0 11,-3 5-21,0-4-6,0-1-10,-7 1-25,1-1 7,1 3-18,5 0-8,0-1-25,0-1-3,8-3-8,9-5-1,0-1-2,1 2 5,-5 3 6,-1 11 3,-7 11 9,-5 3 22,0 3-15,0 3-19,-12 26-7,-16 27 7,-11 23 21,-5 17 2,3 13-21,3 1-2,4 4-14,1-3-23,5-7-34,6-11-37,7-17-40,4-20-98,7-22-391</inkml:trace>
  <inkml:trace contextRef="#ctx0" brushRef="#br0" timeOffset="126235.9664">6988 5390 269,'0'0'131,"0"0"-50,0 0 0,0 0-55,0 0-25,0 0 0,0 0 2,0 0 13,0 0-4,0 0-8,0 0 13,0 0 6,0 0-1,0 0 8,0 0 5,0 0-9,0 0-3,0 0-10,0 0-10,0 0 11,0 0-14,0 0 3,0 0 3,0 0-6,0 0 2,0 0 4,0 0-6,0 0 0,0 0 11,0 0-11,0 0 1,0 0 2,0-4 20,0 1-23,6-2 6,7-3-5,-2-1-2,5 0 0,-1-1 0,3 2 0,-3 1 0,4 0 2,-5 1 1,-1 2-1,-4-1 0,4 0 0,-4 2-1,-1 2 0,1-1 2,-2 1-2,2-1 0,0-1-2,6 3 2,3-4 0,9 0-2,6 3 4,-2-4-2,2 2 0,0-2 0,-1-1 2,-2 3 1,-3 0 3,-3-2-2,3 1 2,-5 0 0,2 0-2,0 0-1,-3 1-3,1 1 0,2 1 0,0-1 0,3 1 0,4 0 2,-1-1-3,0 2 1,-2-1 0,2-1 0,-3 0 0,-2 2-1,5 0 1,-2-3 0,5 3 1,0 0-1,-2 0-5,2-2 5,-6 1 4,1-1-4,-4 1 0,-3-1-1,3 0 1,-2 2 0,-1 0 0,-3 0 0,3 0 0,1 0 2,1 0-2,2 0 0,5 0-2,1 0 3,5 0-1,1 0 2,-4 0-2,-2 0 0,-1 0 1,3 1-1,-1-1 2,6 1 0,1 2-2,4 0-4,-4-1 4,7 1-2,-4 1 4,7-1 5,-1-2-7,-2 0 4,-7 1-3,0-2 4,-5 1-1,-4-1 0,3 0-2,-2 0 2,3 0-3,2 0 2,0 0 4,-2 0-3,2 0-3,-3 0-1,-3 0-3,1 0 1,2 0 1,-3 0 1,1 1 1,-1 0 1,4 1-2,-3-2 0,-1 1 6,0-1-6,1 0 11,-5 0-11,4 0 2,-2 0 2,2 0 0,-2 2-4,5-2 2,7 2-1,-4-2-2,0 0-1,1 0 2,-4 0 5,-3 0-5,4 0-1,3 0 1,-1 0 8,-3 0-6,-1 0-1,0 0-1,-2 0 1,-2 0 0,-4 0 1,1 0 2,1 0-3,1 0 6,-2 0-6,2 0 4,1 0-1,-4 0-4,1 0-4,1-2 4,1 0 1,4 1-1,-4-1 1,2 1 1,3 1-2,1-1 0,0 0 1,2 1 0,-2 0 0,0 0 1,-1 0 0,-3 0-1,1 0-2,-5 0-1,5 0 2,-6 0 0,6 0 2,0 0-2,-2 0 0,2 0 0,0 0 0,1 0 0,2 0 0,4 1 2,-9-1-2,5 1 4,0 2-8,-5-2 5,2 1-1,-4 1 2,-1-1-2,-1-1 0,1-1-2,2 2 5,-6 1-3,6-3 0,-7 1 1,3 1-3,-5-1 2,0-1 0,1 0 1,-1 4-1,3-1-2,-3-3 1,0 2 1,1-1 0,-3 2 1,4-2-1,-2 4 1,6-3-2,-2 3-2,-1-1 3,0 2 0,0-1 1,-2 1-2,-1 0 1,0-1 0,0 1 0,-7 0 0,5-1 0,-3 1-1,0-1 1,4 5 0,-2-3-2,2 3 2,-1 0 0,0 0 0,-3 2-4,4-1 4,-5-1 0,-2-1-1,-1 2 2,-1-2-1,-2-1 0,1 1-5,-4 1 3,3 2 0,-3 3 2,3 0 0,-3-1 0,1 0 0,-1 1-1,2-2 4,-2 1-3,0 0 0,0 0 0,0-2 0,-3 1 0,3 1 0,0 1 0,-3-1 0,3 2 0,-3 0 0,0 1 0,0 0-3,0 2 3,0-2 0,0 2 0,0-2 0,0-3 0,0 4 3,0-2-3,0-2 0,0 0 0,-3-1-2,-3 0 2,3-1-1,-3 2 1,-3 1 1,0-3 2,0 2 0,-4 2-3,4-2 0,-5 0 0,1 1 2,1 4-1,-5-5 0,4 6-1,0-6 0,4 1 1,-4-2-1,2-2 0,5-1 0,-3-1 0,0 5 1,-3-3 0,0 0 1,-1-1 5,-3 2 7,2-4-5,-1 1-4,0 0-1,3-1-3,-4 1 2,-1-3 0,1 4-3,-2-3 0,-6 0 0,2 1 3,-2-1-3,3 0 3,0 0-3,-1-2 3,2 3-3,1-2 1,0-1-7,2 1 8,-5 0-3,-5 1 1,-5-3 0,-3 2 2,-1-3-2,-3 1 0,2 0-1,6-3 1,4 0 1,-2 1 1,7 1-4,-2-3 2,5 1 0,1-1 1,0 0-1,0 0 1,-6 0-1,-1 0 0,-5 0-2,-3 0 2,2 0 2,4 0 0,-2 0 0,3 0-2,0 0 0,0 3 0,-4-3 0,6 0 0,-3 0 0,0 0-3,5 0 3,-8 0 1,2 0 1,-2 0-2,0 0 4,2 0-4,-2 0 3,-3 0-3,5 0 0,-2-3 0,-1 3 2,1-1-2,0-1-1,2 1 1,-5-2 0,3 2-1,-4 0 1,-2-1 0,-3 1 0,-1-1 0,4-1-3,5 2 1,4 0 2,-3-1 1,6 1-1,-6 1 0,-4-2 3,7 2-3,-3-1 0,2 0-1,1 1 1,0-2 0,-1 2 0,-2 0 2,-2-1 0,3-1-2,-1 2 0,2 0 0,-2 0 0,0 0 0,-1 0-1,1 0 1,-3 0 0,5 0 0,1 0 0,5 0 0,-1 0 1,1 0-1,1 0 1,-4 0-1,-1 0 1,-1 0-1,2 0 0,-2 2 0,2-2 1,-2 1-2,-1-1 6,-5 2-4,3-2-1,-1 0 0,1 0 0,-3 0 0,2 0 0,-2 0 0,-3 0-3,0 0 6,-1 0-4,0 0 2,-2-2 0,3-1-1,-4 1 0,1 2 2,5-3-2,1 3-1,0 0 0,5 0 1,-2 0 0,-3 0 1,1 0 1,0-1-2,-1 1 0,3 0 1,-1-2-1,1 2 0,5-1 0,-2-1-1,4 1 3,0-2 0,5 1 7,-6 0-8,2-1 4,-1 0-4,1 2 5,-2-2-5,2 1 6,-5-3-4,-2 3 6,-3-1-8,-1-1 2,3 3 3,2-1-4,-1-1 0,4-1 4,-5 3-4,3-2-2,-4 1-7,1 2 7,3 0 0,5 0 2,4 0 0,0 0-2,-1 0 2,2-1-2,-5 1 0,5-3-1,-5 3 1,6 0 0,-1-3 0,-2 3 1,7-2 1,-3 0-2,3-1 3,-4 1 1,2-1-3,-2-1-1,-2 3-1,0-3 1,0 1 1,0 0 3,2 0-4,4 0 0,3 0 0,-1 1 1,-1-1 2,2 1 1,-1-2 4,-2 1 2,1-2-1,-2 2-5,-2-1-3,0 0-1,-3-2 0,-4 3-3,-2-4 3,-3 3 0,2-2 0,2 2 0,1-2 0,1 3 2,3-1-2,-1-3 0,1 4 0,6-3 1,-3-2-1,5 5 2,-1-3 1,5-2-3,-1 3 1,-2-3 6,3-1-1,-2-2 4,-2 1-6,1-2-4,0 0 0,-1 0 0,-4 0 0,5-1 1,-1 2 0,1 1 0,3 1 3,3-2-3,-6-1-1,3 2 0,0 1 3,0-5-1,0 1-2,-1-1 1,2 2-1,-1 1 0,0 0 2,0 2 0,-1 1-2,4-1 2,0 1-2,0-2-3,0-4 3,0-1 3,3-2 0,0-2-3,-3 2 0,3 0-5,-2 2 6,-1-1-1,2 2 1,-1 3 1,-2-1-2,4 3 0,0 0 0,0 1 1,0-2-2,0-2 0,0 0 1,0 4 4,4 1-4,-1-1 0,0-1 0,-1 7 0,-2-5 1,3 2-1,0 0 1,0-2-2,0 4 1,0-4 0,0 0 1,4-3-1,-4-2 1,3 2 1,0 2-2,-3 2 0,2-1 0,-5 4 1,0 0-1,4-1 1,-4 2-1,0-3-1,3 2 1,0 1 0,3-5-1,0-1 1,0 0-1,4-1 0,-2 0-1,1 2-1,-3 1 2,1 1 1,-4-2-1,3 3 1,-3 1-1,2-2 0,-2 1-2,4-1 1,-1 0 0,6 0-3,1-5 1,1 3-2,2-3 3,-1 1 2,-4 2-1,2 0 2,-7 1 0,0 1 0,0-1 0,-2 4 0,-1-1 0,0 1 0,-1-1 0,-2 2 0,1-2 0,-1 3 0,0-1 0,0 1 0,0-3 0,0 3 0,0 0-2,0 0-1,0-1-5,0 1-22,0 0-51,0 0-57,0 1-206,0 4-166</inkml:trace>
  <inkml:trace contextRef="#ctx0" brushRef="#br0" timeOffset="129222.2537">7034 6207 164,'0'0'79,"0"0"-39,0 0-6,0 0 78,0 0-34,0 0-4,0 0-48,6-31-15,-3 24 2,0 0-3,3-1-10,1 2 7,-2-1-7,-2 3 0,0-1 5,-3 2 8,3 2 32,-3 1 2,0 0 8,0 0-38,0 0-17,0 0 1,0 0-1,0 0-1,0 0-3,0 0 2,0 0 0,0 0-10,0 0 8,0 0 1,0 3-3,0 8 5,-3 8 1,-5 2 0,-5 9 4,-2 0-1,-1 6 12,-4 3-3,1 4 1,-2 0-1,3-1-10,0-1 5,3 1-5,-1-5-2,4-1 2,0-1 3,3-4-4,0-2 3,-1 2 2,2-4 4,-1 7 12,-1 3 1,-2 4-20,-2 4 4,-2 1 8,1-4-8,3-4 0,3-4-7,0-5 0,2-2 0,4 0 4,-3-2 0,0 3 2,1 0-2,-2 0-2,1 4-2,-3 6 10,0 3-3,-4 9-2,-1 4-1,-5 7 7,-2 3-4,0 2-2,2 0 2,5-8-5,4-2-2,7-10 0,0-5 1,3-2 0,0-2 0,-3 0-2,3-5 2,0 7 1,0-6-1,0 1-1,0 5 0,0-5 0,0 2 4,0 0-4,0-3-5,0 4 5,0-6 0,6 1 1,7-2 2,-1-5-2,3-2 1,0-5-2,3-3 2,3-2-2,3-1 0,4-4 0,2-2 0,9 2 5,2-5-2,6 0-3,2-3-2,9 0 2,0 0 2,3 1-2,-1-1 1,4 2-2,2-2 1,1 4 0,2 2 2,-1-2-1,4 2-1,1 2 0,0-3 6,0 6-5,3-5 2,-6 5 0,2-2 6,1 1-5,0 0 12,3 0-16,0-3 12,-3 0-8,-1-2-4,-2 1 7,3-2-5,-3 3-2,-1-7 2,-2 6-2,0-5 2,0 2-1,5-3 0,-1 0 1,-2 0 2,-2 0-4,2 0 1,-1 0 2,-2 0-2,1 0-1,-6-4 0,-4-2 5,-5-1-5,-4 3 0,1-2 0,-1-1 0,1 1 1,0-3 6,-4 2-3,4 0 0,-1-1-2,1-3 0,-1 5-1,1-3 0,-3 1 0,-1 3 6,1 0 0,-1-2-1,1 0-2,-1 1-2,1-1 3,5-3-2,1 4-2,5-1 1,1 4 0,-3-1-4,-10 4 2,-3-3 0,-2 3 0,-1-4 5,-1 1 0,5 0-1,1 0 3,2-1-5,-1 2 1,-2-1 0,-1 1 0,-3-1-2,1 3 1,-1 0-2,-4 0 4,3 0-2,-2 0-2,1 0 0,-1 3 0,-2 2 0,5-3 0,1 4 0,-4-5-1,3 5 1,-7-2 5,3-4-3,-5 3-2,-2 0 0,2-2 0,3 1 1,-2-1-1,2-1-3,4 2 2,-1-2 1,-5 0-2,2 0 4,-3 0-4,-5 0 2,2 0 0,-2 0 1,7 0-1,-2 0 1,4 0 0,0 0-1,-1 0 2,3 0-1,0 0 1,-5 0 1,2 0-3,-3 0 3,1 0 2,-1 0 4,0 0-3,-5 0-2,2 0-1,-2 0 0,-5 0-1,-1 0 0,-3-2 0,-2 2-2,-2 0 0,1 0 1,1 0-1,-1 0 2,2-1-1,-5 1 0,-2-2-1,-2 2 0,0 0 5,-3 0 4,0 0-8,1-1-1,2 1 1,0 0-1,1 0 0,4 0 1,-2 0-2,-3 0 4,-3 0-3,0 0 0,0 0 0,0 0 0,1 0 2,-1 0-2,2 0 0,-2 0-1,3 0 1,0 0-1,1 0 2,2 0-2,0 0 1,3 0-3,-3 0 2,0 0 1,0 0 1,-2 0 3,1 0-4,1 0-4,1 0 3,-4 0 0,-3 0 0,0 0 1,-2 0 0,1 0 0,-2 0 1,0 0-2,0 0 1,0 0 0,0 0 1,0 0-1,0 0-4,0 0-3,0 0-5,0 0 1,0 0 1,0 0-12,0 0-10,0 0-14,0 0-19,-3 0-3,-9 1 1,-1 1-15,-3-1-15,-1-1-39,-6 0 33,4 0-73,-6 0-59</inkml:trace>
  <inkml:trace contextRef="#ctx0" brushRef="#br0" timeOffset="130076.3681">12574 8376 320,'0'0'153,"0"0"-137,0 0 7,0 0 21,0 0 10,0 0 1,0 0 18,-6 0 7,6 0-21,0 0 6,0 0-16,0 0-20,0 0-2,0 0-15,0 0-10,0 0-1,0 0-1,0 0 0,0 0 3,0 5-3,12 4 0,8 3 19,6 3-9,4-1-6,1 3 4,2 0 6,-3-1-4,1 0-6,-1 3-3,0-1 2,-4 2 1,0 0-4,-8-1 0,0 1 0,1-3-2,-9-1-4,2-6 3,-1 2 1,-2-4 0,0-3-2,-3-1 4,4 1-3,1-2-1,-8-3 1,3 2-8,-6-1 5,4 1-1,-4-2 6,0 0-2,0 0 0,0 0-1,0 0-2,0 0 5,0 0 1,0 0-2,0 0 0,0 0 2,0 0-1,0 0 0,0 0-8,0 0 1,0 0 5,0 1 3,0-1-2,-4 3 2,-5 2 3,-11 4-3,1 4 8,-11 6-8,2 1 11,-8 3-3,-4 2-5,4 1 8,-5-2 0,9-6-10,-1 1-1,7-5 0,6 0 3,1-3-4,5-1 1,5-1-7,3-4-21,-1 2-20,7 1-99,0 0-54,0-7-2,0-1-130</inkml:trace>
  <inkml:trace contextRef="#ctx0" brushRef="#br0" timeOffset="154513.8024">5004 8468 187,'0'0'131,"0"0"-98,0 0-16,0 0 67,0 0-49,0 0-16,0 0-19,0 0 0,0-1-7,0 1-18,0 0-23,0 0-96,0 0 11</inkml:trace>
  <inkml:trace contextRef="#ctx0" brushRef="#br0" timeOffset="155689.1107">4913 8422 482,'0'0'76,"0"0"-12,0 0 0,0 0 53,0 0-63,0 0 9,-33-50-36,33 43-8,0 3 5,6-2-16,9 0 4,6-2-6,6 2-1,1 3 4,5 1-6,-2 2 8,2 0-3,6 5-1,4 9 4,5 2-5,1 4-2,3 1-4,-7 1 0,-2 1-1,-4 3 5,-6 0-4,-8 4 0,-4 2 0,-6 4 0,-6-1 2,3 0 0,-3-1 5,0 0 1,10 2-3,2 0 2,3 0 4,6 1 1,7-1-1,5 0 2,0 1-6,4-1 5,6-3-3,-1-1-7,7 2 2,0-5-2,5 7-1,-2 3 3,3 0-3,-4 0 0,4 1 1,0-4-2,0-6 0,0-2 2,2-7-2,-2 0 0,8-6 5,2-2-2,4-2 1,4-1-2,-5-1-2,1 0 0,4-1 6,0-2-1,2 1 1,-1 3-6,2-4 3,0 5 0,-4-2-3,-1 2 0,-4-1 5,-1 2-5,-2-2 0,0 0 0,-6 0-3,-7-3 3,-8-2 0,-7-1 0,-2-4 0,-4 0 0,1 0 7,0 0 0,-4 0 5,-9-7 0,-3 4-3,-9-3-1,-6 3 2,-6 1 7,0 2-5,-3-3 5,0 3-5,0 0-5,0 0-7,0 0-12,0-2-19,-3-1-11,-9-4-5,-12-3-93,-6 1-28,-4-6-138,1-3-146</inkml:trace>
  <inkml:trace contextRef="#ctx0" brushRef="#br0" timeOffset="156055.4245">8069 9389 670,'0'0'199,"0"0"-125,0 0-43,0 0 22,0 0 9,0 0-11,-58-31-17,58 31-22,15 9-7,25 10-3,18 9 39,14 2-8,7 1-18,-9 2-11,-4 3-3,-14 1 2,-10-1-2,-11 3 1,-13 2-2,-15 2-3,-3 0-7,-33-1 10,-16-3 0,-12-3 2,-8-6-2,2-7 3,-6-3 0,9 4-3,12-7-7,10 2-30,18 1-57,15 1-6,9 0-45,12-1-85,37 0 54,20-6-166</inkml:trace>
  <inkml:trace contextRef="#ctx0" brushRef="#br0" timeOffset="156963.2279">9182 10000 649,'0'0'204,"0"0"-110,0 0-15,0 0-10,0 0 7,0 0-34,46-14-24,5 14 6,10 0 16,0 14-28,-7 12-9,-11 8-3,-10 2 0,-11 7-1,-8-1-3,-8 1-1,-6-2-17,0-2 14,-3-7-10,-9-8-7,-3-7 7,0-8 13,-1-9 5,2 0 2,-5-9 23,7-18-6,0-12-2,12-11 1,0-4-1,12-2-8,13 1 14,5 9 12,-2 12-10,8 5-19,-3 10-5,6 4-1,4 6-17,2 6-60,10 3-59,6 0-58,-3 0-217</inkml:trace>
  <inkml:trace contextRef="#ctx0" brushRef="#br0" timeOffset="157182.2046">10038 10067 937,'0'0'103,"0"0"-98,0 0 85,0 0 18,0 0-92,0 0-16,15-24-19,37 21-7,11 3-23,4 0-20,-4 0-60,-11 0-113,-10 5-16,-17 3-85</inkml:trace>
  <inkml:trace contextRef="#ctx0" brushRef="#br0" timeOffset="157390.1686">9862 10444 748,'0'0'130,"0"0"-116,0 0 42,0 0 43,0 0-28,124-11-29,-42-3-30,5 8-12,8-4-10,-8 3 3,2 0-28,-1 4-54,-3-3-141,-9-2-284</inkml:trace>
  <inkml:trace contextRef="#ctx0" brushRef="#br0" timeOffset="157750.1193">10811 9776 860,'0'0'75,"0"0"-2,0 0 37,-3-77-3,3 74-40,0 3-17,0 0-29,3 3-21,6 26 2,4 15 29,-4 16 4,-6 10-17,-3 6 3,0-1-6,0-3-10,0-9 4,-3-3-5,0-9 1,0 0-5,-3-4-1,3-5-5,-4-3-20,1-5-24,0-4-40,-2-7-60,8-9-78,0-14-357</inkml:trace>
  <inkml:trace contextRef="#ctx0" brushRef="#br0" timeOffset="158162.6863">11333 10118 836,'0'0'218,"0"0"-152,0 0 16,0 0 22,0 0-24,0 0-57,-112-3-20,79 44 24,6 8-10,11 0-14,13 5-2,3-5-2,9-3-6,18-10-14,1-8 7,5-14 13,0-6-4,-1-8-6,4 0 7,-3-22-1,0-18 9,-2-18-4,-4-4 1,-9-6 0,-14 5 4,-4 9 6,-4 8 8,-21 10 5,-5 10-19,-2 6-5,10 9-7,2 9-31,10 2-47,0 9-61,7 17-18,3 3-32,10 1-35,20-4-57</inkml:trace>
  <inkml:trace contextRef="#ctx0" brushRef="#br0" timeOffset="158650.9053">11886 10156 716,'0'0'167,"0"0"-117,0 0 69,-91-21-32,42 21 14,3 0-28,13 4-23,12 9-24,8 0-26,6 0-10,7 2-8,0-3-13,10-2-21,9-6 14,3-4 4,5 0 12,3-18 9,-2-5 9,1 1 4,-12-2 6,0 7 30,-11 8 18,-3 6-7,0 3 7,-3 0-36,0 0-18,0 15-4,0 21 4,0 11 24,0 10-8,-3 9-11,-3-1 4,-1 1 3,-1-9-9,2-1-1,0-7 5,-4-6-5,1-5-1,-7-9-1,-1-7 3,-5-7-3,-14-5 2,-6-8 1,-13-2-3,-5-12 0,2-17-20,9-3-25,16 3-57,21 3 9,12 6-81,12 3-232</inkml:trace>
  <inkml:trace contextRef="#ctx0" brushRef="#br0" timeOffset="159108.4682">12016 10580 814,'0'0'49,"0"0"25,0 0 78,0 0-31,0 0-53,0 0-47,15-15-4,9 12-14,4 2 6,2 1 11,-5 0-18,-1 0 0,-5 11-1,1 9-1,-8 5-9,-5 9 6,-7 8 2,-7 2 1,-22-2 0,-3-2 1,-7-6-1,0-7 1,4-6 4,6-4 13,11-7 17,6-3-24,12-3-6,0-1 3,3-1-1,27 2-7,18 3 0,13-4 6,12 0-6,0-3-7,3 0-4,-1 0-3,-5 0-36,-5 0-60,-5 0-55,-6 0-105,-8-3-418</inkml:trace>
  <inkml:trace contextRef="#ctx0" brushRef="#br0" timeOffset="159978.0168">12406 10291 520,'0'0'139,"0"0"-51,0 0 64,0 0-24,0 0-51,0 0-14,51-76-2,-25 63-17,7-1 3,5 2-5,7 1-18,9 5-8,4 3-6,3 3-8,2 0 7,-8 0-1,-10 8-3,-10 6-5,-9 6-4,-12 4 4,-11 5-13,-3 11 6,-11 2 5,-17 5-2,-5-8 4,-6-5 1,-3-6 0,-4-4 2,-2-1 10,2-6-2,1 3-4,6-3 2,10 2-6,2 4 4,9-4-7,1 2 1,10-1 1,4-3 0,3 0-1,0 0 2,13 0 8,23 0 2,16-4 6,23-6 5,10-3-11,6-1-7,-4-3-2,-6 0-3,-6 0 0,-13 0 0,-8 0-2,-14 3 1,-11-3-16,-17 0-26,-5 0-7,4 0-32,1 0-51,5 0-82,12-10-279</inkml:trace>
  <inkml:trace contextRef="#ctx0" brushRef="#br0" timeOffset="160520.4465">13691 10353 848,'0'0'172,"0"0"-113,0 0 38,0 0 7,0 0-62,0 0-8,0 0-19,27-6 19,15 14 17,13 0-10,6-2-18,5 1-11,2-6-6,-6 2-5,-4 1-1,-6-2-25,-9 1-34,-8 5-38,-6-2-58,-16 1-75,-11 0-202</inkml:trace>
  <inkml:trace contextRef="#ctx0" brushRef="#br0" timeOffset="160758.5936">13844 10701 830,'0'0'267,"0"0"-222,0 0 24,0 0 66,0 0-51,0 0-46,140-3-18,-60-5-14,-1 5-5,3 3-2,-2 0-5,4 0-34,1 0-70,-7 0-66,-1 0-58,-5 0-387</inkml:trace>
  <inkml:trace contextRef="#ctx0" brushRef="#br0" timeOffset="161298.5706">15114 10188 870,'0'0'150,"0"0"-65,0 0 39,0 0-4,0 0-23,0 0-49,0-23-19,0 26-11,0 19-12,0 20 16,3 20 49,0 13-32,1 11-27,5-6 4,2-1-11,1-3 7,2-4-5,0-1-7,1-3-13,-3-8-16,-2-3-63,-6-11-61,-4-17-186,-11-22-453</inkml:trace>
  <inkml:trace contextRef="#ctx0" brushRef="#br0" timeOffset="165158.3661">5162 9593 374,'0'0'85,"0"0"-84,0 0-1,0 0 12,0 0 9,0 0 20,0 0 6,0 0-7,21-36 3,-12 30 46,-3-1-12,4 5-29,-1-3-17,-1 1-9,5-1 1,-1 0 10,6 0-12,-3 2 5,7 2-22,5 1 10,6 0 10,4 4-9,2 11-4,10 6-2,-1 6-9,6 2 5,-2 10-5,0 2 2,-1 9 1,4 1 6,0 2 6,5 0-14,4 3 11,-6 0-4,2 0 16,-8 2-3,-1 1-5,-5 0 4,-1-1-2,-2 3-3,-1 2-2,4 0-4,-1-1 4,4-6-9,-1-6-2,7-3 2,0-2 9,6-2 0,8 0-8,4 0 4,3 7-5,3 0 1,9 3 5,6-1-5,9 2 1,4-6-4,-2-1-1,2-7 0,-4-2-1,0-7 3,3-1 3,-3-4-6,4-1 6,-4 0-6,-4 2-3,-4-1 2,-8 3-1,1-2 2,-5-1 0,-1 3 5,-4-5-2,-1-2 1,1-5 6,-2-3-7,-6-1 2,-4-6-5,-5-2 0,0 0 1,-11-2-1,-4-3 3,-8 0 0,-8 0-1,-5 0 9,-8 0 0,-1 0-6,-7 0-3,-1 0-2,-1 0 0,-7 0-4,0 0-14,0 0-13,0-3-38,0-11-42,-11-11-106,-5-12-274</inkml:trace>
  <inkml:trace contextRef="#ctx0" brushRef="#br0" timeOffset="165543.3244">9054 11162 1161,'0'0'27,"0"0"-27,0 0-19,0 0 14,0 0 5,0 0 21,10 11 20,29 16 37,13 5-14,9 5-29,17 2-26,4 0-5,1 4 2,-8 1-6,-11-2-2,-13 2-1,-14 1 2,-13-1 0,-18-2-1,-6-3-3,-33 1 5,-22 1 7,-20-8 2,-14-4 5,-14-7-2,6-5-12,6-3-3,18-2-10,16-4-14,20-1-19,16-4-28,21 3-58,12-2-117,34-4-157</inkml:trace>
  <inkml:trace contextRef="#ctx0" brushRef="#br0" timeOffset="167018.6785">10483 12075 181,'0'0'584,"0"0"-506,0 0-35,0 0 80,0 0-21,0 0-19,19-79-29,17 59-18,7 0 52,5 6-35,7 2-2,0 7-19,1 5-1,3 5-14,-5 17-11,-2 15-1,-3 9-3,-10 6 2,-11 2-4,-11 6 0,-13-4-13,-4-3 7,-16-8-13,-14-5-2,-3-13 10,-9-8 11,7-10 2,-1-9 4,9-6 2,9-24 11,12-16-6,6-17 6,6-12-11,25-5-6,12 1 0,10 6 7,8 10 2,0 8 0,-2 11-10,-3 12-1,-8 5-12,-2 7-42,-7 7-50,-1 6-92,-2 7-67,-10 0-256</inkml:trace>
  <inkml:trace contextRef="#ctx0" brushRef="#br0" timeOffset="167336.4129">11606 12072 1046,'0'0'147,"0"0"-110,0 0 32,0 0 41,0 0-56,0 0-33,124-67 5,-50 48 4,8 5-17,-7 1-13,-8 9-2,-12 1-39,-13 3-24,-12 0-38,-11 14-56,-16 6-70,-3 8-130,-6 2-105</inkml:trace>
  <inkml:trace contextRef="#ctx0" brushRef="#br0" timeOffset="167545.3446">11758 12358 893,'0'0'181,"0"0"-138,0 0 61,0 0-9,0 0-11,0 0-49,18 3-18,34-3 20,18 0-11,9 0-9,-4 0-17,-5 0-23,-3 0-57,-3 0-75,4 0-35,6 5-133,8-5-438</inkml:trace>
  <inkml:trace contextRef="#ctx0" brushRef="#br0" timeOffset="168130.5176">12705 11751 628,'0'0'80,"0"0"-11,0 0 70,0 0 5,0 0-49,0 0 8,3-66-21,0 66-18,-3 0-29,0 0-6,0 0-6,0 16-8,0 13 5,0 18 38,3 12-15,0 13-17,0 6-4,0 8-13,3-1-2,-5-2 0,1-4-6,-2-6 0,0-5-2,0-7 0,0-6-5,0-5-17,0-5-23,0-7-23,0-12-33,1-9-58,13-17-68,1-6-166</inkml:trace>
  <inkml:trace contextRef="#ctx0" brushRef="#br0" timeOffset="168551.4176">13305 12134 995,'0'0'86,"0"0"-51,0 0 104,-108 0-25,71 20-29,3 5-41,4 2-16,12 7-15,12-2-13,6 1-5,0 3 1,18-5-13,18-6-9,7-8-1,2-3 2,1-14-8,-4 0-1,-7-6-5,-3-14 23,-8-11 16,-5-5 10,-13-3-4,-3-5 18,-3 8 4,-9-1 12,-13 1-16,-8 5-9,1 4-15,6 7 0,11 10-24,5 6-75,7 4-87,2 0-208,22 7-208</inkml:trace>
  <inkml:trace contextRef="#ctx0" brushRef="#br0" timeOffset="168955.124">13733 12110 684,'0'0'269,"0"0"-248,0 0 56,0 0 28,0 0-32,0 0-21,-91-42-14,79 42-16,6 0-22,6 0-24,0 0-38,0 4-40,9-1 60,4 0-2,3-3 33,4 0 11,-5-3 2,0-7 10,-6 0 6,-3 3 51,-3 3 16,0 1-29,-3 3 39,0 0-58,0 4-27,0 26-3,0 15 27,0 15 15,0 10-20,0-1-26,0 0 2,0-6 4,-3-10-4,-6-10-4,-4-14 3,-1-5-8,-4-12-6,-2-4-15,-3-8-41,2-11-38,9-22-87,9-17-268</inkml:trace>
  <inkml:trace contextRef="#ctx0" brushRef="#br0" timeOffset="169262.3994">13967 12296 193,'0'0'724,"0"0"-608,110-20-26,-71 20 43,-6 0-24,-13 9-81,-7 8-20,-10 10-6,-3 7 9,-20 4 4,-15-5-7,-4 0-7,0-11 12,9-5 8,11-7 8,10-5-10,6-3-5,3-2-12,0 3-2,9-1-1,16-2 1,14 0 8,10 0-8,7 0 0,6-2-38,3-10-26,6-1-74,-3-7-99,-2-3-186</inkml:trace>
  <inkml:trace contextRef="#ctx0" brushRef="#br0" timeOffset="169797.1885">14656 11913 873,'0'0'133,"0"0"-45,0 0 58,0 0-38,0 0-20,0 0-50,-6 6-5,-4 31-10,0 12 43,3 11-13,2-2-37,5-1-8,0-4-8,2-10 3,15-3-3,5-8-14,5-12-18,-1-5-13,9-13-3,1-2-9,3-17 23,4-16 4,-8-13 10,-3-3 18,-10 2 2,-5 14 9,-11 10 35,-6 12 27,0 8 15,0 3-35,0 0-10,0 0-22,0 11-16,0 15 1,0 15-2,-3 10 9,0 7-2,3-2-9,0-1-18,0-6-22,0-5-49,0-5-57,0-6-138,0-19-240</inkml:trace>
  <inkml:trace contextRef="#ctx0" brushRef="#br0" timeOffset="170371.421">15393 12151 878,'0'0'131,"0"0"-95,0 0 44,0 0 38,0 0-41,0 0-33,88 3 15,-21-3-18,12 0-5,2 0-9,-3 0-6,-4-3-11,-4-1-2,-12-2-5,-7 2-3,-8 4-18,-13-3-29,-12 0-20,-11 3-64,-7 0-52,-10 3-60,-28 14-42,-12 3-153</inkml:trace>
  <inkml:trace contextRef="#ctx0" brushRef="#br0" timeOffset="170583.9712">15640 12434 434,'0'0'388,"0"0"-230,0 0-63,0 0 34,0 0 6,0 0-26,-10 7-42,43-4-34,19 0 8,19 1-23,16-4-18,8 0-9,6 0-21,0 0-36,5-7-46,2-3-101,-1 1-76,-13-2-406</inkml:trace>
  <inkml:trace contextRef="#ctx0" brushRef="#br0" timeOffset="171236.4689">16713 11774 755,'0'0'211,"0"0"-106,0 0 20,0 0 6,0 0-31,0 0-50,6-17-18,-3 17-6,6 14-11,4 12 20,4 10 35,2 14-26,-3 6-32,-2 6 10,-5 5-6,-3 2-10,-3-2 3,0-5-7,-1-2 0,-2-3-2,0-9-4,0-4-4,0-5-2,0-6-23,0-10-1,0-3-44,0-10-30,0-1-69,6-9-74,16 0-159,11-19-245</inkml:trace>
  <inkml:trace contextRef="#ctx0" brushRef="#br0" timeOffset="171609.8182">17396 12210 1012,'0'0'179,"0"0"-101,-93-40 20,55 37 37,-2 3-55,7 9-45,6 16-26,13 7-9,10 4-4,4 0-1,1 0-16,25-2-4,5-7-12,6-7 1,7-8 10,-1-5 1,-4-7 12,0 0 0,-6-19 5,-1-11 6,-10-7 2,-2-6 3,-8-4 22,-9 0 11,-3 5-3,-3 3 19,-18 6-16,-3 4-23,2 9-13,3 4-7,8 8-28,8 8-43,3 0-99,0 14-117,0 9-92,14 3 37</inkml:trace>
  <inkml:trace contextRef="#ctx0" brushRef="#br0" timeOffset="172067.6186">17754 12209 681,'0'0'180,"0"0"-109,0 0 67,0 0-33,0 0 5,-16-75-59,3 62 30,0 6-25,4 0-2,5 4-16,1 3-32,3 0-6,0 0-11,0 0-8,0 0-6,0 0-4,0 0 11,0 0 9,0-3 9,0 3 0,0-4 9,0 4 6,0 0 15,0-3-2,0 3-6,0 0-9,0 0-7,0 0-6,0 3-3,0 14-7,0 12 10,0 18 22,0 10 4,-6-2-3,3 1-14,0-3-4,-1-6-1,-4-8 2,0-6-5,-2-7 0,-6-6 0,-14 0-1,-12-9-5,-6-6-8,-2-5-37,2-5 3,5-19-65,10-12-109,21-5-165,12 2-410</inkml:trace>
  <inkml:trace contextRef="#ctx0" brushRef="#br0" timeOffset="172495.3991">17903 12444 889,'0'0'146,"0"0"-105,0 0 88,0 0-15,0 0-23,0 0-65,20-39-26,6 36 1,3 3-1,-2 0 5,-4 0 0,-5 6 1,-1 8 2,-11 2 2,-6 6-9,0 2 3,-12 6 2,-17 3 2,-5-7-1,-4-3-5,5-4 8,8-8-1,11-5 2,8-1 2,6-5-8,0 0-5,0 0-2,3 0-9,14 0 4,18 0 4,10 0 3,13 0-23,8 0-28,2-3-67,7-9-92,-4-7-120</inkml:trace>
  <inkml:trace contextRef="#ctx0" brushRef="#br0" timeOffset="173416.7817">18312 12092 622,'0'0'141,"0"0"-23,0 0 42,0 0-38,0 0-41,0 0-44,10-34 8,7 21 4,6-1-15,7-2-21,8-1 10,5 0 2,2 2-13,1-1 9,2-1-10,1 6 10,-7-2-19,1 9 2,-9 2 0,-4 2-3,-9 0-1,0 0-1,-12 0-2,-1 10-1,-6 7-7,-2 9 9,-3 12 0,-22 9 2,-10 4 3,-5-3-2,-3-4-1,-3-7-1,-2-3 1,-4-3 5,4-5-5,6-6 1,5-1 9,15-7-6,5-4-2,8-7-1,9 2 1,0-3-1,0 0 4,0 0-5,13 0 0,17 0 1,18 0 6,17 0 10,6 0-15,-2 3 0,-8 2 2,-6 0-1,-10-1 2,-8-1-3,-7 3-2,-14-5-1,-5 2-3,-3 0-10,-5-3-11,-1 3-8,-2-3 2,0 0-15,1 0-68,9 0-74,1-9-55,6-10-400</inkml:trace>
  <inkml:trace contextRef="#ctx0" brushRef="#br0" timeOffset="175072.9512">19936 12451 500,'0'0'559,"0"0"-466,0 0-57,0 0 56,0 0 17,0 0-71,0 0-21,27-23-2,6 20 19,6-1-6,2 0 4,5 1-24,-2 1 8,-3-2-8,-6 1-5,-2 0-1,-7 3-2,-2 0-17,-6 0-52,2 0-52,-14 6-148,-6 8-192</inkml:trace>
  <inkml:trace contextRef="#ctx0" brushRef="#br0" timeOffset="175295.5045">19963 12751 528,'0'0'620,"0"0"-504,0 0-45,0 0 47,0 0-50,0 0-41,1 0-19,34 0 0,14 0 8,9 4-4,2 3-12,-3 3-17,-8 0-46,3-1-64,-7 1-142,-6-7-188</inkml:trace>
  <inkml:trace contextRef="#ctx0" brushRef="#br0" timeOffset="175634.6547">20684 12467 1098,'0'0'162,"0"0"-129,0 0 73,0 0-9,0 0-59,0 0-34,0 0-4,-26-37-2,26 37-10,0 0 3,0 0-2,0 0-2,0 0 6,0-2 5,-3-1-6,0 0-3,-1-2-20,1 2-8,0 1 7,0 2-29,3 0 18,-7 0-41,0 0 5,-2 0-13,-4 0-37,-4 2-32,1 6 11,1-5-63</inkml:trace>
  <inkml:trace contextRef="#ctx0" brushRef="#br0" timeOffset="188546.8324">19013 11548 120,'0'0'0,"0"0"-8,0 0-5,0 0 5,0 0-3,0 0-32,0-9 28,0 9 13,0 0 2,-2 0 16,-8 4-8,-2 1-8,-9-3-40</inkml:trace>
  <inkml:trace contextRef="#ctx0" brushRef="#br0" timeOffset="190234.7641">18797 11338 489,'0'0'121,"0"0"-62,0 0 65,0 0-66,0 0 9,0 0-58,32-76 22,-18 66-2,1 4-13,5-5 7,3 5-2,-1-1-4,1 0 3,-1 2 9,0 4-4,-2-2-9,4 3-5,-4 0 0,6 0-5,-7 0 5,4 0-7,-10 0-2,0 6-2,-3 1-1,-7 3 0,0 7 0,-3 2 1,0 5 1,-17 5 2,-8 7 0,-5-2 5,-3-3 2,2 0-3,-1-9 0,9-1-6,-1-4 0,6-1-1,1-6 0,7 0 4,4-3-4,-1-2 0,1-1 3,-4 2 1,3-2 3,0-1-1,-1 1-2,1 2 0,-2-2-4,0 2 10,4-3-9,4-3-2,1 0 0,0 0 1,0 0 7,0 0-7,0 0 0,0 0 7,0 0-4,0 0 6,0 0-6,0 0 3,0 0-2,0 0 0,0 0 3,0 0-6,0 0-1,0 0-6,0 0 3,0 0 2,0 0 1,0 0-3,0 0 2,0 0 1,0 0 2,0 0-2,0 0-2,0 0 0,0 0 2,0 0 7,0 0-7,3 0 0,15 0 1,10 0 3,15 0 8,19 0 0,0 0-1,1 0-6,0 0-2,-8 0-3,-2 0 2,-5 0-3,-8 0 3,-8 0 4,-20 0-4,-6 0-2,-6 0 1,0 0 5,0 0 4,0 0 6,0 0-11,0 0-5,0 0 0,0 0 0,0 0-4,0 0-2,0 0-7,0 0-26,0 0 7,0 0-2,0 3-40,0 5-52,0 8 44,-3-2-91,-3-2-93,3-8-221</inkml:trace>
  <inkml:trace contextRef="#ctx0" brushRef="#br0" timeOffset="193601.2221">21328 12587 89,'0'0'10,"0"0"-6,0 0-3,0 0 7,0 0-6,0 0 6,0 0 1,0-20-4,0 20 3,0 0 5,0 0 2,0 0-15,-15 0-35</inkml:trace>
  <inkml:trace contextRef="#ctx0" brushRef="#br0" timeOffset="194218.7029">21047 12523 270,'0'0'154,"0"0"-75,0 0 38,0 0-38,0 0 13,0 0-32,-1-59-6,1 53-1,0-2-9,1-1-16,7-1-12,1 1-5,3-1 20,5 0-18,10 0-11,11 1-1,7-2 7,7 5 2,0 3-1,-2 3-1,-2 0-3,-2 0-5,-7 8 2,-7 4 2,-10 2-4,-8 10-4,-5-1 0,-9 10-5,0 6 9,-13 1-2,-15 4 2,-12-5 0,-11 1 0,-1-4 1,3-8 0,0-3-1,7-6 1,4-5-1,10-1 2,7-6-4,11-1 2,6-3-1,4 1 0,0-4 1,0 3-1,0-3 0,0 1 1,7-1 3,11 3 1,15 0 13,10-3-5,5 3 3,1 0-1,0 1-12,-7 3-2,-3-1 0,-5 5-2,-3-1-11,-2-1-7,-3 4-35,1-1-11,3 3-19,0 1-51,3-6-50,3-7-101</inkml:trace>
  <inkml:trace contextRef="#ctx0" brushRef="#br0" timeOffset="194569.9272">21969 12497 726,'0'0'59,"0"0"22,0 0-15,0 0 12,0 0-41,0 0-30,-10-36-7,31 59 0,8 11 14,7 12 22,4-1-11,-2 5-20,1 0 6,-7-4-11,0-4 13,-5-1-6,-4-5-2,-5-7-4,-3-2-2,-7-3-11,-4-5-33,-2 0-25,-2-8-52,-2-2-112,-17-9 32,-2-9-123</inkml:trace>
  <inkml:trace contextRef="#ctx0" brushRef="#br0" timeOffset="194838.221">22272 12521 623,'0'0'169,"0"0"-142,0 0-25,0 0-2,0 0 63,-57 94 59,24-46-70,-1 1-1,6-1-28,1-4-9,8-4 3,0-4-16,5 1 3,3-7-4,3-4-3,-3 1-11,3-4-14,-1-3-34,2-2-59,4-11-137,3-7-64</inkml:trace>
  <inkml:trace contextRef="#ctx0" brushRef="#br0" timeOffset="195214.065">22694 12417 699,'0'0'131,"0"0"-77,0 0 47,0 0 7,0 0-24,0 0-47,0-45-37,0 51-9,0 21-2,-2 18 11,-6 11 9,-1 8 7,-1 3-2,2-8-9,0-7 1,2-3 13,0-2-14,3-3 2,-2-5-1,3-3-6,1-6 0,1-1-4,-3-3-18,3-2-20,0-4-60,0-4-57,0-12-119,11-4-158</inkml:trace>
  <inkml:trace contextRef="#ctx0" brushRef="#br0" timeOffset="195641.372">23142 12729 707,'0'0'167,"0"0"-141,0 0 9,0 0 9,0 0-32,0 0 45,-97 75-19,83-41-36,9 2-2,5-2 0,0-3 2,5-4-2,12-7 4,2-3-2,2-6 2,3-6 7,3-5-2,1 0 1,3-5-5,2-17 3,2-11 0,-9-9-6,0-4 3,-9-1 5,-11 5 6,-6 3-8,0 5 6,-19 4 1,-8 0-9,-2 10-6,1 3-1,1 12-32,5 5-43,4 2-44,6 18-198,9 5 61,3 0-96</inkml:trace>
  <inkml:trace contextRef="#ctx0" brushRef="#br0" timeOffset="196476.0683">23678 12830 574,'0'0'133,"0"0"-22,0 0 1,0 0-8,0 0-57,0 0-25,-50-29-6,38 29-4,3 0-11,6 0-1,3 0-6,0 0-13,0 0-9,0 0 28,0-2 2,0-3 8,0-2 16,0-5-18,0-3-8,-3 1 0,2-3 6,-1 3-2,1 4 0,-2 6 21,3-1-13,-3 5-6,3-3-5,0 3 0,0 0-2,0 0 0,0 0 1,0 0-2,0 0 2,0 0 0,0 0 3,0 0-1,0-5 4,-5 0 11,0-2-16,-1-3-1,-4 0 8,1 0-3,-5 1-5,0 1 10,-5 5-8,-6 3-1,-1 0 1,-3 6-4,2 11 2,10 2 0,6 1-4,8 4-5,3 2 6,0-2 0,11-4 2,8-3-3,3-5 0,2-2 4,3-7 2,0-3-2,0 0 0,-3-3 3,-4-14 7,-1-3 5,-12-2 3,0 3-6,-5 2 16,-2 6-8,0 5 5,0 6 27,0 0-43,0 0-9,0 0-5,0 0-19,0 17-11,0 12 24,-12 15 2,0 7 9,-1 4 2,1 3-1,0-5 2,-5-4-3,2-5 0,1-5 3,-7-3-1,0-10-2,-6-2-1,-3-11 1,-6 0 5,-2-10-5,-1-3 0,4 0-11,12-6-42,9-11-52,14-6-106,11-7-547</inkml:trace>
  <inkml:trace contextRef="#ctx0" brushRef="#br0" timeOffset="196868.6019">23744 13108 28,'0'0'781,"0"0"-665,0 0-43,0 0 3,0 0-1,0 0-52,82-60-6,-73 60-17,3 0-2,-2 0 0,0 7-3,-4 6-1,-1 1 3,-5 5-4,0 5 1,-18-1 6,-8 3 6,-7-7-3,0 1 19,2-6 0,7-1-5,9-6-8,6-3 0,6-1-7,3-3 7,0 0 2,0 0 4,5 0-3,18 0-10,13 0-2,18-7-8,5 0-39,7-3-66,0-3-49,-5-11-175,-4-1-167</inkml:trace>
  <inkml:trace contextRef="#ctx0" brushRef="#br0" timeOffset="197241.9032">24185 12751 492,'0'0'118,"0"0"-65,0 0 3,105-58 51,-54 58-45,2 0-4,-3 0 6,-6 9-43,-11 10-1,-12 6-10,-12 6-9,-9 10 6,-12 2 4,-27-1-1,-10-3 18,-3-9-11,0-5 12,10-6-17,10-4 6,10-5-13,13-3 0,8-4-5,1-1 2,0 3-2,24 2 6,20 3 11,24 4 14,10-2-26,8 5-5,0-1-5,-2 1-20,-2 3-29,-2 0-44,2-3-17,-4-2-183,-8-4-200</inkml:trace>
  <inkml:trace contextRef="#ctx0" brushRef="#br0" timeOffset="198401.4702">24444 12269 125,'0'0'31,"156"30"31,-74-4 20,2 4 50,1 10-30,0 12-39,-1 15-9,-4 5 7,-2 8-5,-6 6-15,-4 3-5,-13 6-22,-15 0-5,-16-1-5,-15-6-2,-9 3-2,-17-6 4,-24-5-2,-19-1 12,-18-3-7,-12-7-2,-24-7 9,-10-12-3,-4-11 3,-10-9-10,-9-7 1,-8-9-5,-11-11 0,-5-3 4,-3-14-3,-1-18-1,-3-11 4,-4-13 14,4-14-3,2-5 10,14-8-14,25 0 18,27-3 11,28 7-1,27-6 14,25-2-37,22-1 0,8-6-11,32-1 5,21-6 10,14-5-17,18-1-3,12 7-1,12 6-6,3 15 2,2 12-2,-8 17-1,-11 14-38,-13 14-12,-5 15-26,-3 7-51,3 0-75,6 10-53</inkml:trace>
  <inkml:trace contextRef="#ctx0" brushRef="#br0" timeOffset="199318.0805">26131 13353 143,'0'0'470,"0"0"-353,0 0 3,0 0-4,0 0-28,0 0-36,-4-73 17,12 66-13,4 2-37,6-3-1,6 2-5,10-1-8,13 4-3,12 2-2,9 1 1,6 0 1,-1 0-2,0 0-11,-7 11-30,-10 3-69,-17 5-32,-20 1-218,-19-5-187</inkml:trace>
  <inkml:trace contextRef="#ctx0" brushRef="#br0" timeOffset="199547.249">26117 13659 697,'0'0'214,"0"0"-156,0 0-31,0 0 62,0 0-23,0 0-41,114-2-25,-28 2-1,11 0 0,6 10-7,-2 2-42,-2-1-44,-5-8-78,-9-3-219</inkml:trace>
  <inkml:trace contextRef="#ctx0" brushRef="#br0" timeOffset="199918.092">27169 13221 706,'0'0'159,"0"0"-54,0 0-17,0 0-32,119-73-39,-65 73-3,1 0 5,-3 11-14,-9 9 2,-13 5-7,-15 5 0,-15 10-4,-10 8 2,-41 2 2,-18-6 2,-9-5 8,6-10-2,12-5-5,18-7-3,14-5 16,10 2-16,12-7-3,6-1 2,0 1-4,14 2 5,24 8 6,19 0 9,18 3-12,8-1-3,6-2-33,-3 0-60,-6-8-106,-13-6-166</inkml:trace>
  <inkml:trace contextRef="#ctx0" brushRef="#br0" timeOffset="200180.3016">27970 13293 732,'0'0'207,"0"0"-120,0 0-22,0 0-23,0 0-31,98 62 12,-65-12 26,0 7-25,1 6 7,2-4-13,-3 3-12,-5-2-6,-1-11 0,-8-5-10,-2-11-25,-3-7-33,-4-6-62,-4-10-105,-2-10-173</inkml:trace>
  <inkml:trace contextRef="#ctx0" brushRef="#br0" timeOffset="200404.332">28331 13383 623,'0'0'193,"0"0"-62,0 0-40,0 0-38,-108-4-39,65 33 64,0 5-28,5 3-33,7 1 1,3 3 8,1 1-26,6 4 0,5 1-16,2-5-50,5-5-61,8-10-40,1-11-190</inkml:trace>
  <inkml:trace contextRef="#ctx0" brushRef="#br0" timeOffset="200636.6408">28712 13433 927,'0'0'124,"0"0"-124,0 0 0,-1 72 80,-12-19 6,-1 9-23,0 5-40,-2-2-12,0-5-7,0-4-4,-1-3-13,4-7-46,0-9-105,8-15-94,5-18-324</inkml:trace>
  <inkml:trace contextRef="#ctx0" brushRef="#br0" timeOffset="200837.8067">29193 13425 381,'0'0'572,"0"0"-479,133-67-40,-68 55 5,10 9-46,-2 3-12,-6 0-18,-9 26-91,-15 1-127,-20-1-155</inkml:trace>
  <inkml:trace contextRef="#ctx0" brushRef="#br0" timeOffset="201027.8718">29032 13911 769,'0'0'143,"0"0"-137,0 0 65,140 3-42,-48 8-29,14 5-17,-1-4-68,-8-7-187,-9-5-372</inkml:trace>
  <inkml:trace contextRef="#ctx0" brushRef="#br0" timeOffset="201465.8239">30256 13375 189,'0'0'342,"103"0"-231,-46 0 36,3 5 6,-1 7-68,-2 4-39,-6 4 25,-4-1-40,-8 3-6,-12 0-5,-18 5-19,-9 6 0,-23 3 1,-26 3 6,-15-2-2,-8-4-6,3-6 0,6-4-2,12-4 2,14-2-1,14 3-5,10 0 1,13 2-8,12 2 2,37 3 11,29 5 5,20-1-5,11-2-8,-4-2-17,-10-5-1,-15 1-4,-14-3-15,-18 1-29,-14-4-87,-13-5-101,-11-2-202</inkml:trace>
  <inkml:trace contextRef="#ctx0" brushRef="#br0" timeOffset="204738.7766">12119 13247 846,'0'0'97,"0"0"-44,0 0-29,0 0 23,0 0 11,-91 0-7,76 0-23,5 0-2,6 0 8,3 0-9,1 0-10,0 0-14,0 0 0,0 0 0,0 0-1,0 0 10,0 0-2,0 0 14,0 0 6,0 0-6,0 0-7,0 0-6,0 0-6,15 0-3,11 0 1,25 0 14,24 0-3,10-7-4,2-6-3,-5 4-4,-12-1 0,-15 3-1,-15 2-2,-14 2 2,-13 3 0,-7 0-1,-6 0-4,0 0-2,0 0-10,0 0-9,0 0-37,0 0-10,0 0-46,0 11-53,-12 8-93,-6 1-109</inkml:trace>
  <inkml:trace contextRef="#ctx0" brushRef="#br0" timeOffset="205169.4269">12155 13689 706,'0'0'87,"0"0"-85,0 0 7,0 0 48,0 0 20,0 0-11,25-10-26,15-2 39,14-9-7,9 1-11,2-2-28,-2 5-24,-2 1-3,-3-1 1,0 7 9,1 0-3,-7 4 7,-9 3-17,-9 3-1,-7 0-2,-12 0-2,-7 0 1,-5 0-7,-3 0 5,0 0 0,0 0-12,0 0-12,0 0-27,0 6-41,0 7-11,0 1-43,7-7-140,11-7-171</inkml:trace>
  <inkml:trace contextRef="#ctx0" brushRef="#br0" timeOffset="205851.7765">13324 13210 586,'0'0'70,"0"0"-53,0 0 68,0 0 19,55-78-41,-28 58-16,-2 0-6,11 3-14,3-3 13,6 1 5,1 2-26,-1 4-1,-8 4 3,-4 5-6,-12 4-14,-5 0-2,-5 0-2,2 9 3,-4 8-1,-3 7 1,-6 8 0,0 8 6,0 7-1,-18 1 0,-9 5 0,-4-2 4,-5 1-7,-7-2 3,1-7 2,6-8-7,-1-4 0,9-5 0,5-9 8,7-7-8,7-4-2,6-3 2,0-3 3,3 0 0,0 0-1,0 0-1,3 0 2,18 0 11,16-4-5,14-6 14,7-5 9,5 2-10,1 2-8,-9 2-7,-3 1 0,-10 5-1,-5 0-5,-11 3 0,-7 0-1,-2 0-2,-4 0-9,-7 0-3,-3 0-13,0 0-4,1 0-15,-1 0-35,3 3-39,6 11-12,12-1-146,9-3-147</inkml:trace>
  <inkml:trace contextRef="#ctx0" brushRef="#br0" timeOffset="217465.6471">5383 11176 176,'0'0'54,"0"0"-49,0 0 53,0 0 24,0 0 2,0 0-67,0 0-8,0 0-7,0-4 6,0 4 17,0 0-1,0 0 19,0 0-9,0 0-4,0-1-1,0 1 14,0-3-8,0-2 5,3 1-25,13-4-10,5-3 5,3 0 2,6-1-4,4-1 8,2 2 0,-2 5 6,2-1-15,0 1-1,0 5-6,2 1 0,-2 0 2,0 0 8,0 3-8,-2 11-2,-4 6 0,0-1-2,0 5 2,-8 5 0,3 4 0,-4 1-2,0 2 6,0 0-4,-2 7 7,1-2-7,-1 10 7,2 3-4,0 1-3,0 5 1,-6-6-1,1 4 1,-1 2 0,-3-4-1,0 0 0,1-3 1,-2-10-1,5 3 0,-1-5 3,3-2-3,3 0-2,1-3 2,-1 1 3,4 2-3,-2 1 4,1-1-2,-2 5 2,2-2 2,-3 2 3,1 1-3,2 5 1,-3 3 5,-3 4-12,-2-1 12,4 0-9,-1 0-3,0-3 0,1 6 3,2 1 0,-1 2 0,0 2 2,-3-3 0,1 3-5,-7-2 1,-4-3 2,2 2-1,-4-5-1,3 2 6,0 2 5,1 1-7,1 4 6,1 0-5,1 1-3,1-5 1,2-1 2,-1-2-4,0 0 2,0-3-3,1-2 2,1-1-1,2-2-1,8-1 3,-2-3 1,8 1 3,3 0-7,1-5 3,3 0-3,-1-3-1,0 0 1,0 0-1,1-6 0,-1-1 0,4 2 2,-3 2-1,2-3-1,1-2 3,-1-2-3,7-3 1,2-3 0,4 0 3,5-3-3,1-1 1,5-5-1,5-1-1,4-7 0,10-3 2,1-3-1,8 0-1,-3-5-7,3-2 6,-6 0 1,-7 4 0,-8 0-3,-6 3 3,-8 0 0,0 0 0,-7 8 5,-4 0-3,-2-2-2,-4 2 1,4-1 3,-1 2 2,4-2-6,2-1 11,1 2-9,0 0 5,-1-4-7,-2 2 2,0-5-2,1-1 1,-1 3-1,3-3-3,-7 0 3,-2 0 8,-9 0-3,-7 0 10,-6 0 2,0 0 9,-2 0-19,1 0-5,-1 0 1,-4 0-1,0 0-2,-3 0 0,1 0 0,-7-3 0,-1 3 0,-5 0 0,0 0 0,0 0-7,0 0 4,0 0-9,0 0-3,0 0-8,0 0-11,0 0-5,0 0 6,0-1-23,-5 1-40,-11 0-80,-14 0-72,-10 0-128</inkml:trace>
  <inkml:trace contextRef="#ctx0" brushRef="#br0" timeOffset="218023.8548">9091 14442 650,'0'0'103,"0"0"-62,0 0-31,0 0 43,0 0 9,0 0-7,-34-15-33,34 15-12,10 3-3,11 13 11,19 4 25,8 9-10,15 2-8,11 8-9,1 0-10,-4 2-4,-5-2 0,-11 0 1,-10 4-2,-6 0-1,-13 6 6,-3-2-5,-11 6 2,-5-7 6,-7-2 3,-7 1-6,-14-4-2,-16 1 7,-5-2-3,-10-5 2,-6-6-3,-5-1 7,-1-4-8,9-5-3,13-1-3,9 0-6,4-1-12,12-1-13,5 0-42,6 1-15,6-3-7,3 3-36,28 1-52,29-4 58,21-4-124</inkml:trace>
  <inkml:trace contextRef="#ctx0" brushRef="#br0" timeOffset="219221.3664">10706 15302 295,'0'0'180,"0"0"-124,0 0 28,0 0 33,0 0 15,0 0-24,-10-4-24,7 1-35,3-1 11,0 4-23,0-3-7,0 0-12,0-3-7,14-5-1,12-6-4,7 2-5,1 0 8,8 3-7,4 4 3,-1 6-1,4 2-1,5 0-2,-3 0-1,1 13 0,-3 4 0,-4 5-3,-6 6 2,-10 1-2,-3 10 0,-10 2-11,-6 4 9,-6 2-10,-4-4 10,0 0-1,-7-4 5,-7-7-4,-4-1 3,-3-11 1,3-1-5,-2-8-10,6-5 6,2-6 10,0 0 2,-3 0 1,-3-20 5,2-13-6,2-6 8,1-14 3,7 0-7,6-3 2,0-1 16,15 7 3,12 5-20,10 2-2,6 1 2,8 5 0,3 3-5,-2 6 0,3 3-2,-3 11-18,-7 2-23,1 5-72,-4 7-36,0 0-185,-2 0-216</inkml:trace>
  <inkml:trace contextRef="#ctx0" brushRef="#br0" timeOffset="219809.9974">11746 15536 382,'0'0'195,"0"0"-131,0 0 44,0 0 52,0 0-41,0 0-59,0-29 24,0 24-21,0 3-14,0 2-28,0 0-9,0 0-4,0 0-7,0 0-1,0 0 3,9-3-1,15 0 4,11-1-5,21-2-1,8 5 1,0-2-2,2 0 0,-8 3 0,0 0-5,-1 0-7,-8 0-13,-4-2-22,-14 2-45,-7 0-27,-15 0-156,-9 0-311</inkml:trace>
  <inkml:trace contextRef="#ctx0" brushRef="#br0" timeOffset="220050.4119">11807 15754 839,'0'0'77,"0"0"-77,0 0 0,0 0 50,82-13 39,-31 3-50,7 4-18,8 5-10,-1-2-3,1 3-8,1 0-14,-1 0-53,1 0-67,-6 0-153,-7-17-245</inkml:trace>
  <inkml:trace contextRef="#ctx0" brushRef="#br0" timeOffset="220493.8483">12841 14475 961,'0'0'136,"0"0"-55,0 0-48,0 0-31,0 0-2,0 0 3,0 20 8,0 30 27,3 16 4,-3 14 1,0 12-13,0 4-6,0-3-10,0-2 6,-9-8-5,-2-3 2,4-8-10,-2-4 0,6-4-3,-3-10-3,6-5-1,0-12-4,0-4-2,0-8-10,0-4-11,0 1-35,0-2-37,0 4-60,0-5-76,0-9-225</inkml:trace>
  <inkml:trace contextRef="#ctx0" brushRef="#br0" timeOffset="221101.2111">13494 15061 771,'0'0'156,"0"0"-101,0 0 27,0 0 18,-49-82-48,35 78 0,-2 1-23,-6 3-9,-14 16-7,-6 21-3,-4 8 10,1 10 9,8 7-20,6-1-3,14-1-6,11 1 0,6-4 2,6-6-2,24-9-6,6-5 5,10-14-11,2-7 8,4-8 4,6-8 1,4-12 1,3-20-1,-4-15 1,-5-7 1,-14-10-3,-10 2 1,-22-2 3,-10 8 8,-7-3 4,-26-1 1,-9 4-13,-7 6 6,1 8-10,8 13-2,12 12-11,9 14-33,5 3-51,-1 15-99,-2 16-18,13 4-84,4-4-136</inkml:trace>
  <inkml:trace contextRef="#ctx0" brushRef="#br0" timeOffset="221599.606">14276 15120 954,'0'0'120,"0"0"-59,0 0 24,0 0 14,-58-79-50,38 75-42,1 4-4,5 0-6,4 14-24,4 5-5,6 6-9,0 3-39,13-1-18,13-7 30,4-11 3,1-6 1,3-3 35,-5-19 29,-4-7 2,-4-8 11,-12 1 58,-9 0 19,0 7-8,0 9 8,0 10-21,0 7-41,0 0-28,-13 21-10,-7 25 8,-9 20 2,-3 18 10,2 10-4,-2 2 11,9-7-6,-3-10-5,1-7 2,-2-11 2,-1-18-9,-2-11 2,-6-12-3,-3-13 10,-3-7-5,-4-4-5,-3-21-39,1-19-28,8-12-117,15-13-220</inkml:trace>
  <inkml:trace contextRef="#ctx0" brushRef="#br0" timeOffset="222398.0985">14516 15707 396,'0'0'205,"0"0"-90,0 0 42,0 0-14,0 0-73,0 0-2,-6-67-12,12 55-3,0 2-24,5-3-2,5 1 17,6 1-15,2 0-29,8 2 2,3 6 0,1 3 0,-3 0-2,-1 0-4,0 12 2,-2 8 2,-8 7-8,-8 4 5,-7 8-4,-7 7 2,-14 0-9,-21-2 10,-10-2 1,-9-5 3,2-10 1,7-2 0,14-11 7,7-5 9,15-4 2,9-5-18,0 3 4,0-3-5,0 0-11,12 3 11,18 3 0,15 1 2,13 3 10,7-3-11,1 1-1,-7-1 0,-8 0-1,-6 3-19,-9-7-36,-9 4 11,-5-3-33,-10-1-42,-1-1-35,2-2-102,-1 0-102</inkml:trace>
  <inkml:trace contextRef="#ctx0" brushRef="#br0" timeOffset="224107.6662">14838 14901 233,'0'0'97,"0"0"41,0 0-55,22-89 35,-14 70 8,1-1-57,0 4 28,-1-1-52,1 7 1,1 3 15,-7 1 11,0 6-12,1-4-21,-4 4-16,0 0-5,0 0-11,0 0-7,6 13 3,3 11 1,0 12 13,6 11-2,-6 8 3,-3-2-3,-6 0-9,0-6 4,0-2 1,0-2-6,0-6 0,-6 1-1,0-4-4,-4-2 2,3-3-2,3-6-2,1-4 2,0-6-1,0-6 1,3-2-2,-3 0-4,0 1 1,0 0 1,0 5 1,-4-1 2,4-1 1,-4 2 0,4-5 2,2 0-1,-1 2 2,1-5 2,-1 4-6,2 6 2,-3 4-2,2 6 2,1 3 10,0-6-11,0 3-4,0-9 4,0 1 3,0-5-3,-4-2-6,1-3-10,3-1-45,0-2-57,0-2-75,0-2-121,19-31-208</inkml:trace>
  <inkml:trace contextRef="#ctx0" brushRef="#br0" timeOffset="224566.0409">15699 14776 846,'0'0'127,"0"0"-41,0 0-36,0 0 6,0 0-2,0 0-22,-88 40-8,49 13 18,0 11-4,7 0-24,9 2-4,6 0-10,13-2 1,4-5-3,4-3 2,22-13-5,4-7 4,1-10-12,2-9-4,-3-6-5,-7-8 7,-3-3 3,-11-3 12,-3-18 7,-6-8-7,-6-8 4,-33-2-4,-13-6 5,-16 4 3,-4 4 9,0 7-14,11 8-2,22 8-1,20 12-35,19 2-40,0 20-191,35 6-39,27 0-113</inkml:trace>
  <inkml:trace contextRef="#ctx0" brushRef="#br0" timeOffset="225307.9813">16565 15041 395,'0'0'184,"0"0"-74,0 0 45,0 0 2,0 0-79,0 0 11,-19-14-3,19 12-26,0 2 9,0 0-4,0 0-18,0 0 7,0-5-20,27-1-7,22-7-10,22-4-6,17 4-4,2 0-7,-5 5 2,-17 5-2,-9 1-11,-22 2-1,-9 0-11,-14 0-15,-9 0-20,-5 0-20,0 0-30,0 2-16,-20 22-46,-15 3 63,-12 6-141,-5-1-128</inkml:trace>
  <inkml:trace contextRef="#ctx0" brushRef="#br0" timeOffset="225590.186">16770 15337 416,'0'0'365,"0"0"-148,0 0-90,0 0 12,0 0-31,0 0-3,-9 0-25,12 0-37,32-8-22,24-6-15,21-3-4,6 7-2,-4 7-5,-11 3 5,-13 0-4,-10 0-8,-11 0-7,-16 0 7,-3 0-14,-12 0-11,3 0-19,-2 0-39,5 3-8,9 11-32,5-4-18,9 0-159,7-10-170</inkml:trace>
  <inkml:trace contextRef="#ctx0" brushRef="#br0" timeOffset="226478.5153">18018 14541 780,'0'0'129,"0"0"-12,0 0 4,27-75-13,-18 68-47,-6 0 9,-3 7-14,3 0-34,-3 0-12,0 0-10,6 7-1,0 20 1,4 19 13,-1 13 2,-1 12 10,-2 10 1,-2 9-4,-1 2-19,0 0 3,-3-9 1,1-10-5,-1-5 1,0-4 0,0-8-6,-7-10-2,0-6 2,-4-10-16,5-5 4,1-5-24,4-6-45,1-5-48,0-4-63,13-5-94,25-27-273</inkml:trace>
  <inkml:trace contextRef="#ctx0" brushRef="#br0" timeOffset="226911.2259">18846 15017 855,'0'0'183,"0"0"-119,0 0 50,0 0-10,0 0-55,0 0-22,-114 14-7,72 18 13,10 2-21,14 6-12,13-1 0,5 4-1,20 0-9,18-7-1,11-9-1,6-11-1,0-10 6,1-6-7,-4 0 6,-7-25-4,-7-15 12,-8-6 0,-16-14 4,-12 0-3,-2 1 0,-29-1 10,-6 4 4,-11 3-3,4 8-5,6 17-7,17 13-5,8 15-48,11 0-107,0 26-317,4 10 68</inkml:trace>
  <inkml:trace contextRef="#ctx0" brushRef="#br0" timeOffset="227386.5753">19520 15080 843,'0'0'176,"0"0"-108,0 0 57,-11-72-23,1 58-27,3 7-59,4 4-9,3 3-7,0 0-33,0 0-33,0 0 3,0 0-47,0 3 53,3-2 14,0-1 27,1 0 16,3-13 33,5-17 6,1-10-37,-2 4 31,-3 3 30,-8 9 2,0 12-21,0 7-4,0 5 19,0 0-56,0 14-3,0 29-31,0 26 31,-6 14 27,0 10-6,6 0-6,0-8 2,-3-3-8,-1-14-3,-6-10-1,-5-12-5,-15-9 0,-14-8 0,-16-12 2,-5-6-2,-1-11 0,8-8-15,12-19-32,16-11-92,24-10-115,6 4-556</inkml:trace>
  <inkml:trace contextRef="#ctx0" brushRef="#br0" timeOffset="227714.7207">19814 15354 932,'0'0'177,"0"0"-84,48-82 14,-16 65-23,7 5-52,-5 7-16,-5 5-9,-13 3-7,-4 18-7,-12 8-5,0 12 6,-16 1 1,-14-3 5,-1-8 6,-2-5-3,7-9 5,10-7-3,9-5 2,7 0-7,0-5 0,0 2-9,23-2-6,28 0 15,21 0 0,14-15-6,1-6-68,-5-5-37,-11 4-76,-10 1-142,-8 0-298</inkml:trace>
  <inkml:trace contextRef="#ctx0" brushRef="#br0" timeOffset="228270.0381">20554 14740 755,'0'0'127,"0"0"-52,31-70 7,8 54-27,18 4-10,8 7-15,10 5-4,-4 0 0,-7 8 13,-8 6-24,-17 11-2,-16 8-13,-17 10-1,-6 12 1,-29 9 9,-26 2-3,-10-3 4,-5-14 5,1-11-12,3-8 6,13-5 14,19-12 4,10-3-17,19-4-10,5-3 2,0-2-6,0 3 4,19 1-4,20-1 4,18 1 18,15-2-8,7 0-10,-5-3-4,-1 0-36,-4 0-31,-2 0-46,-3-17-40,-5-10-202</inkml:trace>
  <inkml:trace contextRef="#ctx0" brushRef="#br0" timeOffset="228728.4194">21532 13934 772,'0'0'201,"0"0"-104,0 0-80,0 0-13,0 0 5,0 0 14,-9 72-3,31-25-5,10 3-15,4-8-1,-1-8-19,-3-9-24,-8-14 1,-7-5 12,-5-6 24,-2-20 7,0-15 28,-7-9-11,-3-2 16,0 3 37,-10 10 48,-1 13-25,5 7 1,3 13-27,0 0-43,-4 8-24,-8 23 0,-8 19 0,0 16 8,0 4-6,5 3-2,6 2-4,3-2-9,5 0-38,1-1-42,3 0-59,0-15-96,4-14-271</inkml:trace>
  <inkml:trace contextRef="#ctx0" brushRef="#br0" timeOffset="229820.0309">22311 14901 819,'0'0'228,"0"0"-131,0 0 1,0 0-7,0 0-3,0 0-49,-17-29-28,47 20-11,22-1-3,19-2 3,14 7-4,-4 1 4,-2 4 0,-5 0-3,-12 0-3,-8 0-22,-9 0-30,-7 4-27,-10 9-65,-11 4-20,-15 3-188,-2-1-159</inkml:trace>
  <inkml:trace contextRef="#ctx0" brushRef="#br0" timeOffset="230046.5321">22272 15275 541,'0'0'379,"0"0"-229,0 0-80,0 0 16,0 0-22,0 0-47,40-7-15,26 4-2,19 3 0,9 0 0,0 0-11,0 14-65,1-2-59,-5-4-79,-5-5-289</inkml:trace>
  <inkml:trace contextRef="#ctx0" brushRef="#br0" timeOffset="230490.2237">23616 14839 1073,'0'0'165,"0"0"-88,0 0 54,0 0-45,0 0-59,0 0-27,-32-37-11,32 74-17,2 15 21,20 9-19,13 1-6,7-6-43,4-10-13,-6-16 12,-4-10 9,-8-14 17,-3-6 26,2-13 24,-1-21 8,0-8 2,-4-7 8,-5-3 44,-5 3 31,-2 7-36,-3 9 69,-7 18-47,1 11 0,-1 4-42,2 0-37,-2 13 0,0 17-17,3 21 6,-2 17 11,4 11 0,1 4 0,-2-1-2,-1-2-20,-3-5-28,0-5-39,-10-4-70,-12-14-91,3-15-265</inkml:trace>
  <inkml:trace contextRef="#ctx0" brushRef="#br0" timeOffset="236902.2636">5887 12768 213,'0'0'127,"0"0"-60,0 0-67,0 0 1,0 0 6,0 0 24,0 0-8,3-3-16,-3 3-1,0 0 8,0 0 10,3 0 1,-3 0 17,0 0-9,0 0 4,0 0-13,0 0-15,3 7-6,3 11 22,6 6 29,-3 9-7,0 6-16,1 8-4,-1 9 25,0 6-36,0 5 6,3 3-17,0 5 21,3 1-7,0 4-10,7 9 17,2 0-11,4 10 0,5 7-6,3 6-3,3 0 1,4 1 12,-1 0-16,-2 1 0,-3-5-3,2-2 0,-6-7 0,3-5 0,-5 0 2,2-6-2,-3-2 1,-2-2 5,-1-6-6,0-9-2,1-1 2,2-5 0,1-2 0,2-6 0,3-3-1,-3-5 1,5-3-1,-2-3 0,0-2 1,0-7-1,7 0 0,2-1 2,4 0-3,2 0 2,4-3-1,-3 5 1,0 2-11,-4 6 11,-5 5-5,-4 2-1,-3-3 3,-3-3 5,1-4-9,-1-2 14,0-4-14,-3 0 7,5 0 0,1-2 2,0 1 4,0 1-6,-2-4 0,3 3-1,-1-5 1,3 1-3,6-5 5,7 0-2,6-3 1,8-3 2,1-5-1,6-2-2,3 1 0,3-1-2,3-4 0,2-3-4,3-2 6,6-1-1,4 0 4,3 0-3,0 0 0,7 0 0,1 0 6,-4-4-6,-1-1 12,-9 4-7,-6-8-3,-6 4 13,-1 0 6,-4 0 6,-2-2-7,-1 0-3,1 2-11,-5 2-5,-3 2-1,-9 1-3,-10 0-14,-8 0 2,-10 0 8,-9 0-13,-6 4 16,-9-4 2,-3 0 0,-3 0 4,0 0-5,0 0 0,0 0 3,0 2-18,-16 3-24,-4 2-24,-13 1-83,-10-8-110,-5 0-224</inkml:trace>
  <inkml:trace contextRef="#ctx0" brushRef="#br0" timeOffset="237261.1766">9783 16388 871,'0'0'41,"0"0"-37,0 0-3,0 0 68,0 0-11,0 0-54,33-13 15,19 23 58,14 7-17,11 5-4,11 7-43,3 9-13,-7 1-6,-5 0-10,-15 4 16,-15-2-6,-16 1 1,-15 1 0,-18 0-8,-3 6 5,-39-1 4,-16 1 0,-12-1-6,-9-11 4,7-6-9,14-9-7,22-8-44,20-4-32,16-10-197,19 0-246</inkml:trace>
  <inkml:trace contextRef="#ctx0" brushRef="#br0" timeOffset="237907.5836">11633 17123 893,'0'0'85,"0"0"-77,0 0 4,49-94 36,-4 70 15,7 2-6,12 9 5,5 10-24,2 3-32,-12 19-6,-3 9-22,-15 10-17,-9 4 16,-11 4 1,-15 9 3,-6-2 6,-14-4 13,-15-6-11,-1-14 11,-5-7 9,6-9-3,2-6 5,6-5 5,7-2-3,8 0 7,6-27-12,0-19-8,20-24 0,16-13-29,5-3 26,7 4 3,-3 19 2,-1 7 7,-3 16-9,-5 7-20,-3 7-42,4 7-13,-2 11-101,3 8-109,-8 0-200</inkml:trace>
  <inkml:trace contextRef="#ctx0" brushRef="#br0" timeOffset="238229.9004">12778 17091 998,'0'0'159,"0"0"-97,0 0-1,0 0-26,0 0-34,0 0 0,88-67-1,-10 52 16,10 3 0,-3 7-16,-2 5-11,-11 0-35,-17 0-68,-9 13 9,-16 4-63,-21 0-188</inkml:trace>
  <inkml:trace contextRef="#ctx0" brushRef="#br0" timeOffset="238438.0534">12739 17404 920,'0'0'277,"0"0"-202,0 0-75,0 0 0,108-42 5,-17 20 32,16-2-5,8 7-7,-3 5-25,-5 3-11,-9 8-60,3 1-69,-7 0-53,-6 0-189</inkml:trace>
  <inkml:trace contextRef="#ctx0" brushRef="#br0" timeOffset="239091.4786">13886 16561 641,'0'0'168,"0"0"-31,0 0-27,0 0 7,0 0-18,0 0-33,-10-41-14,13 41-15,8 4-15,8 19 16,1 13-2,-1 13-24,-3 9 3,-10 4-4,-5 10 3,-1 1-6,0 0 5,0 0-11,3-3 0,4 1-2,3-6-3,-1-4 1,1-9-12,-1-8-18,1-8-34,0-6-12,3-4-36,2-5-73,3-13-89,1-8-374</inkml:trace>
  <inkml:trace contextRef="#ctx0" brushRef="#br0" timeOffset="239511.7268">14623 17024 963,'0'0'133,"0"0"-76,0 0 70,-97-22-45,60 29-17,3 13-30,1 7-25,6 6 2,12-2-12,9 6 0,6 1-4,9-6 3,21-3-12,12-9-14,10-9 6,6-11 4,1 0 3,3-24-5,-4-10-9,-7-4-7,-14-1 14,-12-1 11,-11 7 7,-14 2 3,-3-1 15,-27 6-3,-5-1-11,1 5 3,6 5-4,7 6-35,13 7-106,8 3-98,0 1-321</inkml:trace>
  <inkml:trace contextRef="#ctx0" brushRef="#br0" timeOffset="240291.4427">15208 16897 678,'0'0'296,"0"0"-199,0 0-14,0 0 33,0 0-50,0 0-30,-29-37-21,28 37-15,1 0-13,0 0-10,0 0-5,0 0-4,0 0-12,0 0-10,0 0 33,0 0 21,0-6 5,0-1 10,-5-5-13,1-1 1,-3 2-4,4 1 2,-3 3-1,3 1 6,0 0 0,0 5 11,-2-6 7,0 5-14,0-2 1,-1 1 4,0 0-2,0 3 3,-7 0-1,-3 0 6,-4 0-17,-6 17 5,7-2-6,-4 9 4,13-2 0,3 2-7,7 0 0,0 1-4,10-5-2,13-3-13,6-4-8,7-8-1,3-5-4,0 0-3,-3-5 13,-5-14 7,-4-6 10,-11 0 5,-7 0 7,-5 5 41,-4 3-5,0 3 0,0 7 26,0 1-14,0 6-19,0 0-25,0 0-8,0 0-3,7 8-7,6 16 4,5 16 3,6 10 24,-2 6 0,-1 3-9,-6 0-9,-6 5-6,-4-2 1,-5-2 3,0-7-4,-11-14-7,-18-5 3,-12-9 2,-12-5 2,-8-9-2,-7-11 4,-1 0-3,5-14 3,5-9-4,20-10-15,16-9-19,23-13-44,20-13-56,44-6-86,27 7-165,10 13-187</inkml:trace>
  <inkml:trace contextRef="#ctx0" brushRef="#br0" timeOffset="242541.4783">15796 17195 191,'0'0'134,"0"0"-18,0 0-39,0 0 6,0 0-2,0 0-49,-16-16 10,16 15 2,0 1-13,0 0 16,0 0 21,-1 0-19,1 0 6,0 0-23,0 0-9,0-4 11,0 1 3,0 0-5,0-5 4,0-1-16,3-2-6,8-1-1,5 2-3,5-2-8,9 1 4,7 5 0,5-2 6,0 6 1,-2 2-7,-5 0-6,-6 0-5,-9 5 5,-4 5-1,-7 2-1,-9 2-2,0 8-2,-6 7 6,-23 8 1,-8 1 2,-4-1-2,2-7-1,0-7 3,6-6 2,11-7-2,8-1 1,6-7-3,8 1-1,0-1 0,0-2 0,0 0-8,3 3 7,13-1 1,3 3 15,8-3 13,7 1 7,3-3-2,4 0-17,-1 0-11,-1 0-4,-5 0 1,-7 0-2,-7 2-3,-7-2 1,-10 0-2,0 0 4,-3 0 0,0 0 0,0 0 11,0 0 3,0 0-2,0 0-8,0 0 10,0 0-11,0 0-3,0 0-3,0 0-2,0 0-5,0 0-8,0 0-12,0 0-41,0 0-4,0 0-38,0 0-60,0 0-150,0-5-187</inkml:trace>
  <inkml:trace contextRef="#ctx0" brushRef="#br0" timeOffset="243270.8182">16373 16603 307,'0'0'507,"0"0"-375,0 0-57,0-79 22,3 72-7,1 2-19,-3 5-28,6 0-29,2 2-13,4 18 9,5 12 34,3 9-5,-5 8 2,1 4-9,-8 0-5,-3 3-10,-2-3 3,-4 0-11,0-10-4,0-4-4,0-3-1,0-6-4,0-8-4,0-1-17,0-5-33,0-7-30,0-1-58,0-5-51,3-3-86,6-20-255</inkml:trace>
  <inkml:trace contextRef="#ctx0" brushRef="#br0" timeOffset="243623.9899">16829 16653 860,'0'0'196,"0"0"-139,0 0 32,0 0-3,0 0-48,0 0-6,-68 105-3,68-65-18,0-1-8,26-2-1,9-4 0,8-7-2,-4-11-6,-5-5-6,-4-5-4,-6-5-11,-9 0 6,-1-15 20,-5-6-1,-5-12-1,-4-7 0,0-3-5,-21 6 8,0 1-2,-9 0 2,1 0 0,9 6-42,14 0-86,6 0-115,12 1-375</inkml:trace>
  <inkml:trace contextRef="#ctx0" brushRef="#br0" timeOffset="243955.2341">17323 16470 842,'0'0'201,"0"0"-147,0 0-2,84-45 58,-48 44-33,0 1-60,-1 9-17,-10 20 0,-5 10 2,-13 9-6,-7 9 1,-16-5-11,-20-4 14,-6-9 1,-6-5 3,8-12 13,10-10 16,12-5-3,14-3 5,4-4-25,0 0-9,15 0-1,23 3-3,19-3-1,12 0 4,5 0-10,1 0-54,-3 0-9,-4 0-55,1 0-31,-8 0-221</inkml:trace>
  <inkml:trace contextRef="#ctx0" brushRef="#br0" timeOffset="244538.6328">18054 16455 675,'0'0'137,"0"0"-95,0 0 70,0 0 1,0 0-56,0 0 15,-43-41-12,40 41-19,3 0 1,-3 7-8,-5 17-10,0 11 16,1 5 5,4 4-16,3-5-26,0 1 5,15-4-8,12 0-11,-2-13-32,9-3-17,1-10 4,-2-7-16,-4-3 17,1-13 2,2-21 38,-7-8 4,-2-2 11,-7 1 3,-7 14 63,-8 7-2,-1 8 38,0 11 3,0 3-12,0 0-55,0 0-20,0 20-18,0 16 9,2 13 26,1 9-16,-2 3-8,-1-1-11,3 0-2,-3-2-11,0-1-33,0-9-52,0-1-82,0-8-106,-3-19-189</inkml:trace>
  <inkml:trace contextRef="#ctx0" brushRef="#br0" timeOffset="245219.0145">18998 16768 803,'0'0'200,"0"0"-122,0 0 38,0 0 2,0 0-26,0 0-50,-9-30-19,25 23-15,19-8-7,15-2 1,18 0-2,3 1 0,7 6-11,-4 0-4,-1 7-38,-12 0-2,-10 3-31,-14 0-59,-11 0-16,-14 6-138,-12 6-203</inkml:trace>
  <inkml:trace contextRef="#ctx0" brushRef="#br0" timeOffset="245438.6095">19092 16986 791,'0'0'227,"0"0"-162,0 0 21,0 0 18,0 0-50,0 0-24,79-13-19,15-4 23,19-3-19,8 8-13,-5 1-2,-8 5-28,-14-3-73,-9 8-51,-8-5-36,-12 1-192</inkml:trace>
  <inkml:trace contextRef="#ctx0" brushRef="#br1" timeOffset="276471.8078">13230 8129 4,'0'0'0,"0"0"20,0 0 37,0 0-3,0 0-22,0 0 0,0 0 1,-43-25-8,40 21 44,-3-6-21,0 7-34,0-3 33,0-4-19,-3 6-10,4-2 10,1 3 3,1 2 9,3-5-28,0 6 7,0-1 5,-3-4-2,3 2-5,0-2-1,-3 0 3,3 2 26,0-1-7,0 4-13,0-3-15,0 1-1,0-3-9,0-2 1,0-2-3,10-4-5,10 2 6,-5-2 1,4 4 4,-2 1-4,2-2 0,5 0-3,1 0 2,1-3 1,8 0 3,-2-1-2,6-1 1,-2 2-2,6-1 1,-2 1-2,-3 3 2,0-3-1,5 4 0,-3-1 2,-3 0-2,3 0 2,-8 4-4,2-2 3,1 2-1,0 0 1,0-2 3,1 2-1,4-1-1,-3 0-2,-1 1 7,4-3-5,-3 2 5,3-1-2,1-1-1,2 1-4,7 2-2,5 0 2,4-4 1,3 4 5,5-3-4,3-1-2,5-1 1,2 1 7,-2 0 4,4 3-6,-10-2-2,0 2-3,-7-1 0,-2-1 2,-3 6-3,-7-4 0,-4 0 6,-3 2-6,-6-2 1,0 3-1,2-2 4,1 1-6,1-1 3,2 1-1,4-1 3,-1 1 1,1-2-4,2-1 7,-6 3-3,7-4-2,0 2 2,-1 1-4,4-1 3,3 0 1,3 3-4,5 1-2,4 0 2,2 3 0,-1 0 0,4 0 0,-8 0 2,1 0 1,-3 0-2,-4 0-1,4 0 0,3 0 4,1 0-1,2 1-2,-3 2 1,2-1-2,1-1 4,0-1-3,1 3-2,-7 0 1,0 5 0,-10 0 3,-1 0-2,-5 4-1,-1-1 0,4 3 1,-4 2-2,-2-1 3,2 2 0,1-1 3,-4 1-5,-3-3 4,3 6-2,2-2-2,0 2 9,1-2-9,0 1 1,-5-1-6,-1 0 9,-3-1-5,-8 0 1,-1 0 0,2 2 2,-3-1-1,3 1 2,-3 0 4,1 1-6,2-3-2,0 5 1,3 0 0,-3 0 0,4 6 1,2-1 0,1 2 0,0 1-2,0-2 2,-1 1-1,1-3 0,0-2 0,-2 4 1,-1-6-1,0 0 0,-2 2 0,0-1 0,5 2 0,-6-1 6,-2 3-5,2 2-1,-9-2 1,3-2-7,-8 0 11,-1-2-8,3 0 3,-8 1-2,4 1 1,-2-2 2,-3 2-2,-3 0 2,1 0 1,-1 0 1,0 1-6,-2-1 6,3 2-3,-4 1 0,-3-2 0,0 2-7,0-1 7,0 1 0,0 0 3,-10 2 1,-2-3-4,-4 4-5,-1-2 4,0 3 1,-2-1 0,-6 4 0,-1-1 0,-7-1 1,-4-2-1,2-6 1,0-1 3,-4-2-4,1-1 0,0-2-3,2 1 6,5-3-3,-2-3 0,6 1-4,2-2 4,-4 0 1,0-1 4,-4-1-5,-8 5 1,-1-1 0,-1-1 0,3 1-1,2-1 0,2 1 0,0-1 0,-2 3 0,4-5 0,0 2 0,1 0 0,-3-3 1,2-1 0,0 2-2,-2-3 1,0 4-3,1 1 3,3-2 2,-1 1-2,-3 1-4,0 0 4,1 3 0,-4-5 1,-1 4 1,2-5-2,1-1 0,-1-1 0,-1-2 5,3-1-5,-3 1 1,-2 0-1,0-2 0,0 3 5,1-2 0,-2-3-5,7 1 1,-1 2-2,0-2 2,1 1-1,2 0 0,0-3 0,-3 2 1,-2-1 0,-6 2-1,-3 0 0,0-1 3,2 2-3,8-1 0,-3 0 0,4-1 6,0 4-5,3 0-1,2-2-5,-2 2 5,-2 1-1,-3 1 3,-2-1-4,-2-1 4,-4-2-2,-2 2 3,-1-5-3,3 0 0,4-1 0,3-1 3,3-1-3,-3 0 0,7 0 0,-4 0 7,4 0-6,-2 0 2,3 0 6,-2 0-3,-3 0-3,4-1 2,6-4-4,-1 2 6,5-1-6,2 0 0,5 1-1,1 2 7,-2-1-6,2-1-1,-1 3 0,-5-4 8,1 3-8,-8-1 5,-1 2-5,-5 0 0,0 0 0,5 0 0,-2 0-2,0 0-1,5 0 3,-1 0 0,3 3 2,-2 1-3,-1-1 2,-7-3-2,-1 2 1,0-1 0,-2 2 0,3-3 0,0 3 0,5-3 0,1 1 1,5-1-1,0 2-2,2 0 2,0-2 0,1 3 5,-1-3-5,0 0 0,-5 0 0,-1 0 0,-9 0 0,-3 0 0,1 0-2,-2 0 2,-4 0 2,10 0-2,0 0 1,8 0-1,-3 0 0,5 0 0,-7 0-1,0 0 1,-1 0 4,-5 0-4,-4 0-3,1 0 0,0 0 3,5 0-2,-3 0 2,4-5 0,5-1 0,-2 2 0,4-1-1,1 0 1,-1-1 0,3 1 0,-4-3 2,2 2-2,-1-5 0,-4 5 1,2-5-1,-2-1 0,-2-1-1,3 2 1,-1-4 0,-2 4 1,0-5-1,-2 2 5,2-2-5,3 3 2,-1-3-2,0 2-1,3-2 1,0 4 0,-1-5 2,1 3-2,-2-2 0,3-1-1,-1 0 2,2-2 2,3 1-2,5 0 1,-3 1 3,7 0 0,-3 1-1,-1-2-3,1 0-1,-5 1 1,0 2 0,-4-2 1,-2 3 2,2-2-4,2 2 6,4 0 1,1 5-5,6-1 8,3 0-7,3 3 5,-3 0-7,3-3-1,0 0 1,0-2-1,-1-2 4,-2-1-2,-1-2 0,0-4-2,0 1 0,4 1 5,-3-1-5,2 3 0,-3 1 1,6-1 1,1 4 0,0-3-1,0-4-1,0-1 0,3-4 0,0-8-2,0-4 2,0-3 4,0-5-4,0 2-3,0 2 2,0-1 2,0 6-2,0-3-4,0 3 5,0 2-2,0 1 2,3 3-4,-3 1 4,3-1 0,0 0-1,-2 3 0,2-2-3,-1 6 4,1 4 0,-2 2 0,1 0 0,-1 3 0,3-3-1,3-2 0,-4 3 2,0-4-1,0 0 1,0 0-2,0 0-1,0 1 2,3-1 0,-2-2 0,0 3-1,3 2 1,-4-2 1,3-1-1,0 0-4,-2 1 4,2 3 0,0 3 0,-5 0 0,4-1 0,-1 2 3,4 1-3,-2 0-5,-3 0 5,3 3 3,0-2-3,0 0-5,2 2 4,2-3-1,-4 5 0,-3-2 1,4 4 1,2-2-4,-3 1 4,5-2-4,-1 3 3,2-3-3,1 0 3,4-2-2,2 2 1,-3 1 1,4-1-5,-8 3 6,4-2-2,1 3-1,-1 0-2,2-1 4,-3 3 1,4-1-1,1 1-2,6-2 2,6 0 0,1-1-1,-2 3 2,2-3 3,-6 4-3,-5-2 0,2 1 0,-9 0 1,-2 1-1,1-2 0,-4 1 0,-4-2 0,3 3 0,-3-2 2,1 1-2,1-1 0,4 1 0,1 0 0,3-2 1,7 0-1,-5-1 0,6 2 0,-5-1 0,2-2 0,-3-1 0,3 3 1,-3-3-1,-2 4 0,-2-1 0,-1 0-1,-1 3 0,6-1 1,0-1 0,2-1 0,0 3-2,-5-4 6,-5 3-8,1-1 7,-2 1-3,-3-2 0,1 3 1,0-1-1,2 0-2,5-2 2,-5 2 1,3-2-1,2 1 0,5-1-1,-3 1 1,1-1 3,-4 3-3,-1-2-2,-2 2-1,-3 0 3,0-1 0,-7 1 0,3 0 0,-3 0 0,0 0 0,0 0-1,0 0-4,0 0 5,0 0 1,0 0-1,0 0 0,0 0 3,0 0-3,0 0-1,0 0 1,0 0 0,0 0-1,0 0-23,0 0-51,0 7-93,-19 19-83,-14-1 41,-15-8-93</inkml:trace>
  <inkml:trace contextRef="#ctx0" brushRef="#br1" timeOffset="313945.7362">14695 10064 515,'-49'-116'0,"-8"0"-333</inkml:trace>
  <inkml:trace contextRef="#ctx0" brushRef="#br1" timeOffset="316621.4193">21272 15634 197,'0'0'35,"0"0"-25,0 0 2,0 0 15,0 0-8,0 0-17,0 0-2,0-16-38,-16 13-40</inkml:trace>
  <inkml:trace contextRef="#ctx0" brushRef="#br1" timeOffset="318403.3042">20904 15591 371,'0'0'175,"0"0"-156,0 0-19,0 0-6,0 0 6,0 0 9,-28-1 15,28 1 2,0 0 9,0 0 2,0 0-4,0 0-14,0 0-5,0 0 2,0 0-7,0 0-6,0 0 2,1 0-3,8 0 1,7 0 8,6 0-2,3 0-9,8 0 6,4 0-6,6 0 2,1 0-2,2 0 3,-1 0-3,-2 0 0,-1 0 4,-1 0 3,1 0-1,-2 0-3,5 0 6,1 0 2,8 0 7,6 0-11,-4 0-1,2 0-6,-1 0 1,-1 0-1,-1 0-1,0 0 1,-3 0 2,0 0-2,-3 0 0,-1 0 7,-2-2-7,2 2 0,-2-2 4,3-2-3,4 1 4,-2 0-4,1 0-1,3 3 0,-2 0 1,3 0 0,1 0-1,2 0-1,2 0 1,4 0 0,-3 0 1,5 0 1,0 0-2,5 0 5,1 3 3,-3-3-4,-3 3-1,-1-3-2,0 0 3,2 0 1,-1 0 6,0 0 0,-1 0-2,-2 0-6,-1 0 4,1 0-6,0 0-1,-2 0-1,0 0 1,-1-6 0,-2 2 2,3 1 1,0-1 5,6 1-3,-6 0 1,1 3-3,-3-4 0,-4 2 2,1-3-5,-2 2 2,-1 3 3,1-3-3,-3 0 1,2 0-2,1-1 4,-1 1-3,2-1 6,3-2-7,-1 2 4,0-1 0,-2-2-2,-2 1 1,-1 2 7,0-2-8,2 5 2,3-2 1,1 3 2,-4-3 10,-4 1-4,-4 0 0,-3-4-1,2 2-1,0-1 0,3 0-5,5 2-5,1 0-1,2 0-1,3 3 0,-1-3 2,1-1-2,0 3 2,-1-1 0,1 1-2,1 1 5,2 0 2,1 0 2,4 0-8,5 0 2,5 0-3,-2 3 0,1 5-4,1-5 4,4 4 3,3 2-3,5-2 1,-1 0-2,2-1 3,5 1-2,-2 0 9,0-2-6,0 2-3,0 0 4,0-1-2,-3-2 2,-3 3-1,-3-4 3,-4 0-4,-1 3 1,0 1 2,0-3-5,0 2 7,2-2-5,1-1 8,0-1-8,-2 3-2,-2-5 0,-2 0 1,-4 0 2,-2 0-2,-8 0-1,-5 0-3,-1 0 3,-3 0 5,5 0 8,7 0-6,1 0-3,3-5-4,2 3-1,4-5 0,0 4 1,1 0 0,-3-1 1,-3 2-1,-1 2 0,2 0 0,2 0 3,0 0-2,-2 0-1,-3 0-3,-5 0 3,2 0 0,-2-5-1,6 2 1,-3 0 6,2-3-4,0 2 0,0-2-1,2 2 1,-3 1-1,1 0 0,-5 2 3,0 1-4,-1 0 0,1 0 0,3 0 11,0 0-8,0 0 0,-3 0 1,-1 0 0,0 4-2,1 2 3,3 1 4,-1 0-4,-1 2-2,1-1-1,-2-2 2,0 4-2,-3-3 2,-1 0 8,-4 0-5,0 1-3,-7-3 1,0-3-5,-4 1-6,-5-2 6,-7-1 0,-9 0-12,-6 0-17,-12-10-50,-6-10-38,-30-6-187,-26-5-411</inkml:trace>
  <inkml:trace contextRef="#ctx0" brushRef="#br1" timeOffset="320196.9544">20846 15637 700,'0'0'27,"0"0"-25,0 0 3,0 0 66,0 0-11,0 0-13,-5 0-26,5 3-1,6-1 28,3 1 1,1 0-3,-3-3-15,-4 1-22,-3 2 2,0-3 7,0 0 1,0 2-12,0 3-6,0 4 2,0 7 11,0 4-1,0 7 1,0 3-5,0 6 9,0 0-10,0 8 1,0-1 1,3 6-5,1 7-2,4 0 2,-1 4 6,0 3 2,0-1-8,-4-3-2,0-2-2,-3-1 2,0 3 2,0 0 1,0 0 2,0 1 7,-3-4-11,0 4 5,-1-2-1,1 1-2,2 1 0,-2 5 4,0-5-5,3 4 0,0 3-4,0-4 6,0 2-5,0-6-1,3-4 0,1-6 1,-1-3 2,1 4-4,-4-1 3,0 4 6,0 3-4,0-1-5,0 8 1,0-2-1,-10 4 1,0-2-2,1 0 3,2-5-2,-3-1 0,0-6-3,1 4 0,-1-3 5,0 2-5,0-5 6,3 1-4,-2-2 3,6 1-4,2-1 2,1 0-1,0 1 0,0 2-4,0 0-8,0 1 4,0-12 8,0-14-6,0-13 5,0-12 2,0 5 0,0-6 1,-2 0-1,-1 0-1,-1 0 0,1 0 0,0 0-8,-1 0-21,-4 0-29,0 0-18,2 0-98,0 0-43,6-20-208</inkml:trace>
  <inkml:trace contextRef="#ctx0" brushRef="#br1" timeOffset="321420.0111">21360 15823 175,'0'0'372,"0"0"-325,0 0 30,0 0 9,0 0 17,0 0-22,-69-33-35,56 33-8,-3 0-9,-3 14-2,-8 12 12,-3 7 13,-3 10-8,0 6-6,3 1-17,5 1 6,6 0-7,8-6 0,5-1-9,6-7-11,0-10 0,2-4 0,13-8-1,4-5 1,6-6-12,8-4 1,6-10-3,10-22-9,1-9 13,-1-7-4,-6-2 13,-6 0-19,-10 6 20,-9 12-9,-10 5 6,-8 7 3,0 4 0,-8 2 0,-14-1 0,-8-2 0,-4 4 3,-4 2 2,2 2-1,7 5 7,3 4 6,13 0-8,6 0-7,4 0-2,3 0-1,0 0-5,3 18-3,11 1 9,9 8 2,1 5-1,7 2 3,8 8 9,-4 2-6,0 5 1,-7 1-7,-9-4-1,-10-6-5,-9-5-1,0-5-4,-26-6 7,-13-1 2,-9-7-2,-2-5-3,2-8-4,7-3-8,10-17-71,13-22-103,18-5-245</inkml:trace>
  <inkml:trace contextRef="#ctx0" brushRef="#br1" timeOffset="321609.841">21743 16211 915,'0'0'34,"0"0"-34,-33-78-348</inkml:trace>
  <inkml:trace contextRef="#ctx0" brushRef="#br1" timeOffset="321924.2224">21826 15698 1038,'0'0'112,"0"0"-110,0 0-2,0 0-10,0 0-14,0 0-61,-28 0-244</inkml:trace>
  <inkml:trace contextRef="#ctx0" brushRef="#br1" timeOffset="342141.4403">22165 15919 162,'0'0'99,"0"0"-80,0 0 52,0 0 46,0 0-29,0 0-8,0 0-43,0 0 6,0-28 5,0 25-8,0 1-16,0-1-13,0-1 0,0 2 10,1-1 8,1 1 0,-1 0-10,2 1-8,1-2 16,-1 0-6,3 1-9,0-2 6,3-1 0,3 3-11,3-1-3,6-1-4,3-2 9,3 6-8,0-4-1,3 1 0,-2 3-2,0 0 3,-2 0-2,-1 0 2,-1 7-2,-6 6 2,1 3-1,0 4 0,-4 7-1,2 2 1,-7 1 4,1 0-3,-1-1-1,-3-4 1,0-3-1,-7-6 0,0-3 2,0-5 0,0-3 0,0-2 3,0-3 4,-5 1 3,-6-1-6,-2 0-1,3-4 10,-5-12-7,3-7-2,3-4 0,0-2 1,5-1-7,4-3 2,0 4 5,0-4-4,3 3 5,10 3-6,0 4-2,4 3-2,-4 3-1,3 4-4,3 1-4,-2 5-35,2 0-14,3 4-30,3 3-47,2 0-9,0 0 0,-5 0-131,1 0 21</inkml:trace>
  <inkml:trace contextRef="#ctx0" brushRef="#br1" timeOffset="357004.9192">22047 16487 548,'0'0'121,"0"0"-101,0 0 7,0 0 81,0 0-26,0 0-30,0 0-30,0 0-13,-6-5 3,6 5 2,0 0-4,0 0-3,0 0-7,0 0 0,0 0 0,-2 0 2,2 0 6,0 0 5,0 0-2,0 0-1,-1 0-1,1 0 3,0 0 14,0 0-12,0 0 10,-2 0-1,2 0 3,0 0-8,0 0-5,-3 0 0,-1 0 7,-3-2-4,-6-1-12,-2-1 7,1 1-9,-9 0 11,5 1-2,-1-1 0,-2 3 0,0 0 4,-3 5-2,-6 12 0,1 7-7,-1-1 5,3 7 2,3-1-4,11 4-5,-2-3-1,9-1 2,6-2-5,0-5 0,0-2-7,14-3 5,3-4-8,2-6 1,0-4-3,1-3-3,0 0-3,-5-9 12,-1-5 1,-3-6 5,-3-2 4,-1 0 0,-6 3-2,-1 4 8,0 3 2,0 7 3,0-3-4,0 6 10,0 2 2,0 0 1,0 0 0,0 0 4,0 0-7,0 0-14,0 0-7,0 0-1,0 13 0,3 10 2,3 4 0,0 3 2,-3-4-3,0 0 0,-3-6 0,0-4-1,0 1-8,0-4-19,0-1-17,0-4-32,-4-4-37,-4-1-53,-6-3-62,-6 0-224</inkml:trace>
  <inkml:trace contextRef="#ctx0" brushRef="#br1" timeOffset="357652.4757">21459 16537 248,'0'0'314,"0"0"-275,0 0-16,11-92 48,8 68 56,1 2-33,3 1-27,6 1-21,-4 7 1,2 0 6,-2 0 1,0 4-4,-2 1-21,2 1-7,2 0-2,1 5-2,7 2-1,4 0-1,4 11-5,-2 7-1,2 4-1,-5 6-5,-7 2-1,-3 3 3,-4 1-2,-4 1-2,-2-1 2,-5 4-2,-4 0 3,-6 4-1,-3 4-2,0-3 1,-22 4 0,-7 0-3,-8-1 0,-8 3-2,-4-9 2,-3 2-1,0-6-1,4-2 1,2-7-4,1-5 5,-1-2 1,1-11 0,-3-9 2,0 0 1,2-6 9,6-20 1,9-8-2,7-9 8,11-6-3,7-14-11,6-9-2,0-4-2,16 0 3,11 0-4,1-1-2,5 9 0,6 5-2,-3 10 2,-2 13-21,-1 10-20,0 5-31,-4 8-9,3 3-21,2 8-73,-5 6-123,1 0-181</inkml:trace>
  <inkml:trace contextRef="#ctx0" brushRef="#br1" timeOffset="361733.0059">22740 16428 780,'0'0'173,"0"0"-165,0 0 10,0 0 65,0 0 15,0 0-31,0 0-49,0-4-9,0 4 9,0 0 25,0 0-1,0 0-7,0 0-9,0 0 8,0 0 4,0 0-11,0 0-4,0 0-6,0 0-7,0 0 0,0 0-8,0 0-2,0 0 0,0 0 0,0 1-2,0 7 2,5 9 0,5 10 1,1 8 8,-1 9 0,2 3 0,-2-2-4,0 3-1,0-3 0,-3 2-2,-1-8-2,0 0 2,1-2-1,0-3 0,-1-5-2,-2-8 1,-1-9-1,-1-6-3,-1-5 0,-1-1 1,0 0 0,0 0-1,0 0-7,0-1-12,0-18-37,-3-17-64,-4-7-132,-4-3-295</inkml:trace>
  <inkml:trace contextRef="#ctx0" brushRef="#br1" timeOffset="363884.5647">21817 17256 938,'0'0'32,"0"0"-32,0 0 0,0 0 2,0 0 33,0 0-12,0 0-20,-7 31-2,20-5 27,1 4 5,-1-1 9,0 1-9,0 0 0,0 0-9,-4 3-1,-1-4-6,-2 3 4,-3-1-6,-1-7-3,-2-4-7,0-3 1,1-8 0,-1-1-2,0-6 1,0 1-4,0-3 5,0 0-3,0 0 1,0 0-4,0-5 4,0-10-4,-6-2-5,-1-2 1,-3 1 3,4 3 2,0 4 0,1 0 1,2 6-1,1-2-1,2-1-2,0 3 0,0-2-5,0-1 2,0 1-1,13 0 2,-3 0-3,8 4 5,3 3 0,1 0 2,7 0 5,0 13-5,1 3 5,0 4 1,-3 3-1,-5-3-3,-5-3-1,-6-4 0,-4 1-1,-4-8 11,-3 7-8,0-1 3,-20 3-6,-2 0-10,-13-2-22,-3-6-14,-3-3-30,-8-4-32,-2 0-10,1-13-121,2-8-40,9 4-16</inkml:trace>
  <inkml:trace contextRef="#ctx0" brushRef="#br1" timeOffset="364451.0172">21432 17366 211,'0'0'98,"0"0"-26,0 0 8,11-73-14,6 50 6,7 1-14,5-2 21,5 4 13,3-3-30,4 7 4,5 2-10,0-2-7,6 9-15,2 2 3,6 5-2,-4 0-22,4 5 3,-4 12-6,-3 6-7,1 4 10,-4 5-10,-3 7-1,-7-3-2,-6 5 2,-6-5 1,-11 4 0,-5 2-3,-9 5 0,-3 1-6,-3 2 3,-21-2 3,-9 1-1,-7-3-2,-7-5-5,-3-4 4,-4 1 1,-3-9-10,-11 1 0,-4-9 4,-1-6 1,0-10-2,7-5 10,4-5 6,4-24 16,-1-14 0,9-10-4,6-11 2,13-2 6,9-2-4,13 8-14,9 3 21,0 9-15,7 8 6,13-3-16,2 3-4,4 4-1,-1-7-23,8 4-13,5 3-31,7-5-71,6 15-44,0-1-148</inkml:trace>
  <inkml:trace contextRef="#ctx0" brushRef="#br1" timeOffset="367190.1378">22879 17379 577,'0'0'325,"0"0"-281,0 0-38,0 0 47,0 0 45,0 0 1,0-36-32,4 29-45,-1 1-8,2 1 11,-1-1 12,3 1-26,1-2-7,1-1-2,0 2-2,4 0 10,1-1-4,1 0 0,0 3-2,0-2-1,0 4-1,-1-1 0,0 3-2,1 0 1,-2 0 7,4 0-8,-4 0 0,1 11 1,1 3-1,-6 2 2,-1 8-2,-5 2 0,-3 7 1,0-4-1,0 1 0,-11-2 0,-2-7 0,2 4 0,-1-9-1,1 1 2,0-1-1,0-2 3,2-5 0,-1 2-3,2-5 1,4 1-1,1-4 2,-1-3-2,4 0 0,0 0 0,0 0 0,0 0 0,0 0-3,0 0-2,7 0-5,10-3-3,15-7 13,13-4 1,4 0 0,3 0 5,-1 2-6,-5-1 1,-7 1 0,-7 2-1,-3 6 1,-5-4-2,-11 6 2,-2 2-3,-6-3 2,-2 3 0,-3 0 1,0 0-1,0 0-10,0 0-17,0 0-25,0 0-4,0 0-36,0 0-73,-3 7-188,-5 3-269</inkml:trace>
  <inkml:trace contextRef="#ctx0" brushRef="#br1" timeOffset="370340.2209">22279 18059 257,'0'0'238,"0"0"-213,0 0 8,0 0 65,0 0 28,0 0-55,-10 0-8,6 0-6,1-3 10,-3 3-16,-5 0 15,-1 0-3,-1 0-30,1 0-4,-5 0 14,2 0 1,1 3-27,-2 7 1,2 2-7,-1 0-1,1 4 2,5 1-6,0 2-2,5 1-4,4 2-1,0 3-2,2-1 3,18 5-1,6-8 1,4 1-5,-4-7 0,4-5 5,-2-8-15,-2-2-3,-2 0-26,0-2 7,-2-9-2,-1-6-39,-5-3-38,-2-5-52,-8 1-121,-6 3-197</inkml:trace>
  <inkml:trace contextRef="#ctx0" brushRef="#br1" timeOffset="371106.352">21782 18079 443,'0'0'145,"0"0"-125,0 0-5,0 0 101,0 0-2,0 0-36,72-76-14,-47 67-20,4-2-10,2 2-8,4-2 14,-3 4-26,6 4 1,-1 0 2,3 1 4,1 2 2,1 0-16,0 0-1,0 10-2,1 6 3,-5 0-3,-2 4 1,-6 1-4,-4 2 2,-3 2 2,-7 2-5,-3-2-2,-5 3 0,-5 3 2,-3 1 1,0 0 0,-2 2 0,-17 2 4,-4 1-5,-8 1 4,-6-1-5,-5-3 6,-5 1-5,-3-9 0,-2-2-6,0-5 6,3-4 0,-3-7 7,1-4-6,4-4 15,5 0 11,3-7-5,6-11 6,9-3-5,6-8-8,5-2 2,4-6 0,6-8-11,3-2 4,0-1-7,0 1-3,3 5 0,4 3-3,2 5-13,0 1-21,-2 3-37,2 3-7,2 1-63,5 3-58,10 6-154,0 0-200</inkml:trace>
  <inkml:trace contextRef="#ctx0" brushRef="#br1" timeOffset="373325.0946">23139 17941 562,'0'0'252,"0"0"-227,0 0 8,0 0 65,0 0 1,0 0-28,-9-13-37,9 13-10,0 0 0,0 0-3,0 0-5,0 3-16,4 10 1,7 6 4,3 4 0,6 1-1,-2-2-3,2-2 2,3-3-6,-4-5 1,2-4-5,-2-6 0,-3 0-5,-6-2-1,0 0-16,-2-2 19,-2-10 8,0-8 2,0 1 2,-6-7 0,0 6 11,0 3 5,0 5 1,0 3 7,0 6 5,0 0 17,0 1-16,0-1-7,0 3-5,0 0-10,0 0-10,0 0-4,0 0-2,0 10-4,3 9 6,3 4-2,1 7 6,1-1 0,-1-4 0,-3 0-2,1-2 2,0-1-5,-2-3-18,0 1-19,-2-4-3,2 0-13,-1-4-33,2-2-17,-1 0-105,1 1-88,2-8-157</inkml:trace>
  <inkml:trace contextRef="#ctx0" brushRef="#br1" timeOffset="374884.7061">22561 18640 706,'0'0'98,"0"0"-84,0 0-14,0 0 42,0 0 60,0 0-40,2-9-48,-2 9 2,0-3-10,0 3 21,0 0-1,0 0-5,0 0 11,0 0 12,-2 0-12,-7 0-3,-3 0-12,1 3 8,-5 8-16,3 8-3,3 1-5,4 0-2,0 0-2,6-1 0,0-7 1,0 2-17,6-4 7,4-6 4,2 1-15,1-5 4,4 0-9,1 0 17,-1-9 7,-1-7-9,-4-3-8,-1-2 1,-5-12 7,-2-3 2,-4-4 10,0 1 2,0 9 0,-7 4 1,1 11 6,2 6 17,-2 4-4,5 3 15,1 0-22,0 2-4,0 0-5,0 0-5,0 0-2,0 2-7,0 15 7,11 12 2,2 7 10,1 3-4,-2 1-5,-1-3 3,1 0-4,-3-1 3,0-5-6,-1-2 1,-2-2-4,-3-8-19,-1-4-24,-2-6 1,0-1-9,0-5-72,0-3-104,-11 0-117</inkml:trace>
  <inkml:trace contextRef="#ctx0" brushRef="#br1" timeOffset="375556.5906">22237 18562 468,'0'0'76,"0"0"-64,0 0 11,0 0 26,0 0 7,0 0-6,35-67-9,-19 55-8,5-1-11,1 1 5,1 3 12,5-7-13,2 6 10,2 0 10,0 4-5,5 1-24,-1 5-1,3 0 0,0 0 2,3 10 0,-1 7 1,0 5-8,-1 3-11,-4 1 1,-5 3-1,-3-1 0,-5 4-3,-7 3 3,-1 0-6,-6-3 3,-6 2-2,-1-3 4,-2 2 1,0 2 4,-9-3-4,-9-3-3,-3 3 2,-8-3-3,-6 1-4,-6-5-16,0-5-4,-5-6 15,1-10 5,-4 2 8,4-6 0,-1 0 1,4 0 7,0 0 7,2-17-13,4-12 20,1-14-15,6-9 9,6-2 5,8-1-3,7 5 0,5 4-18,3 6 0,0 2-10,19-1-17,5 0-27,1 1-16,11 1-78,0 6-136,3 4-216</inkml:trace>
  <inkml:trace contextRef="#ctx0" brushRef="#br1" timeOffset="376337.0176">23396 18449 856,'0'0'104,"0"0"-104,0 0 0,0 0 0,0 0 67,0 0-23,13 9-39,-3 11 5,8 7 15,0 3 1,0 2 1,-1 2-11,-1-3 0,0-1-6,-3-2 1,1-3 4,-5-6-13,0-1-2,-4-2 0,-2-6-6,-1-1-5,-2-3-21,0-3-20,0-3-22,0 0-87,-3 0-121,-7-19-284</inkml:trace>
  <inkml:trace contextRef="#ctx0" brushRef="#br1" timeOffset="376730.3448">23759 18354 870,'0'0'164,"0"0"-148,0 0-2,0 87 43,0-45 18,0-3-36,0-6-30,0-9-5,1-2 0,10-5-4,1-4 0,3-9-11,4-4-2,-1 0-17,4 0 20,-1-15 3,-1-8-6,-2-7-2,-6-6 6,-5-10 9,-7-3 4,0 3 2,-1 8 2,-16 10 2,-4 8 13,-2 4-19,-6 2-3,0 0-1,0 8-33,-1 0-99,2 6-232</inkml:trace>
  <inkml:trace contextRef="#ctx0" brushRef="#br1" timeOffset="429235.6594">22690 15891 426,'0'0'61,"0"0"-45,0 0 0,0 0-15,0 0 35,0 0 37,0 0-23,37-78-47,-31 62-1,1 2 8,-2-4 21,1-3-3,-1-2-8,-1 0-9,-4-6 16,0 2 1,0 0-10,0 0-4,-9 8 18,3 6-8,0 2 10,3 9 2,0 1-16,0 1-20,0 0-3,-2 10 3,-3 20 14,-5 17 6,-1 15-3,2 5-7,1 2-2,1-2 2,4-6-6,3-4 4,1-5-1,-1-5-4,2-8-3,-1-8 0,1-8-11,1-7-4,0-7-31,0-8-40,0-1-126,0-7-90</inkml:trace>
  <inkml:trace contextRef="#ctx0" brushRef="#br1" timeOffset="429751.3827">22328 15958 690,'0'0'17,"0"0"-17,0 0-12,80-39 12,-39 31 28,4 3 10,9-1 22,4 2-41,8 4-14,-2-2-5,5-1-1,-7 3-16,-1 0-31,-6 0-8,-2 0 0,-5 0 9,1 0-11,-3-3-43,-9-2-1,-4-1 7,-11-5 72,-7 4 23,-9-2 63,-6 3 99,0-1-27,-4 0-48,-14 0 20,-9 7-34,-10 0 27,-7 17-41,-5 12 23,0 15-9,6 1-73,12-8 6,11-5 48,11-8-23,9 0-31,0-1-19,7-1-6,11-8 5,9-5 13,8-9-17,5 0-12,5-19-36,-3-14-30,-3-12-72,-4-6-5,-10-4-46,-8-4-122</inkml:trace>
  <inkml:trace contextRef="#ctx0" brushRef="#br1" timeOffset="430099.2885">23540 15824 462,'0'0'46,"0"0"49,0 0-54,71 76-6,-63-57-21,-7 0-14,-1-2 8,0 0-7,-12-3 5,-5-5 12,-4-4 14,0-3-2,0-2 4,6 0-1,6 0-11,5-13 22,4-4-19,0-3-2,0-2-21,14 3 10,3 2 10,4 3 0,4 4-7,2 1-15,6 0-4,2 4-12,6 2-27,3 2-58,1 1-40,1 0-27,-7 0-171</inkml:trace>
  <inkml:trace contextRef="#ctx0" brushRef="#br1" timeOffset="430944.4331">24198 15615 864,'0'0'47,"0"0"-47,0 0 2,0 0 23,0 0 53,0 0-14,32 63-15,-17-23-29,-3 5 3,-3-1-11,-2-4-8,-5-8 2,-2-5-6,0-3 0,0-2-1,0-2-19,0 0-25,-10-5-36,-4 0-25,-5-3-77,-8-9-96,-6-3-127</inkml:trace>
  <inkml:trace contextRef="#ctx0" brushRef="#br1" timeOffset="431735.3853">23962 15959 500,'0'0'177,"0"0"-36,0 0-30,0 0-51,0 0-55,0 0-5,55-73-8,16 56-19,6 5-20,0 5-21,-4 1 24,-4 2 20,-9 1 19,-11-1-3,-16-2-3,-14 2-4,-12-6 15,-7 1 41,0-8 26,0-2-18,-6-4 3,1 5 23,0 3-14,4 7 0,1 2 11,0 6-23,0 0-30,0 0-5,0 10-10,6 23-4,4 16 30,-2 8 4,-7 2-27,-1-3 2,0-6 1,-1-4-10,-12-6-4,3-15 4,6-11-16,1-8-7,3-6-14,0 0 13,0-15-1,19-22 18,9-13-5,7 1 4,-3 7 8,-5 15 7,-10 12 7,-5 10 1,-9 5 11,-2 0 0,1 0-3,4 20-7,0 12 22,1 8 0,2 2-13,-2 2-18,1-2-1,4-5-2,-2-7-4,5-7-4,9-7-24,8-8-15,11-5-16,8-3 1,4-20-11,-2-13-17,-4-6 26,-10-2 44,-9 4 14,-13 5 2,-9 6 16,-6 3 16,-2 3 8,0-4-1,-10 4-1,-2 1-4,-2 4-18,-1 3 9,2 3-3,-2 5 7,-2 4-2,-6 6-17,-9 25-8,-1 15 12,0 7 18,11 3-9,15-1-8,7-6-11,3-7-4,27-6-2,8-10-8,19-12-33,16-11-31,17-3-4,7-20-55,5-17-30,2-15-141,-3-9-219</inkml:trace>
  <inkml:trace contextRef="#ctx0" brushRef="#br1" timeOffset="433719.924">25871 15804 160,'0'0'369,"0"0"-298,0 0 8,0 0 59,0 0 14,0 0-36,0-46 4,0 46-33,0 0-17,0 0-16,0 0-25,0 5-16,-1 15-11,-7 17 1,-1 5 14,-6 4-11,3-5-6,-1-4-5,4-8-3,1-7-4,2-5-30,2-7-12,3-6-15,-1-4-14,1 0-12,-4-7 27,-2-18 32,1-11-46,4-9 78,2 1 4,0 2 39,2 13 3,2 12 9,-1 7 23,-3 10-4,0 0-15,2 0-37,2 0-13,9 20-3,7 9 0,5 5 1,5 3-2,2-1-2,-3-5-3,3-4 2,-3-8 0,-3-4-5,-4-8 3,-5-7-4,-4 0 6,-3-10-4,0-17 6,0-12 11,-3-8-6,-5-2 3,-2 3 5,0 6-3,0 10 18,-6 8-28,0 5-8,-1 5-48,2 4-109,-3 8-164,5 0-341</inkml:trace>
  <inkml:trace contextRef="#ctx0" brushRef="#br1" timeOffset="434029.9222">26290 15919 763,'0'0'316,"0"0"-243,0 0-61,0 0-4,0 0 12,0 0-12,-56 73-8,56-43-38,0-6-25,13 5-9,8-10-5,6-9-25,0-7 34,-2-3-23,-6-3 91,-7-14 1,-7-9 112,-5-1-28,-5-5-24,-19-1 21,-5 2-26,-3 6-13,2 3 3,11 10-46,7 2-22,12 0-75,2-2-159,29-2-460</inkml:trace>
  <inkml:trace contextRef="#ctx0" brushRef="#br1" timeOffset="434811.2137">26478 16044 381,'0'0'575,"0"0"-458,0 0-83,0 0-8,0 0 11,0 0-32,2 0-5,-2 0-32,0 0-43,0 0-132,0-7-278</inkml:trace>
  <inkml:trace contextRef="#ctx0" brushRef="#br1" timeOffset="443383.8283">27203 15888 480,'0'0'38,"0"0"-4,0 0 7,0 0 23,0 0 63,0 0-50,0 0-7,0 0-12,0 0-20,0 0 3,0 0-14,0 0-15,0 0-6,0 0 1,0 0-1,0 0 10,0 0-6,0 0 0,0 0-1,-1 0-9,1 0-1,0 0 0,0 0 1,-2 8-5,1 4 3,-2 5 2,-2 8 12,2 3-6,0-4-3,0-1 0,2-2 1,-1 1-3,2-3 1,0-5-2,0-4 0,0-3-1,0-2-2,0 0-18,0-2-25,0-1-19,0-2-17,0 0-69,0 0-71,2-10-116</inkml:trace>
  <inkml:trace contextRef="#ctx0" brushRef="#br1" timeOffset="443786.018">27619 15632 639,'0'0'78,"0"0"42,0 0-38,0 0 14,0 0-21,0 0-17,-13-4-41,1 24-8,-7 6 4,-3 15 14,2-5-15,2-4-3,7-2-9,2-3 4,3-5 2,2-3-5,4-1-1,0-4 5,0 1-5,0-5 0,0 2-12,4 0-14,4-5-16,2 2-12,4-4-8,1-2-1,5-3-29,4 0-24,-1-14-76,-2-6-162</inkml:trace>
  <inkml:trace contextRef="#ctx0" brushRef="#br1" timeOffset="443931.1361">27504 15906 486,'0'0'245,"0"0"-230,0 0-15,0 0-72,0 0 34,87-45 23,-29 24-108,5 1-171</inkml:trace>
  <inkml:trace contextRef="#ctx0" brushRef="#br1" timeOffset="444248.515">28041 15731 623,'0'0'81,"0"0"26,0 0-2,-80-13-16,72 13-63,5 0-22,2 3-4,1 12-16,0 10 10,3 1 0,12 3 5,3 5 0,1-3-6,-4 1 5,-3-7 2,-3-5 0,-9-3 8,0-4 4,-9-6 6,-18 4 29,-15-5-11,-1-6-24,3 0-12,10 0-7,18-10-30,12-13-96,24-4-263</inkml:trace>
  <inkml:trace contextRef="#ctx0" brushRef="#br1" timeOffset="444773.579">28607 15608 813,'0'0'60,"0"0"-60,0 0-2,0 0 2,0 0 38,0 0 6,-23-22-13,11 45-23,-6 20 8,-7 12 59,-6 11-36,-2 8 0,-6 2-8,0-1-12,4-5-5,-1-10-4,3-7 0,3-8-9,3-8 4,7-14-5,7-7-6,6-6-3,3-7-13,4-3-24,0 0-36,0-8-53,17-16-119,9-10-381</inkml:trace>
  <inkml:trace contextRef="#ctx0" brushRef="#br1" timeOffset="445701.7545">28856 15615 893,'0'0'89,"0"0"-43,0 0-45,0 0 1,0 0 4,0 0 5,-6 39 3,-5 8 41,-4 6-8,-1 0-20,2-1-18,1-3 6,0 1-10,1-8-3,3-6 7,-2-4-9,3-13-1,0-2 1,2-6 3,0-6-3,3-2-3,1-3-1,-2 0-1,0 0 4,1-3-5,0-10-1,1-3-1,2 0-3,0-8 6,0-1-7,9-3-5,11-1 12,0 9-2,1-1-1,5 12 5,1 3 1,2 1-2,3 5-4,1 0 0,-2 0 4,-3 5-2,-4 5 2,-5 5 6,-5 2-2,-4 0 2,-7 6 1,-3-1 16,0 5-3,-12-1 14,-11 2-13,-9-3 11,-4-3-19,-1-5 5,1-2-14,3-2-2,6-7 1,7 2-24,8-6-61,6 1-19,6-3-89,4 0-108,23-18-106</inkml:trace>
  <inkml:trace contextRef="#ctx0" brushRef="#br1" timeOffset="446949.95">29268 15938 734,'0'0'119,"0"0"-56,0 0 25,0 0 10,0 0-11,0 0-36,-42-42-47,18 42-4,-5 12-3,4 13-5,4 0-1,6 3-33,11-2-39,4-7-13,0-2-57,19-7-8,7-10 51,5 0 25,0-17-17,-2-5 100,-9-2 35,-3 4 96,-7-3-6,-5 9 43,-4 4-43,-1 5-27,0 5 1,0 0-31,0 0-52,0 0-6,0 0-10,0 5-16,-3 9 8,-1 10 8,2-2-7,2 2-18,0-5-18,0-5-5,11-1-11,4-7 11,1-5 16,5-1 11,3-4 13,0-13 3,0-5 10,-5-2 14,-5 4 27,-6 1 8,-3 9 10,-4 3-7,-1 5-9,0 2-20,0 0-22,0 0-6,0 2 0,-1 15-11,-7 10 5,3 2 5,0 0-2,5-5-6,0-5-8,3-2-24,13-6-2,4-6 2,7-5 3,8 0 11,1-13-3,3-10 2,0-10 2,-6 1 26,-5 5 8,-6 4 4,-11 6 43,-4 7-1,-6 8 20,-1 2-19,0 0-10,0 0-20,0 0-14,0 0-11,0 0-2,0 12-8,0 14-4,0 5 14,-1 6 3,1-2-3,0-5-17,4-8 1,10-5-9,8-2-10,5-8 2,6-2 2,4-5-1,4-5-2,-1-16 1,-4-2-16,-3-4 6,-7-4 1,-3 5 15,-8 4 20,-4 2 4,-9 13 6,-2 0 26,0 5 29,0-1 8,-2-2-14,-9 5-5,-6 0-16,-5 0 17,0 14-31,-1 6-9,8 2-8,6-2-9,8-4-8,1-2-38,3-3-18,18-5-1,14-6-13,7 0-27,6-23-36,-3-4 38,-9-7 74,-10 5 38,-10-1 62,-8 5 61,-8 3 41,0 2-28,0 3-34,-3 2-75,-2 0-10,3 4-15,2-2-2,0 0-30,6 0-15,12-1-10,4 2-13,-1-1 40,-8 6 28,-7 0 4,-4 7 79,-2 0 7,0 0-23,0 0 8,-9 22-43,-18 25-9,-9 22 43,3 14-23,11 9-30,19-6-13,3-6-10,9-5-30,15-5-25,4-11-98,4-21-192</inkml:trace>
  <inkml:trace contextRef="#ctx0" brushRef="#br1" timeOffset="447546.9093">30610 16094 1051,'0'0'103,"0"0"-63,0 0-36,0 0 8,0 0 20,-40 102 31,19-55-51,3-4-4,2-2-7,6-3-2,1-9-2,6-9-10,-1-6-30,4-1-51,0-12-80,0-1-173,16-9-201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24T09:35:05.81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14082 9729 376,'0'0'139,"0"0"-50,0 0 10,0 0 11,0 0-17,0 0-22,0 0-7,-18-56-16,18 56 13,0 0-14,0 0-5,0 0-21,0 0 1,0 0-2,0 0-4,0 0-9,0 0-5,0 4-2,0 16 0,3 9 5,7 5 15,1 2-19,-2 3 5,1 1-3,-1 4 11,-2-3-13,0-2 5,0-2-4,-1-4 2,0-3-4,-3 0-2,1-3 2,-1-5 0,3-5 2,-3-2 3,-2-4-8,3-8 5,-4 2-4,0-3-6,0-2 8,0 0 2,0 0 2,0 0-2,0 0 12,0-16-7,-4-6-7,-6-6-3,3-2-7,-2-4 4,-4 0 5,0-5-5,3-3 2,-3-3 1,1 1-2,-3 2 4,6-2 1,0-1 0,3-2-1,6 4 1,0 1-10,0 5 8,0 4 1,0 6 0,6 8-2,3-1 2,4 0 1,4 6-5,2-2 3,8 3 2,5 0 0,12 5 1,8 5 0,8 3-1,1 0 0,-3 11 0,-6 6 0,-6 5-3,-13 3-6,-4 4 5,-13 3-9,-15 14 12,-1 4-4,-34 9 5,-15 2 2,-9-9-2,-3-9 0,3-9 0,8-7 2,21-12-1,12-8-1,14-1-6,3-5 2,17 2-1,26-1 5,15 5 5,14-3-2,-5 2 6,-12 5-8,-6 2 7,-10 7 0,-9 3-3,-15 4-4,-15 4 3,-3 3 5,-33 2 13,-12-3 1,-17-2-1,0-9-9,9-8 6,8-8-15,16-3-4,15-3-10,14 0-53,3-3-43,33-20-121,16-13-320</inkml:trace>
  <inkml:trace contextRef="#ctx0" brushRef="#br0" timeOffset="480.0578">15230 9917 593,'0'0'159,"0"0"-92,0 0 74,0 0-15,0 0-37,0 0-42,-2 0 0,2 0-21,0 0 0,16 0-5,10 0 4,10 0 18,6 0-14,6-3-8,2-4-13,5-3-5,7 3-3,-8-2-17,-2 3-38,-9 3-28,-10 2-21,-12 1-64,-4 0-60,-7 3-129,-10 4-86</inkml:trace>
  <inkml:trace contextRef="#ctx0" brushRef="#br0" timeOffset="793.9699">15335 10285 585,'0'0'104,"0"0"11,0 0-33,0 0 19,0 0-64,0 0-7,-42 31-11,71-28 29,16-3 36,14 0-25,9-5-12,7-8-23,2-3-7,-1 1-5,-5-1-4,-13 2-8,-9 1-2,-10 5 2,-17 1-17,-8 2-18,-8 5-3,-6 0-30,0 0-25,0 0-16,-3 15-53,-13 4 1,2 1-162</inkml:trace>
  <inkml:trace contextRef="#ctx0" brushRef="#br0" timeOffset="2190.2204">16585 9640 485,'0'0'78,"0"0"10,0 0-1,0 0 11,0 0-59,0 0-11,-97 47 5,70-2 28,6 8-13,0 0-6,8 3-18,7 1 37,6-2-27,0-1 5,6-5-15,17-4-13,10-4-8,10-9 5,7-8-6,6-7-2,6-8-12,0-9-27,7 0-54,-1-9-11,3-15-76,-10-5-151</inkml:trace>
  <inkml:trace contextRef="#ctx0" brushRef="#br0" timeOffset="2609.9946">17186 9584 521,'0'0'88,"0"0"-53,0 0 30,0 0 22,0 0-72,0 0-10,7 16 9,8 5 75,2 11-34,-1 5-8,1 5 17,-1 2-19,-4 1-6,4-2-3,-2-5-20,-1-1-2,-3-3-9,2-4-2,-1-2-3,-2-6 0,-3 0-1,4-4-25,-3-2-37,-1 1-35,1-4-57,0-8-122,-1-5-220</inkml:trace>
  <inkml:trace contextRef="#ctx0" brushRef="#br0" timeOffset="3096.9078">17589 9779 611,'0'0'115,"0"0"-86,0 0 19,0 0 11,0 0-48,80-30-2,-33 21 7,4-2 4,2-2-3,-1-1-14,-7 2-1,-2-2-2,-11-2-2,0 4 1,-5 0-18,-3 0-26,-3 2-60,-5-3-108,-7-1-204</inkml:trace>
  <inkml:trace contextRef="#ctx0" brushRef="#br0" timeOffset="3458.2595">17829 9501 304,'0'0'443,"0"0"-356,0 0-64,0 0 50,0 0-31,0 0-42,-6 60 29,6-17 44,0 4-36,0 1 4,0 2 1,0-5-16,3-4 2,3-2-9,1-6-12,-4-1-1,0-2-3,0-5 1,-2 0-4,2-4-5,-1 1-15,1 0-37,-2 0-80,7-10-81,1-7-195</inkml:trace>
  <inkml:trace contextRef="#ctx0" brushRef="#br0" timeOffset="4074.3075">18697 9631 620,'0'0'102,"0"0"-59,0 0 54,0 0 12,-115-30-72,76 36-20,0 13 12,8 6-7,5-3-17,15 1-1,5-7-3,6 1-2,0-3-14,3-2 9,11-7-1,-2-5-12,8 0 15,-1-11 1,7-12-1,-1-10 2,2-9 1,-8-12 1,-2-8-3,-7-4 3,-3-6 8,-5 1-5,-2 2 12,-2 6 20,-12 14-3,0 10 32,-1 8-27,5 12 15,4 5-30,3 11 5,0 0-7,3 3-16,0 0-4,0 17-13,-7 19 7,0 23 6,4 13 13,2 1 3,1 3-4,0-7 13,3-4-13,8-4-3,2-1 0,-1-4-8,-1-7-2,2-2 2,-7-8-3,0 0-11,-1-10-16,-3-5-11,-1-4-32,-1-8-38,2-7-57,-2-5-124,1-13-133</inkml:trace>
  <inkml:trace contextRef="#ctx0" brushRef="#br0" timeOffset="4440.4258">18898 9135 575,'0'0'33,"0"0"-28,0 0 59,100 72 39,-67-10-20,-8 12 7,-1 5-27,-8 2-20,-5-3 5,-2-6-15,-9-6 2,0-6-25,-17-7-4,-6-10 5,-10-4-4,-2-9-7,3-4-3,-1-6-8,1-7-44,6-9-61,0-4-106,13-24-357</inkml:trace>
  <inkml:trace contextRef="#ctx0" brushRef="#br0" timeOffset="5183.0557">19353 9593 822,'0'0'148,"0"0"-96,0 0 21,0 0-23,0 0-50,0 0-3,0 7-26,0-6-8,0-1-36,3 0-44,7 0-111,8-4-170</inkml:trace>
  <inkml:trace contextRef="#ctx0" brushRef="#br0" timeOffset="6030.6851">19956 8953 293,'0'0'173,"0"0"-124,0 0 39,-83-9 2,60 9-15,-4 0-24,-2 0-15,6 6-5,0 3 26,4 1-16,3-1-17,3 3-15,0 1-6,0 3 3,-1 4 13,-1-1 0,5 1-8,-3-1 7,2 1-15,5-2-2,3 1 1,1-5 0,2 0-2,0-3 0,0 0-4,9-2 4,11 1 3,-1-1 2,13-4 3,14-1-4,6-2 4,6-1-8,5-1 0,-6 5 2,-2 0-2,-6 1 0,-6 0 2,-4 4-1,-14 0-1,-4 1 0,-5-1-4,-5 2-2,-3-1 6,-2 2 0,-6 0-1,0 3 2,0 1 10,0 0-2,0 2 7,-14-2 1,-5-1 1,-7 1-5,-2 0-4,-17-1-1,0-2-5,-5-1 2,-2-4-4,1 1-1,5-3-1,4-4-8,9-3-8,14 0-20,5 0-20,10 0-37,4 0-137,0-3-242</inkml:trace>
  <inkml:trace contextRef="#ctx0" brushRef="#br0" timeOffset="19746.0086">20215 8933 315,'0'0'76,"0"0"-6,0 0-25,0 0 45,-15-76-35,15 62-13,0-1-35,10 5 19,0-1-6,-1-2-19,2 1 25,0-2-11,4 0-9,-3-1 16,-2 3-13,5 0 0,-1-1-6,0-1-1,4-1-1,3 2-1,4-4 0,2 3 0,5-3 4,0 1-4,7 1-1,9 1 1,3-2 1,6 2-1,-2 5 0,-6-2-6,-4 1 2,-2 0 4,-9 0 0,0 4-6,-2-5 5,1 6 1,-7-2 1,3 0-1,-6 1-2,0 0 2,-2 0 0,-3 3 1,-5 0-2,-4 0-4,-3 1-12,-5 2-25,-1-2-60,0-1 0,0-3-41,-13-3-68</inkml:trace>
  <inkml:trace contextRef="#ctx0" brushRef="#br0" timeOffset="20114.6048">20944 8210 256,'0'0'80,"0"0"-78,0 0 50,0 0 30,103-3-33,-53 6-32,-1 6 7,-1 1-4,-2 4-16,-9 0 7,-6 3-8,-5 2-2,-14 3 8,-9 2-5,-3 5 17,-8 0-5,-20 1-7,-8-1 15,-9-7-4,4-3-7,-4 1-6,2-6-5,4 0 1,10-2-6,10-4-30,12 1 9,7-2-90,0-4-98,13-3 5</inkml:trace>
  <inkml:trace contextRef="#ctx0" brushRef="#br0" timeOffset="22545.0269">21802 7810 129,'0'0'95,"0"0"-62,0 0 36,0 0 75,0 0-74,0 0-22,0 0-18,22-29 11,-20 26 25,-1 0-5,1-1-30,-1-1 4,-1 0-19,2 1 28,-2-1-15,0-1-20,0 1 13,0 4 0,0-1-11,0-1-4,0 0 3,-6-1-10,-5 3 0,-5-2-3,-5 3 0,-4 0 0,-2 0 3,2 3 1,-2 5 1,8-3 4,5 1 1,3 2-7,3-1-3,2 3 3,3 0-2,3-1 0,0 4 1,0 0 0,10 0 0,12-2 1,8 2-2,8-3 2,5-3 5,0 0-1,2-2-4,-6-1 0,-4 2 0,-6-1 0,-7 0-1,-4-1 0,-5 5-7,-1-1 5,-2 4 2,-2-2 1,-2 1-3,-6 3 3,0 2-11,0 1 11,-18 2 3,-4 4-1,-7-4 10,0-2-9,-3-3-3,2-5 3,1 2 1,2-5-3,5-1-1,2 0-1,10-5-2,4 0-9,1 0-23,5 0-61,0-10-75,0-10-135</inkml:trace>
  <inkml:trace contextRef="#ctx0" brushRef="#br0" timeOffset="23361.7473">22165 7715 154,'0'0'329,"0"0"-237,0 0-33,0 0 30,0 0 2,0 0-83,-16-11-8,16 11-11,0 0 0,0 3-3,2 8 12,9-1 2,1 2 0,4-3 4,5-4 2,0-2 8,6-2-8,-2-1-3,-1 0-3,-2 0-11,-8 0 5,-2-9 1,-4 1-1,-3-4 6,-4 1 8,-1-5 4,0-1 1,0 3 9,0-3-10,-4 8 10,-1-1 27,2 4-15,1 2-11,0 2 7,2 2 1,0 0-22,0 0-9,0 0-10,0 0 0,0 0-9,0 12 9,9 7 2,1 10 13,7-1-5,-7 2 12,2 3-9,0 0 4,-5-4-5,0 2-2,-1-4 2,1-5 1,-4 2-3,0-6 0,-2-4-3,-1-4 2,0-3-1,0-2-7,0-4-5,0-1-15,0 0-2,-1-9-15,-4-16-117,5-11-79,0-6-100</inkml:trace>
  <inkml:trace contextRef="#ctx0" brushRef="#br0" timeOffset="24044.6143">22549 7520 157,'0'0'85,"0"0"-29,0 0 34,0 0 9,82-1-62,-65 18 18,-1 6-21,-2 3 2,-2 0-5,-1-2-17,-5 2-1,-3-4 12,1-5-24,-4-2 5,0-9 1,0 2-6,0-5 12,0-3-12,-4 0-1,-2 0-1,-3-5-1,-1-14 1,4-4-20,3-2 11,3-3 2,0 4 7,0 2 1,5 6 12,6 4 5,0 3-16,3 3 0,-1 2-1,2 4-1,3 0-7,-6 9 8,2 8 6,-5 7 7,1 1-9,-3-1 5,-3-2-4,1-3-4,-2-5 3,0-4-4,0-3 0,-3-6-8,1-1-17,-1 0 18,0 0 7,0-13 0,0-11-4,0-5-7,8-6 2,4 0 8,0-1 1,2 7 0,1 5 18,2 4-3,-2 4 0,-1 7-8,-1 1-2,0 6 5,-1 2 10,2 0-17,-3 13-1,3 7 17,-1 6 13,-2 4-12,-1-1 0,0 1-7,-2-5 2,-1-4-6,0-1-8,-2-3-2,-2-5 1,0-1-24,-3-1-48,0-6-92,0-4-168</inkml:trace>
  <inkml:trace contextRef="#ctx0" brushRef="#br0" timeOffset="24644.3579">23143 6995 610,'0'0'136,"0"0"-134,0 0-2,0 0-2,0 0 2,0 0 42,49 111 13,-30-68-26,-2 6-7,1-2 9,-6-1-13,0-2-1,-9-5 2,-2 0-15,-1-11-3,0-5 1,0-6 1,0-6-3,0-3 1,0-5 1,0-3 2,-3 0 7,2 0-1,-8 0 5,3-8-7,3-6-7,3-3-2,0-1-9,0 0 1,1 3-3,12 0 7,1 6-6,5 3 1,0 4 0,3 2-2,2 0 5,-5 0 2,-1 12 1,-4 5-6,-3 1 0,-5 4 10,-3 1 6,-3-1 3,0-3-1,0-4 10,-13 2-1,-8-4-7,-3 3-2,-4-5-4,1-2-4,2-2 0,7-3-28,9-2-75,5-2-106,4-2-104</inkml:trace>
  <inkml:trace contextRef="#ctx0" brushRef="#br0" timeOffset="24966.26">23547 7331 641,'0'0'171,"0"0"-161,0 0 29,0 0-39,0 0 4,0 0-6,-19 86 2,44-59 0,5-7-3,1-1-1,-4-7-1,-5-3-7,-8-5 3,-6-2 1,-5-2 8,-3 0 14,0 0 25,0-11 33,-2-10-68,-7-1 6,0-3-10,0-6-3,8 5-28,1-6-53,5-2-131,17 1-224</inkml:trace>
  <inkml:trace contextRef="#ctx0" brushRef="#br0" timeOffset="25296.3037">23908 6866 665,'0'0'206,"0"0"-157,0 0-36,0 0-7,0 0 2,-6 87 14,8-29 31,10 1-30,0-2 22,1-1-22,0-1-4,1 1-3,-1-5-9,-1-5 0,2-4-6,-7-5 3,1-7-4,-1-3-5,-4-8-5,0-6-23,-2-2-24,-1-6-25,0-5-87,0-5-52,0-16-199</inkml:trace>
  <inkml:trace contextRef="#ctx0" brushRef="#br0" timeOffset="27164.5908">24432 6904 693,'0'0'157,"0"0"-72,0 0-13,0 0-47,0 0-25,0 0-7,1 58 7,11-20 18,3 4 1,-3 0-8,3 1-1,-3-4 3,3-1 4,-6-1-11,-3-4-3,-2-5 5,-1-5-6,-1-5-1,-1-7 4,-1-2-5,0-3 0,0-5 0,0 0 1,0-1 8,0 0 6,0 0 26,0-14-1,0-11-30,-3-12-10,-4 0-6,-5 0-14,-3-2 17,-2 3-5,1 0 6,2 0 2,3 4-2,6 1 2,4 1-9,1 2 2,0 0-5,10 2-12,13 2 5,2 4-5,3 3-4,0 4 9,-2 3 9,-5 5 9,-3 2-3,-5 3-5,0 0 6,-3 0-4,-1 6-4,-2 6 0,-3 7 5,-4 5 3,0 5 3,0 1 0,-14 1 0,-8-5 2,-3 1 5,-2-7-7,2-6 1,4-2 1,6-7-1,8 0-1,4-4 3,3-1-3,0 0 2,0 0-2,0 0 3,0 0-3,0 0 0,0 4-1,0 1-6,10 4 7,4 3 2,2 2 1,2 3-2,3 3-1,4-1 0,2 0 0,0-3-3,4-1-4,2-4-27,3-4-12,-2-5-44,1-2-28,-4 0 25,-3-6 8,-6-8 36,-1-5 27,-6-1 18,-2 1 4,0-2 11,-6-3 18,-1 2 49,-2 6-29,-2 0 27,-2 3 31,0 2-41,0 5 47,0-1-81,-6 3 16,-1 4-18,-1 0-25,-7 0-5,-3 8-5,1 11 4,0 4-7,7 0-6,7 4-33,3-4 22,0-3-31,17-6-12,3-6 12,-2-6 19,1-2 12,-4 0 25,-3-12 10,-5-4 5,-5 1 15,-2 0 47,0 9 9,0 3-22,0 3-13,0 0-18,0 0-33,0 0-4,3 0-11,12 16-27,4 4 31,11-2-2,3-4-15,0-6 14,-3-6-12,-7-2 10,-3-8 16,-5-19 5,-4-7 6,0-11-3,-6-6 5,-2-8-8,-3-3-2,0 3-1,0 8 6,-5 6 3,-3 8 14,1 7 2,3 7 3,1 8 20,1 8-28,2 2 14,0 5-19,0 0-17,0 0-5,0 12-15,0 13-8,0 11 28,-1 14 9,-1 0 4,2 6 8,0-3-13,5-3 2,11-5-7,1-5-2,5-9 0,5-7-2,3-7-1,1-6-4,2-5 2,1-6-5,0-2 4,3-22-10,1-12 4,-4-8-4,-6-4-7,-5 1-3,-14 5 24,-8 8 1,-1 10 5,0 6 12,-6 6 10,0 5-5,2 6-4,1 1-8,2 0-10,-5 8-6,-5 16-4,-1 12 10,3 6 1,6-2-1,3-2 1,0-5 0,9-7 0,10-3-1,7-7-1,4-3-12,8-6-9,10-7-25,2 0-28,0-13-30,-5-17-177,-7-9-181</inkml:trace>
  <inkml:trace contextRef="#ctx0" brushRef="#br0" timeOffset="27360.0524">25429 6780 474,'0'0'26,"94"-23"-26,-28 12-13,4 2-14,0-1-88,-10-1-98</inkml:trace>
  <inkml:trace contextRef="#ctx0" brushRef="#br0" timeOffset="28378.9082">22435 8390 364,'0'0'163,"0"0"-49,0 0 16,68-75-45,-55 61-21,-4 6 11,-2 1-36,-4 4-12,-3 0 0,0 3-4,0 0-13,0 0-8,-3 0 1,-16 0-6,-6 0 2,-6 6 1,-2 1 0,2 6 13,-2 1-12,4-2 17,6 1-8,8 0-7,6-2-6,4 1 0,5 2 3,0-2-10,6 1 9,17-2-3,8-1 8,8-3-3,8 2 0,1-2-1,-3 2 1,-8 3 4,-7 0-5,-9 5 0,-7 2-6,-8-1 3,-6 1 1,0-3-1,0 1 3,-20 0 3,-8-1 12,-5-6 3,-4 0-17,2-5-1,3-5 0,2 0-10,12-2-49,6-18-92,12-9-195</inkml:trace>
  <inkml:trace contextRef="#ctx0" brushRef="#br0" timeOffset="28613.7895">22808 8378 632,'0'0'309,"0"0"-233,0 0-26,0 0 34,0 0-49,0 0-34,0 20 1,0 4 20,5 1-2,0 3-17,-1-3-3,2-2-1,-1-3-16,-1-3-21,1-3-33,0-2-52,2-2-150,-3-10-105</inkml:trace>
  <inkml:trace contextRef="#ctx0" brushRef="#br0" timeOffset="29474.1262">23112 8349 219,'0'0'463,"0"0"-326,0 0-64,0 0 31,0 0-55,0 0-18,-103-19-11,80 30-16,10 0-4,3-2-4,7 2-3,3-1-22,0 0-9,0-4-42,8-2-14,3-1 37,0-3-5,-1 0 40,-3-3 18,1-7 8,-2 0 16,-3 3 59,1 0-12,-3 0 1,1 7-7,-2 0-28,0 0 0,0 0-31,5 0-2,2 8 0,6 9 21,-1 5 8,1 3-13,-6 3-8,-1-3-6,-3-4 2,-3 0-3,0-9-1,0-1 0,0-5-6,0-1 1,0-5-10,-3 0-9,1 0 16,-1-11-3,-2-12-15,5-8-21,0-1 15,0-2-2,5 3 29,7 3 5,2 8 5,4 0 6,-1 3 20,1 5-21,6 2-7,-2 3 6,0 7-1,-2 0-2,-2 3-6,-4 14 5,-3 9-5,-5 3 4,-3 0 3,-3 1 3,0-2-10,0-8 0,0-2 0,0-9-19,0-7-2,0-2-28,0 0 13,0-7 29,0-13-8,0-11-58,0-3 46,7 0 27,3 5 9,3 7 4,-1 8 24,-1 4 6,-7 7-15,4 3 19,-2 0-18,5 0-10,5 6-1,0 6 9,3 2-8,4 3-4,-1 2 0,-1 1-8,0-4-7,0 1-15,-2-3-32,4-3-9,2-3-39,3-8-37,0 0-14,1-3-28,-2-13-39,-1-6 88</inkml:trace>
  <inkml:trace contextRef="#ctx0" brushRef="#br0" timeOffset="30058.9451">23871 8270 135,'0'0'110,"0"0"111,0 0-49,0 0 1,13-74-46,-24 65-52,-5 7-31,-3-1-11,-4 3-12,1 0-6,-2 5-10,9 7-5,4 3 0,5-3-17,6 5 0,0-6-10,0 1-6,4-2-14,7-3 31,2-4-25,-2 2 33,-5-3 3,-1-2 5,-3 0 2,-2 3 29,0-3 12,0 0-11,0 3-9,0-2-16,0 2-5,0 4-4,6 3 4,4 2-4,7-2 2,2 0-1,10-7-17,0-3 3,3 0-5,-1-10-6,-3-10 17,-5-9 7,-6-7 1,-5-14-1,-6-9 4,-2-2 0,-4 3 7,0 1 6,-17 7 20,-1 4-2,0 7-4,2 3 8,4 7 22,3 11-22,8 5-15,1 9-1,0 4-21,0 0-5,0 12-20,7 21 6,8 15 19,2 13 12,2 1 2,0 0-3,-1-2-5,3-7-2,0-5-4,-5-8-2,0-9-4,-3-7-30,-5-7-69,1-8-57,-1-9-159,3-4-161</inkml:trace>
  <inkml:trace contextRef="#ctx0" brushRef="#br0" timeOffset="30697.1997">24491 7885 252,'0'0'578,"0"0"-540,0 0-33,0 0 39,0 0 58,-4 97-55,4-57-12,0 2-24,0-2-10,0-4 8,0-8 0,1-9-9,1-7-1,1-5 1,-3-6 0,0-1 0,0 0 8,0 0 4,0-8 23,0-18-12,0-11-23,0-9-15,-3 1 7,0 0 1,3 6-6,0 3 0,0 3 1,0 1 1,9 2 7,3 0-12,4 8 3,2 4 3,0 7-5,1 3-13,-2 8 10,-1 0-4,-5 3-3,-5 14-1,-3 7-13,-3 5 36,0 3-1,-8-1 4,-7-2 4,-4 0 4,1-8-6,5-2 2,-4-2 9,7-6-5,1-3-3,3-4 4,4 1-5,1 0-4,-4 2-1,5 0 1,0-1 0,0 0 4,0 4-4,0-1 8,9-1 0,8 2-1,10-1-1,10-2-6,10-1-14,9-5-50,5-1-69,-2 0-116,-6 0-118</inkml:trace>
  <inkml:trace contextRef="#ctx0" brushRef="#br0" timeOffset="31514.9539">25030 8054 396,'0'0'184,"0"0"-62,0 0 42,0 0-50,0 0-25,-37-82-44,23 74-20,1 2 12,5 4-32,4 2-5,4 0-21,0 2-37,0 12-13,0 3-10,4-3-43,13-2-5,-1-5 60,2-4 37,-4-3 21,-4 0 11,-6-5 30,-1-4 52,-3-3 45,0 5-11,0 4 0,0 0-58,0 3-8,0 0-34,0 0-16,0 0-8,0 9-2,0 8-4,11 2-2,10-3-22,7-2 15,9-11-9,4-3-11,-1 0-27,-4-17-2,-7-8 14,-3-8-41,-7-4 69,-6-7 30,-6 0 0,-7-3 15,0 4 43,-2 4 36,-10 3-42,-1 6 49,1 6-31,2 0-24,3 9 13,4 2-21,2 6-6,1 3-7,0 4-25,0 0-5,0 0-11,0 14-7,0 13-4,0 11 27,0 4 7,0 1-7,9 1 4,9-5-4,5-4 2,6-2-4,2-7-2,0-7-17,-1-8-15,-1-8-4,-4-3 17,1-4 5,-6-17 11,1-11 0,-4-4 4,-6-7-1,-5 1 4,-4 5 3,-2 11 5,0 9 38,0 7 0,0 7 9,-3 1-17,1 2-17,1 0-15,-2 6-6,0 15-13,3 9 13,0 1-1,3 5 0,18-3 1,9-3 0,6-8 0,7-6-7,2-4-11,4-7-34,0-5-14,-3 0-40,-1-9-165,-11-18-250</inkml:trace>
  <inkml:trace contextRef="#ctx0" brushRef="#br0" timeOffset="31702.5412">25582 7640 687,'0'0'114,"92"-15"-112,-19 5-4,8 5 2,-3-2-1,-9-1-128,-12-1-132</inkml:trace>
  <inkml:trace contextRef="#ctx0" brushRef="#br0" timeOffset="36443.6996">6952 6543 230,'0'0'145,"0"0"-57,0 0-13,0 0 30,0 0-54,0 0 49,0 0-75,-15-51 50,15 45-21,0-1 11,0-1-40,0-1 5,0 4-23,0-2 2,0-1-8,3-2 0,9 0 1,9-3-2,4-1-1,5 1 0,6-2-1,1 1-1,2 2 3,7-2 2,-1 3-2,4-1 0,-1 1 1,1 1-1,0 2-2,-1-1 0,3 4 4,-3-1 0,4 2-2,0 2 0,3-1 4,-4 3-4,4 0 0,-6 0 1,-1 0 0,-2 0 3,3 0-4,-4 3 0,4 6 2,-7 1-2,0 4-5,-5-1 2,-1 3 1,-6 3 2,1 1 0,-4 5 0,-2 2 0,-2-1 0,-1 3 0,-1 0 0,-3 0 1,3 1 0,-6-2 0,1 1-1,2 1 0,-3 0 0,-3 1 4,0 0-4,-3-1 1,0-1 2,-2 1 4,-1 3 8,0-1-11,0 6 1,-4-4 1,1 0-4,1 2 4,-4-3-5,0-2 1,0-2 0,3-2 2,0 3 6,-3-1-1,0 0-8,0-1-1,0 1 2,0 4 0,-13-2 8,-4 0 5,-5-1-10,-5-3-1,2 0 1,-5-4 9,-3 0-4,1-4-5,0 0 3,-1-2 0,-3-3-2,-10 3-6,-2-2 3,-10-1 0,0-1-1,-2-2 5,-1-3 2,3 3-3,-5-5-4,-4 3-1,3-3 1,1-4 0,5 0-2,9-2 4,4 0 6,2 0-5,1-8 7,3-3 5,-1-1 5,0-5-4,1-3-6,-1 1-1,1-1-2,0-4 2,-1-2-9,1 0-1,-1-1 0,-6 0-1,-1 0 4,-2 1-3,1 4 2,5 1-1,3-1-2,10 2 5,6 1-5,2 2 3,7 0 0,0 0 1,6-2 2,3 0-2,3-8-4,3 0 0,0-7 0,0-4-1,0-4-7,9 0 3,0 0-1,3 3 2,-3 3-5,3 2 2,1 2-3,-2 1 1,5 2-5,-4-1 12,6 2-4,-3 0 4,1 2-2,1-1-15,-1 4 19,-1-1-4,6 2-2,1 1-7,5-1-8,-3 2 8,0 1 5,4-1 6,-1 1-6,3 0-8,1 1-7,5 4-14,0 3-44,7 2 2,5 7-27,7 0-148,0-4-38</inkml:trace>
  <inkml:trace contextRef="#ctx0" brushRef="#br0" timeOffset="39489.893">26648 6737 19,'0'0'285,"0"0"-202,0 0 32,0 0-17,0 0 1,0 0-40,0 0-1,0-41-12,0 39 10,0-1-2,0 0-13,0 2 17,0 0-40,0-1 2,0 0 19,0 2-11,0 0-10,0 0-9,-1 0-9,-16 6-9,-8 17 2,-11 12 7,-1 10 2,1 13 4,6 5 5,9 3-8,15 1-3,6-6 4,11 1-1,26-1 0,6-5-1,11-3 1,1-10-3,-1-10-13,1-10-16,0-6 1,6-7-32,4-8-38,0-2-125,-3-20-205</inkml:trace>
  <inkml:trace contextRef="#ctx0" brushRef="#br0" timeOffset="40488.4001">27100 6631 387,'0'0'235,"0"0"-165,0 0 14,0 0 13,0 0-42,0 0-26,-3-3-16,3 3 2,0 0-11,0 13 5,0 8 22,11 8 26,1 4-17,1 6-10,-1 6-10,1 2 7,-5 2-18,-2 0-4,-2-7-2,1 0-1,-1-8 1,-1-6-2,-1-5-1,-1-6-2,-1-7-2,0-2 4,0-5-1,0-3 1,0 0 0,0 0 0,0 0 5,0 0 1,0 0 0,-9-4 0,0-8-5,0-5 0,-1-1-1,-2-3 1,3-3-3,1-2 2,1 1 0,4-4 0,3 6 0,0-2-7,0 3 6,0 3-1,0-1 2,0 4-6,0 6 6,2-4-11,8 4 5,3 0-2,7 2 2,2 1-21,7 3 13,2 1 9,3 3 4,0 0-4,-4 0 5,-6 0-2,-1 0 3,-6 10-4,-2-1 3,0 0 0,-3 2-4,0 6 2,-3 2-2,-1 5 2,-4 1 1,-2 2-1,-2 3 2,0-4 4,-6-2-3,-11 0 0,-5-2 5,-7-4 0,0-3 6,-1-3-4,0 0-1,5-7-7,2 3-2,7-4-13,0-2-12,3-2-16,3 0-33,0 0-43,7-6-72,3-11-98</inkml:trace>
  <inkml:trace contextRef="#ctx0" brushRef="#br0" timeOffset="40764.4731">27636 6838 285,'0'0'331,"0"0"-266,0 0 52,0 0-24,0 0-49,0 0-44,-6-9-2,6 9-2,0 0-17,0 0-45,0 0-45,0 0 17,0 0 12,0 0 6,0 0 53,0-4 21,0 0-26,0-4-226</inkml:trace>
  <inkml:trace contextRef="#ctx0" brushRef="#br0" timeOffset="42105.5347">27895 6738 439,'0'0'87,"0"0"9,0 0 8,0 0 4,0 0-69,0 0-13,-42-25 13,25 25-16,-7 0 11,-6 11-10,-1 8-2,-2 7 4,4 2-5,4 3-21,8 0 7,6 5-7,6-3-1,5 0 1,0-3-3,3-7-1,13 0-22,7-7 3,-1-5 5,5-4-6,3-6-6,1-1 4,1-5-22,-2-15 22,-4-10 23,-2-5-27,-5-3 26,-8 1 4,-6 5 21,-5 9 17,0 3 23,0 9 6,-4 3-19,1 2-7,2 4 11,-1 2-6,2 0-24,0 0-22,0 0-6,0 0-4,0 15-35,0 9 36,0 5 6,2 4 3,10-3-6,6-2-1,0-8-11,0-7-2,-2-2 0,-1-8 11,1-3 7,1 0 2,2-9 0,1-15 0,2-7-1,3-7-2,-1-5 1,-4 2 2,-4 7 0,-7 6 9,-4 11 7,-5 3 16,0 6 5,0 7-4,0-1-13,0 2-3,0 0-17,0 2-20,0 15-5,0 5 14,0 7 9,0 1 1,13 1 1,3 2-3,7-4 1,2-2-1,5-6-11,0-6-3,-4-8-6,0-7-11,-4 0 16,-1 0 8,1-19 3,-2-10 3,1-8-10,-4-4 14,-3 4 2,-3 4 5,-4 5-2,-6 6 19,-1 5 9,0 3 3,0 1 15,0 9-21,0 1-11,0 3 13,0 0-32,0 0-7,0 12-12,0 13 10,0 8 7,0 0 0,0 4 2,2-1 2,13-2-2,4-3 0,6-2-6,4-8-16,4-5-11,4-6-12,5-5-25,7-5-4,3-5-88,6-17-12,2-12-55,0-5-52</inkml:trace>
  <inkml:trace contextRef="#ctx0" brushRef="#br0" timeOffset="42532.5613">29218 6699 251,'0'0'235,"0"0"-98,-86-49-4,41 39-10,-1 5-30,-3 5-18,5 0-31,9 8-5,12 12-27,8 7-12,11 6 0,4 1-6,4 0-4,22-3-11,8-4-9,5-8 11,1-9-15,-4-10 8,-5 0-2,-4-19-3,-3-8 30,-8-12 1,-4-4 15,-8-3 28,-4 5-11,0 4 17,-3 6 9,-7 7-4,1 6-8,3 7-1,3 5-9,2 4-4,1 2-31,0 0-1,0 19-30,-2 16 13,-1 13 17,0 4 2,3 2-2,0-5 2,0-5-1,5-6 0,2-5-1,4-8-6,-2-6-7,1-5-40,-3-11-46,1-3-20,1-25-29,-3-22-316</inkml:trace>
  <inkml:trace contextRef="#ctx0" brushRef="#br0" timeOffset="42819.3461">29251 5915 41,'0'0'1,"0"0"35,0 0 9,0 0-23,0 0 9,0 0-4,3 9-10,-3-8-17,0 1 0,0 0-8,0 3-16,0 2-16,-5-1-82</inkml:trace>
  <inkml:trace contextRef="#ctx0" brushRef="#br0" timeOffset="43733.5482">29190 6252 157,'0'0'352,"0"0"-247,0 0-5,0 0 59,0 0-38,0 0-59,-7 3-15,7-1-19,0-2-3,0 0-11,0 1-14,0-1-1,0 0-3,0 0-6,-2 3-1,2 2-8,-1 3 7,-2 1 11,-1 0-2,3-4-2,-1 2 1,1-4-7,1 1 6,0-2-8,0-2 11,0 0-5,0 0 7,0 0 5,0 0 6,0 0-3,0 0 3,-5-6-7,2-4-4,-4-2-7,1 1 4,0-2 3,0 6-2,3-1 1,2 2 1,-1-2 5,1 1 2,-1 0 10,2 1 17,0-1-13,0 4-1,0 3 4,0 0 1,0 0-19,0 0-6,0 0-6,0 0-2,0 14-12,0 12 11,0 10 9,0 3 12,0 8 2,0 0-6,0 1 8,0 4-8,3-2 3,5 3-1,1-2-3,-2-3-3,2-1-4,-5-5 2,-4-5-2,0-7 0,0-4-10,0-9-3,0-1 9,-7-6-4,0-1-1,1-6 2,1 0-5,-1-3-8,0 0-38,-4-3-6,4-11-22,4-11-92,2-8-230</inkml:trace>
  <inkml:trace contextRef="#ctx0" brushRef="#br0" timeOffset="44228.6847">29514 6152 531,'0'0'155,"0"0"-46,0 0-50,0 0 24,0 0-25,0 0-47,20 5-11,-2 19 1,6 7-1,9 12 30,6 6 9,-2 4 7,-1 3-5,-5 3-24,-2 3-4,-4 2 5,-4 0-5,-6-2-6,-5 2-5,-3 3-1,-7 2 5,0 1-6,-13-3 0,-17-5 1,-11-2 5,-15-5 1,-11-2-2,-10-9-4,-6-5-1,2-10-13,2-1-59,7-9-65,8-8-190,7-11-315</inkml:trace>
  <inkml:trace contextRef="#ctx0" brushRef="#br0" timeOffset="60639.3734">6651 8025 189,'0'0'110,"0"0"-14,0 0 44,0 0-45,0 0 1,0 0-6,0 0-50,-11-16-16,11 15 13,0 1-3,0 0-19,0 0-10,0-2 14,0 2-12,0 0-3,0 0 8,0 0 6,0 0-11,0 0-6,0 0 6,0 0-6,0 0 3,0 0-4,0-3 0,8 0-4,11-2 4,12-1 0,5-2 0,9 1-1,1-2 1,2 6 1,-2-1-1,-4 0 0,-2 0-1,-1-1 1,-3 0-1,-2 1 1,2-1-1,1-1 1,2 0-2,0-2 4,4 2-2,-1-2 1,0 0-1,-1 2 0,-5 2 0,-3 0 1,-3-1-1,-5 2-1,2 1 1,-2 1 0,-5 0 1,2 1-1,-1 0 0,0 0 0,6 0-2,4 0 2,9 0 0,-1 0 0,3 0-1,-3 0 1,1 0 3,-3 0-3,-1 2 0,0 0 0,-6 3 0,1-2 0,2 1 0,1 3 0,2-1-4,-5 1 0,8 0 3,0 1-4,7 0 5,2 2 1,4 1-1,3-1 2,0 1-2,-1 0-2,0 0 2,-2 3 0,-3 1 5,-7-1-5,0 2 0,1 3-3,-1 1 3,7 6 0,-4 0 0,4 3 0,0-4-1,-1 1 1,1-2 0,-1 1 5,1-4-5,3-1 0,-1-1-2,-2 1 2,3-4 0,-6 4-5,4-6 5,-2 2 3,-2-2-3,-1 0 5,-3-2-5,3 1 2,5 0-1,-1-3 1,2 6 0,1-2 1,3 0-3,3 2 2,-7-2-1,3 0 1,-2 0 1,-7 0 1,-6-2-4,2 5 4,-2 3-3,1-1 0,2 0 1,-3 1-2,1-1-3,-5 1 3,0-1 0,-2 1 4,0 0-3,-2 3 1,-1-1-1,3 2 0,-2-1 4,5-1 4,4 0-8,-1-2 2,0-1 0,4-2 6,-5 0-1,3-2-6,-5 2 3,1 2-4,-4 0-1,-1 3 0,0 0 3,1 7-1,-4-1-2,6-1 1,-2-5 0,6 1-1,1-4 4,-3-1-3,2-2 4,1 1-4,-7-1-1,3-2 0,-2 3 0,-1-2 0,6 1-1,-2-2 1,1 3-1,3-1 1,2 1 0,-1-3 0,-3 6 1,1-4-2,5 2 2,1 3-1,-4-1 0,3-1 4,-5 0-4,-3 1 2,-1 1-2,-3-1 0,0-1 2,-4 1 3,3 4-3,-2-5 0,-2 1-1,5 1-1,0 0 4,-1-1 1,4 0-4,-3 1-1,0-4 2,-5 0 0,2 0-2,-8-2 0,7 1 0,-6-2 0,3-5 3,-3 1-2,0 1-1,-5-3 0,0-4 0,0 4 0,0-6-1,-6 2 2,1-1-1,-7 0 1,1-3 0,4 2 2,-2 0 1,6-2 1,-4 3-5,5-3 0,0 0 1,2 0 0,3 0-1,-4 0 2,2 0-2,0 0 0,-3 0 1,7 0-1,-6 0 0,2 0 1,-3 0-1,-6 0 0,-2 0-2,-2 0-1,-3 0 1,-3 0-1,0 0 3,0 0-5,0 0 3,0 0-5,3 0-6,-3 0 4,0 0 0,0 0 6,0 0 2,0 0-18,3 0 8,0 0 3,0 0 8,3 0 0,1 0 0,-1 0 0,5 0-3,-2 0 3,1 0 0,-4 0 0,-3 0 0,-3 0 1,0 0 1,0 0 3,0 0-5,0 0-7,0 0-13,-9 0-18,-10 0-60,-8 0-125,-2 0-92</inkml:trace>
  <inkml:trace contextRef="#ctx0" brushRef="#br0" timeOffset="61373.8033">13192 9874 17,'0'0'301,"0"0"-182,0 0-54,0 0 23,0 0-8,0 0 21,0 0-3,-4-6-8,3 6-25,1 0-19,-3 0-31,3 0-11,-3 0 2,3 0-5,0 0 1,0 0-2,0 0 0,0 0 0,3 0-8,18 6 8,11 3 8,6 0-7,5 1-1,-4-1 6,3-1-5,-2-3-1,2 2 0,-7 1 3,0 0-3,-8-2-6,-8 1 5,-3 1-6,-2-3-4,-8 5 1,0-3-2,-3 0 3,1-1-4,-4 2 1,0 0 2,0-4 7,0 4 0,0-3 3,0 2-2,0 3 4,-13 4-1,1 1-1,-6 2 0,-4 2 2,-4 5 3,-2-1 10,-2 0-8,-2 4-6,6-1 13,-1 1-6,8-4-7,0 5-1,5-4 2,2 0-2,-2-2 0,7-1 0,-2-4 0,3-5 2,-1-2-2,1 2-12,-1-1 2,3-5-25,1 2-73,3-2-80,0-5-28,0-1-121</inkml:trace>
  <inkml:trace contextRef="#ctx0" brushRef="#br0" timeOffset="74577.8964">21425 10251 485,'0'0'168,"0"0"-121,0 0 48,0 0 3,0 0-25,0 0-25,0 0-9,0 0-5,0 0 5,0 0 6,0 0-7,0 0-13,0 0-1,0 0-4,0 0 9,0 0-3,0 0-4,3 0-3,9 0-9,10-7 6,11-5-12,7-8 6,8 1-8,1-1 1,-1-2-3,4-3-2,0 2-2,-3-1-9,1 5-2,-10 2-15,-7 5-33,-9 1 18,-12 5 0,-8 1-18,-4 3 5,0 2 8,-2 0-71,-15 0-104,-10 9-53</inkml:trace>
  <inkml:trace contextRef="#ctx0" brushRef="#br0" timeOffset="75207.9216">21541 10123 243,'0'0'243,"0"0"-215,0 0 30,0 0 8,0 0 30,0 0 27,20 89-38,-3-52-14,-2 2-15,2 6 9,-5 5-28,-2 2-1,2 2-8,-1-1 3,2-3-12,-1-8-1,1-2 4,1-4-8,-2-2 0,1-4 4,-2-5-8,0-2-6,-2-6 1,-1-1-4,-1-3-1,-1-6 0,-1-2-4,-2-3 9,-3 1-4,3-3-1,-3 0 0,3 0 1,-2 0-1,7 0-2,5-10 2,4-7 3,2-2-3,3-1-1,3-3-12,3 1 8,1 0-8,5 2 6,-2 2-5,0 0 0,1-1 0,-1 2 3,-4 4 5,-1-3 3,-6 6 0,0-1 0,-2 2-3,-5 5 3,-4-1-1,-1 2-6,-3 1-10,-5 0-12,1-1-19,-1 3-43,1-3-24,4-1-159,6-6-140</inkml:trace>
  <inkml:trace contextRef="#ctx0" brushRef="#br0" timeOffset="76109.366">22610 9841 474,'0'0'132,"0"0"-64,0 0 39,0 0-23,0 0-36,0 0-13,-7-9-3,-6 9-23,-6 6 15,0 3 8,-1 2-4,0 2 3,1-1 0,2-1-14,5 0-4,3 1-4,1-2-3,5-1-3,3 2-4,0-2 1,0 2 0,11-1 1,10-4 8,9 1-3,12 0 4,4-7 4,8 0-2,-2 0-6,-4 0-5,-5 0 1,-6 0-2,-5 0 0,-6 3 1,-3 3-1,-7-1-1,-3 0-1,-3-1 1,-6 2 1,-2 1 0,-2 3 0,0 0 10,-2 6 4,-15 1 2,-8 3 1,-6 3 4,-4-1-9,2-2-11,5-3 2,1-3-2,5-1-2,5-4 1,0 2-1,4-6-3,5-1-8,4-4-5,2 0-4,1 0-25,1-3-51,0-16-109,0-10-203</inkml:trace>
  <inkml:trace contextRef="#ctx0" brushRef="#br0" timeOffset="76558.6281">23110 9766 336,'0'0'231,"0"0"-128,0 0 15,0 0 7,0 0-35,0 0-42,0 0-8,2 0-8,8-3-3,4-8 1,2 4-9,7-6-9,-1 0-5,6 3 1,-1-6-1,-2 3-4,2 1-3,-4-3 1,-1 2-1,-3 4-6,-4 2-5,-2 1-19,-3 2-39,-4 0-29,-2 4-103,-1 0-167</inkml:trace>
  <inkml:trace contextRef="#ctx0" brushRef="#br0" timeOffset="76895.7171">23189 9950 601,'0'0'71,"0"0"-37,0 0 27,0 0 19,0 0-19,0 0-33,39 10 14,-6-19-11,8-3-1,0-5-22,1-3-3,2 1-1,-5 0-4,-1-1 1,-4 4-1,-6 1 0,-5 1 0,-7 4 0,-6 0 2,-4 5-4,0 0 2,-2 2-24,0 0-43,-1 2-88,1 1-101,-1-2-198</inkml:trace>
  <inkml:trace contextRef="#ctx0" brushRef="#br0" timeOffset="79048.027">23901 9157 374,'0'0'507,"0"0"-411,0 0-66,0 0 19,0 0-2,0 0-23,0 0-23,25-9 9,-4 15 22,3 4 19,0 0-6,-2 6-15,-1-3-14,-6-1 14,-2 0-4,-2 1-10,-2 1-6,3-2-6,-2 5 5,2 0-6,-2 0 0,3-1-3,-5-2 2,0-1-5,-2-4 3,0 2-2,-2-3-3,0-2 0,1-1-13,-4 1-10,2-3-20,1-2-26,-3 4-59,2-3-64,0-2-157</inkml:trace>
  <inkml:trace contextRef="#ctx0" brushRef="#br0" timeOffset="79596.1439">24029 9590 60,'0'0'493,"0"0"-429,0 0-31,0 0 78,0 0-13,0 0-66,-3 0 9,3 0-7,0 0 4,0 0 0,0 0-9,0 0 1,3 0 3,3 0 1,4 0-7,7 0-1,5-7 3,8-5-8,9-2-14,7-6 3,9 1-7,6-5-3,5-1 0,-2 0 0,-1-1-1,-6 0-1,-5-1 2,-9 1 0,-4 0-1,-7 6 0,-5 3 1,-7 5 0,-5 2 0,-9 7 0,-5 1-1,-1 2-6,0 0-5,0 0-38,0 0-39,-1 0-53,-8 14-177,-8-1-231</inkml:trace>
  <inkml:trace contextRef="#ctx0" brushRef="#br0" timeOffset="80265.8641">24478 9723 700,'0'0'105,"0"0"-77,0 0 69,0 0-29,0 0-42,0 0-8,74-60 2,-41 50 2,2 5-7,-1 0 3,-1 5 1,-5 0-8,-7 0-6,-3 10-4,-5 7-1,-4 3 8,-4 2-7,-5 2-1,0 0 2,-2-1 2,-10-2-4,-4-3-2,2-5 1,1-4 1,4-1 0,3-5 1,0-3 4,2-1-5,-2-21 10,4-11-10,2-11-4,0-4 3,18 1 1,3 5 0,0 5 0,1 0-4,1 8-1,-5 0-6,-2 1-10,-2 9-32,-1-2-43,-1 5-113,3-1-230</inkml:trace>
  <inkml:trace contextRef="#ctx0" brushRef="#br0" timeOffset="80766.1507">24866 9008 675,'0'0'136,"0"0"-81,0 0 48,0 0-12,0 0-54,0 0-19,52-8-1,-15 8 20,9 0-4,1 7-9,2 5-12,-1-2 1,-4 0 0,-3 4-8,-5-5 4,-3 1-7,-5 0 0,-6-3-2,-3 0-2,-7-4 2,-2 2-2,-2-2-14,-2-3-38,-1 2-39,-4-2-54,-1 0-183,0 0-238</inkml:trace>
  <inkml:trace contextRef="#ctx0" brushRef="#br0" timeOffset="81037.2583">25205 8906 896,'0'0'96,"0"0"-79,0 0 17,0 0 42,-33 105-1,25-60-42,4-2-10,-1 1 2,5-3-2,0-2-16,0-2-3,0-4-4,0-2-2,0-9-5,0-5-26,1-8-87,3-1-105,-4-8-323</inkml:trace>
  <inkml:trace contextRef="#ctx0" brushRef="#br0" timeOffset="83126.9925">25561 8707 814,'0'0'118,"0"0"-101,0 0 26,0 0 0,0 0-43,0 0 8,0 0 15,39 98 10,-20-63 5,-1-3 6,-3-3-17,0-3 3,-3-4-16,0-1 1,-1-5-12,-2 0 2,-2-8-1,-4-1-3,-3-5-2,0-2 5,0 0-2,0 0-2,0 0-2,0 0-11,-2 0-13,-10-9 12,-6-8-28,2 0-14,-4-6 31,4 2 4,0-1 1,-1-2 12,5 5 8,2 4 2,-1 1 16,5 2 8,2 2 0,1 2 11,1 1-7,2 0 0,0 1 0,0 3-6,0 0-7,0 3-1,0 0-5,0 0-9,14 0-1,8 3-1,7 6 12,3-2 13,1 3 1,-3-3-20,-2-1-5,-5-2-1,-4 1 1,-4-2-1,-6-1 0,-3-2 0,-3 0 0,-3 0 0,0 0 1,0 0 3,0 0 2,0 0 0,0 0-4,-7 0-2,-3 0-3,-2-3-6,1-1-6,-1-1-10,0 3-7,4-1-5,1 0-18,1 1-37,0-3-38,-1 2-89,2-1-42,-1-3-88</inkml:trace>
  <inkml:trace contextRef="#ctx0" brushRef="#br0" timeOffset="83650.1044">25752 8557 282,'0'0'373,"0"0"-309,0 0 59,0 0 6,0 0-50,0 0-22,0-23-21,0 23-6,0 0-10,0 0-15,0 0-5,4 16-2,4 6 2,2 9 26,5 5 7,2 1-6,2-2 0,0-2-3,2-2-9,-2-5-2,-2-3-2,-2-5-4,-5-3-6,1-3 0,-2-1-1,-2-5 0,-1-1-7,-3-3-15,-3-2-17,0 0-14,0 0-43,0-16-18,0-6-211,0-7-339</inkml:trace>
  <inkml:trace contextRef="#ctx0" brushRef="#br0" timeOffset="84041.389">25907 8382 548,'0'0'196,"0"0"-164,0 0 51,0 0 44,80-24-55,-29 24-25,4 3 13,-1 18 6,-2 7-19,-4 6-8,-9 5-6,-9 6-10,-8 3 7,-10 5-10,-11-1-4,-1 2 2,-13-2-5,-17-3 1,-7-2-7,-3-3-5,-2-2-2,-3-4-9,5-6-31,1-2-50,3-14-54,5-12-172,4-4-487</inkml:trace>
  <inkml:trace contextRef="#ctx0" brushRef="#br0" timeOffset="89424.7075">14262 11364 461,'0'0'105,"0"0"-1,0 0 20,0 0-19,0 0-12,0 0-48,0 0 8,0 0 8,11-36 2,-11 35-14,0-2-10,0 0-21,3 0 8,-3 3 0,0 0-15,0 0 2,0 0-12,0 0 4,0 0-5,0 0-4,0 0-2,0 10-2,0 6 4,0 11 4,0 2 2,0 7-2,0 1 8,3 4-7,-3-2 0,4 3 0,-4-2 3,3-4-2,-3-2-1,0 1 1,3-7 3,-3-2-5,3-4 0,-3 1 0,3-2 3,-3-9-3,1 2 1,1-4-1,-2-6 2,0 1-2,0-5-3,0 0 3,0 0 0,0 0-4,0 0 4,1 0 2,-1 0-2,2-2 0,-1-8 1,1-3-1,1-4-2,2-3 2,-5 3 0,0-5-1,0-2 0,0 1-1,0-4 1,0 2 0,0-4 1,0 1-1,0-2 1,0 1-4,0 2 3,7 1-8,-1 4 7,3 1-4,1 1-1,-1 3 7,2 4 0,-1-3-3,-1 2-3,1-2 1,4 4-1,-2 2 4,0-1 1,-4 2-1,2 1-4,-4 2 5,-3 2 0,3-3 1,-6 5 0,4 2-1,-4-3 3,6-1-3,-2 1 1,5 0-1,8-1 0,1 0-3,3-2 4,1 3-3,2 2 4,-6-2-1,-1 3 0,2 0-1,0 0 0,-3 0 1,1 0-1,-3 7-4,-3 0 3,0 6-1,-8 1 0,-3 2 0,0 4-1,-3 6 4,-19 4 0,-1-1 2,-10 1-1,-2 1 0,-2-9-1,2-3 3,5-5-3,1-4 1,13-3 0,6-1-1,10-3 0,0-3-2,0 0-1,0 0-4,0 0 0,10 0 6,8 0 0,9 0-2,6 0 3,-5 3-1,2 5 1,-7 1 0,3 5 0,-7 2 0,1 4 1,0 0 1,-1 2 2,-6 2-3,-4-4 2,-5-3-1,-4-3-1,-1 1-1,-21-4 5,-11 1 5,-12 1 1,-4-9-9,1-1 4,-1-3-5,4 0 0,5 0-1,7-10-10,15-2-14,15-2-47,3-6-110,42-3-257</inkml:trace>
  <inkml:trace contextRef="#ctx0" brushRef="#br0" timeOffset="90098.0812">15257 11579 526,'0'0'368,"0"0"-276,0 0-48,0 0 89,0 0-56,0 0-26,-4-10-27,4 10 3,0 0 2,4 0-6,3-4-5,12 1-11,6-4-6,8 2 1,7-2-1,-5 3-1,3-5-1,1 5-1,1 1 1,-4 0-5,-4 3-2,-2 0-31,-4 0-10,-5 0-15,-3 3-53,-9 7-11,-6 3-149,-3-1-204</inkml:trace>
  <inkml:trace contextRef="#ctx0" brushRef="#br0" timeOffset="90382.0406">15293 11797 508,'0'0'499,"0"0"-466,0 0-8,0 0 77,0 0-33,0 0-33,61 0-27,-15 0 0,8 0 0,-1 0-6,3-6-3,-2 2 0,1-3-1,-5 1-26,1 3-35,-5-5-68,-5-1-146,-4-2-371</inkml:trace>
  <inkml:trace contextRef="#ctx0" brushRef="#br0" timeOffset="91088.8016">16413 11260 174,'0'0'504,"0"0"-388,0 0-30,0 0 24,0 0-60,0 0-8,-68 32 13,43 0-12,2 5 49,-1 7-53,9-2-6,1 4 14,5 0-15,5-6-6,4-1-10,0 2-9,0-10-4,12 2-3,9-5 0,2-5-3,9-3-17,1-4-30,9-10-49,7-6-82,-1 0-146,1-6-468</inkml:trace>
  <inkml:trace contextRef="#ctx0" brushRef="#br0" timeOffset="91441.3262">16848 11301 762,'0'0'162,"0"0"-161,0 0 79,0 0-10,0 0-36,0 0-9,-6 79 50,6-34-20,0 3-17,0-1-6,-1-5 5,-1 1-15,2-6-3,-1-8-13,-2 1 3,1-8-4,-2-2-5,1-3 0,2-3-2,1-1-13,0 0-53,0-3-48,0-9-138,11-1-473</inkml:trace>
  <inkml:trace contextRef="#ctx0" brushRef="#br0" timeOffset="91817.5495">17018 11517 570,'0'0'249,"0"0"-199,0 0 56,0 0-38,0 0-44,0 0-15,100-17-6,-61 14 7,0 3-4,3 0-5,-3-4-1,0 4 0,-6 0-2,-4 0-3,4 0-2,-9 0-22,3 0-26,-7 0-88,3 0-68,-10 0-203</inkml:trace>
  <inkml:trace contextRef="#ctx0" brushRef="#br0" timeOffset="92208.5691">17320 11252 678,'0'0'127,"0"0"-58,0 0 87,0 0-74,0 0-63,0 0-19,0 5-2,-4 23 2,1 5 47,-4 10 38,3-1-44,1-1-9,-2 1 10,1 1-2,0-4-3,1-1-26,0-2-1,3-5-3,0-3-5,0-2-1,0-6-1,0-3-4,0-4-7,0 0-29,0-3-49,0 0-53,13-4-99,7-6-322</inkml:trace>
  <inkml:trace contextRef="#ctx0" brushRef="#br0" timeOffset="92888.2888">18011 11490 546,'0'0'112,"0"0"-29,-91-10 74,55 10-34,1 17-69,6 6 6,2 7-21,9 2-3,7 1-6,8-4 0,3-2-19,0-8-11,23 1 0,3-7 0,9-9-23,4-4-23,0 0-31,1-9 10,-6-16 15,-6-13 6,-7-5 38,-4-9 8,-11-8 21,-5 3 21,-1-6-14,0 4 23,-7 6-17,-2 3 18,0 8-1,6 9 0,3 7-28,0 9-9,0 4 19,0 6 5,0 1-14,0 6-12,0 0-12,0 0-1,0 6-12,-3 21 3,0 12 10,-2 15 7,1 1 14,1 1 3,-3 4 1,-1-4-1,1 3-9,-1 1-9,1-5-3,-1-1-2,3-8 1,-2-3-2,0-7-9,0-6-7,3-10-12,-5-1-5,5-8-26,0-5-44,3-6-66,0 0-118,0-20-364</inkml:trace>
  <inkml:trace contextRef="#ctx0" brushRef="#br0" timeOffset="93248.0038">18277 11104 531,'0'0'151,"0"0"-115,0 0 46,0 0-12,0 0-5,82 106-6,-63-54-18,-6 4 10,-6 9 6,-5-1-35,-2 3 18,-2-2 12,-18-5-20,-5-9-7,-6-6-1,-7-9-11,-1-6-4,-6-5-5,-1-8 3,-3-5-7,4-4-20,-1-8-34,4-3-78,1-21-217</inkml:trace>
  <inkml:trace contextRef="#ctx0" brushRef="#br0" timeOffset="94891.626">18738 11520 719,'0'0'94,"0"0"-37,0 0 90,0 0-57,0 0-48,0 0-19,0 0 1,0 0-15,-1 0-3,1 3-5,-3-3-1,3 0-2,-2 0 2,2 0-2,0 0 0,0 0-2,0 0-8,0 0-6,2 0 8,13 0-1,-2 3 9,-1-3 2,-2 3 3,-3-3 15,-7 1-4,0-1-11,0 6-1,0-3-1,-4 1 0,-3 1 14,0 0 0,2-5-8,4 2-5,1-2 7,0 0-8,0 0-1,0 0 0,13-2 0,4-8 1,-4 0-1,-1 0 0,-3 4-3,-3-1-3,0 3-22,-3 4-62,3 0-98,1 0-342</inkml:trace>
  <inkml:trace contextRef="#ctx0" brushRef="#br0" timeOffset="95521.6852">19356 11159 172,'0'0'621,"0"0"-571,0 0 38,0 0 13,0 0-55,0 0-40,0 17-3,0 17 24,0 2 52,0 3-22,0-3-23,-3-3-6,-1-4-7,1-2-4,-4-3-8,1-2-6,0-2 7,-1 1-10,1-4-12,3-2-31,2-1-67,1-2-107,0-7-320</inkml:trace>
  <inkml:trace contextRef="#ctx0" brushRef="#br0" timeOffset="95918.6967">19059 11681 663,'0'0'94,"0"0"-40,0 0 116,0 0-79,0 0-31,0 0-25,112 0 1,-73 0-14,3 0-16,0 0 2,3 0 1,1 0 5,-1 0 1,-3 0-11,-2 0-4,-5 0-3,-2 0 3,-5 3-1,2 1-8,-5-2-25,-1 1-19,-5 0-37,1-3-62,-10 0-166</inkml:trace>
  <inkml:trace contextRef="#ctx0" brushRef="#br0" timeOffset="96442.9083">19219 11811 653,'0'0'229,"0"0"-187,0 0 36,0 0 15,0 0-43,0 0-18,65 44-11,-39-19-4,-1 4-4,2 4-13,-4 4 11,0-2-5,-5-4 1,-7-1-4,-8-5-1,-3-5-4,-7-3 2,-12-3 0,-6-2 5,-5-2-4,-3-4 2,8-6-1,-1 0-2,13 0 0,6-9 2,4-14 7,3-7-2,3-2-2,20-2-5,9 1 7,1 6-3,4 5 8,4 3-11,4 2-1,4 3-7,3 3-39,3 3-39,0 1-115,0 3-473</inkml:trace>
  <inkml:trace contextRef="#ctx0" brushRef="#br0" timeOffset="96880.9566">20058 11553 606,'0'0'384,"0"0"-380,0 0 59,0 0 44,0 0-55,0 0-39,18 0-13,8 19-1,4 14 1,-1 1 25,4 8-5,-1-2-10,-7-1-1,2-5-3,-8-2-5,-2-5 1,-3-1-2,-2-9-1,-3 0 0,2-5-2,-5-2-16,-3-3-58,4 1-64,3-8-208</inkml:trace>
  <inkml:trace contextRef="#ctx0" brushRef="#br0" timeOffset="97149.5457">20394 11529 1057,'0'0'73,"0"0"-69,-90 40 60,55 0 30,-1 5-39,2-1-9,5 2-27,7-3-12,-2-1-3,3-5-4,2-3-6,-2-4-13,2-5-29,0-4-54,5-8-106,5-8-210</inkml:trace>
  <inkml:trace contextRef="#ctx0" brushRef="#br0" timeOffset="97928.2618">20813 11405 531,'0'0'244,"0"0"-130,0 0 35,0 0-31,0 0-47,0 0-51,-13 22-10,-2 15 27,-5 13 34,0-2-30,5 2-16,-3-8 2,7-6-6,4-3-8,1-5-10,2-6 4,-3-5-6,6-6 0,-2-2-1,3-5-4,0-4-25,0 0-48,0 0-32,0 0-74,0-17-56,15-12-501</inkml:trace>
  <inkml:trace contextRef="#ctx0" brushRef="#br0" timeOffset="98182.926">20778 11394 872,'0'0'153,"0"0"-125,0 0 57,0 0-7,80 50-23,-47-18-13,0 9-5,-1-3-8,1-1-18,0 0-4,-8-7-6,-1-4 0,-3-3-1,-7-6-5,0-5-26,-2-5-31,5 0-64,-5-7-77,2-4-202</inkml:trace>
  <inkml:trace contextRef="#ctx0" brushRef="#br0" timeOffset="98438.5223">21197 11318 968,'0'0'117,"0"0"-15,0 0 3,0 0-65,0 0-28,0 0 4,-32 101 75,23-40-33,5-2-27,-2-3-20,2-3-8,4-3 0,-4-5-2,1-8-2,0-3-7,-1-5-46,1-3-48,-2-2-60,5-12-159,0-12-457</inkml:trace>
  <inkml:trace contextRef="#ctx0" brushRef="#br0" timeOffset="99466.3158">21357 11698 670,'0'0'83,"0"0"-40,0 0 92,0 0-28,0 0-48,0 0-23,-53-14-23,53 14 10,13 0-14,16 0 7,12 0-4,13 0 9,10 0-4,12 0-6,5 0-4,3 0 5,0 0 0,3 0-12,-5-3-1,-7 1 0,-13-1 1,-11 0-4,-17 1 4,-12-1-14,-9 3 6,-10 0-10,-3 0-3,0 0-61,0-4-30,0-1-158,-10-6-394</inkml:trace>
  <inkml:trace contextRef="#ctx0" brushRef="#br0" timeOffset="99751.3487">22142 11451 733,'0'0'260,"0"0"-221,0 0 57,0 0 14,0 0-56,0 0-54,17 42 0,15 5 22,6 5 17,-2 2-21,-10-10-11,-9 1-5,-17-7-2,-3-7 2,-32-5-1,-15-6 9,-8-7 5,-2-7-1,13-6-6,18 0-8,25 0-41,18-9-89,47-18-373</inkml:trace>
  <inkml:trace contextRef="#ctx0" brushRef="#br0" timeOffset="100297.9646">22805 11380 192,'0'0'628,"0"0"-588,0 0 11,0 0 57,0 0-71,0 0 26,31 103 27,-25-53-28,3-1-26,-6-2-12,-3-5-1,0-5-8,0-8-10,0-6-5,-7-9 0,2-3 3,0-6-8,2-4 4,2-1-6,-1 0-3,2-6 7,0-11-6,0-14 0,3-1-8,20-2 15,3 7-11,12 1 11,9 9-6,4 8 3,4 6-2,-3 3-3,-8 6 4,-11 11 5,-12 6 0,-12 6-6,-9 5 7,-8-2 8,-23-2 10,-11-5 0,-7-6-2,-3-7 6,4-5 2,6-4-19,11-3-5,11 0-4,12 0-57,8-5-64,11-12-182</inkml:trace>
  <inkml:trace contextRef="#ctx0" brushRef="#br0" timeOffset="100637.1601">23461 11456 984,'0'0'80,"0"0"-40,0 0 46,0 0-46,0 0-35,1 74-1,-2-19 57,-13 6-15,1-2-10,-5-3 5,1-3-3,-2-7-14,3-3-1,-5-7-12,3-3-2,1-7-7,0-6-2,5-4-2,3-6-29,0-6-61,9-4-53,0 0-89,15-9-206</inkml:trace>
  <inkml:trace contextRef="#ctx0" brushRef="#br0" timeOffset="101288.044">23892 11679 835,'0'0'119,"0"0"-91,-116-11 96,83 11-28,9 0-64,9 13-14,7 4-18,7 3-2,1 6 2,19 7 4,19 6 4,12 0-7,4 6 3,-6-9-3,-8 0-1,-13-3-1,-15-10 0,-12 0-3,0-3 1,-30-6 3,-10-5 0,-6-6 13,-3-3 0,13 0-1,13-3 4,13-6 5,10-8 1,17-6-22,27-7-28,20-4-5,13 3 2,10-3-5,-2 1-18,-7 3 22,-9 3 25,-11 5 7,-12-2 19,-12 5 21,-10-2 11,-12 6 13,-8 0-18,-4 3 7,0-1-14,-19 4-4,-10 1-11,-5 8-11,-4 0-12,-3 17 8,5 8 7,6 9-3,8-1-1,8 1-6,8-2-6,6 1 2,0-4-4,8 1-2,20-6-17,13-2-49,12-5-43,18-7-51,7-7-165,5-3-415</inkml:trace>
  <inkml:trace contextRef="#ctx0" brushRef="#br0" timeOffset="101528.982">24958 11696 991,'0'0'92,"-92"-6"24,44 24 24,2 11-52,8 8-37,10 5-13,12 2-4,11 1-28,5 2 1,21 2-7,20-2-2,14-8-28,12-9-31,9-10-32,0-10-43,-2-7-59,-6-3-154,-10-19-228</inkml:trace>
  <inkml:trace contextRef="#ctx0" brushRef="#br0" timeOffset="101889.0325">25341 11797 351,'0'0'363,"0"0"-242,-113 10 61,67 9-21,3 8-65,8 0-32,10 6-24,13-2-21,9 1 1,3 3-13,21-1-7,25-1 0,17-7-41,19-7-40,7-5-92,1-10-126,-8-4-330</inkml:trace>
  <inkml:trace contextRef="#ctx0" brushRef="#br0" timeOffset="102948.4348">25386 11397 776,'0'0'180,"0"0"-167,-123 39 100,69 8-2,5 16-32,1 6-8,15 4 1,12 0-18,17 2-20,4-2-2,16 2-12,17-4-9,10-9-10,8-8 5,7-12-6,6-9-7,5-13-14,7-7-35,3-10-33,6-3-37,3-10-89,-3-19-134,-10-10-361</inkml:trace>
  <inkml:trace contextRef="#ctx0" brushRef="#br0" timeOffset="104100.4732">25923 11410 861,'0'0'171,"0"0"-127,0 0 40,0 0 8,0 0-67,0 0-17,8 63 7,-1-13 37,-4-1-14,-3 1-24,0-7-5,0-3-2,0-8-6,0-5 1,-3-6-1,0-9 1,-1-5 2,2-4-4,-1-3 2,3 0-2,0 0-3,0 0-4,0-17 6,0-9-14,0-3-12,12-2 8,8 3 9,2 3 4,8 6-3,4 5-7,5 8 9,2 6 1,-2 0-1,-4 6 7,-8 15 0,-7 8-6,-12 4 6,-8 1 1,-3 2 3,-21-6 7,-9-2 6,-6-7 8,-2-2 5,0-5-11,10-8-5,9 1-14,10-5-4,9-2-51,3 0-58,12-18-94,22-12-440</inkml:trace>
  <inkml:trace contextRef="#ctx0" brushRef="#br0" timeOffset="104320.0756">26557 11628 1089,'0'0'108,"0"0"-62,0 0 33,0 0-60,0 0-17,0 0 3,-10 86 45,2-56-24,7 3-20,1-6-6,0-1-5,0-3-39,12-7-36,7-5-59,8-8-34,4-3-194</inkml:trace>
  <inkml:trace contextRef="#ctx0" brushRef="#br0" timeOffset="104589.595">26927 11351 785,'0'0'230,"0"0"-187,0 0 70,0 0-27,0 0-73,0 0-1,-10 56-12,-7-9 38,2 2-7,-1-2-2,2-2-6,1-5-18,6-7 0,1-5-5,6-3-6,0-3-29,0-2-49,7-6-85,5-6-90,-3-6-264</inkml:trace>
  <inkml:trace contextRef="#ctx0" brushRef="#br0" timeOffset="104743.7454">26742 11651 844,'0'0'175,"0"0"-95,0 0 33,0 0-86,105-59-27,-37 56-23,5 3-61,3 0-66,-9 0-343</inkml:trace>
  <inkml:trace contextRef="#ctx0" brushRef="#br0" timeOffset="105345.3268">27358 11517 648,'0'0'392,"0"0"-363,0 0-16,-34 84 104,25-41-46,1 1-27,4-5-7,3-2-7,-1-7-5,1-8-11,-2-2-10,0-7-4,0-9 3,1-2 1,2-2-1,0 0 4,0-2 8,0-18 2,0-12-17,5-15-18,8-2-7,3-8 0,5-2-5,6 0 4,4 5 18,5 8-2,6 10-12,1 6-2,-1 13-7,-1 7 18,-9 3 1,-5 5 8,-9 2 3,-9 0-6,-9 19-1,0 9 4,-15 7 4,-20 6 15,-9 1 5,-4-2-9,-3-8-1,5-8 4,4-4-5,8-11 2,7 2-10,11-8 1,10-3 0,6 0-2,0 0-2,0 0-5,15 0 3,4 0-1,8-4 3,0 4-4,0 0 6,0 0 4,1 7-4,0 6 0,2 7-5,4 2-25,5 3-63,4-3-65,2-2-156,3-6-194</inkml:trace>
  <inkml:trace contextRef="#ctx0" brushRef="#br0" timeOffset="106132.0843">28058 11629 630,'0'0'345,"0"0"-317,-90-40 78,58 36 14,5 4-62,4 0-32,4 7-17,7 13-9,3 3-1,9 1-20,0 1-37,15-1-18,10-2-6,5-5 28,-2-4 3,-4-5 10,-7-5 36,-8-3 5,-6 0 63,-3 0 9,0 2 4,0 2-15,-6 6-38,-5 4 33,-1 8-12,6 4-39,6 1-1,0 0-8,29 0-16,10-10-32,11-5-25,5-12-7,-1 0-2,-6-26 15,-7-14 60,-9-13 11,-11-7 19,-8-6 46,-8-6 3,-5 2 4,0 8 12,0 6-21,-7 12 0,4 9 10,3 7-6,0 6-2,0 8-33,0 4-2,0 7-20,0 3-8,0 0-2,0 0-6,0 17-13,0 12 6,0 17 13,0 8 17,-1 5 1,-2 0-3,3 1-4,0-3-5,14-11-4,11 0-1,8-7-1,4-6-8,7-7-23,3-6-8,-1-13-12,-1-7-6,-4 0 14,-5-24 19,-4-12 9,-10-6 10,-2-8 3,-11 10 2,-3 7 10,-4 17 19,-2 12 13,0 4-21,0 0 7,-2 0-10,-10 8 3,0 12 1,-2 5 4,8 6-12,6 2-9,0 3 1,6-1-4,15-5-2,4-1-12,7-8-32,4-1-41,7-7-50,8-9-100,-1-4-179</inkml:trace>
  <inkml:trace contextRef="#ctx0" brushRef="#br0" timeOffset="106363.0928">28235 11434 854,'0'0'63,"85"-4"-62,-10 4-1,20 0-5,14 4-100,9 5-220</inkml:trace>
  <inkml:trace contextRef="#ctx0" brushRef="#br0" timeOffset="106632.1681">29533 11358 534,'0'0'249,"0"0"-157,53 109 83,-31-40-71,-2 10-33,-6 7-12,-4-2-39,-10-3-5,0-5-15,-24-10-1,-18-12-1,-17-15-2,-14-10-4,-6-12 0,-12-10-36,-10-7-75,-3-4-250</inkml:trace>
  <inkml:trace contextRef="#ctx0" brushRef="#br0" timeOffset="115911.7177">14527 12867 142,'0'0'124,"0"0"5,0 0-26,0 0 0,0 0-16,0 0 14,0 0-9,0 0-13,-11 0-9,11 0-16,0 0 6,0 0-4,0 0-16,0 0-20,0 0-6,0 0-5,0 0-7,6 0 1,18 0-6,8 0 2,19 0-1,6-1 2,1-4-1,0 1 1,-4-3-6,-4 1-15,-5 0-7,-8 2-20,-5-3-24,-16 4-25,-7 0-64,-9 0-28,-3-4-137</inkml:trace>
  <inkml:trace contextRef="#ctx0" brushRef="#br0" timeOffset="116360.7708">14650 12888 576,'0'0'182,"0"0"-118,0 0-43,0 0 19,0 0 41,0 0-23,-20 112 24,16-50-39,1 5 7,0 2-25,0-7 3,-1-3-21,-2-6-3,0 0-3,-3-6 2,-3-8 11,3-2-12,3-10-2,3-9 0,0-7-1,3-3 1,0-6 0,0-2-1,0 0-1,0 0 0,9 0-5,15 0 6,14-2 0,15-6 1,8-3 0,4 2 0,3 3 0,-4 1 0,-6 3-1,-7 2 0,-16 0-1,-9 0-24,-17 0-32,-6 0-24,-3 0-2,0 0-60,-3 0-60,-9 0-117</inkml:trace>
  <inkml:trace contextRef="#ctx0" brushRef="#br0" timeOffset="116900.753">15351 12993 798,'0'0'169,"0"0"-81,0 0-28,0 0-19,0 0-1,0 0-28,0 55 4,0-2 59,0 5-51,3-4 0,0-7-17,1-5-3,-1-8-2,-3-8-2,2-9 0,-2-7 0,0-7-1,0-3-3,0 0 1,0 0 3,0 0 0,0-20 0,0-16-1,0-13-11,0-8 5,8 1 5,8 0-1,3 6 1,1 8-1,-3 9 3,2 6 0,0 8 0,-2 5-1,-1 6 1,0 3 1,-4 5-1,6 0 0,0 10-1,9 19 1,2 9 8,3 8 1,-5 0-5,-8-1-2,-4-3-4,-3-5 4,-3-3-2,-3-1 0,0-9-4,0-2-8,1-2-16,-3-3-33,2-8-51,1-1-13,-4-5-98,0-3-71,-3 0-67</inkml:trace>
  <inkml:trace contextRef="#ctx0" brushRef="#br0" timeOffset="117104.6963">15552 13230 623,'0'0'67,"0"0"0,0 0 22,0 0-9,0 0-33,0 0-38,-48-23-9,70 20-4,12-3 3,14-1 1,13-5-37,3-3-14,2-1-88,-1-3-69,-8-2-168</inkml:trace>
  <inkml:trace contextRef="#ctx0" brushRef="#br0" timeOffset="117539.5282">16251 12857 707,'0'0'156,"0"0"-113,0 0 67,0 0-9,0 0-27,0 0-27,-101-30-31,72 37-3,-4 9 4,0 5-3,5-1-11,7-1-1,9-2 1,6 3 2,6-4-5,0 4-16,9-3 14,15-1-2,7 4 1,5-3-4,0 5-1,-3 1-3,-4 0 10,-6 4-8,-4 4 6,-10-6 2,-6-2-4,-3 1 5,0-4 0,-22-1 2,-10-2-1,-4-2 6,-2-5-7,2-9 0,7-1-11,12-1-37,14-24-48,3-14-148,31-16-202</inkml:trace>
  <inkml:trace contextRef="#ctx0" brushRef="#br0" timeOffset="117792.7788">16553 12758 718,'0'0'244,"0"0"-172,0 0-56,0 0 21,0 0 41,-22 86 2,7-34-34,3-1-18,2 2-18,4-5-7,0-1-2,1-4 7,2-2-7,-2-10 1,1-4-4,0-10-11,1-3-22,3-8-63,-3-3-54,3-3-91,0-13-95,3-17-122</inkml:trace>
  <inkml:trace contextRef="#ctx0" brushRef="#br0" timeOffset="118018.3977">16713 12871 656,'0'0'116,"0"0"-109,0 0 94,-128 22 34,77 7-81,2 8 11,13-3-30,10-1-24,19-4-9,7-3-1,0-3-2,20-6 4,11-4-1,15-5 2,9-8-4,8 0-11,1-4-39,5-6-27,0-9-111,5 2-356</inkml:trace>
  <inkml:trace contextRef="#ctx0" brushRef="#br0" timeOffset="118491.6729">17423 13016 51,'0'0'936,"0"0"-838,0 0-76,0 0 64,0 0-16,0 0-26,-23-19-19,40 11-4,19-1-11,19-5-8,15-2 3,10 3-4,3 1-1,-1 0-2,-5-1-26,-8 1-39,-13 4-64,-12 4-28,-21 2-137,-16 2-236</inkml:trace>
  <inkml:trace contextRef="#ctx0" brushRef="#br0" timeOffset="118739.7098">17536 13257 948,'0'0'87,"0"0"-69,0 0 66,0 0 9,0 0-41,0 0-34,118-14-18,-43-2 0,-1 6-3,4-3-2,-10 2-4,-3 5-34,-13 0-36,-9-1-37,-7-3-102,-11-3-276</inkml:trace>
  <inkml:trace contextRef="#ctx0" brushRef="#br0" timeOffset="119099.4906">17963 12679 1039,'0'0'103,"0"0"-88,0 0 44,0 0 19,0 0-51,0 0-9,-46-20-18,62 49-6,20 12 6,13 2 2,13 6 2,6-6-4,-9-2-6,-11-2 6,-9 3-12,-21-2 10,-11 2-3,-7-1 3,-10 1-7,-23-5 9,-11-2 6,-6-4-6,-2-2-9,5 0-22,9-5-74,17-5-101,15-12-384</inkml:trace>
  <inkml:trace contextRef="#ctx0" brushRef="#br0" timeOffset="119824.3624">19171 12936 301,'0'0'530,"0"0"-434,0 0-4,0 0 8,0 0-27,0 0-32,42-20-23,10 20 14,18 0 5,9 17-15,-1 9 6,-10 12-15,-13 1-13,-17 3 0,-17-2-1,-15 4-8,-6-10-6,-27-3 1,-12-1-2,-8-13 16,0-8 2,3-5 2,8-4 1,10-10 4,13-16-5,13-15 1,0-5-4,31-9-1,13 1-3,8 5-2,6 2-11,1 8-18,2 10-49,1 4-116,-4 6-215</inkml:trace>
  <inkml:trace contextRef="#ctx0" brushRef="#br0" timeOffset="120005.8505">20138 12913 961,'0'0'123,"0"0"-108,72-72-15,-7 45 4,6 0-4,8 2-23,-5 9-78,-13 1-168,-9 6-69</inkml:trace>
  <inkml:trace contextRef="#ctx0" brushRef="#br0" timeOffset="120215.1288">20121 13198 838,'0'0'105,"0"0"-89,0 0 5,88-24 24,-7 1-45,17-3-10,10-1-35,0-3-66,-6 1-52,-11-4-113</inkml:trace>
  <inkml:trace contextRef="#ctx0" brushRef="#br0" timeOffset="120426.004">21055 12722 776,'0'0'275,"0"0"-189,0 0 46,0 0-25,0 0-41,0 0-32,-11 30-23,25 29 46,-1 16-13,0 5-34,0 5-10,-4-4-6,-9-3-19,0-1-41,-3-2-40,-24-7-52,-5-9-155</inkml:trace>
  <inkml:trace contextRef="#ctx0" brushRef="#br0" timeOffset="122135.9921">21296 12368 985,'0'0'29,"0"0"-25,0 0-4,0 0 7,0 0 32,0 0-29,0 0-10,115-49 0,-53 46 0,4 2 0,5-4-10,-4 0-3,-5-1 0,-3 0 6,-13-1-4,-15 3 11,-7-2 1,-8 2 8,-8-2 25,-3 0 1,-2 3 39,-3-2-15,0 3-2,0 2-23,0 0 4,0 0-16,0 0-19,0 0-3,5 2-2,4 22 2,2 10 3,3 11 0,-4 11 2,-6 5-1,-2 10 0,-2 6 0,0 4-3,0 0 2,0 1-3,0-2 1,0 2-1,0 0 0,0-9-1,-3 0 1,-3-11-5,3-6-1,-5-6 5,1-8-1,1-9 1,3-8 1,0-13-1,1-1 1,1-5 0,-1-6 0,1 0 5,-2 0 5,-4 0 13,-7 0 6,-14 0-4,-21-3-22,-20-1-2,-19-3-1,-17 4-2,-13 3-9,-4 0-18,6 0-21,13 3-26,13 24 7,16 6-78,10-1-193</inkml:trace>
  <inkml:trace contextRef="#ctx0" brushRef="#br0" timeOffset="134405.3207">14838 14688 708,'0'0'293,"0"0"-257,0 0 12,0 0 2,0 0 49,0 0-34,-6-73-9,6 66-15,-4 3-8,4 1 2,0 3-4,0 0 0,0-3-5,0 3-16,0 0-10,0 0 2,-3 0-4,3 0 1,0 0-6,0 6-2,-3 20-8,0 14 12,-7 13 5,1 11 2,-2 7 1,-1-1-6,0-7 3,3-7 0,3-10 0,0-6 0,-1-14-2,4-3 2,3-12 0,0-3 0,0-8-2,0 0 2,0 0 2,0 0 1,0 0-1,0-9 4,0-13-5,0-15-1,10-10-12,-4-8 10,1-1 0,1-1 0,1 2 2,-3 7-2,-3 6 4,0 6-4,-3-5 2,0 9 0,0 0 0,0 8 4,0 0-4,0 8-2,0 3 2,0 1 1,0 5-1,0 3 2,0 1-1,0 3 1,0-3 0,0 3-2,3 0 1,0-1 0,4-5-1,5 1 0,9-4-1,12-4-2,4 4-1,3-2 3,6 2 0,-2 1 0,-1 3-2,-4 1 3,-3 4-7,-8 0 1,-4 0-4,-11 0 1,-4 9-4,-9 8-5,0 11 13,-19 4-7,-17 11 12,-13 2 1,-6-6-1,7-2-1,8-10 1,10-7 1,12-6-1,8-8-1,7-3-1,3-3-4,0 4-18,3 2-13,20 4 14,15-1 13,5 1 10,5 0 0,-2 1 0,-7 4 1,-3 7-1,-13 6 0,-7 3-1,-9 2 1,-7-1 2,-3-2 0,-27-3 10,-13-5-2,-8-2 11,-4-11 0,-2-4 2,3-5 1,8 0-17,8-10-7,18-12 0,17-9-55,9-15-49,44-7-118,24-2-166,11 8-148</inkml:trace>
  <inkml:trace contextRef="#ctx0" brushRef="#br0" timeOffset="134624.896">15621 14679 85,'0'0'634,"0"0"-516,0 0-78,0 0 80,0 0-8,0 0-25,71-25-35,-18 13-33,5-2-19,1 4 0,-3 0-19,1 3-43,-5 1-85,-3 3-145,-13 2-300</inkml:trace>
  <inkml:trace contextRef="#ctx0" brushRef="#br0" timeOffset="134842.5297">15597 15011 921,'0'0'144,"0"0"-140,0 0-4,0 0 50,0 0-2,0 0-32,115-29-16,-47 18-8,9-2-1,-1 0-31,5 4-24,5-2-66,5 4-166</inkml:trace>
  <inkml:trace contextRef="#ctx0" brushRef="#br0" timeOffset="135921.8739">16861 14430 686,'0'0'171,"0"0"-79,0 0 21,0 0-2,0 0-21,0 0-44,0-22-28,0 24-13,0 25-4,-6 19 9,-7 16 48,-3 11-4,6 0-39,4-1-10,0-3-4,6-5 3,0-5-4,0-6 1,0-10-1,6-11-3,9-6-4,4-6-14,11-6-26,12-14-13,10 0-33,10-17-100,6-22-171</inkml:trace>
  <inkml:trace contextRef="#ctx0" brushRef="#br0" timeOffset="136237.5066">17559 14386 884,'0'0'148,"0"0"-138,0 0 20,0 0 30,0 0-22,0 0-16,-15 93 56,7-38-38,2 6-15,3-2 2,0-2-10,2-5-2,-1-6-4,1-6-8,1-7-3,-3-7-1,3-4 1,-3-7-25,0-5-58,0-7-99,3-3-188</inkml:trace>
  <inkml:trace contextRef="#ctx0" brushRef="#br0" timeOffset="136476.1986">17852 14704 942,'0'0'158,"0"0"-158,0 0-15,0 0 15,96-40 15,-39 30-13,7 3-4,7 5-2,2-6-17,-2 3-30,-7-2-47,-11 0-147,-11 0-269</inkml:trace>
  <inkml:trace contextRef="#ctx0" brushRef="#br0" timeOffset="136762.4786">18091 14483 1007,'0'0'153,"0"0"-148,0 0 24,0 0 20,0 0-6,-22 95 47,13-41-36,3-2-38,-2-3-11,2-2-1,0-5 5,2-6-9,-1-3 0,1-6-2,1-9-19,-1-7-46,4-3-81,0-8-157,4-14-474</inkml:trace>
  <inkml:trace contextRef="#ctx0" brushRef="#br0" timeOffset="137047.6487">18585 14422 161,'0'0'1102,"0"0"-1083,0 0-19,0 0 0,0 0 23,-58 117 19,49-69-14,3-1-19,6 1-2,0-7-7,0-4 0,0-7 1,3-8-3,0-5-4,0-5-12,-3-4-32,0-2-26,0-6-58,0 0-84,0 0-291</inkml:trace>
  <inkml:trace contextRef="#ctx0" brushRef="#br0" timeOffset="137331.56">18952 14235 1065,'0'0'57,"0"0"-57,0 0-17,0 0 17,30 85 16,-17-19 24,-4 14-28,0-1-8,0 1-4,-6-9 1,0-4 3,-3-11-8,0-9 2,-6-8 1,-18-6-4,-11-10-5,-8-2 0,-8-12-44,-4-6-64,5-3-264</inkml:trace>
  <inkml:trace contextRef="#ctx0" brushRef="#br0" timeOffset="138387.2533">19755 14447 268,'0'0'359,"0"0"-292,0 0 2,0 0 36,0 0 9,0 0-55,-26-10-1,26 10-22,12 0-4,9 10 10,7 9 22,6 1-30,1 3-22,-1 2 6,-3-1 9,-2 2-9,-1 5-7,-4-4-9,-4-2-2,-4-1-2,-6-7-14,-6-2-9,-2-1-10,-2-5-35,0-1-58,0-5-17,-9-3-113,2 0-223</inkml:trace>
  <inkml:trace contextRef="#ctx0" brushRef="#br0" timeOffset="138624.7057">20035 14386 688,'0'0'253,"0"0"-162,0 0-19,0 0 4,0 0-17,-121 69 6,73-22-11,6-1-22,6 1-12,10-5-12,3-3-8,10-4-2,4-6-11,1-3-32,7-9-67,1-7-77,12-10-213</inkml:trace>
  <inkml:trace contextRef="#ctx0" brushRef="#br0" timeOffset="138893.4852">20585 14073 1128,'0'0'100,"0"0"-99,0 0 0,0 0 14,0 0 43,-40 106-30,33-61-20,7 1-7,0-5-1,0 2-2,7-6-18,2-6-18,1-1-74,-3-6-22,-4-5-95,-3-5-124</inkml:trace>
  <inkml:trace contextRef="#ctx0" brushRef="#br0" timeOffset="139136.314">20343 14650 834,'0'0'163,"0"0"-143,0 0 45,0 0-3,93-13-55,-20 4-2,8-1-3,5 3 8,3-3-8,-1 4-2,-6-2 0,-8 2-1,-9 6-35,-11 0-65,-12 0-107,-15 0-210</inkml:trace>
  <inkml:trace contextRef="#ctx0" brushRef="#br0" timeOffset="139678.3308">20636 14947 911,'0'0'129,"0"0"-46,0 0 33,0 0-25,0 0-6,0 0-24,6-6-39,-6 6 9,0 14-19,3 15-11,1 15 9,-1 11 26,-3 2-25,0-4-10,0 2-1,0-8 0,-1-5-8,-5-8-20,0-8-45,-1-8-29,3-7-34,1-7-104,3-4-248</inkml:trace>
  <inkml:trace contextRef="#ctx0" brushRef="#br0" timeOffset="141743.5079">21334 14340 842,'0'0'179,"0"0"-135,0 0-13,0 0 13,0 0 13,0 0-37,49 53 46,-18-10-49,5 0 2,3 3-11,-2-6-3,1-1-5,-2-6 2,-4-6-2,-6-7-4,-7-6-3,-3-1-4,-5-7-38,-5-3-33,-3 0-42,-2-3-99,-1-6-169</inkml:trace>
  <inkml:trace contextRef="#ctx0" brushRef="#br0" timeOffset="142019.9112">21753 14290 775,'0'0'219,"0"0"-207,0 0-6,-67 84 114,36-42-37,2 5-28,5-1-31,3-7-4,7 0-11,1-6-4,6-3-3,-1-6 0,3-7-4,2-1 2,0-6-30,1-1-60,2-5-82,0-4-166,5-4-362</inkml:trace>
  <inkml:trace contextRef="#ctx0" brushRef="#br0" timeOffset="142754.1531">22090 14265 1014,'0'0'175,"0"0"-150,0 0-3,0 0 21,0 0-17,0 0-20,-22 65 26,12-26 8,7-3-26,3 5-5,0-8-7,0 0 7,0-4-7,0-8-2,3-1 1,-3-7-1,0-4 1,0-2-1,0-3 0,0-1 1,0-1-2,0-2-5,0 1 4,0-1-2,0 0 1,0 0-8,0 0 2,0 0-4,2 4 9,-1-4 1,1 3 3,-1-1 0,6 0 0,-4 0 0,1-2 0,5 3 1,1-3 0,6 0 1,1 0-2,4-7 0,-1-8-2,-3-2 0,-1-6 2,-5-4 0,-3 1 1,-5-1-1,-2-2 4,-1 2 1,0 1 1,0 6 8,0 3-2,0 7-4,0 3 3,2 2-2,-2 5 1,0 0-1,0 0-6,0 0-1,0 0-4,0 3-10,0 19-1,0 7 13,0 10 11,0 6 0,0-3-6,-2-1-2,1-4 4,1-2-7,0-6-1,0-4 0,0-6 1,0-2-21,0-8-19,0-1-26,0-5-51,3-3-62,11 0-62,8-20-171</inkml:trace>
  <inkml:trace contextRef="#ctx0" brushRef="#br0" timeOffset="143578.1152">22578 14425 687,'0'0'314,"0"0"-239,0 0 10,0 0-10,0 0-22,0 0-37,-26 34-6,12-1 27,5 4-27,5-4-3,4 3-7,0-4-7,18-5-9,3-5-17,5-10-9,0-5 3,0-7-4,1 0 5,-6-11-4,-1-14 17,0-9 17,-10-3 3,-1-9 5,-5 6 9,-4-2 5,0 4 1,-8 4 5,-12 2-3,-4 6 6,2 4-3,1 11 21,8 1-5,5 7 3,5 3-24,3 0-9,0 0-5,0 0 7,0 0-8,0 0 0,0 0 0,0 0-1,3 0-1,12 0 0,9 0 2,14 0-3,3 0 1,4 0 0,2-5 2,-6 3-2,-7-1 1,-7 3 0,-11 0 1,-8 0 0,-5 0 0,-3 3-4,0 14 4,0 10 14,-5 8 8,-5 3 7,3 4-9,2-2-10,5 0-8,0-4 0,5-4-2,14-4-1,6-6-11,6-5 0,5-9-2,9-6-2,9-2 1,3-7-2,-2-16 4,-7-7 9,-8-6 3,-11-3-4,-12-4 10,-11 3-4,-6 2 6,-4 1 8,-28-1-10,-13 2-1,-10 4 1,-1 2 11,11 7 9,15 9-6,14 11-14,13 0-5,3 3-14,0 0-18,0 0-19,0 0-10,0 0-34,0 0 10,0 0 2,0 3-63,0 7-33,0 0-117</inkml:trace>
  <inkml:trace contextRef="#ctx0" brushRef="#br0" timeOffset="144815.771">23130 14198 242,'0'0'655,"0"0"-602,0 0-52,0 0 60,0 0 2,0 0-27,-11 0-30,11 3-6,1-3 2,16 3-2,11-2 8,13 3-6,6-4-2,7 0-6,3 0 3,-6 0-11,1 0 5,-2 0-1,-3 0-5,-3-4 5,-6 3 4,-9-2 4,-6 0 4,-13 3 1,-4-3 14,-4 3 19,-2 0 20,0 0 7,0 0-12,0 0-29,0 0-10,-3 0-6,-8 6-3,-6 11-1,-3 10 14,-2 5-4,4 1-6,4 4-3,10-4-3,4-3 0,0-1-2,9-2-6,16-7-7,8-1 3,10-5-10,6-7-6,7-4-9,-4-3 2,-1 0 11,-8-17 13,-9-6 11,-14-7 11,-9-4 34,-11-8 4,0-1-13,-23-7-19,-10 3-3,-6 2 4,-3 6-12,3 9-6,8 8-13,7 11-56,12 5-129,12-1-249</inkml:trace>
  <inkml:trace contextRef="#ctx0" brushRef="#br0" timeOffset="145934.1482">25139 14139 688,'0'0'163,"0"0"-114,0 0 53,0 0-21,0 0-10,0 0-35,-18-7-11,18 7-3,0 0-2,0 0 13,0 0-12,0 0-11,12 0 5,15-3-3,10-1 8,16-4-9,12 0-8,-1-1 8,-1-1-11,-4-1 0,-5 8-23,-1-3-21,-2 5-47,0 1-54,-6 0-97,-10 0-227</inkml:trace>
  <inkml:trace contextRef="#ctx0" brushRef="#br0" timeOffset="146165.2426">25276 14433 620,'0'0'553,"0"0"-506,0 0-40,0 0 55,85-3-15,-6-14-16,15 4-24,5 4-7,-3-2 0,-6 5-20,-9-2-87,-7 1-76,-10-2-208</inkml:trace>
  <inkml:trace contextRef="#ctx0" brushRef="#br0" timeOffset="148857.9779">26505 13861 616,'0'0'203,"0"0"-168,0 0 62,0 0 2,0 0-43,0 0-37,-1 0-10,10 0-3,4 0 0,0-6 6,-2 5 5,-5-2 10,-3 3-10,-2-2 9,-1 2 4,0 0-11,0 0-7,0 0-2,0 0-10,0 0 3,0 0-3,0 0-4,0 0 3,0 0-1,0 0 2,0 0-3,0 0-1,0 0 4,0 0 0,0 0 0,0 0 0,0 0 4,0 0 2,0 0-2,2 0-3,5-5 12,5 2-5,6-2-5,4 1-3,5-3 4,0 7-1,3 0 3,-2 0 11,-1 0-7,-9 0 1,-3 9-7,-9 6-4,-6 4-2,-2 13 2,-25 9 8,-13 5-5,-12 0-3,-3 0 4,-2-5-4,11-10 2,6-3-4,12-9 2,11-3 0,8-9-3,3 1 0,6-6 0,0-2-3,6 3-6,16-2 8,11 2 4,13 0 4,2-3 3,6 0-7,0 0 0,-1 0-16,2 0-42,-1 0-46,3 0-86,-4 0-153,-5-7-247</inkml:trace>
  <inkml:trace contextRef="#ctx0" brushRef="#br0" timeOffset="149122.5169">27164 13944 952,'0'0'129,"0"0"-89,0 0 44,0 0-29,0 0-35,0 0-18,24 65 20,-3-24 18,6 9-13,3-5-22,0-5-3,-1-4 2,-2-9-4,-4-5-4,-5-8-20,-4-1-38,0-9-44,1-4-60,-2 0-180</inkml:trace>
  <inkml:trace contextRef="#ctx0" brushRef="#br0" timeOffset="149399.1959">27449 13894 777,'0'0'323,"0"0"-306,0 0 1,0 0 56,0 0 11,-86 100-36,71-61-9,4 4-18,3-4-10,3-3 0,2-2-7,-2-4-4,2-4-1,0-2-3,-1-9-46,1-1-32,3-1-83,0-13-92,7 0-376</inkml:trace>
  <inkml:trace contextRef="#ctx0" brushRef="#br0" timeOffset="149852.6723">27722 13921 670,'0'0'556,"0"0"-516,0 0-24,0 0 34,0 0-30,0 0-20,-15 46-3,15-9 2,5-2 0,18 2-18,6-8-15,1-5-47,-2-11 2,-4-6 28,-2-7 18,-1 0 30,-1-12 1,-1-10 2,-1-7 5,-3-4 17,1 3 15,-5 1 10,-2 10 6,-2 4 29,-6 8-26,1 4 11,-1 3-22,-1 0-14,0 0-22,0 8-9,0 14-7,0 12 7,0 2 3,0 7 2,0-4-5,-1-3 3,1-6-6,0-3-6,0-4-32,3-6-49,6-2-60,5-8-86,3-7-289</inkml:trace>
  <inkml:trace contextRef="#ctx0" brushRef="#br0" timeOffset="151393.8372">28338 13941 1037,'0'0'125,"0"0"-97,0 0 26,0 0-14,0 0 5,-76 89-21,67-50-19,9 1 8,0 0-12,6-5-2,15-4-6,2-5-26,6-9-5,1-7-15,3-10-6,2 0-9,0-8 2,-1-14-10,-1-7 42,-6-9 14,-3 1 12,-12 3 8,-8 3 2,-4 5 34,-3 4 10,-21 5-11,-7-3 7,0 6 19,1-1-3,8 7 18,5 2-14,8 6-32,2 0-18,7 0-3,0 0-7,0 0-2,0 0-3,0 0-7,4 0-18,13 0 8,11 0 17,11 0 2,7 2-8,3-2 7,-1 0-3,-2 0-1,-9 0 5,-5 0 1,-6 0 0,-4 0 3,-6 0 5,-7 0 2,-6 1 5,-3 2-9,0 8-2,0 8 1,-8 10 17,-2 8 13,0 3-6,4-1-28,6-5 1,0 2-2,1-7-5,18-2-6,8-5-21,6-5-5,7-4-3,6-9-8,-1-4-4,1 0 5,-7-14 26,-6-11 21,-8-2 1,-8-7 10,-10 1 22,-7 1-11,0-2 4,-19 5-13,-11-1 6,-1 3-8,-1 2 15,4 6 0,9 4-11,5 5 10,8 7-8,3 0-17,2 2 7,-1 1-4,0-2-2,2 2-1,0 0 8,0 0-1,0 0-4,0 0 1,0 0 1,0 0 3,0 0 4,0 0-8,0 0 2,0 0-5,0 0 0,0-3 0,0 3 2,0 0-2,0 0 0,0 0 3,0 0 1,0 0 1,0 0-4,0 0 4,0 0-3,0 0-1,0 0-2,0 0 0,0 0-1,0 0 1,0 0-1,0 0-2,-2 0 3,2 0-1,0 0 0,0 0 1,0 0 1,0 0 0,0 0-1,0 0 0,0 0 0,0 0-2,6 0-4,6 0 5,7 0-3,2 0 4,2-4 0,-4 3-3,0-2 2,1 3 1,0-3-1,0 1-3,-1 2 1,0-1-2,0-2 1,-2 3 2,-3 0 0,-4 0-2,-4 0 1,-1 0 2,-5 0 0,0 0-3,0 0 3,0 0 1,0 0 0,0 0-5,0 6 5,-3 11 0,-7 9 22,-3 8-13,3 1 2,-2 2-5,6 2-2,3-3-3,3 5 3,0-9-4,2-5-2,12-1 1,6-6-4,5-3 2,7-7-5,7-4-2,8-6 2,4 0-2,1 0 8,0-20 2,-1-10 0,-6-7-4,-8-5 4,-8 3 4,-12 2 12,-12 8-5,-5 2 2,-2 1-3,-20 2-5,-5 5 1,-6 0-3,-1 5-2,3 5 0,1 1-2,-2 5-16,-3 3-74,-6 0-86,3 0-183</inkml:trace>
  <inkml:trace contextRef="#ctx0" brushRef="#br0" timeOffset="152225.5616">26113 15063 859,'0'0'174,"0"0"-125,0 0 64,0 0-2,0 0-51,0 0-17,16-6-20,15 3-7,17 0 8,11-1-6,9 1 4,4 3-10,1-3-1,1-1-8,-5 4-1,-8-3-2,-9 0-4,-10 3-36,-11 0-17,-7 0-45,-13 0-105,-11 0-166,0 6-316</inkml:trace>
  <inkml:trace contextRef="#ctx0" brushRef="#br0" timeOffset="152466.8145">26248 15305 809,'0'0'249,"0"0"-210,0 0 46,0 0 19,87-10-70,-14-3-24,12 0-4,3 2 4,-3 1 10,-6 0-19,-9 5-1,-10 4-29,-9-2-57,-9-3-64,-7 2-52,-12-6-213</inkml:trace>
  <inkml:trace contextRef="#ctx0" brushRef="#br0" timeOffset="153086.0238">27583 14965 109,'0'0'872,"0"0"-799,-85-40-44,59 36 79,3 4-28,7 0-40,2 0-29,7 9-1,1 8-6,6 7 0,0 6 6,12 6 14,21 7 1,13 1 3,6-2-17,-3 1 5,-4-7-16,-11-1 1,-8-3-1,-13-3-2,-8-4-5,-5-4-19,-12-1 0,-17-10 6,-5-1 15,0-5 2,5-4 2,9 0 2,9-6 1,9-14 8,2-10-10,14-12-7,23-10 1,9-2 1,8-2 4,-3 3 1,-8 9 0,-10 8 0,-15 7 24,-9 5 5,-9 1 1,0-2-4,-21-3-21,-13 3-5,-11 4-3,-3 5-1,4 6-4,6 10-14,11 0-15,11 7-44,10 19-75,6 6-59,15-3-103,22 2-152</inkml:trace>
  <inkml:trace contextRef="#ctx0" brushRef="#br0" timeOffset="154218.8182">28129 15004 824,'0'0'161,"0"0"-90,0 0 43,0 0-23,0 0-37,0 0-31,-33 57 49,19-18-33,6-2-33,7 5-5,1-2-1,16-1-3,17-2-14,13-7-19,5-11-9,3-6-11,-2-9-29,-3-4-29,-9 0 23,-8-17 4,-9-9 54,-9-7 28,-7-1 5,-7-1 48,0 1 33,-21 5-42,-10 0 43,-10 0-26,-6 4-6,0-1-4,3 2 2,13 8-8,12 6 13,11 7-22,6 0-25,2 3-2,0 0-4,0 0-15,8 0-5,14 0-4,11 0 13,9 0 7,4 0-7,-1 0 7,1 3 2,-5 0-1,-6 1 3,-3 2 0,-10-2 0,-7 2 0,-9-3 2,-6 0 1,0 8 0,0 2 1,0 6 7,0 11 3,-2 1 0,-2 4-10,2-2-2,2-4-2,0 1-2,8-6-19,12-1-9,8-6-17,9-5 3,3-7 3,6-5-24,-2 0 3,-3-14 11,-1-13 33,-10-2-1,-7-7 9,-11 3 10,-11 2 16,-1 6 16,-13 0-7,-13 6-2,-9-4 15,-4 4-6,1 5 15,4 2 0,7 1-2,10 5-10,3 2-17,8 1-1,-1 3-13,7-3 1,0 3-5,0 0 8,0 0-8,0 0-3,0 0-2,11 0-9,9 0-4,12 6 15,7-2 1,8-1-4,7 0-14,4-3 9,3 0-7,2 0 2,-7 3 3,-9 0 8,-14 2 5,-13-2 1,-12 0 5,-6 3 1,-2 5 4,0 9-2,-11 7 29,-6 7 13,-1 3-29,6-2-9,5 2-9,7 4-3,9-8 3,19-1-8,14-5-6,13-11-9,11-6-3,11-7-8,-2-3 2,-3-2 14,-13-16 7,-13-8 5,-14-3 2,-16-8 3,-12-3 22,-4 4 2,-22-4-6,-17 2-8,-10-1 11,-1 7-18,5 3 4,10 12-10,15 4-25,10 10-56,10-1-120,0-2-338</inkml:trace>
  <inkml:trace contextRef="#ctx0" brushRef="#br0" timeOffset="155893.8925">30140 14916 256,'0'0'368,"0"0"-297,0 0 55,0 0 37,0 0-76,0 0-15,-5-34 7,5 27-18,0 4-22,5 0 13,-2 0 13,0-1-12,0 4 0,-3 0 2,0 0-23,0 0-13,0 0-14,0 0-5,2 13 0,2 20-11,3 17 11,1 6 6,-2 3-4,1-3 2,-2-3-4,2-3 0,-4-7-2,0-6-4,-3-8-1,0-9-1,0-4-16,0-10-6,0-6-5,0 0 6,-4 0 10,-2 0 6,-6-9 7,0-14-13,2-1-6,8-5 3,2 1-7,6 6-15,18 3 2,13 6-14,8 4-58,7-2 38,-3 7 37,-6-1 2,-8-3 11,-10-1 17,-10-2 9,-8-2 47,-4 0 21,-3-3 4,0 2-11,0-2 14,0 5-15,0 1-14,0 5 25,0 1-11,0 4-8,0 0-36,0 0-16,0 6-9,0 14-7,0 13 16,-1 5 8,-3 4-3,-1-2-5,1-6 2,-1-2-6,1-5-18,-1-2-26,0-5-83,1-7-110,4-9-185</inkml:trace>
  <inkml:trace contextRef="#ctx0" brushRef="#br0" timeOffset="156323.0549">30750 15100 1020,'0'0'103,"0"0"-30,0 0 3,119-49-37,-64 42-21,4 7-10,-5 0 2,-4 0-5,-9 7-4,-12 3 2,-11-1-1,-9 4 13,-9-1-15,0 9 4,-25 0 3,-14 5 15,-6 3 4,-2-5-6,6-2 1,8-2 3,8-3-4,10-4-13,12-2-7,3 2-15,20 4 15,30 3 3,28-3-3,17 0-11,13-6-12,-2-5-2,-5 1 11,-16-1 6,-15-3 3,-20 1-9,-21-4 6,-15 0-16,-11 0-36,-3 0-55,-8 0-153,-19-13-644</inkml:trace>
  <inkml:trace contextRef="#ctx0" brushRef="#br0" timeOffset="165869.7073">14974 15908 313,'0'0'607,"0"0"-552,0 0-49,0 0 44,0 0 37,0 0-29,0 0-30,-6-25-22,6 25 1,3 0 7,3 0 22,2 0 1,-3 0-19,1 3-4,2 10 8,2 4 14,2 12 2,0 12-20,3 4-8,-3 9 10,1 1-8,4-4-9,-4-2 6,2-3-8,-2-5-1,-2-2 1,-2-6-1,-3-4 0,1-9 0,-6-6 0,-1-6 0,0-4 2,0-4-1,0 0 1,0 0 6,0 0-3,0 0 3,0-7 4,-1-12-12,-9-10-8,-2-8-9,-1 0 13,2-3 3,-1 5-2,-4 2 1,-3-5 1,2 4 0,0 0 1,1 4 0,0-3 4,-1 1-4,4 3 0,4 1-1,0 4 0,1 5-3,2-1 4,3 4 0,2 4 2,1 1-4,0 0 2,0-2-3,4 0 3,16-3 0,3-1-9,15 3 9,9-2-3,11 2-2,7 6 4,2 4 1,-1 4 0,-11 0 2,-10 4-5,-8 14-3,-16 3-14,-15 8-4,-6 5-1,-15 5 11,-27 3 9,-13 3 3,-7-9 1,1-4 2,8-8 3,11-8 0,12-6-1,17-7 3,13 0-6,1 1 0,34-2-17,17 3 16,13-3 1,13 9 0,-3 6 0,-13 0 0,-8 5 5,-17-3-5,-11 1 1,-17-3-3,-9 3 5,-20 3 2,-23 6 14,-10 1 17,-9-6-15,-3-2 9,2-5-13,5-9 13,7-5-6,11-3-17,14 0-5,13-5-2,13-18-45,11-13-97,34-9-133,20-2-372</inkml:trace>
  <inkml:trace contextRef="#ctx0" brushRef="#br0" timeOffset="166220.1754">16091 16087 911,'0'0'275,"0"0"-227,0 0 0,0 0 60,0 0-8,0 0-41,33-39-22,0 22-25,12 2 10,7 1-2,6-2-15,0 2-5,-2 4 1,-4-2-1,-7 4-14,-2 2-34,-10 3-43,-4 3-29,-16 0-20,-8 5-85,-5 12-154,-9 6-126</inkml:trace>
  <inkml:trace contextRef="#ctx0" brushRef="#br0" timeOffset="166446.8366">16188 16305 733,'0'0'223,"0"0"-165,0 0 25,0 0 66,0 0-64,0 0-57,79-3 17,-20-6-10,9-5-9,-3 4-6,-2 0-17,-3 0-3,-5 7-38,-3-3-51,1 6-62,0 0-76,-3 0-224</inkml:trace>
  <inkml:trace contextRef="#ctx0" brushRef="#br0" timeOffset="167143.2483">17141 15933 673,'0'0'131,"0"0"-75,0 0 89,0 0-34,0 0-15,0 0-37,-65-30-9,60 30-15,-1 0 8,-3 0-2,-4 0-16,-4 3-4,-5 10-17,-4 4-3,4 2 5,4 4-3,12 1-2,6 5-1,11 8 0,29-1 2,24-3-2,9-5 0,15-6-4,1-10-6,-2 0 5,-6-3 3,-17 1-1,-12 0-7,-19-1-23,-17-4 9,-15 0-13,-1 5 1,-29 1 22,-23 4 14,-11-2 3,-1-6 0,6-7 4,13 0 22,11 0-14,19-18 15,12-10-13,3-18 5,34-10-22,16-10-2,9 3-8,-5 11 10,-8 8 1,-17 13 11,-13 6 9,-16 5 11,0-2 7,-33-2-24,-17-3-6,-16 4-5,-9 7 11,-7 0-13,9 9 3,8 1-10,19 6-20,17 0-57,16 16-90,13 11-159,10-2-369</inkml:trace>
  <inkml:trace contextRef="#ctx0" brushRef="#br0" timeOffset="167622.1584">17846 15813 921,'0'0'246,"0"0"-152,0 0 35,0 0 16,0 0-51,0 0-54,6-3-31,-1 9-9,7 15 0,3 12 10,5 16 0,6 7-2,0 3-4,-1 1-4,-1-6 0,-4-11 1,-3-1-1,-2-12-3,-3-7-1,-1-7-9,0-6-18,0-3-41,2-7-53,3 0-27,10-14-102,0-15-244</inkml:trace>
  <inkml:trace contextRef="#ctx0" brushRef="#br0" timeOffset="167990.804">18483 15804 784,'0'0'351,"0"0"-313,0 0 35,0 0 31,-80-17-36,45 30-32,0 10-29,-4 4 1,0 6-4,6 0 4,4 1 1,0-5-3,10-3-5,-1-5-1,10-3 0,0-6 0,4-3 0,3 1-3,3-10 3,0 3-12,0 0 4,9 0-1,17 4 7,14-4 1,10-3-3,6 0 0,3 0-17,-3 0-11,2 0-13,-1 0 24,0 1-18,-9 5-49,-2 4-51,-7-3-101,-7-2-169</inkml:trace>
  <inkml:trace contextRef="#ctx0" brushRef="#br0" timeOffset="168672.3175">18765 15741 917,'0'0'289,"0"0"-227,0 0 0,0 0 8,0 0-16,0 0-48,18 14-1,6 21 13,-2 12 17,4 7-9,-3 4-16,1-2-2,-3-3-6,-1-4-2,-4-8 2,-7-12-2,-1-12-2,-8-7-11,0-8 2,0-2-2,0 0 3,-3 0 4,-14-22-2,1-12-5,-4-12-17,13-10 5,7 3-8,0 7-3,15 10 6,7 9 19,10 10-1,8 5-15,-2-1 8,4 6 13,-2 0-16,-5 0 20,-8-3-1,-8 4 3,-4-4 10,-6-3 33,-1-1 20,-5-2 22,-3 3-15,0 3 1,0 6 6,0 4-31,0 0-22,0 0-17,0 0-5,0 21 1,7 8-3,-1 10 12,3 8-4,0 3-7,3-5-1,-6 2 0,0-7-14,-2-1-17,-4-12-44,0-4-63,0-7-33,0-6-96,0-10-162</inkml:trace>
  <inkml:trace contextRef="#ctx0" brushRef="#br0" timeOffset="169265.7745">19538 15787 711,'0'0'341,"0"0"-258,0 0 46,0 0-12,0 0-18,0 0-49,3-36-23,-2 36-13,8-3-13,9-4 2,9 0-3,9-6-2,6 0 2,7 3-2,-1-1 1,5 2 1,-2-1 0,-5 1 0,-3 4-1,-4 5-7,-4 0-1,-7 0-17,-7 4 8,-8 9 5,-8 7 0,-5 7-2,-8 10 11,-22 5 4,-10-2 5,-5 0-2,0-6 3,1-3 9,7-4-1,1-4 1,7-3 2,9-3-6,3-2-7,5-5-1,8 0 5,4-9-5,0-1 0,0 3 0,13-3 2,26 0 2,24 0 10,21-7-5,17-13-12,7-4 2,1 2-2,-1 2 0,-5 3-5,-6 1-13,-9 4 4,-14 2-4,-17 3-3,-18 2-14,-24 5-1,-10 0-16,-5-2-30,-7 2-36,-20 0-158,-15 0-446</inkml:trace>
  <inkml:trace contextRef="#ctx0" brushRef="#br0" timeOffset="238797.1013">3084 10902 216,'0'0'0,"0"0"-5,0 0-3,0 0 6,0 0 2,0 0 12,0 0 14,0 0-18,11-44 12,-11 44-5,0 0-15,0 0-1,0 0-4,0 0-1,1-3 5,1-1 1,-1-1-1,4-2 1,-2-3-1,4 3 1,-1-2 0,0 6 0,-3-4 0,3 3 0,-3-2 1,0 2 0,1-2-1,2-1 1,-1 0 8,4-2-9,1-2 0,1 2 0,1-4 0,1 0 0,5-3 1,3-5 1,10 1-2,5-6 0,4-1 0,5-2 0,4-1 1,-1 0 1,4 1 0,-3-2-2,-1-2 0,0 4 1,-3-4-1,2 9 0,-2-1-5,3 2 5,-2 3 6,0 1-6,-2 2 3,0 3-6,1-2 6,6 2-3,4 0 0,6-1-3,3-1 3,2-1 0,1 0 0,-1 4-1,-5-1 0,6 1 1,-6 4 0,3-1 1,-3 3-1,2 0 0,-2 2-1,-1 0 1,-2 2 0,0 3 2,-4 0-2,-2 0 0,-6 0 0,-1 0-1,-2 0 1,-1 3 0,3 4 0,-2-3 1,2 2-1,1 1-1,-7-1 1,0 2-5,-2 2 5,-3-2-1,2 2 1,-3-3 0,6 3 0,-1-1 5,1 2-5,0-5-5,0 5 5,1 2-1,-1 2 1,0 4 1,-5 0 2,3 6-3,-1 6-2,-2-2 2,2 4 0,-3 0 5,3 1-5,-2-4 0,-3-1 1,2-2-1,-3-2 0,1-1-1,-4-1 1,-3 2 0,0-4 0,-5 4 0,1 0-1,-4 1 1,-4 4-4,3-2 9,-6-3-10,0 1 5,1 0 0,-1-2 0,-1 0 6,-1-2-12,2 4 6,-6-3 0,-3 4 0,0 1 0,0 0 0,0 1 0,-6 2 5,-10-1-5,2 2 1,-5-3-1,2 4 0,-5-2 4,6 0-1,-4-6 5,1-3 3,1-1-9,-3 5 9,-3-2-7,-4 3 6,1 2-10,-4 4 0,1 0 2,0 0-2,5-1 3,2-5 0,1-4-3,1-3 0,3 0-1,2-4 2,-2 3-1,0 1 0,-3 5 0,-7 0 1,-2 5-2,-3-4 1,-1 4 0,-2 0 1,0-3-1,-1-4 0,-2 3 0,0-2 0,-1-2 4,-3 2-4,4-5 0,-4 2 0,-2-5 0,-1-2 1,1-5-1,3 4 4,-1-1-1,1 3-3,-1 1 2,6 0-3,-5 4 1,-1-3 0,1 0 0,0-1 0,-4 1 0,-3-1 0,-2 4 1,0-4 6,1 1-7,-1 0 0,-3-2 0,2-1 2,-3 3-1,4-4 9,-1-1-6,1 1 9,8-5 9,1-2-19,-4 5 39,1-5-16,-7 0-18,0 2-4,-2-3 2,3-4 12,5-1-9,4 0 28,2 0-22,0 0-8,-4 0 24,-2 0 5,0-4-36,0 2 3,4-1-5,6-2 5,-1-1 1,4 0-4,2 1 0,1-4 3,3 2-2,-1-2 0,-2-2 0,6 2 5,-3-4-2,2 1 1,1-2 6,3-1-5,3 0 14,-1-2-14,4-3 6,-3 3-8,6-5-4,-4 2 4,2 1-2,-2-1-2,2-2-3,-2 0 3,1-1 0,0 1 1,0-5-1,-1 0 0,7-3 2,-2 0-2,4 1-3,1-5 3,6-1 0,0-5 8,0 3-8,0 5-5,0-2 2,0 4 3,0 1 0,0-4 0,0 3 0,0 0 0,0-6 0,0-3-2,12-11 2,3-3 0,10-3-5,-1-1 1,0 8 4,-6 3-1,1 6 0,1 0 1,-4 4 5,-1 0-5,-2 4 0,-5 0 0,1 4-1,1 0 5,-1 0-8,2 0 4,-1 0 0,-1 1 5,0-4-4,6 2-1,-3 2 0,1 4-1,4-2-2,-1 5 3,-1 3-4,3-4 4,-3 4-9,1 0 8,1 0-2,-1-3 6,6-4-6,4-5 3,11-4-9,-3 0 3,2-3-1,0 2 5,-3 1 1,3 2-4,-1 3 1,1 7 4,-6 2-17,-2 0 13,-1 2-3,-3 4 3,-3-1 4,1 2-7,2 1 6,-6 2-12,3 2 12,-6 0-8,4 0 8,-1-2-2,0 1 2,1 3 2,1-2-5,7 0 1,-2 0 2,5 1 0,0-4 1,1 3-1,2-5-1,3 2-2,2 0 3,1-1 1,0-1 0,7 1 0,5 2 0,-2-2 0,2 5 0,-6-1-1,-4 1 1,4 3 0,-3-5 0,4 5 0,-7-3-1,-3 3 1,-2 1 1,-3-3-1,2 2-1,0 2 1,3-1 3,-2 2-3,-1 0 0,0 0-2,1 0 3,3 0-1,-1 0 0,0 6 0,0 1-1,1 2 1,0 1-12,2-2 11,0 2 1,0-1 1,2 1-1,1 2-1,1-1-1,2 2 2,1-1 0,-1 0 1,-3 0 0,-2 5-2,-1-4 1,-3 3-3,1 4 3,-3-1 0,2 1 2,-6-1-4,-2 0 2,-1 4-1,-1-4 1,-7 4 0,0 1-3,-2 3 7,-1 2-1,-4 0-3,3 0-7,-3 3 7,0-1 6,1 2-6,-2 1-3,-1 1 3,2 2 4,-3 3-4,1-1-3,-2 2 3,1-2 0,-3 4 4,1-4-8,-1-3 8,-3 5-4,0-1 3,0-1-3,-1-3-3,-1 1 3,1-5 2,-2 5 1,0-3-3,0-2 1,0 1 3,0-1-4,-2-1-1,-4 2 1,-6-4 3,2 5-3,-2 5 1,-3-3-1,-3 4 8,-1-4-6,-2-3 8,0 1-2,0-2-8,-1-6 1,2 2-1,1-6 1,5 2 0,-5-1-1,3 1 0,1-2 4,0 5-4,-3-4 4,3 0-4,0 1-2,-4 1 0,-1-1 2,-2 2 2,-5 3-2,-1-1-2,-2 0 2,0-1 2,-3-1-2,-1 2 2,-2-3-4,-4 0 4,4 0 2,-3-5-3,2 0-1,-3-1-2,4 2 2,-3-1 6,-4 2-3,-5 1-3,-7 0 0,-3 4 1,-3-4-1,1 2 1,5-3-1,1-3 0,-1-2 2,0 0-1,-2-5-1,8 2 4,-2-4-3,2 2 1,4-2-2,-7 2 0,3 0-2,-5 1 2,0-4 0,-1-1 0,3-2 2,4-5 9,2-1-10,1 2 2,2-2-3,-2 0 7,2 0-4,-2 0-3,-1-6 8,1-5 7,-1-1-7,6 1-3,1-2-1,3 1 10,-1-1-12,1-1 0,0-3-2,-1 5 5,1-5 2,-1 3-7,3-3 0,-1 2 4,-2-5-4,1-1 7,-4-5-7,4-6 6,0-2-4,2-2 9,1-7-1,2 1-6,-2-1-3,3-1-1,3-2 1,-1 3 7,1-3-8,2 0-6,4 2 3,3-5 3,2 2-1,2-7-3,11-8-3,3-7-5,0-10-9,3-3 13,11 6-3,2 3 10,8 11-2,-3-1 0,9 4-10,1 3-9,2 2 7,4 9-11,-6-2 2,-1 8 12,0 2-2,-2 5-29,-2-2 17,4 1 3,1-1-29,6 0-7,5 0-50,7 0 6,5-2 23</inkml:trace>
  <inkml:trace contextRef="#ctx0" brushRef="#br0" timeOffset="244652.87">4813 12841 317,'0'0'1,"0"0"-1,0 0 1,0 0 6,0 0 31,0 0 28,0 0-22,-6-81-36,6 64 2,2 0-7,2 3 15,-4 3 32,3 2-4,-3-1-25,0-4-19,0 5 1,0-4 13,0 1 7,0 0-8,0 2-7,0-6 6,3 3-11,9-6-2,4-8-2,7-2 1,8-4-4,11-8 3,3-1 1,7-2 1,0 1-1,-1 4 0,1 6 0,-9 4 4,-4 5 0,-6 1-4,-2 6 0,-4-2 0,-2 5 1,-2 4-2,-1-2 1,2-1 0,1 3 1,5-4-1,3 0-1,1-2-2,5-1 2,-3 0 1,1-1-2,-1 2-1,-2-1 1,5 0 2,4-3 0,2 0 0,1-1 0,-1 2 0,-2 2-5,-1-1 5,0 4-1,4 0 1,-1-2 0,1 2 0,2-2-1,-5-1 0,2 5-1,-2 2 1,-1-2 1,-2 1 0,0 1 0,-1 3-1,3 1 1,4-1-5,3 0 5,5 1 2,6-1 1,4 0-6,1-3-1,-2 4 3,-2-1 1,5 1-1,-2 6 2,0 0-1,-4 0 0,-2 0 0,-3 10 0,-10 7 1,1-1-2,-4 4 1,0 2 0,1 4 0,-4 2 1,4 1-1,-3 4 2,-1 3-2,1 1 2,-4 6 2,0-3-1,-2 3 1,-1 3-4,-3 1 0,-2 1 0,-4 2 4,-2 1-4,-8 0 0,-5 3 3,-3 3 4,-6-2-6,0 4-1,-3 4 7,-12 6-7,-12-2-1,0 2 1,-4-7 8,-5-1-7,-3 4 0,-4-2 4,-2 2-4,-1-4-1,-5-2 0,-4-3 0,-3-4 0,-2 1 0,2-7 17,-3 4 3,-5-3-9,-1-4 6,-6 2-6,0-1-11,-3-1 2,3 0-1,0-4 4,-2-2-1,5-7 2,-3-4 5,3 2-10,-6 0-1,-5-1 0,-4 2 2,-4-5-2,-2-1-1,6-7-2,4-10 3,5-3 1,9-3-1,4 0 0,5 0 0,0-9 5,0-5-5,1-2-5,-4-3 5,6-2 5,-3-5-5,2-3-2,4-8 2,0-6 0,4-6 0,2-6 9,4 1-2,11-4-6,1 3 2,8-1-3,1-4 1,6 1 0,3-1-2,6-5 1,0-1 0,3-1 0,3 4 0,-6 2 0,3 3-1,-4 7 1,1 0 2,1-2-2,1 1 0,-1-1 0,5-4-1,0 2 1,0 2-4,12 0-1,9 0 2,6 3-2,1 2-3,2 4-11,0 11 6,-6 6-26,0 8-20,4-1-34,5 4-4,3 2-57,7 0-23,2 3 77</inkml:trace>
  <inkml:trace contextRef="#ctx0" brushRef="#br0" timeOffset="251282.6559">6758 11146 34,'0'0'29,"0"0"22,0 0-17,0 0-27,0 0 5,0 0 1,0 0 19,-10-53-27,10 50 2,0 0-5,0-1-2,0-3 2,0 4 14,0-3-4,0 3 14,0 3 52,0-4-32,0 1-13,0 3-31,0 0 11,0 0-12,0 0-1,0 0 0,0 0 4,0 0-13,0 0 11,0 0-4,0 0 0,0 0-4,7 7 5,2 2 1,3 1 2,3 0 7,-3 4-7,7 2 4,1 1 0,2-1 2,2 4 12,4-3-18,2 2 11,0-2-6,-2 2-2,5-2 3,-3 0-5,1-2 4,2-1-1,0 3-4,-2-1 2,-1 1-3,0 0 3,-2-1 2,-4 0-2,1 4-4,-2-3 8,-1 0 4,-1-1-10,0-3-1,3 4 3,-2-4 2,2-3-4,-3 3 8,6-6 15,-2 2-22,2-3-3,3-2 9,4 2-8,2-5 8,4-1-3,-1 0-5,3 0 0,-4-4-1,-2-3 0,0-1 4,0-2-4,0 3 1,2-6-1,1 3 0,0-4 0,0 1 0,1 3 0,-1-6-2,3 2 2,4-3 0,2 0 0,7-2 0,0 2 0,0 2 1,-3 2-1,-7 2 0,-3 4 0,-5-2 0,-4 6 3,-2-1-3,-4 1 0,3-1 0,1-3 0,-1 1-2,0-1 2,1 0 3,5-1-3,0 1 4,3-3-4,-3 3 3,-1-2-3,-2 1 5,-3-1-5,-5 2 0,1 0-1,-7 2-2,2-3 3,0 2 0,-2 0 3,5-2-2,3 2-1,-2-5 1,1 2 0,5-1-1,-4-2 4,3 1-4,-2-2 0,-1 0 3,1 0-3,-1 2 2,0-2-2,1 0 11,5-1-10,-4-1 0,3-2 7,-5 2-1,-2 4-1,-2-3 3,2 5-9,-1-1 0,1-1 0,5 2 0,-3-2 1,-3 2 0,3-1-1,1 3 0,-1 0 0,0 0 0,1-1 0,-1 3 0,1 0 0,-1-2 0,-1 4 0,2-4 0,2 4 0,-2-1 0,-1-3 0,-1 1-1,3 2 1,-2-3 0,-2 1-2,2 0 7,-3-4-10,0 3 8,-2 0-3,-1 2 2,0-2-2,0-1 0,-5 5 0,2-3 1,0 1-2,-3 0 1,-1 1-2,-1-1-3,3-1 5,-4 4 3,-1-4-3,2 5-1,-4-2-1,0 1 1,2-1 1,5-2 0,0-1 3,5 0-3,3-4 0,3 3 0,-2-3 1,-1 3-1,-6-2 0,3 2 0,-2 0 0,-3 1 0,4 2-3,2-1 3,1-3 2,2 4-1,2-1-1,0 0 0,4 3-3,-1-3 3,6 0 2,-5 2 1,5 1-3,-6 0 0,1 2 2,-1 0-2,0-3 0,1 3 2,-1 0-2,4-3 0,-6 3 0,5 0 1,0 0 0,3 0 4,-1-1-5,6-2 3,-4-4-1,5 5-2,-3-2 0,1-2 2,2 2 3,-8-3-3,-1 1-2,-3-1 0,-1 4 0,3-4-2,1 5 2,7-3 2,8 0-2,4 1 0,3 1 0,-1 0 2,-2-2-2,0 5 0,-4-2 0,-1-1 11,-3 2-7,-1-2 6,2 1-10,1 2 6,2-3-5,1 3-1,1-5 0,-5 5 3,-3 0-2,-3 0 3,-3-3 5,-3 3-5,-2-1 8,-1-1-9,0 1 2,-2-2-4,-1 1-1,-2-1 2,-1 1 0,-5-1 3,7 0-3,-1 0 4,8 0-6,0-2 0,6-1 0,4 4 0,-1-1 1,-7-1 1,4-1-1,-6 0 1,-4 2 0,3-1-2,-5-3-3,-3 7-1,3-3 4,-7 0 0,-4 3 9,-3-3-9,-7 3 0,-3 0 0,-3 0 0,3 0 0,-2 0 1,8 0-1,5 0 0,2 0-1,3 0 1,4 0 0,-4 0 0,-2 0 1,-4 0-1,-4 0 0,-5 0 0,-2 0 0,-2 0 0,0 0 1,0 0-1,0 0 0,0 0 0,0 0 0,0 0 0,0 0 0,0 0-35,0 0-39,-12 0-46,-10 0 32,-11 0-63,-3 0-31,0 0 64</inkml:trace>
  <inkml:trace contextRef="#ctx0" brushRef="#br0" timeOffset="252002.6985">13779 10291 145,'0'0'25,"0"0"30,0 0-42,0 0 16,0 0 32,-78-73 38,72 62-48,5 6-7,-2-2-7,0 5-6,0-3 16,0-1-18,3 2 2,-3 2-4,0-1 2,-1-2 16,4 2-19,-3 3-23,3-1 6,0 1-8,0 0-1,0 0 0,0 0-2,0 0 1,0 0-5,0 0 3,0 0 3,13 9 1,0 0 0,10 4 1,0-1 5,6 0-4,-7-2 2,7 0 2,-6 0-4,3-2-2,1 3 0,-2-5 0,-2 5 1,-4-2-2,-3-4 0,-2 0-2,-8-1 1,0-1 1,-2-3 0,-4 3-2,0-3 2,0 4-4,0-1-1,0 2 0,0 2 2,0 0-5,-4 3 6,-8 3 2,-5 1-1,1 2 1,0-3 0,0 0 3,2 1-2,2 0-1,-5 0 1,1 1 3,0 2-2,-4-2-2,1 2 1,-2 0 0,3 0-1,-1-1 1,2 3-1,-2-2 0,-4 0-2,7-2 2,-4 2-4,7 0-26,-3 4-2,4-5-28,1 0-21,4 0 6,1-2-16,3-1-5,3-4-42,0-2 63,0-3-81</inkml:trace>
  <inkml:trace contextRef="#ctx0" brushRef="#br0" timeOffset="258446.1419">14643 12414 23,'0'0'28,"0"0"-4,0 0-8,0 0-4,0 0 8,0 0-5,0 0 2,0 0-2,0 0-4,0 0-1,0 0 0,0 0-1,0 0 1,0 0-4,0 0 0,0 0-1,0 0 2,0 0 3,0 0 7,0 0-5,0 0-1,0 0-9,0-2 1,0 2 3,0 0-5,0 0 1,0 0-2,0 0-1,0 0-1,0 0-8,0 0-3,0 0 2,0 0 11,0 0-2,0 0 2,0 0-1,0 0 2,0 0-2,0 0 1,0 0-8,0 0 4,0 0-16,0 0 10,0 0 9,0 0 1,0 0-2,0 0 4,0 0-1,0 0-1,0 0 0,0 0 5,0 0-4,0 0-1,0 0 0,0 0-1,0 0 1,0 0 0,0 0-5,0 0 5,0 0 0,0 0 0,0 0-1,0 0-1,0 0-18,0 0 10,0 0 9,0 0-12,0 2 13,0 1-6,0 1-3,0-3-6,0-1 11,0 3 4,0-3-1,0 0-7,0 0 8,0 0 0,0 0 0,0 0 0,0 0-1,0 0-11,0 0 2,0 0-10,0 0 3,0 0 2,0 3-27</inkml:trace>
  <inkml:trace contextRef="#ctx0" brushRef="#br0" timeOffset="269653.3884">7104 11104 160,'0'0'56,"0"0"-25,0 0 11,0 0 27,0 0-14,0 0-8,0 0-16,0-4-6,0 1-15,0 3-7,0-4-1,0 1 1,0 0 1,0 0-4,0-1 0,0 4 0,0-4 1,0 4-2,-3-2-17,0 2-14,-3-1 16,-1-2-20,1 3 2,0 0 22,0-3 3,1 0-1,-2 3 10,1-4-1,0 4 1,0-3 12,0 0 12,-1 3 7,1-4-3,-2 1-5,5 3 27,-3-7-14,3 3-18,-4-2 22,4 3-9,0-3-8,0 3 9,0 2-16,0-5-4,3 3 27,0-2-22,0 0-6,0-1-2,0-1 2,0-1-10,0-1-1,12-1 0,4 0 0,1 1 1,8-2-1,8-3 0,10 1 1,11-3 1,4-1 2,8 0-1,-1 5-3,-1-1-2,-1 6 2,-5 7 1,-3 0-1,-7 0 3,-5 3-3,-1 11 0,0 1-3,-2 3 3,2 1 2,-3-2-2,7 3 2,5-3-2,4-1 0,3 1 3,5 0 0,-5-1 2,0 3-5,0-6 0,-1 4 0,-5 2 0,-1-2 0,-5 4-4,-4-1 4,-3 2 2,-1 2 0,-5 2-2,-3 0 0,1 7 0,-4 0 0,0 4 0,0 3 0,0 10 0,-2 1 0,-1 9-2,1 2 2,-5-5 2,2 3-2,-1-4 1,1-4-1,1-3 0,-1-2 0,2-4 2,4-4 4,2-5-3,0-1 15,-2-1-15,2-1-3,0-2 5,-2 4-4,5 1 3,-9-1 2,0 3-4,-2 3-2,-4-6 1,0 1 8,-5-5-8,1 0 0,-2-2-1,1 0 0,-6 2 14,7 8-8,-5 0-3,3 2 2,1 3 8,1 1-7,2-2-1,-1-5 3,6 4-5,-3-7 2,3-2 0,-2 3-5,5-4 6,-3 0-1,3-3-3,-2-2-2,-2-1 0,2 2 0,-2-6 0,3 4 2,-5-2-2,3-5 0,-3 3 3,3-4 0,1 1-3,2 2 3,0-5 9,3 1-4,4-3-3,2 3-2,1-1 1,-1-5-3,1-3 1,-4 2-1,0-2-1,1-3 5,-1-3-5,-3 0 8,-3 0-4,0-3-2,-5-6 3,-1-1-3,-3 0 0,-6-1 4,-3 1 1,1 0 9,-4 2-12,0 1 0,-3 0-3,0 0-1,0 4 1,0-3-2,0 5 1,0-1-4,0 2-12,0 0-30,0 0-28,-9 0-51,-1 0-121,-5-7-112</inkml:trace>
  <inkml:trace contextRef="#ctx0" brushRef="#br0" timeOffset="270132.8327">10241 13029 238,'0'0'124,"0"0"-39,0 0-51,0 0 29,0 0 14,0 0-11,-61 0 14,61 0-31,0 0-37,0 0-5,0 0-7,0 0-1,7 0-2,13 0 3,14 2 8,6 0 1,-1 1-6,0 4 1,-9 1 7,-5 3-11,-8 5 3,-1 7-2,-3 5 1,-1 7-2,-9 9 8,-3 5-5,0 3-2,-9 5-1,-13-4 6,-2 0-6,-4-7 1,5-3-1,1-7 2,4-4-2,6-4-2,-1-6-8,7 3-15,3-3-22,3-5-82,0-5-55,0-12-153</inkml:trace>
  <inkml:trace contextRef="#ctx0" brushRef="#br0" timeOffset="271843.1408">10857 13048 182,'0'0'74,"0"0"-53,0 0 32,0 0 36,0 0-21,0 0-14,-30-34-7,27 26-12,-1 4 13,1-1-31,0 1 39,0 0 4,0-2-35,3 3 2,0-4-10,-3 3 12,-1 1-10,3 0-8,-1-1 8,2 4-12,0-3 2,0 3-1,0-3-2,0-3-4,0-4 1,2-5-3,12 1-4,2-3 4,4 0 0,2 1 0,8 5 0,1-2-3,5 6 3,4 1-7,-1 3 6,-3 3-1,-2 0 2,-1 0-1,-6 6 0,-2 7 0,-1 4-5,-2 3 5,-5 3-6,-1 2-5,-7 3 11,0 2 0,-6-1 1,-3-2-10,0-5 10,0-2-2,0-6 2,0-2 0,-3-4 1,0-2-1,0-3 0,0 1 9,-3-4-2,3 0 8,-7 0-6,-3-7-4,-1-13 8,2-10-9,-3-5-3,3-6 7,3-4-5,0-2-2,5 1 0,4-4 2,0 1-1,0 6-2,0-1 0,0 10-2,7 5 0,-1 4 0,3 5-16,3 7-13,3-4-15,7 3-51,8 6-47,6 1-47,0 3-99</inkml:trace>
  <inkml:trace contextRef="#ctx0" brushRef="#br0" timeOffset="272293.0738">11534 12735 370,'0'0'122,"0"0"-59,0 0 2,0 0 14,0 0-33,0 0 21,8-42-19,2 28-25,5-6-23,6-2 0,4-3 6,5 3-4,1-1 3,5 3 1,-3-1 0,-3 1 8,-2 5-14,-1 1 0,-2 1-5,-2 4-16,-1-2-37,-4 8-56,-9 0-34,-9 3-243</inkml:trace>
  <inkml:trace contextRef="#ctx0" brushRef="#br0" timeOffset="272623.1908">11697 12997 582,'0'0'13,"0"0"-9,0 0-4,0 0 43,0 0 17,0 0-13,91-44 0,-71 33-23,6-1-7,4-2-16,-2-2 0,2 2-1,-5-1-1,-2 2 0,-1 2-10,-1-2 2,0 0-33,3 0-31,-2-1-12,-1-5-115,-3-8-157</inkml:trace>
  <inkml:trace contextRef="#ctx0" brushRef="#br0" timeOffset="273410.8646">12080 12441 120,'0'0'239,"0"0"-214,0 0 54,0 0-56,0 0 31,21-73-41,-3 59 36,1-1-33,2 2 2,-3 3 3,0-1-9,0-1 4,3 1 14,-5 1 1,2 0 0,0 3-14,0-1 10,-2 4-18,1-2-5,-1 6-3,-4 0 0,3 0-1,-3 0 0,-2 0 2,-4 10-2,-2 0 0,3 9 1,-4 1-1,0 6 1,-3 3 9,0 5-8,0 2-2,0-6 5,-6 3-3,-1-6-1,0-2 1,0-1 4,-5 3 7,3-5 4,-6 1-8,6-6-5,0-7 4,6-3 14,3-2-22,0-5 7,0 0 2,0 0-7,0 0-2,0 0 9,6 0-9,16 0 4,14-12 26,9-5-13,4-3-4,-1-6-2,1 6-3,-3-6-3,-1 6 1,-3 1-3,-2 2-3,-7 0 0,-4 4 3,-3 0-1,-10 3-2,-2 0-2,-5 4 0,-3 3 0,-3 2-12,-3 1-17,3 0-39,-3 0-116,0 10-132,0 6-1</inkml:trace>
  <inkml:trace contextRef="#ctx0" brushRef="#br0" timeOffset="275803.3707">6027 13439 244,'0'0'65,"0"0"-24,-40-73 45,31 50-39,3 4-12,3-5 12,0 4-40,3 0 25,0 0 0,0 3-9,0 2-10,0-2 7,-4 5-8,4-3 5,-2 2-17,-1 4 37,3 5-10,0 0 13,-1 4-27,1-2 11,0 2-24,0 0 6,0 0-10,-2 0 12,2 0-16,0 0 8,0 0 0,0 2-16,0 12 7,2 6 9,11 10 0,2 6 0,4 7 4,1 4 4,7 1-7,1 8 2,2 0 2,7 4 16,3 3-14,2 0 1,1 5 4,2 6-3,4 2-2,-4 3 2,4 0-4,-1-3-1,-2 3 4,2-3-6,0 4-2,2-10 7,0-2-5,-1-5 7,-4-6-9,-5-8 4,-6 0-4,-1-2 6,-6-2 5,1 2-7,-4 2 4,3 5-6,-3 2 3,4 3 2,-1-5-5,0-2 0,1-5-2,-1-5 0,-2-5 3,1-7-3,-1-5 0,-1-2 6,1-3-6,-1-4-4,-1-2 4,2 0 2,2-5 3,4-4-4,2-2-1,10-3 0,5 0 3,4-11-2,3-6 2,2-5-3,4-6 2,0-1-2,5-6 0,7-2-1,6-2 1,-4 0 2,-1-2-2,-2 2-1,-8 2 1,-6 4-3,-4-1 3,-9 8 2,-14 7-2,-4 5 0,-8 3 2,-5 2-2,-1 1 1,-1 0 0,1-1 5,1-2 4,-2 2 2,4-4 0,-2 2 5,2 1-5,-4 0-2,-5 4-9,-1 1 0,-6 5-1,3 0 0,-3 0 0,0 0 0,0 0-5,0 0-5,0 0-3,0 0 0,0 0 2,0-5-8,0-2-16,-6-3-86,-7-7-29,-2 1-41,-3-4-168</inkml:trace>
  <inkml:trace contextRef="#ctx0" brushRef="#br0" timeOffset="276215.801">8354 14754 555,'0'0'66,"0"0"-8,0 0 19,0 0 22,0 0-36,0 0-29,-40-11 0,40 11-6,0 0-25,0-3 2,12 0-5,18-4 2,11-3 5,12 1-6,2-1 11,0 2-12,-3 6-1,-7 2 0,-9 0 2,1 0-2,-10 10 2,0 6-4,-8 10 3,-5 7-1,-4 13 2,-10 14 2,-3 10 4,-18 6-5,-4-1 0,4-15-1,6-11-1,6-10-10,9-11-2,0-5-17,9-7-45,24-12-67,13-4-87,5-24-196</inkml:trace>
  <inkml:trace contextRef="#ctx0" brushRef="#br0" timeOffset="276890.9952">9030 15612 87,'0'0'407,"0"0"-377,0 0-12,0 0 44,0 0-15,0 0 28,-12-33 5,21 13-29,12-3-27,7-1 4,5 2-9,3-1-8,3 3 11,5 6-1,-5 5-7,-3 2-7,-2 7-7,-7 0-2,0 13-3,-8 7 2,2 10-1,-12 3 4,-6 6-3,-3-3-10,0-6 0,0-8 1,-6-10 2,0-6 10,-1-5 3,4-1 30,-5-5-3,-4-24-19,5-14-10,4-20 3,3-9 2,0-4-6,22 0 5,5 7-1,3 9 8,4 10-12,-1 7-18,3 14-33,1 10-96,-6 5-103,-5 11-205</inkml:trace>
  <inkml:trace contextRef="#ctx0" brushRef="#br0" timeOffset="277137.1776">9819 15209 611,'0'0'93,"0"0"-80,0 0 39,0 0-4,0 0-31,0 0-17,37-69 0,-7 41-4,1 6 3,2-2-23,3 9-69,-8 1 19,-1 8-75,-12 6-128</inkml:trace>
  <inkml:trace contextRef="#ctx0" brushRef="#br0" timeOffset="277363.3079">9925 15494 648,'0'0'42,"0"0"-42,0 0 7,0 0 122,89-70-54,-43 29-20,4 2-19,-1 3-19,-4 3-17,-5 6-4,0 0-11,-4 2-56,-3 1-26,-4 2-70,-3-5-87</inkml:trace>
  <inkml:trace contextRef="#ctx0" brushRef="#br0" timeOffset="277737.9897">10323 14570 792,'0'0'88,"0"0"-58,0 0 29,0 0-16,0 0-29,0 0-14,-25-25 1,25 28-2,13 19 2,11 9 7,6 10 13,4 4-1,2 1 1,-2 1-13,2-5-1,0 2-4,0-5-3,-5 1-4,-4-1 4,-4-3 0,-3 2 0,-5-6-4,-5 1-3,-2-6-6,-5-1-33,-3-1 12,0 0-60,0-10-105,0-8-74</inkml:trace>
  <inkml:trace contextRef="#ctx0" brushRef="#br0" timeOffset="278195.7765">10888 14620 667,'0'0'90,"0"0"-58,0 0 24,0 0-21,-80 78-18,67-33 1,12 2 15,1-4-10,0-4-14,20-3-7,2-6 5,8-6-5,-4-7-1,6-5 2,-5-9 4,1-3-5,-1 0 0,-6-17 8,3-8 6,-5-9-6,-2-9 2,-7-6-5,-10-1 3,0 0-7,0 6-2,-10 2 8,-4 10-7,1 6 0,-2 9-2,-2 3-8,1 6-22,-3 6-60,-2 2-72,3 4-92,1 12-92</inkml:trace>
  <inkml:trace contextRef="#ctx0" brushRef="#br0" timeOffset="278720.7392">11382 14436 382,'0'0'241,"0"0"-218,0 0 19,0 0 51,0 0-6,0 0-56,-32 19-22,28-8-4,1 2-5,3-3-6,0 1-1,3-5-7,11-3-18,-4-3 3,2 0 23,0 0 6,-3-9 0,-3-8 10,0 0 4,-6 1 8,0 3 1,0 6 22,0 2 9,0 5 3,0 0-34,0 0-23,0 0-8,16 14-13,7 16 16,9 15 5,10 11 27,-3 6-12,-3 2-11,-3-6 7,-8-10-2,-1-9-3,-2-8 7,-6-2-9,-2-8 8,-8-2-12,-6 1-1,0 1-10,-21-2-5,-13-3 11,-15-5-8,-7-11-16,-2-3-35,0-31-100,12-12-133</inkml:trace>
  <inkml:trace contextRef="#ctx0" brushRef="#br0" timeOffset="279725.7046">12003 14543 499,'0'0'32,"0"0"-22,0 0 69,0 0-20,0 0-26,0 0-22,31-48-11,-31 48-6,4 0 4,-4 0 1,0 0-7,0 0-4,0 0-3,0 5 9,-4 9 6,-5 6 1,-3-1 7,2-2-5,5-5 1,3-3-4,2-5 0,0-1-4,0-3 4,14 0 0,10 0 0,3 0 27,13-17 15,-3-6-15,3 1 23,-2 0-6,-8 8-9,-8-1-27,-7 2-5,-3 4-3,-6 1-20,0 0-44,-6-2-88,0-2-206</inkml:trace>
  <inkml:trace contextRef="#ctx0" brushRef="#br0" timeOffset="280103.5794">12083 13750 706,'0'0'71,"0"0"8,0 0-62,0 0-2,0 0-10,0 0-4,36-4 47,4 17 5,5 10-24,1 0-8,-7 6-14,0 1 3,-8 0 0,-1 0 1,-7-4-8,0 1-3,-8-3 0,0 1-7,-9-1-7,0-4-23,-3 3-6,-3-7-102,0-8-87,3-8-197</inkml:trace>
  <inkml:trace contextRef="#ctx0" brushRef="#br0" timeOffset="280432.4675">12659 13643 724,'0'0'149,"0"0"-63,0 0-29,0 0-8,0 0 15,-75 105-27,56-57-12,13-3-24,6-1 0,0-4-1,21-7-5,9-10-14,5-7 5,2-7-11,1-9 9,-5 0 2,-5-6 5,-7-7 9,-9 3-1,-9 0 1,-3 1 6,0-2 0,-15 2-5,-15 1-1,-9 5-6,1 3-23,-1 11-41,3 9-164,9 2-330</inkml:trace>
  <inkml:trace contextRef="#ctx0" brushRef="#br0" timeOffset="281211.3357">10375 16573 544,'0'0'98,"0"0"-70,0 0-16,0 0 6,0 0 60,0 0-12,-3 0-22,3 0-5,0 0-16,0 0 9,0 0-5,6-7-15,11-12-7,14-8 19,6-2-7,5-10-13,4 1 1,-4 2-1,3-1-4,-5 3 0,-1 6-35,-7 3-29,-3 4-34,-7 11-88,-5 7-30,-7 3-122</inkml:trace>
  <inkml:trace contextRef="#ctx0" brushRef="#br0" timeOffset="281453.0972">10593 16637 636,'0'0'72,"0"0"1,0 0-26,0 0-16,0 0-2,0 0 25,55-34 18,-10 4-52,4-9 3,3-1-12,-3 4-11,4 2-13,-1 1-22,-1 3-70,-2 1-72,-10-5-23,-8 2-213</inkml:trace>
  <inkml:trace contextRef="#ctx0" brushRef="#br0" timeOffset="281866.8198">11294 15969 684,'0'0'144,"0"0"-75,0 0-6,0 0-19,0 0-26,0 0-8,-3-3-10,6 3-8,10 0-7,10 0 14,4 0-4,1 0-8,2 0-14,-4-11-8,0-4 10,-5-5 12,0-4-11,-8-3 11,-3 5 10,0 2 3,-10 6 5,0 8 49,0 3 12,0 3-7,0 0 1,0 0-22,0 0-19,0 0-19,6 23-3,10 13 3,8 17 35,7 3-4,5 1-19,6-2-10,7-2-4,6-6-14,-3-5-29,-1-8-33,-8-8-57,-13-7-160,-21-12-294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24T09:40:20.74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54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1" timeString="2020-09-24T09:43:14.466"/>
    </inkml:context>
  </inkml:definitions>
  <inkml:trace contextRef="#ctx0" brushRef="#br0">11506 5271 321,'0'0'44,"0"0"-15,0 0 17,0 0 3,0 0 28,0 0-33,0 0-18,-17-75-9,17 67 10,0 5 1,0 0 16,0 0-9,0 1 0,0-1-9,0 0 0,0 0 18,0 0-20,0-5-12,3 0-8,8-6-4,1 0 2,5-3 2,9-3 6,0 2-10,6-2 0,1 2 7,3 0-7,2-3 2,5 5 2,2-3-4,4-1 3,3 2 4,3-4-6,3-1 3,1-1-3,9-2 1,0 2 5,-2 1-3,-2 1-1,-6 4-3,-6 1 0,1 3 5,-7 2-5,-5 0 0,4 1 0,0 2 3,4-2-3,1 3 0,2-1 1,0 3 1,-4 1-1,1 3-1,-7 1 0,1 1 0,-1 0 1,-3 0-1,-3 0-2,2 0 2,1 0 0,0 0 0,1 0 3,2 0-2,-4 4 0,1 2 2,0 2-1,-3 2-1,0 2-1,-4-1 0,4 3 0,-3 2 5,0-1-5,-4 2 0,6 2 0,-2-2 10,-1-1-6,3 1-3,1 1 4,-3 3-2,-2-1-1,6 3-2,-7-1-2,-2 3 1,2-3 1,-8 1 3,1 2-3,-3 0 1,-4 1-1,0 3 0,-4-3 0,3-1 0,-3 0 0,-3 0 0,4 1 0,1-1 0,-1-1 0,0-1 0,4 0 0,-2-3-1,1 4 1,-2-2 0,2 1 1,-7-3-1,0-1-2,-1 1 2,-1-1-2,-4 3 1,0 0 0,-3 1 1,0 0 0,0-2 0,0 1-5,0-2 5,0-1 0,0 1 0,0-2 0,-3 1 1,0 4-1,0-1-3,-1-1 3,-3 2 2,0 0-2,1 4 1,3-2-2,-3-1 0,2-1 1,1-2 0,0 0-1,0 1 1,-4 2 0,1-2 1,2 2-1,0-2 1,1-1-1,0-2 0,0-2 0,3-2 0,-6-2-1,3 0 1,0-3 0,-4 4 0,-1 1 0,0 1 2,-2 2-2,-6 3 0,-7 2 0,4 1 5,-8-2-4,-1 0-1,-2-2 1,-3-1 6,-6-1-7,-4 1 3,-2-1-6,-6-1 7,2-2-2,3-1-2,-2-2 2,3-2 2,1-1-3,-1-1 0,-1-2 5,-1-1-1,-3 1-1,-5-1 5,-3 1-7,-5 0 1,-4-2 0,-7 1-2,-1 1 4,0-2-2,8-1-3,-3 0 9,6 1-1,-2 3-3,2-4-1,0 3-1,1-3-3,5 2 3,0-3-2,-1-1 13,0 1-7,1-2-4,-3 0 2,4 0-1,5 0 2,4 0-2,5-5 5,-5 0 0,-4 0-5,-3 0-2,-3-4-4,-2-1 1,3-1 1,2-3 2,0-5 0,-2-3-1,5-4 1,1-4-1,5-4 4,4-4 11,3-2-9,7 0-3,-1-1 6,4 0 3,7 1-9,-5-1-2,5-1 1,1-2 2,6-4-4,6-9 2,2-7-3,7-6 0,0-5-2,22-5-1,8 4-4,6 4 7,4 9-5,-6 8 0,-7 10 0,-5 8 2,-2 1-10,-5 2 4,-2 4-7,4-4 4,2 4-7,5-4-25,11-2-28,18 0 5,14-4-54,21-4-97,15 2-119</inkml:trace>
  <inkml:trace contextRef="#ctx0" brushRef="#br0" timeOffset="1911.5819">13988 3855 415,'0'0'55,"0"0"47,0 0-52,0 0 31,0 0 28,0 0-32,0 0-10,0-42-29,0 42-25,0 0 0,0 0-11,0 0-2,3 0 0,-3 0-1,6 9-2,0 7 3,1 5 1,2 3 5,1 6 3,4-1 3,-2 2 1,1 0 2,4 2-2,-5 0-9,1-1 5,0 0-4,4-3 3,-5 0-5,1-3-2,1 2-1,-1-3 5,-4 0-4,0 0 1,-1-4 3,-1 3 0,-4-2-3,3-5 0,-3 0 1,0-5-3,0-3 1,0-2-1,-3-4 0,0 0 2,0-3 3,0 0-1,0 0 14,0 0 17,0 0-3,0 0 0,0 0-3,0-8-10,0-6-11,0-6-8,0 0 3,-6-1-3,0 0-1,0-1 1,-4 1-8,3 0 8,0 1 2,-2-2 0,-1 0-2,4-3-4,-7 0 2,3 0 1,3-1 0,-2 1 1,3-2-1,-5 3 0,5 0 1,2 1 0,1 1-1,0 0-2,0 1 2,0 2 1,-1-1-1,4 2 1,0 0 0,-3 4 0,3-1-3,0 1 3,0 2 0,0-2 0,0 3-1,0 2 0,0 2 0,0 2-5,0-2 6,0 1-1,0 1 1,0-2-1,3 0 1,1 1-2,2-2-1,1 0 2,2-4-2,8 0 0,2-2-1,7-1-2,-3 5 6,3-1-1,-3 1 0,-1 1 1,-3 2 0,2 3-2,0-1-2,6 1 4,1 1-2,2 2-1,0 1 3,-4 0-4,0 0 1,-6 0 1,-1 0-2,-6 4 2,-4 0-6,0 4 0,3 0-2,-6 4 6,0-1 0,-3 6 1,-3 3 0,0 4 3,0 1-1,-15 4 1,-6 2 1,-11 4-1,-3-1 4,-5-2-4,-2-1 6,0-5-6,5-2 1,-1-3-1,12-2 0,0-5-1,13-3-2,7-4 3,3-5 0,3-1 0,0-1-5,0 0-3,0 0 7,0 0-1,0 0-4,9 0 6,11 0 4,12-10-1,13-2 0,4-3 2,6-2-3,-4 3-2,-2 0 0,-4 1 2,-4 3-1,-2 1-1,-4 1-1,-2 1 1,-5 3 0,2-2-2,-4 3 2,7 2 0,2 1 0,5 0 0,-8 0 0,1 7-2,-4 5 2,-7 5 0,1 2-3,-9 2 0,0 3 2,-6-1 1,-5 6 0,-3-1 4,0 3 2,0 0 3,-6 0-7,-5 0 9,-2-4-2,-5 0 3,-6-1-7,-1-3 8,-11 3 0,-3-4 2,-7-1-11,-2-1 4,-1-4-8,0-1 6,-2-3-4,-1 2-2,-7-3 2,3-3-5,1 0 1,7-3-10,9 1-15,16-3-26,9 5-65,2 6-68,0 3-109,-3 1-85</inkml:trace>
  <inkml:trace contextRef="#ctx0" brushRef="#br0" timeOffset="30834.5531">8563 9518 187,'0'0'58,"0"0"-10,0 0 62,0 0-22,0 0-14,0 0-32,0 0-18,-12-23 27,9 20 0,3 2 8,0-1-20,-4-1-15,4 3 19,-3-2-16,3 2 11,0 0-11,0 0 0,0 0-3,0 0 3,0 0-11,0 0 2,0 0 0,0 0-11,0 0-2,0 0-4,0 0-1,0 0 0,0 0-1,0 0-3,0 2 1,0 10-1,0 4 4,13 5 10,-1 8-10,1 0 5,1 2 5,-5 1 7,4-1-15,-4 0 1,2-3 1,2 0 0,-4 1-3,7-7 2,-5 0-2,5-1 1,-4-4-1,-3-5-2,-4 1 3,-1-6-4,-4-2 4,0-3-3,0-2 1,0 0 0,0 0 2,0 0-1,0 0 10,0-2 6,0-15 5,-4-3-18,-7-7-4,-1-3 5,-4 1-5,2-4-2,-2 5 2,1 0 0,0 3 2,0 0-2,2 4 1,1 1-1,-3 1 0,3 2 0,3 1 0,-3 0 1,0 0-2,3 3 1,-1-3 0,4-1 4,0 2-4,1-1-1,2 3-3,0 3 2,3 0 0,0-4 2,0 5 0,0-4-5,3 1 2,8-2 2,1-3-1,7 1 1,5 2-1,4 1-2,5 3 2,0 3 0,0 2 2,1 0-4,-4 5 3,3 0-2,-5 0-7,-4 0 3,-6 6-1,-8 8-15,-2 7 12,-8 5 7,0 6 0,-5 4 4,-17 5 0,-8-2 0,-4-5-1,4-5 1,6-9 0,9-4 0,9-6-1,2-6 0,4-1-8,0-3-13,19 0 6,8 0 7,12 0 9,4 0 1,5-6 1,-5 5-2,-1 1 0,-8 0 0,-4 0 0,-8 10-2,-5 9 0,-7 3 2,-10 0 0,0 4 2,-6 4 10,-24 4 4,-7-3-2,-7-3-6,-2-6-6,1 2 2,4-9-4,4-6 0,10-4-9,12-5-32,15-3-51,0-23-142,30-17-342</inkml:trace>
  <inkml:trace contextRef="#ctx0" brushRef="#br0" timeOffset="31217.1964">9222 9419 294,'0'0'420,"0"0"-322,0 0-46,0 0 30,0 0-30,0 0-21,27-89-20,6 66-1,1 2 10,2 1-12,0 1-2,-3 4-5,-5 1 2,-4 3-3,-2 2-7,-9 4-16,4 2-25,-8 1-55,0 2-97,-6 0-52,-3 13-87</inkml:trace>
  <inkml:trace contextRef="#ctx0" brushRef="#br0" timeOffset="31457.9534">9382 9634 615,'0'0'115,"0"0"-92,0 0 57,0 0 34,0 0-49,116-81-47,-74 51 2,-2-1-15,2-3-2,3 4-3,-5 1-16,-1 2-12,-5-2-62,-4-1-66,-3 0-176</inkml:trace>
  <inkml:trace contextRef="#ctx0" brushRef="#br0" timeOffset="31877.0203">9883 8828 671,'0'0'92,"0"0"17,0 0 0,0 0-35,0 0-44,0 0-24,-9-17-6,24 32-1,6 14 1,6 6 17,2 5 10,0 2-22,-5-2 0,-5 1-3,-4-5-1,0-4 5,-3 1-5,-3-5 2,4-3-2,1 0-1,-4-5-4,-1-6-5,0 1-11,-3-3-26,6-8-26,-3-4-115,0 0-75,1-21-148</inkml:trace>
  <inkml:trace contextRef="#ctx0" brushRef="#br0" timeOffset="32172.4679">10301 8874 703,'0'0'134,"0"0"-78,0 0-11,0 0-34,0 0-10,91-77 0,-55 58-1,5-1-1,-2 1-10,0 1-10,-2-1-13,-5-1-14,-3 3-25,-6 1-55,-7-1-86,-10-2-144</inkml:trace>
  <inkml:trace contextRef="#ctx0" brushRef="#br0" timeOffset="32484.0243">10453 8540 525,'0'0'165,"0"0"-47,0 0-57,0 0 30,0 0-61,0 0-26,-6 63 27,12-20 39,10-3-37,1 0-17,5-5-4,2-2 10,-2-2-17,1-4-3,2-5-1,-1-2-1,-2-1-5,-5-5-6,-1-2-11,-1-2-23,-5-3-31,1-7-44,1 0-94,1-4-77</inkml:trace>
  <inkml:trace contextRef="#ctx0" brushRef="#br0" timeOffset="33137.8106">11148 8338 498,'0'0'104,"0"0"-17,-81-13 20,44 13 21,3 13-48,1 7-41,11 4-24,11 1-14,11-2-1,3-2-6,21-4 5,6-4-11,4-7-11,5-6-11,-2 0 13,-1-9-1,-11-8-9,-5-3 11,-10-6 19,-7-3 1,-3-6 31,-3-6 11,-18-4 11,-1-4-27,-8 1 19,5 6-14,-2 4 20,6 7-1,0 6 7,9 5-30,2 8-1,7 6 14,3 3-15,0 3-19,0 0-6,0 0-15,0 15-4,19 18 6,5 18 13,0 5 3,6 4-1,-5-4-1,2-7 1,0-5 1,-5-1-3,-3-5 0,1-4 0,-4 2-6,-3-8-8,0-2-12,-6-7-16,-1-2-34,0-7-48,-3-3-54,-3-7-176</inkml:trace>
  <inkml:trace contextRef="#ctx0" brushRef="#br0" timeOffset="33456.0354">11315 7840 622,'0'0'82,"0"0"-33,0 0 19,91-30-26,-54 37-8,6 25-22,5 13-1,-3 15-5,-2 14-6,-13 8 1,-8 4 2,-8-2 12,-8-3-15,-6-9 2,0 1 0,-6-4 0,-15-2-2,-3-4-4,-3-7-42,-6-3-39,2-10-94,-3-16-140</inkml:trace>
  <inkml:trace contextRef="#ctx0" brushRef="#br0" timeOffset="34066.6687">9810 8663 327,'0'0'205,"0"0"-119,0 0-39,0 0 45,0 0-21,0 0-60,-36 69 49,17-19 25,-1 6-31,1 6-4,7 2-4,2 4-18,10 1 4,0 2-14,22-6 2,11-2-17,6-7 5,13-7-6,6-10-1,10-9-1,10-10-12,7-13-16,3-7-20,3-12-28,3-24-38,0-18-143,0-12-231</inkml:trace>
  <inkml:trace contextRef="#ctx0" brushRef="#br0" timeOffset="34974.5948">12022 7807 225,'0'0'223,"0"0"-108,0 0-43,0 0 22,0 0-3,-85-36-39,73 33 25,3 3-40,-6 0 1,0 0-10,-4 0-16,-2 7-9,0 8 0,0 2 7,2 3-6,-1 2 6,7-1 3,4-2-5,9-2-8,0-1-1,3 1 1,24-3 1,13-2 5,23-5 15,11-7-2,7 0-16,-2 0 0,-5-8 0,-8 2-3,-9 1 0,-11 5-2,-13 0-1,-8 0-2,-4 7 3,-6 7-1,-6 4 3,-6 2-4,-3 7 8,-2-2 7,-20 1-4,-15 4 2,-2-7 6,-2-1-7,6-8-5,-2-3-2,1-2-2,-3-4-2,1-2-27,-2 0-30,2 0-45,2-1-121,6-1-214</inkml:trace>
  <inkml:trace contextRef="#ctx0" brushRef="#br0" timeOffset="46554.7263">9431 10774 527,'0'0'94,"0"0"-41,0 0 64,0 0-30,0 0-15,0 0 3,0 0-31,-30-44-20,30 41 3,0 3 1,0 0-3,0 0-12,0 0 5,0 0-9,0 0-2,0 0-7,0 0-8,3 8-1,17 6 8,5 11 1,2 0 0,1 2-2,-1 0 2,0 2 0,4 0 7,-1-1-4,-4-3 0,3 0-3,-6-6 0,-1 3 1,-5-2 1,-1-6-2,-3-2 0,-4-4 0,-3-2-3,-5-3 2,1-3 1,-2 4 0,1-4 1,-1 0 2,4 0 1,-4 0 6,0 0-4,0 0 0,0-4 4,-14-9-9,-5 0-1,-1 0 0,-8-1 0,1 1 0,-4-6 0,1 3 0,3-1 0,-1-3 0,1-4 1,2 4-1,5 3 1,1 1-1,1 1 0,6 3 0,3 0 1,3 2 0,-1 3-1,0-2 1,6 1 0,1 2-2,0 0-4,0-4 0,0 1-3,15-1-5,6-5 0,6 1 5,4 0 6,5-3-11,4 0 9,-1 4 1,0-1 0,-10 5-3,0 1 2,-10 5-1,-2 3-3,-4 0-1,-7 0-5,1 8 5,0 8 4,-7 7 5,0 3 4,0 1-3,-4 0-1,-3-1 0,1-6 0,6 0 0,0-3-1,6-2-10,24 0-2,12-4 0,16-8 6,9-3-6,-3 0 1,-6 0 4,-13 0 4,-15 0 4,-14 0-2,-10 7-2,-6-6 4,0 6 1,-13 6 8,-17 7 24,-10-1-8,-11 1-3,0 0-7,2-4-12,0-3-3,4 1-7,14-4-39,10-4-28,18-6-57,3 0-119,16-6-185</inkml:trace>
  <inkml:trace contextRef="#ctx0" brushRef="#br0" timeOffset="46818.0243">10238 10637 261,'0'0'149,"0"0"-107,0 0-8,0 0 82,0 0-38,99-65-20,-71 44-1,2 2-23,1-1-21,3 0-1,-4 0-11,-1 1-1,-1 5-19,-1 8-63,-14 6-58,-10 0-178</inkml:trace>
  <inkml:trace contextRef="#ctx0" brushRef="#br0" timeOffset="47044.1304">10290 11021 548,'0'0'130,"0"0"-116,0 0 41,0 0 82,121-93-76,-69 53-38,4-2-18,2 6-4,0-1-1,-3 4-42,-9 7-27,-7 2-73,-6 1-28,-8-4-222</inkml:trace>
  <inkml:trace contextRef="#ctx0" brushRef="#br0" timeOffset="47381.9775">10960 10118 634,'0'0'46,"0"0"28,0 0 26,0 0-19,0 0-48,0 0-28,-82 72 18,76-21-1,6 2-3,0 0 2,9 0-15,15-9-1,1-7-3,11-10 0,0-4-2,7-9 0,5-8-4,4-6 0,3 0-24,0-19-26,2-11-56,-6-13-88,-8-10-80</inkml:trace>
  <inkml:trace contextRef="#ctx0" brushRef="#br0" timeOffset="47688.7696">11382 9911 390,'0'0'96,"0"0"-35,0 0 15,0 0 5,0 0 21,0 0-63,-9-19-32,15 32-6,9 13 49,3 7 16,-3 2-21,2 2-35,3-4 5,-5 1 15,3-5-17,-3 0-12,4-5 4,-2-2-3,2-5-2,-3 0-7,1-7-5,-1-1-11,-6-4-19,7-5-65,-5 0-95,3-14-95</inkml:trace>
  <inkml:trace contextRef="#ctx0" brushRef="#br0" timeOffset="47928.2748">11743 9973 657,'0'0'80,"0"0"-16,0 0-43,0 0-14,68-76 3,-30 57-3,5 2-2,-4 0-10,-6-2 1,1 2-3,-1-2-19,0-1-89,1 3-13,-10-3-164</inkml:trace>
  <inkml:trace contextRef="#ctx0" brushRef="#br0" timeOffset="48257.0999">11867 9660 596,'0'0'118,"0"0"-83,0 0 46,0 0-18,0 0-40,0 0 9,3 78 27,9-42-22,4 1-2,-2-1-17,5-2-2,0-4-2,1 0-6,2-7 0,-1-1-7,-3-5 0,3-1-1,-2-7-5,-7 0-9,3-6-27,0-3-5,2 0-55,5 0-54,3-20-100,2-6-172</inkml:trace>
  <inkml:trace contextRef="#ctx0" brushRef="#br0" timeOffset="48812.3498">12577 9491 479,'0'0'100,"0"0"-30,0 0 29,0 0-2,0 0-32,-91-5 5,65 22-35,10-2-21,7 0-14,9-4-3,0-1-2,6 0-1,9-3-12,6-4-1,2-3-1,0 0 11,-1-7-15,-2-7 8,-5-4 10,-5-6 6,-6-5 0,-4-8 0,0 0 15,0-4 8,-10 1 3,-3 6 32,4 5-28,-2 6 6,5 5-12,5 6 16,-2 5-8,3 6-14,0 1-12,0 0-6,0 4-16,0 24-1,14 11 15,5 6 2,1 4 7,3-3 0,-2-2-6,0-4 2,1-1 0,-2-2-3,-1-4 0,-3-1 0,1-3 0,-4-7-5,-3-2-6,-2-7-17,0-4-21,-8-5-18,4-4-59,-4 0-77,0-10 88,0-20-279</inkml:trace>
  <inkml:trace contextRef="#ctx0" brushRef="#br0" timeOffset="49120.3539">12883 9104 263,'0'0'45,"0"0"36,0 0 29,0 0-2,95 67-53,-77-20-22,-2 8 20,-2 5 29,-1-1-24,-4-4-24,0-7-7,-1-1 4,-4-6-13,-4-3-18,0 0-1,-4-7 1,-10-5 0,-5-2-2,-1-7-7,-2-5-21,-8-2-58,-1-10-107,-2 0-256</inkml:trace>
  <inkml:trace contextRef="#ctx0" brushRef="#br0" timeOffset="50042.0267">13308 9089 448,'0'0'133,"0"0"-58,0 0 16,0 0 56,0 0-38,0 0-51,-17-33-17,17 33-10,0 0-19,0 0-12,14 0-1,9 2 1,15 5 4,14 6 0,4-4 5,9 3 1,-1-2-8,-8 2-2,-3-2 0,-13-1 5,-4-2-5,-6 0-10,-4-4 7,-3-3-20,-1 0-28,-2 0-13,-7 0-93,-4-10-98,-9-9-201</inkml:trace>
  <inkml:trace contextRef="#ctx0" brushRef="#br0" timeOffset="50290.2759">13753 8894 532,'0'0'164,"0"0"-24,0 0-47,0 0-14,0 0-66,0 0-3,-4 62 55,4-21-19,0 1-26,0-6-8,0-2-11,8-6 2,2-1-3,-1-6 0,0-2-8,1-2-29,4-6-55,1-11-98,-2 0-143</inkml:trace>
  <inkml:trace contextRef="#ctx0" brushRef="#br0" timeOffset="50635.2747">14107 8408 671,'0'0'102,"0"0"2,0 0-38,0 0-1,0 0-53,0 0-12,-3 6 0,18 16 10,6 3 1,2 8 17,2-1-14,-2-1-10,3 1 3,-1-1-5,-1-5 1,-5-3-1,-2-2-4,-2-4-4,-5-2-6,4 2-21,-5-5-85,1 2-85,-4-8-90,-6-3-106</inkml:trace>
  <inkml:trace contextRef="#ctx0" brushRef="#br0" timeOffset="50938.2496">14201 8976 520,'0'0'114,"0"0"-75,0 0 89,0 0-35,0 0-59,88-45-34,-29 15 25,6-2 19,2 1-25,-1-3-7,-8-2-2,0 6-2,-6-1-6,-3 5 0,-4 1 1,-9 5-6,-9 7-10,-9 5-10,-11 6-55,-7 2-31,0 0-155,-13 9-142</inkml:trace>
  <inkml:trace contextRef="#ctx0" brushRef="#br0" timeOffset="51522.2217">14428 9339 66,'0'0'616,"0"0"-481,0 0-74,10-75 47,10 55-57,3 6-31,6 4 8,0 5-14,4 5-2,-1 0-9,1 15-2,-4 6 2,0 4-3,-3 6 1,0 1-1,-10-3-4,-2-5 2,-5 2-2,-6-9 1,-3-5-10,0-3 13,0-7 0,0-2 0,-9 0 11,-1-5 16,0-23-4,6-19-3,4-18-7,0-11-4,4-1 3,16 9-11,2 12 2,1 9 5,5 8-8,2 6-4,3 7-10,2 4-18,1 6-29,0 3-42,0 4-134,-8-1-193</inkml:trace>
  <inkml:trace contextRef="#ctx0" brushRef="#br0" timeOffset="53038.9597">15178 8422 378,'0'0'166,"0"0"-78,0 0 10,0 0 22,0 0-72,0 0-15,0 0-12,-8-11-2,30 11-5,7 0 29,11 0-5,4 0-1,-1 0-12,5 3-8,1 3 2,-1-4-7,7 1-6,-2 0-6,-3-3 0,-10 2-1,-9-2-8,-5 0-14,-8 1-11,-5-1-15,-2 0-35,-2 0-61,-5 0-85,-4-7-189</inkml:trace>
  <inkml:trace contextRef="#ctx0" brushRef="#br0" timeOffset="53315.613">15530 8190 636,'0'0'228,"0"0"-150,0 0-74,0 0 16,0 0 10,-19 99 28,12-53-26,4 4-12,2-7-15,-1-3 6,2-2-5,0-4-3,0 1 1,0-7-8,0-5-6,0-3-21,2-6-42,4-9-60,5-5-147,-2-9-171</inkml:trace>
  <inkml:trace contextRef="#ctx0" brushRef="#br0" timeOffset="54090.2054">15760 7983 546,'0'0'148,"0"0"-65,0 0-31,0 0-22,0 0 36,0 0 23,68 37-43,-39-12-8,1 4-18,-1 1 5,3-1-6,-2 3-1,-4-3-9,0-2 0,-9-3-9,-2-6 1,-1-5-1,-8-3 1,-3 0-2,0-6-1,-3-3-2,0-1 4,0 0 3,0 0 9,0 0-1,-16-8-8,-3-11-3,-4-5-1,-3-5-8,3-5-5,-3-5-3,7 5 17,-1 1-1,7 2-2,0 6 3,4 3 0,-1 5 8,4 5-1,3 3 12,1 4-2,0 1-4,2 4-6,0 0-7,0 0-9,13 5-20,16 12 27,10 5 2,7 3 2,5 0 3,4-4 0,0-2 8,-3-5-10,-3-7 4,-3-3-3,-5-4 1,-7 0-5,-2 0 2,-4-8-1,-7-4-1,-8-2 2,-4-3-1,-9-5 10,0-8-3,-10-4 1,-15-8-2,-8 3 0,-3-2-1,-3 4 8,1 6-11,6 3 4,-5 3 0,8 5 3,10 5-10,6 5-1,5 3-13,6 5-12,2 2-42,0 0-83,13 0-119,6 0-119</inkml:trace>
  <inkml:trace contextRef="#ctx0" brushRef="#br0" timeOffset="137678.0396">16742 1064 5,'0'0'533,"0"0"-491,0 0 15,0 0 18,0 0-16,0 0-5,0 0-19,0-34-20,2 30 8,-1-2 18,-1 1 2,0 0-7,0 0 3,0 1-7,0-1 9,0-1-10,-1 2-7,-9-1 3,-8-3-2,-8 4-12,-5 0 1,-12 1 0,-5 3-3,-6 0 1,-1 11 7,6 9-9,-3 7 3,6 5 8,4 6-7,9 3 9,8 0-18,5 0-1,13 1 6,7-3-10,0 0 0,17-3 0,15 0 0,7-7-1,7-3-1,5-6 1,8-11-8,6-9-3,-1 0 3,3-14-1,-3-15 6,-8-5-2,-5-4 5,-6-3-1,-9 1 2,-12-1 0,-12 5 3,-12 4 0,0-1 7,-12 3-3,-21 2 1,-6 3-7,-4 3 2,2 7 3,1 7 5,8 5 0,-1 3-2,-3 0-9,1 15 7,0 9-7,2 2 0,6 6-5,5 2 5,6-3 0,8 6 0,3 1-1,5 4 1,0 3 2,6 3-2,11 4 0,-4 1 2,2 3 0,-1 1 1,-5-7-1,-5-5 1,-1-6-3,-3-10-1,0-3 0,-19-4-1,-8-5-3,-3-3 1,2-5-7,1-9-18,12 0-24,9-16-28,6-18-92,22-8-211</inkml:trace>
  <inkml:trace contextRef="#ctx0" brushRef="#br0" timeOffset="138533.6926">17154 1235 485,'0'0'455,"0"0"-445,0 0 81,0 0 31,0 0-44,0 0-37,-20-16-34,20 24-6,-3 14 2,0 5 1,-2 3 13,5 0-15,0-3 0,0-2 1,5-4-2,8-2-1,-3-3-5,4-5 2,1-4-9,0-5-6,2-2 1,3 0 3,-2-6 4,3-14 8,-5-7 4,2-6 6,-3-1 0,-6 0 1,-5 7 4,-2 7 4,-1 9-8,-1 6 13,0 4 3,0-1-16,0 2-8,0 0-1,0 0-2,0 0-3,2 0 0,-2 0-5,0 0 7,0 0-1,0 0 3,0 0-10,0 0 7,0 0 2,0 0-6,0 0 2,0 0 4,0 0-8,0 0-14,0 0-4,0 0 0,0 0-20,0 0-12,0 0-30,1 0-23,2 0-24,-1 0 54,-1 0 53,1 0 30,-2 0 0,2 0 29,-2 0 56,0 0 11,0 0-18,0 0-6,0 0-16,0 0-13,0 0-10,0 0 7,0 0-22,0 0 2,0 0-12,0 0-8,0 13-4,0 7 4,0 9 4,3 4 24,-3 2-11,2-3-6,3 1-1,-2-5-1,3-1-5,4-1-1,5-4-3,3 0 0,3-5-21,6-5-25,5-4-41,11-8-45,5 0-117,5-17-253</inkml:trace>
  <inkml:trace contextRef="#ctx0" brushRef="#br0" timeOffset="138886.6343">17809 1272 236,'0'0'31,"0"0"-24,0 0 94,0 0 4,0 0-60,0 0 18,-13-3-8,13 3 13,0 0 37,0 0-37,0 0 14,0 2-16,-3 16-32,0 6 44,-3 7-2,0 1-46,-2 1-11,5-3-1,0-2-14,2 0-3,-1 0-1,-1-4-1,3 0-9,-3-2-28,2-5-45,-1-1-39,2-10-148,0-6-199</inkml:trace>
  <inkml:trace contextRef="#ctx0" brushRef="#br0" timeOffset="139403.8389">18000 1359 592,'0'0'181,"0"0"-130,0 0 71,0 0-8,0 0-81,0 0-1,42-32-20,-38 32-1,4 8-2,-2 9-4,-6 4 4,0 1 7,0 0-13,0-3-3,-14-4 2,4-3 0,2-3 0,4-4 1,1-4-3,3-1-3,0 0-2,0 0 3,3 0 2,9 3 0,3 5 3,3 7 15,-1 9-8,-1 12 1,-6 6 0,-6 8 10,-4-1 2,0-2-18,-11-5 0,-12-1-1,-2-7-3,-2-5 1,2-5-2,-2-9 0,9-6-1,6-7-1,4-2 2,5-6 11,3-24 3,0-18-7,8-8-7,16-11 0,1 6 1,5 5 1,-3 8-2,-3 10 0,3 9-1,-2 5-15,8 11-23,7 4-106,2 5-139,0 0-331</inkml:trace>
  <inkml:trace contextRef="#ctx0" brushRef="#br0" timeOffset="139755.0059">18589 1446 740,'0'0'128,"0"0"-126,0 0 133,0 0 7,0 0-46,0 0-51,-36-8-20,36 8-4,14-4 15,15 1-8,15-2-11,16 1-7,8 1-3,4-2-3,-1 2-4,0 1-12,0 2-21,-8 0-53,-15 0-56,-20 8-63,-16 6-186</inkml:trace>
  <inkml:trace contextRef="#ctx0" brushRef="#br0" timeOffset="139974.6563">18737 1813 820,'0'0'148,"0"0"-107,0 0 59,0 0 34,0 0-71,0 0-33,145 3-14,-71-3-10,5-6-6,-1 2-15,-14 0-6,-3-1-40,-5 0-65,-4-2-61,-3-5-171</inkml:trace>
  <inkml:trace contextRef="#ctx0" brushRef="#br0" timeOffset="140977.9347">20320 1342 889,'0'0'44,"0"0"-15,0 0 69,-97-40-37,58 40-13,-3 0-27,-6 0-3,5 11 26,4 3-16,6 1-18,7 2 0,6 0-9,7-1-1,8 3 0,5-1 1,0 1-1,15 6 0,15 2 0,12 4 4,8 5 1,11 0 0,7 0 1,-4 2 5,-3-3-11,-4-3 1,-15-3-1,-11-1-1,-10-5 0,-12-5-4,-9-2 5,0-2 3,-26 0-1,-20-2 7,-17-2 7,-10-8-6,-1-2-10,6 0-1,10-9-19,17-3-36,20-5-42,21-3-60,13-5-172</inkml:trace>
  <inkml:trace contextRef="#ctx0" brushRef="#br0" timeOffset="141975.3776">20778 1559 943,'0'0'163,"0"0"-97,0 0 58,0 0-19,0 0-74,-94-14-29,32 38-1,1 8-1,15 5-12,13 2-9,15-2-23,14-2-19,4-7-36,20-11-14,18-9 48,11-8 18,6-3-3,4-16 41,-4-6 9,-9 3 38,-18 3 77,-14 7 0,-8 9-3,-6 3-20,0 0-14,0 0-22,0 0-19,0 0-32,0 11-5,0 8-1,3 3 1,13 0-8,8-3-26,4-3-23,3-10 22,7-4-11,-2-2 6,2-13 16,1-18 13,-3-14 9,-3-17 2,-7-17 1,-7-5 2,-6 6 2,-9 10 5,-4 22 40,0 8-7,-6 12 0,-2 7 17,2 8-19,3 5-12,3 5-2,0 1-7,0 0-20,0 0-2,-5 15-5,2 21-12,-2 14 19,4 13 6,1 5-1,0 0-5,7 2 1,12-7-3,7-8-5,4-8-21,2-14-18,5-7-28,-5-8 12,3-12 3,-1-6 21,-3 0-4,1-9 30,-5-17 10,-2-3 2,-2-4 9,-6 5 14,-6 6 5,-6 10 28,-5 6 8,0 4 0,0 2-5,0 0-24,0 0-20,0 0-15,0 13-3,0 9-7,0 5 8,3 6 0,16-3-20,4-2-13,6-6-24,1-2 0,2-11 5,3-4 7,-1-5-2,1 0 14,-3-17 6,-1-9 14,-3-8 15,-9 2 14,-5 1 6,-4 7 34,-7 9-5,-3 8 26,0 6-6,0 1 1,0 0-27,0 0-24,0 3-19,0 14-12,0 11 9,-3 5 1,-2 1 4,5 0-4,0-1-9,0-3-37,1-7-43,9-1-2,0-8-63,3-8-128,1-6-215</inkml:trace>
  <inkml:trace contextRef="#ctx0" brushRef="#br0" timeOffset="142269.6094">22169 1702 798,'0'0'204,"0"0"-161,0 0 45,0 0-6,0 0-61,100-12-16,-67 41-4,-4 5-1,-6 5-4,-7 0 2,-10-3 2,-6-8-8,0-6 5,-6-8 3,-10-3 6,-2-9 4,0-2 20,2 0-11,2-11 1,7-12 8,7-9-28,0-4-19,10 0 0,22 3-17,11 8-84,10 10-32,8 8-133,4 5-101</inkml:trace>
  <inkml:trace contextRef="#ctx0" brushRef="#br0" timeOffset="142763.9728">23088 1722 727,'0'0'141,"0"0"-62,-90-10 55,37 10-42,-12 0-9,1 4-30,3 10 18,13 2-1,13 1-29,14-3-30,12-2-11,9 0-7,0 0-29,15-1-19,18-2-9,10-7 25,3-2-8,3-5 4,-5-17-5,-3-9 34,-6-13 14,-6-12 9,-5-8 22,-7-2 7,-6 8 8,-4 11-8,-7 14 32,0 12-2,0 6-18,0 6-7,0 6-4,0 3-19,0 0-10,0 0-10,0 6-13,0 21-8,-10 15 16,-1 14 5,-1 7 1,2-3 0,2-4-1,5-8 0,3-4-2,0-5-14,8-1-52,17-3-41,9-4 3,15-9-51,9-6-67,7-12-126,2-4-167</inkml:trace>
  <inkml:trace contextRef="#ctx0" brushRef="#br0" timeOffset="143625.6313">23646 1763 749,'0'0'168,"0"0"-11,0 0-22,0 0-46,0 0-3,-117-71-13,75 62-30,-1 6-11,8 3-13,5 0-19,7 3 0,10 11-19,5 5-32,8-1-20,0 1 4,11 0-1,14-5 15,10-4-11,-1-5 12,3-5 5,-4 0 29,-5 0 18,-10-4 6,-10-1 41,-8 5 49,0-1 4,0 1-23,0 0-9,-8 0-23,-1 0-26,2 0-19,2 1-1,2 8-7,3 3-23,0 3-27,14-1 9,8 1-2,10-8 5,5-4 2,0-3-21,-3 0 25,-4-6 19,-8-5 21,-6 1 8,-13 3 18,-3 2 55,0 4 1,0 0-9,0 1-11,-3 0-30,-2 0-28,2 0-4,1 2-17,2 8-22,0 4-1,2-2-8,16 2 3,4-6 5,4-3-24,2-5 32,-3 0 10,-3-10 22,-5-7 7,-5 1 30,-6-1 22,-5 4 11,-1 4-17,0 3 16,0 6-10,0 0-10,0 0-21,0 0-16,0 0-12,0 0-7,2 18-17,1 18 1,-3 16 23,0 12 6,0 3-6,-8 2-1,-8-7 1,-1-1 1,-3-8 3,-2-4-4,-5-8 6,-2-10-6,-2-6 0,0-9 8,2-10-8,5-6-6,5 0 6,11-18 0,8-25 6,16-17-6,27-12-27,12-6 10,10 11 17,0 14-2,-1 11-3,-2 14-5,3 9-16,0 9-57,3 3-6,-2 2-67,0 2-106,-6-3-349</inkml:trace>
  <inkml:trace contextRef="#ctx0" brushRef="#br0" timeOffset="144812.7515">24870 1709 771,'0'0'397,"0"0"-376,0 0-16,0 0 21,0 0-26,0 0-116,0-10-201,0 24-425</inkml:trace>
  <inkml:trace contextRef="#ctx0" brushRef="#br0" timeOffset="144999.8021">24951 2179 945,'0'0'136,"0"0"-103,0 0 110,0 0-53,0 0-42,0 0-48,-9 2-5,9-2-45,0 0-33,4 1-91,11 4-146,6-5-183</inkml:trace>
  <inkml:trace contextRef="#ctx0" brushRef="#br0" timeOffset="145935.761">25667 1847 191,'0'0'849,"0"0"-799,0 0 32,0 0 20,0 0-50,0 0-19,-11-12-16,11 12-15,0 0 6,0 12-8,-1 12 6,1 6 32,-2 8 33,1-1-43,-4-4-5,-1 0-4,-2-1-6,0-2-12,2-1 3,0 0-4,0-3-11,-1 1-40,2-1-53,4-4-14,1-2-4,0-9-178,10-11-194</inkml:trace>
  <inkml:trace contextRef="#ctx0" brushRef="#br0" timeOffset="146319.5329">26123 1920 718,'0'0'367,"0"0"-353,0 0 25,0 0 39,0 0-26,-98 73-29,78-39-14,7 2 0,10-1-4,3-1-1,0-2-4,19-5 0,1-5-1,1-5-1,1-8-4,-5-4 1,0-3-1,-5-2 6,0 0 1,-1-11 9,-1-11 13,0-10-2,-4-4 3,-4-3 2,-2 5 2,0 4-22,0 5 1,-6 1-7,0 7-28,3 0-69,3 8-119,0 3-241</inkml:trace>
  <inkml:trace contextRef="#ctx0" brushRef="#br0" timeOffset="146498.4709">26445 2005 990,'0'0'209,"0"0"-150,0 0 77,0 0-22,0 0-78,0 0-36,0 0-45,0 2-82,0 11-77,0 6-201,0 5-3</inkml:trace>
  <inkml:trace contextRef="#ctx0" brushRef="#br0" timeOffset="146671.8985">26429 2327 506,'0'0'147,"0"0"6,0 0 51,0 0-72,0 0-7,0 0-52,0 18 1,0-18-37,0 0-37,0 0-5,0 0-66,9-11-19,12-6-95,1-3-332</inkml:trace>
  <inkml:trace contextRef="#ctx0" brushRef="#br0" timeOffset="147036.9638">26952 2031 1003,'0'0'122,"0"0"-81,0 0 80,0 0-28,0 0-62,0 0-11,-9 0-20,5 17-6,0 11 6,-2 8 43,0 4 0,1 1-17,1-2 2,-2-3-7,1-2-13,1 0-3,2-3-3,-1-4-2,0-2-6,2-9-12,-1-3-27,2-5-71,0-3-14,0-5-88,0 0-212</inkml:trace>
  <inkml:trace contextRef="#ctx0" brushRef="#br0" timeOffset="147264.8301">27167 2121 235,'0'0'839,"0"0"-807,0 0 17,0 0 21,0 0-66,121-29-4,-64 29-9,2 0-27,-1 0-28,-5 0-35,-5 0-105,-13 0-102,-11 0-201</inkml:trace>
  <inkml:trace contextRef="#ctx0" brushRef="#br0" timeOffset="147645.1146">27329 2102 732,'0'0'171,"0"0"-132,0 0 106,0 0-62,-81 69-11,69-51-48,1-2-7,2-2-12,1-3-5,3-3-3,4-4-14,1-4-4,0 0-2,0 0 9,0 0-4,4 0 7,14 0 11,7 0 0,8 0 19,1 7 1,-1 7-7,-4 4-7,-6 8 7,-5 3-4,-4 2-1,-8 1 2,-6-3 12,0-4-17,-11-2 1,-16-4 11,-7-5 3,-6-5 8,1-5-28,3-4-4,8 0-34,10-10-28,15-13-121,3-7-432</inkml:trace>
  <inkml:trace contextRef="#ctx0" brushRef="#br0" timeOffset="148142.0898">27971 2237 928,'0'0'304,"0"0"-303,0 0 23,0 0 32,-68 80 14,38-34-17,9-3-35,5-6-1,5-7-8,2-5-1,6-9-8,0-5 1,3-8-1,0-3 0,0 0-5,0 0 3,0-10 2,6-18 6,14-12-6,5-14-17,6-3 13,2 3 2,-2 10 1,-2 8 2,-7 12 0,-7 9 7,-2 4 10,-4 4 9,-4 4 6,-4 3-12,-1 0 1,0 0-19,0 3-3,3 19-23,2 16 23,2 9 19,1 3-1,-2-2-14,0-4-2,0-6 0,1-1 0,-3-6-2,2-3-9,-1-3-19,3-5-31,0 1-71,3-6-14,-1-3-92,2-7-302</inkml:trace>
  <inkml:trace contextRef="#ctx0" brushRef="#br0" timeOffset="148328.3137">27901 2435 1027,'0'0'172,"0"0"-169,0 0 65,0 0-61,0 0-7,115-9-69,-36 9-53,0 0-53,-3 0-260</inkml:trace>
  <inkml:trace contextRef="#ctx0" brushRef="#br0" timeOffset="148913.5773">28562 2271 802,'0'0'295,"0"0"-278,0 0 49,0 0-3,0 0-50,-25 77 33,14-36 2,1-2-22,1-6-22,1-8 6,2-6-10,1-6-4,3-5 2,2-7-13,0-1-13,0 0 13,0-2 2,0-18 11,16-12 2,6-7-17,5-3 13,3 10 3,-3 11 2,-4 9 4,-6 7 11,-6 5 0,-7 0-9,1 4 7,2 16-10,1 14-1,-1 3 9,1 4 6,-4-4-11,0-7-7,-1-10-15,2-6-22,0-11-22,1-3-2,7-1 12,6-21 49,11-16-1,9-5 3,-2-2 18,-2 5 19,-4 11 5,-7 12 7,-8 7 37,-4 7-33,-6 3 1,0 0-12,5 3-26,9 21-3,7 12 2,3 13-5,-2 6-5,-2 3-7,-7 5-9,-4-7-44,-4-7-60,-8-9-38,-2-18-106,-1-11-538</inkml:trace>
  <inkml:trace contextRef="#ctx0" brushRef="#br0" timeOffset="149805.0614">24991 2612 786,'0'0'0,"0"0"-6,0 0 6,0 0 11,0 0 45,0 0-32,-28 28-5,28-25 22,0 0 6,0 2-4,0-1-19,0 1-2,7 0-1,10 3 6,12-1 10,20 2 28,28 3-36,28 0 12,28 1 1,34 5-18,24 1 17,24 0 19,25 5-27,17 0-20,25 2 2,6 3-1,2 3-9,-6 1-5,-14 0 0,-15-3 9,-16-4-2,-20-3 3,-22-5 4,-24-4 22,-28-2-22,-25-8 14,-22-1-8,-23 0 4,-15-3 1,-15 0 2,-11 0-3,-14 0-11,-7 0-5,-7 0-1,-3 0-6,-3 0-1,0 0-2,0 0 1,0 0-8,0 0-14,0 0-7,0 0-27,-2 0-38,-2 0-73,-9 0-23,-3 1-99,-4-1-268</inkml:trace>
  <inkml:trace contextRef="#ctx0" brushRef="#br0" timeOffset="152305.6574">21061 1445 467,'0'0'98,"0"0"-66,0 0 46,0 0 58,0 0-49,0 0-25,0 0-4,-15-4-3,15 4-15,0 0 27,0 0-5,0 0-15,0 0-23,0 0 14,0 0-6,0 0-11,0 0-5,0 0-6,15 0-3,11 0 6,16 0-5,13-3 3,4 1-5,-1 2-4,-9-2-1,-6 2-1,-8 0 1,-16 0-1,-7 0 0,-8 0 2,0 0 1,-4 0-2,0 0 0,0 0 7,0 0-3,0 0-3,0 0-2,0 0-3,0 0-10,0 0-24,0 0-44,3 0-28,10-3-97,2-6-203</inkml:trace>
  <inkml:trace contextRef="#ctx1" brushRef="#br0">29195 15032</inkml:trace>
  <inkml:trace contextRef="#ctx1" brushRef="#br0" timeOffset="652087.2452">33437 0</inkml:trace>
  <inkml:trace contextRef="#ctx1" brushRef="#br0" timeOffset="653424.8754">33412 273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89C1-0EFE-4511-8717-98AF82277CE5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97BE2-9CE7-4B53-B309-902369EF4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80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DB3FC7-399A-4257-8184-6E50452E8BB3}" type="slidenum">
              <a:rPr lang="en-US" sz="1200" b="0" i="0" baseline="0" smtClean="0"/>
              <a:pPr/>
              <a:t>1</a:t>
            </a:fld>
            <a:endParaRPr lang="en-US" sz="1200" b="0" i="0" baseline="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402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63A5-021F-4FC6-8B2B-55A1194A37A0}" type="datetime1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4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3-3E09-401A-B704-FBACB112088B}" type="datetime1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20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A09D-4B74-4BD8-B76F-36937E619006}" type="datetime1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7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3.</a:t>
            </a:r>
            <a:fld id="{909690AA-951E-4833-B972-DC8A888AD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2634-E8DB-45CA-A385-CF4F42B4AD1A}" type="datetime1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5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6F67-2E45-4625-A4C5-D7BCBC421F30}" type="datetime1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5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7D53-DB3E-41B7-A3AD-EC78A677AD6D}" type="datetime1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4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C75B-D5B6-444A-A16B-DB36A5BC42CF}" type="datetime1">
              <a:rPr lang="en-IN" smtClean="0"/>
              <a:t>24-09-2020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89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BEA2-82D7-46D2-BDEE-A949555033F2}" type="datetime1">
              <a:rPr lang="en-IN" smtClean="0"/>
              <a:t>24-09-2020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80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47C9-26FB-4016-A617-685E80DFAF90}" type="datetime1">
              <a:rPr lang="en-IN" smtClean="0"/>
              <a:t>24-09-2020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74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C0C9-19E3-4DC3-BC7A-B3C19F6D5CB7}" type="datetime1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0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6F8-5994-46B0-8714-B962CA2DE8A7}" type="datetime1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2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A39F-5DCB-4AE3-9617-49801FA4AB75}" type="datetime1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93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259237" y="1225659"/>
            <a:ext cx="89154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400" i="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Data Communications</a:t>
            </a:r>
          </a:p>
          <a:p>
            <a:pPr algn="ctr"/>
            <a:endParaRPr lang="en-US" sz="4400" i="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4400" i="0" baseline="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Lecture 24</a:t>
            </a:r>
            <a:endParaRPr lang="en-US" sz="4400" i="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telephone line has 4 KHz bandwidth. What is the maximum number </a:t>
            </a:r>
            <a:r>
              <a:rPr lang="en-IN" dirty="0" smtClean="0"/>
              <a:t>of bits </a:t>
            </a:r>
            <a:r>
              <a:rPr lang="en-IN" dirty="0"/>
              <a:t>we can send using each </a:t>
            </a:r>
            <a:r>
              <a:rPr lang="en-IN" dirty="0" smtClean="0"/>
              <a:t>of the </a:t>
            </a:r>
            <a:r>
              <a:rPr lang="en-IN" dirty="0"/>
              <a:t>following techniques? Let d = O.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a. ASK </a:t>
            </a:r>
          </a:p>
          <a:p>
            <a:pPr marL="0" indent="0">
              <a:buNone/>
            </a:pPr>
            <a:r>
              <a:rPr lang="en-IN" dirty="0" smtClean="0"/>
              <a:t>b</a:t>
            </a:r>
            <a:r>
              <a:rPr lang="en-IN" dirty="0"/>
              <a:t>. QPSK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</a:t>
            </a:r>
            <a:r>
              <a:rPr lang="en-IN" dirty="0"/>
              <a:t>. 16-QAM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d.64-QAM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054600" y="0"/>
              <a:ext cx="8983080" cy="5411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3440" y="-9360"/>
                <a:ext cx="9003600" cy="54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90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b="1" dirty="0" smtClean="0">
                <a:solidFill>
                  <a:schemeClr val="accent1"/>
                </a:solidFill>
              </a:rPr>
              <a:t>Review </a:t>
            </a:r>
            <a:r>
              <a:rPr lang="en-IN" sz="6000" b="1" dirty="0">
                <a:solidFill>
                  <a:schemeClr val="accent1"/>
                </a:solidFill>
              </a:rPr>
              <a:t>Questions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6400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9304" cy="2867472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Draw 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the constellation diagram for the following: </a:t>
            </a: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a. ASK, with peak amplitude values of 1 and 3 </a:t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b. BPSK, with a peak amplitude value of2 </a:t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c. QPSK, with a peak amplitude value of 3 </a:t>
            </a:r>
            <a:b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d. 8-QAM with two different peak amplitude values, I and 3, and four different phases.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89360" y="1341720"/>
              <a:ext cx="10409040" cy="2032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160" y="1334520"/>
                <a:ext cx="10424160" cy="204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73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Define constellation </a:t>
            </a: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diagram. 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constellation diagram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helps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us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to define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the amplitude and phase of a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signal element.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diagram is useful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when we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are dealing with multilevel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PSK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, or QAM. 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 constellation diagram,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 signal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element type is represented as a dot. The bit or combination of bits it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can carry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is often written next to it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.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diagram has two axes. The horizontal X axis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is related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to the in-phase carrier; the vertical Y axis is related to the quadrature carrier. </a:t>
            </a:r>
          </a:p>
        </p:txBody>
      </p:sp>
    </p:spTree>
    <p:extLst>
      <p:ext uri="{BB962C8B-B14F-4D97-AF65-F5344CB8AC3E}">
        <p14:creationId xmlns:p14="http://schemas.microsoft.com/office/powerpoint/2010/main" val="261500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051" t="26496" r="10737" b="16637"/>
          <a:stretch/>
        </p:blipFill>
        <p:spPr>
          <a:xfrm>
            <a:off x="1068946" y="1319472"/>
            <a:ext cx="9259910" cy="51746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5008" y="270456"/>
            <a:ext cx="88477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accent1">
                    <a:lumMod val="50000"/>
                  </a:schemeClr>
                </a:solidFill>
              </a:rPr>
              <a:t>a. ASK, with peak amplitude values of 1 and 3 </a:t>
            </a:r>
            <a:br>
              <a:rPr lang="en-IN" sz="1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b="1" dirty="0">
                <a:solidFill>
                  <a:schemeClr val="accent1">
                    <a:lumMod val="50000"/>
                  </a:schemeClr>
                </a:solidFill>
              </a:rPr>
              <a:t>b. BPSK, with a peak amplitude value </a:t>
            </a:r>
            <a:r>
              <a:rPr lang="en-IN" sz="1400" b="1" dirty="0" smtClean="0">
                <a:solidFill>
                  <a:schemeClr val="accent1">
                    <a:lumMod val="50000"/>
                  </a:schemeClr>
                </a:solidFill>
              </a:rPr>
              <a:t>of 2 </a:t>
            </a:r>
            <a:r>
              <a:rPr lang="en-IN" sz="14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sz="1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b="1" dirty="0">
                <a:solidFill>
                  <a:schemeClr val="accent1">
                    <a:lumMod val="50000"/>
                  </a:schemeClr>
                </a:solidFill>
              </a:rPr>
              <a:t>c. QPSK, with a peak amplitude value of 3 </a:t>
            </a:r>
            <a:br>
              <a:rPr lang="en-IN" sz="1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1400" b="1" dirty="0">
                <a:solidFill>
                  <a:schemeClr val="accent1">
                    <a:lumMod val="50000"/>
                  </a:schemeClr>
                </a:solidFill>
              </a:rPr>
              <a:t>d. 8-QAM with two different peak amplitude values, I and 3, and four different phases.</a:t>
            </a:r>
            <a:endParaRPr lang="en-IN" sz="1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611160" y="975240"/>
              <a:ext cx="1733040" cy="2833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3600" y="965160"/>
                <a:ext cx="1750680" cy="28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407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Draw the constellation diagram for the following cases. Find the peak amplitude value for each case and define the type </a:t>
            </a:r>
            <a:r>
              <a:rPr lang="en-IN" dirty="0" smtClean="0"/>
              <a:t>of modulation </a:t>
            </a:r>
            <a:r>
              <a:rPr lang="en-IN" dirty="0"/>
              <a:t>(ASK, FSK, PSK, or QAM). </a:t>
            </a:r>
            <a:r>
              <a:rPr lang="en-IN" dirty="0" smtClean="0"/>
              <a:t>The </a:t>
            </a:r>
            <a:r>
              <a:rPr lang="en-IN" dirty="0"/>
              <a:t>numbers in parentheses define the values </a:t>
            </a:r>
            <a:r>
              <a:rPr lang="en-IN" dirty="0" smtClean="0"/>
              <a:t>of I </a:t>
            </a:r>
            <a:r>
              <a:rPr lang="en-IN" dirty="0"/>
              <a:t>and Q respectively.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</a:t>
            </a:r>
            <a:r>
              <a:rPr lang="en-IN" dirty="0"/>
              <a:t>. Two points at (2, 0) and (3, 0).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b</a:t>
            </a:r>
            <a:r>
              <a:rPr lang="en-IN" dirty="0"/>
              <a:t>. Two points at (3, 0) and (-3, 0</a:t>
            </a:r>
            <a:r>
              <a:rPr lang="en-IN" dirty="0" smtClean="0"/>
              <a:t>).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c. Four points at (2, 2), (-2, 2), (-2, -2), and (2, -2</a:t>
            </a:r>
            <a:r>
              <a:rPr lang="en-IN" dirty="0" smtClean="0"/>
              <a:t>).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d. Two points at (0 , 2) and (0, -2).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13920" y="2566440"/>
              <a:ext cx="10335600" cy="3691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640" y="2559240"/>
                <a:ext cx="10356840" cy="37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89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853" t="21611" r="6678" b="16241"/>
          <a:stretch/>
        </p:blipFill>
        <p:spPr>
          <a:xfrm>
            <a:off x="1970468" y="1027906"/>
            <a:ext cx="7997781" cy="454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How many bits per baud can we send in each of the following cases if the signal constellation has one of the following number </a:t>
            </a:r>
            <a:r>
              <a:rPr lang="en-IN" dirty="0" smtClean="0"/>
              <a:t>of points</a:t>
            </a:r>
            <a:r>
              <a:rPr lang="en-IN" dirty="0"/>
              <a:t>?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a. 2 </a:t>
            </a:r>
          </a:p>
          <a:p>
            <a:pPr marL="0" indent="0">
              <a:buNone/>
            </a:pPr>
            <a:r>
              <a:rPr lang="en-IN" dirty="0" smtClean="0"/>
              <a:t>b</a:t>
            </a:r>
            <a:r>
              <a:rPr lang="en-IN" dirty="0"/>
              <a:t>. </a:t>
            </a:r>
            <a:r>
              <a:rPr lang="en-IN" dirty="0" smtClean="0"/>
              <a:t>4</a:t>
            </a:r>
          </a:p>
          <a:p>
            <a:pPr marL="0" indent="0">
              <a:buNone/>
            </a:pPr>
            <a:r>
              <a:rPr lang="en-IN" dirty="0" smtClean="0"/>
              <a:t>c</a:t>
            </a:r>
            <a:r>
              <a:rPr lang="en-IN" dirty="0"/>
              <a:t>. 16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d</a:t>
            </a:r>
            <a:r>
              <a:rPr lang="en-IN" dirty="0"/>
              <a:t>. 1024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56800" y="1291680"/>
              <a:ext cx="10223280" cy="5565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440" y="1278360"/>
                <a:ext cx="10244160" cy="55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920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What is the required bandwidth for the following cases </a:t>
            </a:r>
            <a:r>
              <a:rPr lang="en-IN" dirty="0" smtClean="0"/>
              <a:t>if we </a:t>
            </a:r>
            <a:r>
              <a:rPr lang="en-IN" dirty="0"/>
              <a:t>need to send 4000 bps? Let d = 1.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</a:t>
            </a:r>
            <a:r>
              <a:rPr lang="en-IN" dirty="0"/>
              <a:t>. ASK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b</a:t>
            </a:r>
            <a:r>
              <a:rPr lang="en-IN" dirty="0"/>
              <a:t>. FSK with </a:t>
            </a:r>
            <a:r>
              <a:rPr lang="en-IN" dirty="0" smtClean="0"/>
              <a:t>2df </a:t>
            </a:r>
            <a:r>
              <a:rPr lang="en-IN" dirty="0"/>
              <a:t>=4 </a:t>
            </a:r>
            <a:r>
              <a:rPr lang="en-IN" dirty="0" smtClean="0"/>
              <a:t>KHz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c. </a:t>
            </a:r>
            <a:r>
              <a:rPr lang="en-IN" dirty="0" smtClean="0"/>
              <a:t>QPSK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d. 16-QAM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10240" y="2129400"/>
              <a:ext cx="10309320" cy="3860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6280" y="2125440"/>
                <a:ext cx="10324800" cy="38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96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32203D684C3F41858C7B99892FCA1C" ma:contentTypeVersion="2" ma:contentTypeDescription="Create a new document." ma:contentTypeScope="" ma:versionID="ee06e7952b266261fec7c4fdcea54249">
  <xsd:schema xmlns:xsd="http://www.w3.org/2001/XMLSchema" xmlns:xs="http://www.w3.org/2001/XMLSchema" xmlns:p="http://schemas.microsoft.com/office/2006/metadata/properties" xmlns:ns2="f733c01e-f8de-4ab7-a358-11ee3ada8c63" targetNamespace="http://schemas.microsoft.com/office/2006/metadata/properties" ma:root="true" ma:fieldsID="08406ad73cdbc1ceb9146597cd1ce21b" ns2:_="">
    <xsd:import namespace="f733c01e-f8de-4ab7-a358-11ee3ada8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3c01e-f8de-4ab7-a358-11ee3ada8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E6DC8D-9B88-4A29-8D79-626182680353}"/>
</file>

<file path=customXml/itemProps2.xml><?xml version="1.0" encoding="utf-8"?>
<ds:datastoreItem xmlns:ds="http://schemas.openxmlformats.org/officeDocument/2006/customXml" ds:itemID="{41E5ED16-F0BC-4139-A8C7-360B808F704A}"/>
</file>

<file path=customXml/itemProps3.xml><?xml version="1.0" encoding="utf-8"?>
<ds:datastoreItem xmlns:ds="http://schemas.openxmlformats.org/officeDocument/2006/customXml" ds:itemID="{C3F2A1BA-0668-41DC-B8D9-26086D46CAAC}"/>
</file>

<file path=docProps/app.xml><?xml version="1.0" encoding="utf-8"?>
<Properties xmlns="http://schemas.openxmlformats.org/officeDocument/2006/extended-properties" xmlns:vt="http://schemas.openxmlformats.org/officeDocument/2006/docPropsVTypes">
  <TotalTime>5262</TotalTime>
  <Words>360</Words>
  <Application>Microsoft Office PowerPoint</Application>
  <PresentationFormat>Widescreen</PresentationFormat>
  <Paragraphs>31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      Draw the constellation diagram for the following:     a. ASK, with peak amplitude values of 1 and 3  b. BPSK, with a peak amplitude value of2  c. QPSK, with a peak amplitude value of 3  d. 8-QAM with two different peak amplitude values, I and 3, and four different phases.</vt:lpstr>
      <vt:lpstr>Define constellation diagram.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Reﬂection, diffraction and scattering of radio wave</dc:title>
  <dc:creator>Dr. Gulraj Ahmed [MU - Jaipur]</dc:creator>
  <cp:lastModifiedBy>Dr. Gulraj Ahmed [MU - Jaipur]</cp:lastModifiedBy>
  <cp:revision>141</cp:revision>
  <dcterms:created xsi:type="dcterms:W3CDTF">2018-03-08T03:55:03Z</dcterms:created>
  <dcterms:modified xsi:type="dcterms:W3CDTF">2020-09-24T09:55:02Z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0x0101002A32203D684C3F41858C7B99892FCA1C</vt:lpwstr>
  </property>
</Properties>
</file>