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6.xml" ContentType="application/vnd.openxmlformats-officedocument.presentationml.slide+xml"/>
  <Override PartName="/ppt/slideMasters/slideMaster2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notesMasters/notesMaster1.xml" ContentType="application/vnd.openxmlformats-officedocument.presentationml.notesMaster+xml"/>
  <Override PartName="/ppt/ink/ink2.xml" ContentType="application/inkml+xml"/>
  <Override PartName="/ppt/ink/ink5.xml" ContentType="application/inkml+xml"/>
  <Override PartName="/ppt/ink/ink3.xml" ContentType="application/inkml+xml"/>
  <Override PartName="/ppt/ink/ink4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9"/>
  </p:notesMasterIdLst>
  <p:sldIdLst>
    <p:sldId id="345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3" r:id="rId11"/>
    <p:sldId id="364" r:id="rId12"/>
    <p:sldId id="362" r:id="rId13"/>
    <p:sldId id="369" r:id="rId14"/>
    <p:sldId id="366" r:id="rId15"/>
    <p:sldId id="367" r:id="rId16"/>
    <p:sldId id="368" r:id="rId17"/>
    <p:sldId id="3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9T04:02:13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20295 3246 54,'0'0'76,"0"0"-2,0 0-46,0 0 3,0 0 30,0 0-25,0 0 6,41-67-4,-40 63 14,1 0-13,-2 2-1,0 1-37,0-1 65,0 2-33,0-1-30,0-1-3,0 1-1,-5 1 0,-12 0-2,-10 0-1,-11 7 3,-5 12-2,-6 5 1,-2 5 2,2 5 2,0 7 5,7 5-1,4 6-3,9 7-3,3 2 0,6 0 3,0-6-3,8-4 1,8-3-1,4-6-1,1-3 0,24-6 1,10-4 0,11-3-5,17-6-1,7-5-21,15-4-3,9-3-43,1-8-28,-2 0-101</inkml:trace>
  <inkml:trace contextRef="#ctx0" brushRef="#br0" timeOffset="1175.2584">21337 3403 179,'0'0'70,"0"0"1,0 0 10,0 0-1,0 0-32,0 0-2,15-48 8,-15 41-18,0 0-13,0-1-1,0 0-6,0 2-6,0 0-1,0-1-6,-9 2-2,0 0 7,-9 1-8,-2 1 0,-8 3 0,-12 0 0,-5 0 0,-9 12 0,-1 8 5,3 7-2,1 6 0,7 8 9,9 3-6,12-1-4,6-1-1,12-4 1,5-6-2,0-1 0,19-4 2,9-5-1,12-3 0,12-7 4,17-2-5,5-5-5,10-3-9,1-2-23,0 0-54,-1 0-28,-3-8-41,-9-8-128</inkml:trace>
  <inkml:trace contextRef="#ctx0" brushRef="#br0" timeOffset="2173.494">21928 3378 400,'0'0'108,"0"0"-13,0 0-9,0 0-19,0 0-36,0 0-31,-4-16-12,4 32 0,0 11 4,-1 13 7,-2 4 1,1 4 7,1-4-6,1-4 5,0-4-3,0-2 5,0-4-8,0-2 0,0-3 2,0-2 1,0-3-2,0 0 0,0-8 0,0-3 0,0-7-1,0 1 0,0-3 4,0 0 6,0 0 22,0-8 32,0-10-9,-2-9-47,1-4-7,-1-5 4,2 0-2,0-3-3,0 0 0,0-1 0,6-3 0,7 3 0,-2 0-4,3-1 4,0 8 0,0 5 0,2 7-3,-4 3 1,-2 6 0,1 3-1,-3-1 3,5 2-8,1 2 2,-1 0-8,6 3 11,1 0-3,-7 3-3,3 0-1,0 0-1,-7 4-1,-1 9-10,0 3 3,-1 4 7,0 2 2,-3 2 0,-4 0 6,0 1-16,0 1 1,-15-2-17,-9-2 30,-6-3-2,-4-6 3,0-6 5,-5-4-2,1-3 2,4 0 2,10 0 0,6 0 1,11-3 2,5 1 0,2-1-4,0 3 10,0 0 10,0 0-7,0 0-5,0 0 1,0 0-4,0 0-1,0 0-5,0 0-2,2 0-3,8 5 5,10 10 2,3 2 1,9 2 3,1 4 3,-4-3 1,3 4-10,-2-2 3,-4 1 0,-1 0-2,0 1 0,0-2-1,-1-4 1,-2-1-1,-2-4-3,-2-3-5,-3 0-8,2-5-30,4 0-38,5-5-86,7-3-185</inkml:trace>
  <inkml:trace contextRef="#ctx0" brushRef="#br0" timeOffset="2615.9533">22954 3400 276,'0'0'106,"0"0"-68,0 0 10,0 0-13,-88-45 7,59 40-32,0 5-6,-9 0 14,-2 0-10,-5 14 4,-1 9 7,-3 6-4,2 8-7,6 2 6,9 0 5,11 0-11,7-7-6,10 0 3,4-4-5,0-5 10,23 0-10,14-4 11,18-3 18,19-3-6,13-5-19,11-4-4,-4-4-24,0 0-46,-6-16-72,-8-9-100</inkml:trace>
  <inkml:trace contextRef="#ctx0" brushRef="#br0" timeOffset="3007.9948">23531 3154 521,'0'0'115,"0"0"-98,0 0-17,0 0-22,0 0 22,9 73 4,7-26 16,0 4 10,3 8-6,-5 3-2,-2-1-4,-3 0 1,-6-4-7,-3-6-6,-3-5-4,-22-2 2,-11-5-4,-9-2-4,-11-6 2,-15-7-11,-14-7-30,-13-10-43,-8-7-83,3-9-171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9T04:10:47.3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12074 7720 19,'0'0'49,"0"0"-26,0 0 24,0 0-35,0 0 6,0 0-10,0 0-8,0 0-3,0-5-9,0 5-27,0-4-57</inkml:trace>
  <inkml:trace contextRef="#ctx0" brushRef="#br0" timeOffset="2391.4211">10389 7840 63,'0'0'72,"0"0"-33,0 0 4,0 0 0,0 0 8,0 0-29,0 0-6,0 0-6,0-1-1,0 1-6,0 0 1,0 0 3,0 0-2,0 0 3,0 0 0,0 0-5,0 0-3,0 0 2,0 0-4,0 0-7,0 0-5,0 0-9,0 0-16,0 0-15,0 0-19,0 0-40</inkml:trace>
  <inkml:trace contextRef="#ctx0" brushRef="#br0" timeOffset="21831.3704">10517 7931 144,'0'0'60,"0"0"-19,0 0 9,0 0 34,0 0-11,0 0-3,0 0-7,0 0-7,-3-67 4,3 60-36,0 3-13,0 4-9,-3-3 2,3 3-4,0 0 0,0 0-3,0 0 1,0 0-3,0 0-10,0 0-1,0 0 4,0 0-7,0 3-3,0 8 19,0 2 0,0 9 2,0 2 1,0 6 2,0 3 0,0 1-3,0 0 2,3 2-1,0-2 3,6 2-1,-3 1-1,0-3-1,0-2 2,1-4-2,-1-6 0,-3-3 0,0-6 0,-2-6 0,2 2-2,1-9 2,-1 7 2,4-3-2,-4 0-4,6 2 3,3 0-2,9-2 1,4 1-3,5-4 3,6 1 2,3-2 6,3 0-5,3 0 1,4-3-1,4-4 1,-2-1 1,4 1-3,3 0 4,-3-3-11,-1 4 8,-6 3-1,-2-4 1,-6 6-1,-1-1 6,-3 2-6,-6 0 1,-2 0-1,-4 0 1,-8-1-1,-3 1 1,1 0 3,-5 0-4,3 0-4,6 0 4,-6 0 1,1 0 3,-4 0-4,-1 0 0,-5 0 0,0 0 1,-3 0 8,0 0 7,0 0 2,0 0 6,0 0-24,4 0-2,2 0-6,3 0 7,3 0 1,3 0-5,-3 0 4,-2-3 1,2 3 2,-1-3-2,2 3 0,-1-2 0,1 0 1,-2-1-1,-2 3 1,-2 0-1,-1 0 2,-3 0-4,1 0 2,1 0-2,3 0 0,-1 0-3,-4 0 1,0 0-5,0 0 0,-3 0-5,3 0-2,-3 0-11,3 0-9,0 7-17,-3 3-23,0 0 0,0 3-18,-9-3-1,3-4-42</inkml:trace>
  <inkml:trace contextRef="#ctx0" brushRef="#br0" timeOffset="22315.9851">11509 8235 363,'0'0'2,"0"0"10,0 0 0,0 0 25,0 0 11,0 0 6,-55-49-2,55 48-9,0 1-13,0 0-5,0 0 1,0 0-8,0 0-18,0 0-3,0 0-13,0 0 2,3 0-19,16 8 30,11 6 3,9 3 0,4 2 7,5-5-5,-2 1 0,-11-2 1,3-5-1,-8 2-1,-8-2 1,-4-1-2,-9 0 0,-6 0-3,-3 2-6,0 5-3,0 3 10,-16 6 4,-7 4-7,1-1 8,-2-4-3,6 5 0,1-7-4,7 6-7,-3-2-30,7-1-27,0-3-71,6-10-30</inkml:trace>
  <inkml:trace contextRef="#ctx0" brushRef="#br0" timeOffset="33932.4036">20804 1289 528,'0'0'114,"0"0"-59,0 0-4,0 0 28,0 0-9,0 0-17,0 0-20,-10-13-7,10 13 2,0 0-1,0 0 0,0 0 0,0 0-11,0 0-1,0 0-3,0 0-9,0 0-3,0 0-7,0 3 1,3 14-7,11 12 8,8 10 5,7 6 13,4-1-5,0-2-5,3-3 2,-4-2-2,3 2-2,-1-3-1,1 1 1,-6-4-1,0-1-2,-3-3-2,0-4-4,-5-4-10,-3-3-8,-6-2-25,-2-4 5,-4-1-23,2-5-37,-5-3-85,0-3-46,-2-8-129</inkml:trace>
  <inkml:trace contextRef="#ctx0" brushRef="#br0" timeOffset="34299.1601">21237 1332 360,'0'0'152,"0"0"-87,0 0-35,0 0 38,0 0 26,0 0-42,-27-31-12,27 31-29,0 0-4,0 0 3,0 1 1,-5 19-11,-6 13 0,-9 12 32,-12 8 30,-4 3-22,-5-1-5,2 1-10,2-3-4,4-4-5,5-2-12,2-3 7,1-5-10,1-5 0,2-6-1,4-3-3,0-1-15,8-7-36,0-5-28,10-7-65,0-5-135,19-30-155</inkml:trace>
  <inkml:trace contextRef="#ctx0" brushRef="#br0" timeOffset="35047.6422">21648 1252 277,'0'0'411,"0"0"-367,0 0-13,0 0 41,0 0-6,0 0-25,0 0-27,-23 15-7,8 21 0,-12 13 35,5 4-12,2 1-10,5-7-10,11 3 1,4 0-8,0-5-3,0-4-1,13-7 0,5-8-10,0-6 2,0-7 9,3-4-2,-1-4 6,2-5-4,0-2 0,5-22 0,-2-14 1,2-12 4,-5-9-4,-5 0 7,-11 4-4,-6 10 13,0 6 15,-14 2 5,-7 2-24,4 4-7,1 7-6,7 4 0,4 6-45,5 7-81,0-1-82,7 0-194</inkml:trace>
  <inkml:trace contextRef="#ctx0" brushRef="#br0" timeOffset="35852.202">22117 1124 336,'0'0'440,"0"0"-385,0 0-29,0 0 16,0 0-9,0 0-33,-12 33 3,12 15-3,-2 16 33,-2 9 5,-1-1-7,1-5 0,1-3 1,-1-6-9,2-5-7,-1-7-1,2-4-4,-1-6-5,2-8-5,0-9 4,0-5-4,0-7 2,0-5-3,0-2 0,0 0 8,0 0 18,-1-3 21,1-18-2,0-13-30,0-12-15,0-10 0,0-4 0,0 1-3,1 0-4,7 0-7,2 0 3,-1-3 4,2 6-1,0 1 0,0 9-1,3 9 2,2 4 3,0 6 2,-1 5-4,1 3 0,-2 7 0,-1 4-2,1 3-9,-5 3 2,-2 2 3,-1 0 2,-2 0-17,1 12-13,-2 10 13,-3 10 16,0 9 6,-11 7 4,-9 0 1,-7-2 3,6-3-2,-3-10-1,6-7 0,1-2 0,4-7 0,6 0 2,1-5 1,3 2-2,3-1-1,0 2-4,0 4-1,4 1 5,13 3 5,4-2 8,7 0 2,5 0 9,7-2-10,5-2 7,5-2-13,1-2-3,3-2-2,1-2-2,2-3-1,-3 2-6,1-2-4,-3 1-18,-7 0-30,-8 4-21,-11 1-77,-12 2-103,-14 2-182</inkml:trace>
  <inkml:trace contextRef="#ctx0" brushRef="#br0" timeOffset="43701.2404">23382 1539 536,'0'0'108,"0"0"-78,0 0 60,0 0-12,0 0-32,0 0-7,0 0-10,0 0-1,-9 0 6,7 0 2,2 0-5,-1 0 5,1 0-8,0 0-3,0 0 3,-2 0 4,2 0-4,0 0-7,0 0-4,0 0-4,0 0-1,0 0-9,0 0 1,0 0-4,0 0-2,0 0 0,11 0 2,11 0 0,15 0 4,15 0-1,10 0 2,5 0-4,-1 0 1,-7-1-1,-1-5-1,-7 0 2,-3 3 1,-7-3-1,-6 1-1,-5 2 1,-11 3-1,-4-3 0,-4 1 1,-10 2 3,1-3 9,-2 3 3,0-1 1,0-1-10,0 2 1,0 0-9,0 0-13,0 0-39,0 0-48,0 0-70,-8 4-91,-6 5-344</inkml:trace>
  <inkml:trace contextRef="#ctx0" brushRef="#br0" timeOffset="44344.6156">23497 2017 614,'0'0'216,"0"0"-187,0 0-20,0 0 53,0 0 0,0 0-17,-7 2-23,7-1-7,0-1-5,0 0 4,0 0 0,0 0-6,0 2-2,2-1-2,16-1 0,18 0 8,9 0 19,11 0-12,2 0-4,-3-3-1,-7-3-2,0-2-1,-3 2 0,1-2-4,0 1-1,-1 0-4,-5 2 2,-2-1-1,-4 2-2,-9 0 2,-2 1 3,-10 1-1,-6 1 4,-5 1 5,-2-2 4,0 2-2,0-1-1,0 1-6,0 0-5,0 0-4,0-2-7,0 1-32,0-7-34,-12-1-46,-11-7-88,-6-3-188</inkml:trace>
  <inkml:trace contextRef="#ctx0" brushRef="#br0" timeOffset="45099.1957">23779 1388 445,'0'0'183,"0"0"-92,0 0-5,0 0 5,0 0-47,0 0-14,4-22-5,-1 20-4,-2 1 1,-1-1-1,2 0 6,-2 2-6,0 0 4,0 0-2,0 0-3,0 0-3,0 0-6,0 0-1,0 0-3,0 0-3,0 0-3,1 0 1,-1 0-1,2 0-1,-1 0 0,2 0 0,5 0-2,5 4 2,7 9 2,6 2 4,4 6-3,3 5 5,3 3 5,2 5-7,-2 2-4,-1 3 2,-2 0-4,-2 5 0,-6 2 1,-1 9-1,-7-1 0,-4 4-1,-7-2-1,-3-1 0,-3-4 0,0 0 2,-3-4 0,-13-7 0,-3-2 1,-4-9 1,-9-2-2,0-5 1,-4-5 3,0-6-1,10-6 1,7-4-4,3-1-9,5 0-26,4-20-20,4-11-106,3-8-157</inkml:trace>
  <inkml:trace contextRef="#ctx0" brushRef="#br0" timeOffset="45816.8423">24172 1280 275,'0'0'117,"0"0"-33,0 0-6,0 0-18,0 0-26,0 0 2,0 0-8,0 0 2,5 0-7,2 4 21,4 6 0,1 1 6,4 3-14,2 3-4,1 3-1,4 2-2,0 5-2,0 2-13,2 4-2,2 2-8,-2 2 13,-1 0-6,-3-3 3,-3 1-10,-2-1-4,-5 4 5,-7 1-2,-2 6 7,-2-2 0,0-1 0,-8-1-6,-6-7 1,-2-3 0,0-4-4,0-4 3,1-5-3,1-4-2,1-6 0,4-1 0,5-4-12,-6-3-18,3 0-36,1-16-57,2-16-158</inkml:trace>
  <inkml:trace contextRef="#ctx0" brushRef="#br0" timeOffset="46467.455">24296 1249 34,'0'0'385,"0"0"-283,0 0-35,0 0 2,0 0 18,0 0-31,0 0-23,48-16-3,-33 16 8,6 0-8,5 0-5,7 0-7,3 5 4,4 3-5,-4 1 2,1 3-4,-2 1-11,-2 1 4,-1 2 2,0 4-1,1-3-2,-1 6-2,4-1 0,-2 5-2,-4-4-1,-5 0-2,-5-1 0,-5 0 0,-3-5 4,-5-5-1,-1 0 1,-1-7-2,-5 2 0,1-2-2,1-1 4,-1 2-4,2 1-4,3 2-25,6-1-45,4-2-36,5-3-114,-1-3-249</inkml:trace>
  <inkml:trace contextRef="#ctx0" brushRef="#br0" timeOffset="47193.5413">24359 1961 212,'0'0'422,"0"0"-368,0 0-39,0 0 47,0 0-11,0 0 3,15 42-8,-2-25-8,2-1-7,1-1-6,2-3-4,1 3 0,1-1-6,1-4-8,3 0 5,1-4 1,-1-3 9,4-3-5,1 0-4,4-2 3,1-13-6,3-4 7,-1-3-12,0-7 5,0-3 0,-4-2-4,0 0-1,-5 1 10,-7 1-1,-3 3-7,-1 0 5,-4 0 7,-2 2-2,-2-1-4,-4 3 20,0 2-8,0 0-17,-2 2-1,2 1-5,-3 6 0,1 2-2,-1 2 1,-1 2-1,0 4-5,0 1-8,0 1-14,0 2-18,0 0-19,0 0-30,0 0-47,0 0-78,0 0-324</inkml:trace>
  <inkml:trace contextRef="#ctx0" brushRef="#br0" timeOffset="47727.1107">25114 1652 515,'0'0'98,"0"0"-60,0 0 86,0 0-2,0 0-46,0 0-25,0 0-3,0 0-1,0 0-9,0 0-6,0 0-9,10 0-6,11-3-11,13-4-3,11-1-2,5-2 1,3 1-2,0 1 0,3-1 0,-7 1 5,-4 2-3,-4-2 1,-1-1-3,-1 4 3,-1-2 1,-2 3 6,-7 0-1,-2-1 1,-6 1-2,-3 0 4,-6 0-2,-2 0 2,-1 1-4,-3 0-8,-3 1 0,-1 1-4,-2 1-11,0 0-48,0 0-64,0-5-99,-17-6-399</inkml:trace>
  <inkml:trace contextRef="#ctx0" brushRef="#br0" timeOffset="49100.6703">23062 1085 572,'0'0'78,"0"0"-44,0 0 34,0 0-41,0 0-20,0 0-7,0 5 0,0 7 9,0 6 34,0 3 2,0 3 0,-4 2-3,-3 1-9,1-2-4,0 1-8,-2-2-2,-1-2-2,3-2-4,2-5-1,1-4-6,1-2-3,1-5 1,-1-2-2,2-2 0,-1 0 0,1 0 8,0 0 1,0 0 13,0-5 22,0-13 15,0-5-53,0-8-8,1 1 0,4 1-1,1 0-1,-3 3 1,1 1-3,2 6 3,-2 1 1,0 4-2,2 3 3,-6 3-2,1 0 1,1 4 0,-1 2 0,-1 2 4,0 0-4,0 0-5,0 0-1,2 0-5,-2 0-9,0 0 3,0 0-1,1 3 1,2 8 15,3 4 1,1 4 1,2 5 3,5-4 7,1 4 3,1 0 5,-1 1-16,0 0 3,0-3-2,0-2-2,-8-1-1,2-7 0,-3 4-4,1-4 4,-1 1-24,1-1-11,-7 2-56,3-1-36,-3-8-79,0-5-213</inkml:trace>
  <inkml:trace contextRef="#ctx0" brushRef="#br0" timeOffset="49315.6329">23015 1274 516,'0'0'111,"0"0"-108,0 0-3,0 0 9,0 0-9,98-3-5,-49 3-37,0-2-126,-2-1-239</inkml:trace>
  <inkml:trace contextRef="#ctx0" brushRef="#br0" timeOffset="50771.8055">22935 2034 870,'0'0'182,"0"0"-162,0 0 8,0 0 29,0 0-29,0 0-25,0-3-3,0 3-4,3 0-7,7 15 11,-3 2 8,5 5 5,-3-1 5,-2-1-13,0-1 2,-4-1 0,1 1 2,-3 0-4,1-1-2,-2-2-3,0-4 5,0 0-3,1 0-2,-1-6 0,0 2 1,0-3-1,0-1 0,0-2 0,0-1 0,0-1 0,0 0 2,0 0-2,0 0 2,0 0 5,0 0-2,0 0 3,0 0 3,0-3 2,0-6-4,0-5-7,-4-2-2,0-1 0,-4 0-3,2-2 5,0-1-4,0 0 1,-1-2 1,2 3 1,1-1-1,2 1-3,1 0 1,1 2 2,-3 5-1,3 0 1,0 2 0,0 0-1,0 1 1,0 1-3,0 3 2,0-2 0,0 4 1,0-1-2,0 1-3,0-1 5,6 1-1,1 1 1,3-1-2,4-1-2,2 3 2,1-1-1,0 2-4,0 0 6,-1 0 1,-4 0 0,0 0-3,-4 3-2,-2 4-2,0 3-1,-2 2 2,2 4 1,-5 1 1,-1 1-2,0-1-1,0 2 1,-7-1 2,-6-1-1,-3 0 0,-4-3 2,1-3 0,3-2 3,5-6-5,3 2 3,5-3 0,2-1-4,1-1-1,0 0 6,0 0 0,0 0 1,0 0-2,0 0-1,0 0 3,0 0-11,0 0 7,9 0-5,7 0 9,5 0 2,4 6 3,1 0 2,1 3-3,-7 3-2,0 0 3,-2 2-5,-6 2 0,-4-2 2,-2 1-2,-6 2 1,0-1 1,-11 3-1,-13-4 0,-12 0 0,-4-3 3,-4-6-1,-2-3 3,4-3-6,2 0-3,11-9-9,7-5-37,11-2-48,11-2-95,1-1-266</inkml:trace>
  <inkml:trace contextRef="#ctx0" brushRef="#br0" timeOffset="52589.8826">25598 1182 702,'0'0'101,"0"0"-58,0 0 39,0 0-21,0 0-35,0 0-10,-1 0-7,1 0 5,0 0 0,0 0 7,0 0 1,0 0 5,13 0 3,10-2-13,14-4 4,8-1 3,5-2-9,0 2-2,-3 0 1,-5 0-4,0 1-4,-7 1-4,-3 2 2,-4 0-4,-6 2 0,-7-1 1,-4 2-1,-5 0-1,-5 0 1,-1 0-3,0 0 0,0 0-5,0 0-7,0 0 3,0 0 1,0 0-5,-11 12 6,-2 3 10,-4 1 3,-1 4 0,0-3 0,-3 0-1,1 0 2,-3 2 3,-1-2-5,0-1 10,4-3-9,4-3 3,6-3-4,4-1-2,3-3 2,1-2 1,2-1-3,0 0 0,0 0 1,0 0 0,0 0 1,0 0 0,0 0-1,5 0-1,5 0 4,12 0 1,11 0 10,9 0 1,9-3-9,5-4 1,6-1-6,2 1 0,1 0-1,0 0-1,-9 2 2,-5 0-2,-11 0 1,-5 0 1,-10 2-2,-10 1 0,-9-2 0,-5 4 3,-1 0 2,0 0-1,0 0 3,0 0-2,0 0 4,0 0-4,0 0-3,0 0-2,0 0-2,0 0-8,0 0-12,0 0-38,-4 0-43,-8 2-102,-5-2-171</inkml:trace>
  <inkml:trace contextRef="#ctx0" brushRef="#br0" timeOffset="53771.8387">23409 3439 898,'0'0'95,"0"0"-72,0 0 62,0 0-17,0 0-25,0 0-22,-8 0-11,8 0 12,0 0-4,0 0 1,0 0 1,0 0-1,0 0-5,11-2-1,14-5-3,14-7 1,14-1 0,4 1-4,-3 1-5,-8 3 0,-10 1-2,-6 1 3,-6 2-2,-7 3-1,-6-1 0,-5 3-2,-6 1-1,0 0 0,0 0-3,0 0-2,0 0-6,0 0-1,0 0 2,-6 5-3,-8 12 12,-7 5 4,-2 1 3,-3 0-3,2 0 1,-3 1 2,-1-2 1,0 3-4,-4 1 0,1 1 0,1-2 0,7-2 2,-1 0 1,10-9-1,2-2-1,6-5-1,5-2 0,1-5-1,0 0-4,0 0 3,0 0 2,0 0 1,0 0-1,15 0 8,9 0-2,14-5 12,9-5-1,6 1-13,2-3 2,-5 1-4,-4 0 0,-3-1-2,-3 1 1,-5 1-1,-5 0 0,-7 0-5,-8 4-4,-5 0-6,-3 0-12,-3 1-8,1-3-41,2 1-57,5-1-85,0-4-216</inkml:trace>
  <inkml:trace contextRef="#ctx0" brushRef="#br0" timeOffset="54157.441">24175 3387 814,'0'0'108,"0"0"-92,0 0 50,0 0-6,0 0-33,0 0-13,0 0 0,118-20 4,-70 11-3,-2 1-5,-3 2 2,-5 0-4,-12 1-1,-5-1-6,-4 3 2,-4 0-3,-4 1-5,0 0-26,-3 2-32,0 0-37,-5 0-59,-1 0-113,-5 7-74</inkml:trace>
  <inkml:trace contextRef="#ctx0" brushRef="#br0" timeOffset="54403.7477">24220 3588 648,'0'0'217,"0"0"-205,0 0 30,0 0 32,0 0-22,0 0-30,13 1-1,16-6 17,11-4 1,5 0-20,5-2-11,3 1-5,3-1-3,0 0-24,2 0-26,-2-1-66,-2-3-88,-5-2-187</inkml:trace>
  <inkml:trace contextRef="#ctx0" brushRef="#br0" timeOffset="55060.4518">25042 3130 994,'0'0'49,"0"0"-49,0 0 46,0 0-40,0 0-6,0 0-8,12 38 8,4-7 22,-1 4 7,1 2-10,-2 1 2,-1 1-5,-4-3 3,-3-3-2,-1-3-4,-1-7-3,-4-6-3,1-6-5,-1-6 2,0-3-1,0-2-1,0 0 12,0 0 1,0 0 24,0-14 9,0-11-13,0-14-35,0-4-3,0 0-4,0-2 1,0 4 4,3 5 2,1 2-3,-3 1 3,1 2 1,-1 3 0,2 2 1,0 7-2,2 5 0,-2 3 1,1 6-1,-3 2 5,1 2-5,-1 1-1,1 0-1,1 0-5,3 6-12,6 11 6,6 8 13,2 4 8,2 1 2,0 1-1,0-3-9,-1 1 4,0-1-4,0-2 1,-3-4-1,-2-3 0,-1-4-3,-4-3-9,-2-2-16,-2-1-46,0-2-43,-1-7-67,-1 0-150</inkml:trace>
  <inkml:trace contextRef="#ctx0" brushRef="#br0" timeOffset="55285.2694">25221 3284 821,'0'0'188,"0"0"-183,0 0 9,0 0 11,0 0-25,0 0-67,79-42-40,-34 37-80,0-1-216</inkml:trace>
  <inkml:trace contextRef="#ctx0" brushRef="#br0" timeOffset="55596.4026">25598 3209 792,'0'0'150,"0"0"-143,0 0 54,0 0-14,0 0-46,0 0 0,127-24-1,-75 18 0,0-4-12,-5 3-11,-4-3-17,-3 0-19,-4 0-29,-2-4-39,-1-1-74,-10-4-176</inkml:trace>
  <inkml:trace contextRef="#ctx0" brushRef="#br0" timeOffset="55909.2422">25880 3017 857,'0'0'106,"0"0"-98,0 0 37,0 0-16,0 0-29,0 0 0,-4 79 17,4-48 7,5-3-8,0-1-7,-1-4 1,1-1-2,-2-3-4,-1-2 2,-1-3-1,-1 0-5,2-4-5,1-2-18,2-1-51,1-4-47,0-3-113,0-3-225</inkml:trace>
  <inkml:trace contextRef="#ctx0" brushRef="#br0" timeOffset="56591.1145">25715 2914 500,'0'0'172,"0"0"-171,0 0 43,0 0 18,0 0-36,84-58-14,-61 54-7,1 1 7,1 3 2,-1 0-2,0 0 11,-1 0 9,2 0-6,3 0 2,0 6 4,4 2-3,-1 2-4,0 2-8,2 3-4,1 2 0,-4 5-2,-4 1-3,-6 0-6,-3 4-2,-8-1 3,-5 3-3,-2 0 0,-2 3 0,0 0 3,-8 1 4,-8 0-7,-5 0 6,-4-3-1,-5 0-3,-3-5 7,-6-2-1,1-2-5,-4-3 2,-3-4-1,0-3 3,-1-3-5,1-5 6,-1-3-6,3 0 10,1-11 0,0-8-3,6-4-3,7-4 4,3-1-1,11-1 5,2-5 1,7-2-9,4-1-2,2-5 4,0 2-5,5 0-3,11 1-3,1 2-16,3 5-9,6 5-32,7 3-16,9 7-45,13 5-116,4 4-232</inkml:trace>
  <inkml:trace contextRef="#ctx0" brushRef="#br0" timeOffset="57596.6881">26523 2914 625,'0'0'271,"0"0"-235,0 0 23,0 0 23,0 0-33,0 0-38,-2 3-11,2 4-7,0 6 7,8 5 1,1 7 11,1 1 9,-2 5-5,-1-1-2,-1-3 0,-3 2-4,3-6 0,-3-1-1,1-5-8,-1-4 0,-1-2 0,0-4-2,-1-4 3,-1-1-5,2-2 3,-2 0-5,0 0 5,0 0 7,0 0 11,0-7 0,0-9-16,0-6-2,0-2-10,-7-3 3,0-2-2,-2 0-13,0-1 9,2-1 8,1 2 5,-3 0 1,6-2 2,0 3-3,1 2 0,2 2 0,-1 5 7,1 5-7,0 4 2,0 0 2,0 3 1,0 0-4,0 4-1,0-2 0,0 3 0,1-3-1,10 0-2,5 2-2,6-3 3,8 3-2,2 1 0,0 2 4,-2 0 1,-3 0-1,-9 0-4,-5 0 0,-7 0-6,-4 5-9,-2 2 0,0 3-3,0 2 14,-3 2 3,-12 3 3,3-1 2,2-2 1,1-3-1,4 0-9,5-3-1,0 2-5,2 1-3,16 3 6,5 2 11,6 1 1,-1-2 5,-2 2 0,-6 0 7,-7-2-7,-6 3 2,-7-5-2,0 3 3,-6-1 2,-14-1 11,-6-1 1,-4-4-3,-3-6-7,0-3-10,2 0-2,4-5-18,11-15-75,16-4-212</inkml:trace>
  <inkml:trace contextRef="#ctx0" brushRef="#br0" timeOffset="58504.1366">25914 3638 836,'0'0'85,"0"0"-79,0 0 29,0 0 7,0 0-30,0 0-11,8 61 24,-2-33 8,1 4-11,-1 3 17,0 2-18,0-1-1,0 2-3,0-1 0,0 2 0,-2-3-1,-1-2 2,0-4-8,-1-6 0,-1-3-7,1-4 4,-2-6-5,1-5 0,-1 0-1,0-5-1,0-1-7,0 0-12,0 0-13,0 0-17,0-9-13,0-12-69,-9-13-169,-1-4-187</inkml:trace>
  <inkml:trace contextRef="#ctx0" brushRef="#br0" timeOffset="58882.5182">26011 3587 228,'0'0'510,"0"0"-417,0 0-47,0 0 13,0 0-26,0 0-25,-36 45 19,11-17 26,0-3-24,3-5-3,6-5-7,3-5-7,7-3-4,3-5-1,2-2-5,1 0-1,0 0-1,0-7-9,0-9-1,9-4-26,1 4 29,-4 7 7,-3 6 4,-2 3 15,1 0-3,0 0-4,1 0-9,4 0 4,9 9-7,5 1 6,3 3 0,6 0-6,1-1-8,8 1-47,4-4-47,3-6-137</inkml:trace>
  <inkml:trace contextRef="#ctx0" brushRef="#br0" timeOffset="59599.7762">26419 4105 824,'0'0'87,"0"0"-52,0 0 51,0 0-31,0 0-33,0 0-12,0 0-10,80-29-1,-44 20 0,3-1-2,1 0 0,-6 2-20,-6 3-19,-8 1-10,-5 2-12,-6 2-61,-5 0-81,-4-3-152</inkml:trace>
  <inkml:trace contextRef="#ctx0" brushRef="#br0" timeOffset="59983.486">26481 4093 524,'0'0'168,"0"0"-106,0 0 37,0 0-28,0 0-47,0 0 11,-4 48 24,2-29-28,2 3 1,0 3 8,0 0-14,0 3-8,0-2 6,0 1-1,2 1-11,2-5 2,3 1 2,-1-4-2,4-4 1,-1-4-6,2-2-3,3-2-1,2-3 5,8-3-7,3-2 4,9 0-7,-1-2-3,1-14-18,-3-3-14,-5 0-38,-4-2-33,-7 4-14,-8 2-49,-9-1-88,0 2-293</inkml:trace>
  <inkml:trace contextRef="#ctx0" brushRef="#br0" timeOffset="60227.9991">26532 4246 565,'0'0'294,"0"0"-273,0 0 41,0 0 2,0 0-57,0 0-6,66-8-2,-29 4 1,3 0-4,-4 1-13,-3 2-49,0-1-44,-5-1-85,-4-2-212</inkml:trace>
  <inkml:trace contextRef="#ctx0" brushRef="#br0" timeOffset="60678.3299">26882 4102 789,'0'0'97,"0"0"-58,0 0 38,0 0-33,0 0-36,0 0-6,44 35 18,-11-14 25,4 3-13,1 1-12,-2 2 2,-3-3-12,-5 0-5,-5-7-5,-5-3-2,-4-2-13,-1-1-20,-3-5-44,-1-2-34,-2-4-76,-5 0-155</inkml:trace>
  <inkml:trace contextRef="#ctx0" brushRef="#br0" timeOffset="60924.3656">27134 4092 793,'0'0'201,"0"0"-198,0 0 25,0 0 21,0 0-23,0 0 7,-56 88-13,45-59-9,0-3-6,3 2-2,2-5-3,0-1-6,0-2-31,5-3-65,1-6-71,0-11-233</inkml:trace>
  <inkml:trace contextRef="#ctx0" brushRef="#br0" timeOffset="61105.7946">27354 4204 453,'0'0'500,"0"0"-500,0 0 3,0 0-7,100-67-38,-59 51-152,1 2-304</inkml:trace>
  <inkml:trace contextRef="#ctx0" brushRef="#br0" timeOffset="61434.9485">27737 4016 675,'0'0'350,"0"0"-322,0 0 38,-88-7 9,75 14-52,5 8-23,4 8-6,4 2-2,0 2-14,19 1-15,5-6 6,3-3 1,0-6 6,-7-6 9,-4-5 6,-6-2 8,-4 0 1,-2 0 11,-1-12 18,2-10-15,-2-4-2,1-4-1,-2-3-11,1-3-9,3 1-36,3 2-109,5 2-381</inkml:trace>
  <inkml:trace contextRef="#ctx0" brushRef="#br0" timeOffset="62011.651">28104 3889 839,'0'0'127,"0"0"-115,0 0 43,0 0 2,-25 90-12,25-57-20,0-3-1,0-1-4,1-1-3,4-7-5,-1-4-6,-1-8-4,0-2 2,-3-3 1,0-4-4,0 0 3,0 0 8,0 0 5,0-1 24,0-15 2,-6-7-28,-3-9-15,0-6-2,-3-1-3,5-2-4,2 0 0,4 4 7,1 1-5,0 5-4,0 6 7,3 5 3,7 3-4,5 4-6,2 4 4,7 1 7,-1 5-5,1 3-4,-3 0 3,-3 10-13,-6 12-12,-5 10 2,-7 4 15,-5 3 12,-17-2-1,-3-5 0,3-4-2,7-4 5,6-8 0,9-5 0,0 0-3,13-5-1,23 2 4,19-2 32,8-3-5,1-3-25,-10 0 0,-11 0-2,-10 0-13,-8 0-41,-6 0-38,-9-6-64,-10-5-186</inkml:trace>
  <inkml:trace contextRef="#ctx0" brushRef="#br0" timeOffset="63273.4399">26744 4793 979,'0'0'128,"0"0"-122,0 0 29,0 0 26,0 0-32,0 0-12,111 54 10,-63-20 8,4-1-11,-1 2 1,-4-6-21,-6-1-2,-7-2-2,-4-7-5,-7-2-15,-2-6-29,-5-3-41,-1-7-29,-3-1-62,-3-13-147</inkml:trace>
  <inkml:trace contextRef="#ctx0" brushRef="#br0" timeOffset="63517.6092">27175 4751 643,'0'0'289,"0"0"-219,0 0 33,0 0-23,0 0-41,0 0-24,-33 15-14,18 16 1,-6 6 28,-1 6 8,5-4-17,1-5-12,2-1-3,3-4-6,0 1-6,-1-1-20,0 1-56,2-2-61,4-8-145,6-11-371</inkml:trace>
  <inkml:trace contextRef="#ctx0" brushRef="#br0" timeOffset="64131.775">27553 4800 1087,'0'0'0,"0"0"2,0 0-2,0 0 32,0 0-18,2 84 20,4-45-20,2-3-7,-1-2-6,3-4 7,-4-5 0,-1-9-5,-2-7-2,-3-7 0,0-2 4,0 0 6,0 0 9,0-9 20,0-15-7,-6-9-33,-5-6-7,-3-3 5,1 0 2,2 3-5,2 2 5,6 4 2,3-2 4,0 5-6,1 1-8,15 5 1,6 5 3,4 6-9,3 4 3,-1 7 1,-4 2 5,-4 0-10,-6 8-20,-5 11-6,-6 12 0,-3 2 9,0-1 10,-15 1 6,-6-9 2,6-7 8,1-6 5,6-1 1,3-6-1,5 1-1,0 0 0,0 2-7,3 5 2,14 3 6,10 2 12,6 0 5,7 0 3,5 0-8,4-5-7,0-4-5,2-2-2,-1-4-44,0-2-103,-4 0-259</inkml:trace>
  <inkml:trace contextRef="#ctx0" brushRef="#br0" timeOffset="64429.1329">28099 4576 884,'0'0'90,"0"0"-90,0 0-11,0 0 8,0 0 4,78 83-1,-53-25 1,-5 5 5,-8-5-3,-5-2-1,-4-8 2,-3-4-4,0-7-3,0-6-10,-7-3-17,-10-9-37,-4-11-111,-4-8-309</inkml:trace>
  <inkml:trace contextRef="#ctx0" brushRef="#br0" timeOffset="65018.6566">27349 4814 282,'0'0'591,"0"0"-539,0 0-37,0 0 67,-65 77-18,51-49-35,10-2-24,4-2-5,0-7 0,0 0-1,13-7 1,2-3-2,3-2 2,-1-5 6,-3 0-4,-2 0 1,-4-16 3,-3-9 8,-5-6-6,0-5-4,-1 3 10,-12-1-4,1 5-6,-1 1-4,9 1-6,4 2-70,14 1-150</inkml:trace>
  <inkml:trace contextRef="#ctx0" brushRef="#br0" timeOffset="65395.1942">26433 4691 9,'0'0'960,"0"0"-920,-77 75-25,40-24 70,4 7-26,10 4-28,13 4-17,10 1-7,4-3-2,29-5-5,19-7-8,19-11 0,15-13-10,8-13-24,6-15-42,1 0-56,-7-24-189</inkml:trace>
  <inkml:trace contextRef="#ctx0" brushRef="#br0" timeOffset="65903.83">26198 4037 474,'0'0'278,"0"0"-267,-81 84 54,41-32 20,1 5-26,6 5-5,9 1-24,17-4-13,7 2-17,20-8 0,30-4-1,23-6 1,21-12-5,17-14-22,12-9-30,3-8-93,-1-14-178</inkml:trace>
  <inkml:trace contextRef="#ctx0" brushRef="#br0" timeOffset="66331.7169">28927 3453 738,'0'0'6,"0"115"43,0-38 24,-3 3-22,2-3-23,-4-1-15,-3-6-13,-6-4 4,-7-6-4,-9-10-34,-8-8-90,-8-17-202</inkml:trace>
  <inkml:trace contextRef="#ctx0" brushRef="#br0" timeOffset="87876.8854">25542 6104 317,'0'0'177,"0"0"-61,0 0-25,0 0-9,0 0-11,0 0-26,0 0-1,0 0 6,50-37-1,-48 37-8,-1-4-1,-1 3-6,0-1-1,0 1-1,0-2 1,0 3-11,0 0-8,0-3-9,0 0-1,0-1 1,-3 3-3,-6-1-3,-4-2 1,-4 1 0,-3 3 0,-3 0 1,-1 0 6,-1 0-2,0 6 2,-1 7-1,1 4-2,-3 4 3,2 6 0,4 4-3,5 4-2,10 6 3,7-2-4,0 2 0,18-2 1,7-6-2,8-3 0,6-6-4,3-4-2,4-11 5,-4-2-9,-1-7-4,1 0-1,-9-16 4,-6-5 10,-9-8 2,-8-2 2,-10-5 1,0-3 0,-22 0-4,-11-1 10,-5 4-9,-5 3-1,4 7-3,8 6 3,6 7 0,10 5-4,6 3-25,8 5-50,1 0-46,0 0-80,11 0-276</inkml:trace>
  <inkml:trace contextRef="#ctx0" brushRef="#br0" timeOffset="88512.5986">25944 6257 677,'0'0'92,"0"0"-27,0 0 47,0 0-25,0 0-30,0 0-24,-12 1 7,12-1 9,0 0 0,0 0-16,0 3-7,0-3-7,3 0-6,17 0-3,12 0 4,13 0-4,6-3-5,3-3-5,-5 0-1,-7-2 0,-7 2-6,-6-1-7,-10 2-28,-7 2-16,-6 2-38,-6 0-24,0-2-48,-3-2-124</inkml:trace>
  <inkml:trace contextRef="#ctx0" brushRef="#br0" timeOffset="88835.3244">26047 6092 631,'0'0'341,"0"0"-295,0 0 26,0 0 48,0 0-48,0 0-62,-10-6-10,10 24 0,0 9 7,3 8 21,4 3-4,-1 4 5,0 0-15,0-3 10,-3 0-8,0-6-6,0 0-6,-2-4-3,-1-4-1,0-3 0,0-4-29,0-2-41,0-4-59,0-5-84,0-7-133</inkml:trace>
  <inkml:trace contextRef="#ctx0" brushRef="#br0" timeOffset="89172.9516">26611 6096 703,'0'0'42,"0"0"-14,0 0 91,-90-6-39,67 6-14,2 0-19,4 6-16,4 1 1,5-3-9,4-1-11,2-2-6,2-1-4,0 0-2,0 0 0,0 0-19,0 0-31,0 0-24,5-7 0,1-4-113,-5 0-86</inkml:trace>
  <inkml:trace contextRef="#ctx0" brushRef="#br0" timeOffset="89835.0184">25837 6079 325,'0'0'390,"0"0"-351,0 0 0,0 0 51,82-43-20,-49 36-41,-1 2-1,4 2 3,0 2-2,1 1 0,-1 0 1,-2 0-7,2 4-13,0 11-3,0 5 5,1 7 1,-6 3-2,-4 5 0,-7 5 1,-6 1 2,-4 4 0,-7-1-6,-3 1-5,0 0 0,-5 3 0,-14-2 2,-8-2-2,-4-3-1,-7-3 0,-5-4-2,-8-6 2,-2-7 0,-5-5 2,-2-13-5,0-3 2,5-9 5,3-18-1,10-10 11,9-2 13,15-12-2,11-8-14,7-7-2,7-4-9,20 2 6,7 5-8,4 8-2,1 9 2,2 5-4,1 7-2,2 5-12,0 5-28,2 7-29,-1 9-30,2 5-55,1 3-128,2 0-334</inkml:trace>
  <inkml:trace contextRef="#ctx0" brushRef="#br0" timeOffset="90289.7696">26815 6188 531,'0'0'386,"0"0"-342,0 0 42,-113 3 51,76 21-36,2 3-51,6 8-12,12-2-12,11 1-16,6 1-7,15-1-1,21 2-2,10-9-5,8-7-9,0-8-6,-2-9-4,-5-3-4,-8-3 8,-11-16 20,-12-11 1,-13-9 28,-3-11 6,-25-3-4,-13 2 5,-3 3-3,3 9-17,6 8-14,13 8-2,16 8-52,8 4-72,39 7-192,20 1-492</inkml:trace>
  <inkml:trace contextRef="#ctx0" brushRef="#br0" timeOffset="90545.5702">27209 6188 946,'0'0'101,"0"0"-96,0 0 65,0 0 37,0 0-75,0 0-32,18 0 3,18 0-3,16-6 1,9 3-1,3-5-1,2 3-13,0 0-15,-5 1-21,-6-1-20,-9 5-45,-13 0-76,-17 0-220</inkml:trace>
  <inkml:trace contextRef="#ctx0" brushRef="#br0" timeOffset="90769.7824">27181 6486 511,'0'0'497,"0"0"-458,0 0-2,0 0 63,0 0-40,0 0-39,61 6-4,6-6-13,6-3-4,3-3-9,-1-1-41,2 2-35,-2-4-75,-3 4-149,-3-7-258</inkml:trace>
  <inkml:trace contextRef="#ctx0" brushRef="#br0" timeOffset="91121.28">28248 6204 931,'0'0'130,"0"0"-28,0 0 60,0 0-58,0 0-56,0 0-29,-96 11-18,72 15 7,6 8 0,10-2-8,8 5 4,9-3-9,21-3-2,11-1-2,9-10-10,2-8-5,-2-11 0,-4-1 5,-9-2 6,-7-18 13,-9-10 4,-12-6 14,-9-7 13,-2-5-9,-23 4 10,-12 2-7,-9 3-22,-8 6-3,-6 7-59,3 10-52,7 10-74,12 6-130</inkml:trace>
  <inkml:trace contextRef="#ctx0" brushRef="#br0" timeOffset="94083.9855">25835 7086 242,'0'0'294,"0"0"-212,0 0 14,0 0-22,0 0-16,0 0-13,0 0-4,-40-58-14,37 51-2,-4 0 17,-2 4-20,-2-4 10,-4 0-13,-3 1 2,-7 2-3,-5 4 11,-4 0-5,-5 4-5,3 16 0,2 3 0,4 7 0,8-1-5,11 5-10,10-1 2,1-1-6,16 0 0,15-3-1,8-7-2,9-3-1,3-11-4,1-8 7,-3 0-3,-3-11-8,-8-12 5,-10 0 2,-9-6 5,-11 0 6,-8-2 2,0-2-6,-2 3 5,-10 5-7,-1 4-2,6 5-26,7 3-69,0 4-86,12 0-335</inkml:trace>
  <inkml:trace contextRef="#ctx0" brushRef="#br0" timeOffset="94305.333">26141 7089 796,'0'0'110,"0"0"-103,0 0 40,0 0-9,0 0-38,0 0-1,96-27-5,-49 19-5,0-1-17,-3 2-17,-5 0-41,-6-1-101,-9-2-170</inkml:trace>
  <inkml:trace contextRef="#ctx0" brushRef="#br0" timeOffset="94584.5348">26210 6936 853,'0'0'126,"0"0"-66,0 0 24,0 0-44,0 0-37,0 0 14,-5 88 50,5-51-23,2-2-13,8-2-12,-1-3-11,-1-4-6,-2-1-2,-2-6-12,-1 1-50,-3-4-67,0-6-33,0-7-86,0-3-283</inkml:trace>
  <inkml:trace contextRef="#ctx0" brushRef="#br0" timeOffset="95046.4395">25995 6902 128,'0'0'483,"0"0"-393,0 0 5,0 0-31,0 0-44,0 0-17,110-53 0,-62 49 4,0 4 1,1 0 1,-3 0 11,-1 4-1,-2 16-4,0 6 1,-1 12 1,-3 6 3,-8 3 8,-5 1 0,-12 0-8,-11-5-15,-3-2 2,-14 0-3,-21-4-1,-11-4 2,-9-1 1,-6-9-6,-1-10 9,6-2 7,2-11-11,4 0 7,6-11-5,8-18 3,8-6 2,7-9-4,11-2-4,5 0 1,5 0-5,0 1 0,12 4-6,15 1-23,7 4-42,14 8-88,6 5-220</inkml:trace>
  <inkml:trace contextRef="#ctx0" brushRef="#br0" timeOffset="95311.5661">26796 6965 700,'0'0'283,"0"0"-263,0 0 4,0 0 51,0 82 12,0-41-13,0 0-31,9 7-11,7-4-17,1 0-8,0-4-4,-1-3-2,-3-5-1,-3-8 0,-4-8-18,-1-2-47,-1-9-67,2-5-49,-3 0-158</inkml:trace>
  <inkml:trace contextRef="#ctx0" brushRef="#br0" timeOffset="96451.2279">27319 7126 587,'0'0'128,"0"0"-64,0 0 35,0 0-27,0 0-38,0 0-2,-3-6 3,3 6 3,0 0-8,0 0-6,0 0-3,0 0-3,8 0 0,16 0 6,13 0 15,12 0-5,8 0-19,5 0-9,1 0-2,-3 0-3,-5 0 1,-9 0-2,-5 0 0,-7 0-10,-12-5 2,-5 3-11,-10 1-22,-5-1-12,-2 2-9,0 0-57,-15 0-77,-18 0-277</inkml:trace>
  <inkml:trace contextRef="#ctx0" brushRef="#br0" timeOffset="96729.5415">27443 7349 531,'0'0'331,"0"0"-301,0 0-3,0 0 68,0 0-22,0 0-43,84 1 10,-28-1-11,4-3-18,-6-1-1,-6 0-6,-11 0-4,-7 1 4,-11-1-4,-7 4 0,-3-3-15,-6 3-8,1-1-28,-1-1-66,0-1-62,0-3-247</inkml:trace>
  <inkml:trace contextRef="#ctx0" brushRef="#br0" timeOffset="97424.2698">28223 7028 930,'0'0'136,"0"0"-60,0 0 73,0 0-40,0 0-41,0 0-29,-3-17-10,3 17-10,0 0-14,0 10-5,0 14 0,9 12 7,9 6 27,-1 0-6,0 0-21,-2-1-6,0-1 4,-3-3-3,-3-2 0,0-4-2,-4-5-3,-4-7-26,1-2-30,-2-4-56,0-5-32,0-4-48,0-4-43,0-8-271</inkml:trace>
  <inkml:trace contextRef="#ctx0" brushRef="#br0" timeOffset="98546.2191">26020 7715 719,'0'0'106,"0"0"-22,0 0 38,0 0-21,0 0-37,0 0-13,0-13-11,0 13-12,0 0-17,0 5-11,0 12 1,13 8 12,3 7 18,1 4-11,-1 3 0,-2-3 0,-2 0-4,-1-3-9,1-3-6,-5-3 3,-1-5-4,-1-1 0,0-1-14,-2-4-25,0-2-49,-3-1-53,3-4-42,3-9-112,8 0-342</inkml:trace>
  <inkml:trace contextRef="#ctx0" brushRef="#br0" timeOffset="98774.4388">26325 7943 746,'0'0'150,"0"0"-126,0 0 49,0 0-8,0 0-42,0 0-23,29-4 0,13 1 3,9 0-2,3-2-1,-1 2-16,-5-3-49,-6 2-59,-13-5-81,-10 2-100</inkml:trace>
  <inkml:trace contextRef="#ctx0" brushRef="#br0" timeOffset="99052.5566">26457 7790 706,'0'0'147,"0"0"-83,0 0 44,0 0-29,0 0-53,0 0-25,-1 30 15,2-3 62,5 3-31,0-2-10,0-5-15,-1 1-11,-1-4 2,0-3-7,1 0-6,-4-8-4,1 1-1,1-4-57,-1-5-71,-2 2-32,0-3-116,0-3-191</inkml:trace>
  <inkml:trace contextRef="#ctx0" brushRef="#br0" timeOffset="99503.6547">26229 7729 213,'0'0'574,"0"0"-537,0 0-33,0 0 45,82-58 4,-37 52-32,7 5 10,2 1 1,1 0-6,0 0 5,0 14-6,-3 6-1,-5 3-7,-6 10-5,-9 1 2,-8 5-5,-11 1-7,-10 1 6,-3 3 8,-9-5-3,-21 1 0,-7-10-2,-14-1 0,-4-2 0,-1-11-5,-2-9 5,6-4 6,3-3 5,3-12 1,3-15-5,3-7-6,5-4-6,10-3-1,6 0 4,10-1-6,7 4-3,2 1 0,2 4 0,17 7-22,7 4-38,9 5-43,10 3-41,7 8-128,6 1-321</inkml:trace>
  <inkml:trace contextRef="#ctx0" brushRef="#br0" timeOffset="99899.8994">27066 7764 901,'0'0'88,"0"0"-13,-85 46 69,56-20-60,10 5-61,13 4-15,6-1 2,8 2-10,20-8 0,6-3 0,3-8-1,-4-8-8,-3-9-5,-2 0 9,-2-6-4,-5-14 7,-3-7 2,-8-7 6,-5-5-3,-5-1 2,0 1-2,-6 3 6,-11 7-9,2 2-2,5 5-29,4 5-67,6 2-70,9 5-235</inkml:trace>
  <inkml:trace contextRef="#ctx0" brushRef="#br0" timeOffset="100162.9548">27572 7813 783,'0'0'107,"0"0"-107,0 0 97,0 0-5,0 0-46,0 0-6,91 0 7,-30-6-9,10-1-24,1 3-14,-3-2-7,-8 6-29,-14 0-36,-12 0-73,-16 0-46,-19 0-124</inkml:trace>
  <inkml:trace contextRef="#ctx0" brushRef="#br0" timeOffset="100372.5851">27631 8032 732,'0'0'164,"0"0"-133,0 0 64,0 0 14,0 0-47,0 0-19,104 5-2,-38-5-29,0-5-12,0-2-9,-2-3-59,-3 1-64,-1-6-147,-7-1-355</inkml:trace>
  <inkml:trace contextRef="#ctx0" brushRef="#br0" timeOffset="101401.8006">28472 7766 483,'0'0'463,"0"0"-361,0 0-19,0 0 25,0 0-70,0 0-37,0 58 6,0-17 56,0 2-28,2-1-7,9-3-9,-1-6-5,0-4-6,-1-2-6,0-5-2,-5-5-10,0-5-52,-4-3-69,0-7-94,-2-2-155</inkml:trace>
  <inkml:trace contextRef="#ctx0" brushRef="#br0" timeOffset="112553.8485">26541 8751 568,'0'0'240,"0"0"-128,0 0 0,0 0-7,0 0-33,0 0-12,0 0-10,12-12-8,-12 12-12,0 0 6,0 0-6,0 0-9,0 0 2,0 0-11,0 0-2,0 0-9,0 15 0,1 9 0,4 12 7,1 7 9,0 1-7,1 2 1,-3-3-9,1-4 2,-2-3-2,2-2-1,-2-5 1,-2-9-2,2-3-5,-3-5-9,0-4-27,0-5-36,0-1-49,0-2-43,0-6-16,0-21-275</inkml:trace>
  <inkml:trace contextRef="#ctx0" brushRef="#br0" timeOffset="113308.081">26908 8940 247,'0'0'255,"0"0"-221,0 0 18,0 0 42,0 0-19,0 0-46,-2 0-7,2 0 6,0 0 15,0 0 2,0 0-2,0 0 3,0 0 9,0 0 5,0 0-5,0 0 12,0 0-19,0 0-11,2 0-14,22 0-16,22 0-3,22 0 4,16-1-4,4-2-2,-4 0-2,-10 1 0,-8-2 2,-14-1-2,-15 0 1,-10 2 5,-13 2 3,-10-2 4,-4-1 7,0 1-6,0 3-14,0-6-3,-10 0-38,-11-5-71,-9-2-62,-4-1-64,-1-1-238</inkml:trace>
  <inkml:trace contextRef="#ctx0" brushRef="#br0" timeOffset="113654.0275">27208 8699 635,'0'0'286,"0"0"-241,0 0 27,0 0 44,0 0-38,0 0-63,0 16-12,0 13 11,10 9 34,-1 4-11,-2 0-12,-2-2-3,-2 3 2,0-6-9,0-4-9,0-6 0,-2-8-6,1-5-3,-2-6-28,0-6-48,0-2-46,0 0-6,0-4-21,0-22-208</inkml:trace>
  <inkml:trace contextRef="#ctx0" brushRef="#br0" timeOffset="115120.1423">27039 8690 467,'0'0'160,"0"0"-55,0 0 3,0 0-31,0 0-38,94-44-9,-66 38 0,2-2 2,0 5 2,3 0-2,3-1-7,-1 2 10,3 2-5,-3-5 6,-2 5-9,-3 0-5,0 0-1,-2 0-11,2 8-1,4 1 2,2 8 1,0-1 4,1 5-5,-2 0-3,0 1 0,-5 5-1,0-1-2,-6 3 0,-2 2-1,-5 1 0,-8 0-2,-6 4 3,-3 3 5,-5-3-10,-19 3 11,-8-3-7,-9 0 3,-6-7 1,-7 2-5,-3-4 2,-1-5-2,-7-5 0,-3-5 1,-5-7-3,0-5 4,6 0-4,10-17 0,12-2 7,9-12 2,10-1 3,5-9-2,9-8-5,5-1 3,7-1 0,0-3 0,10 1-6,8 4-1,7 2-2,4 1-1,2 7-9,5 2-12,2 3-25,1 5-35,0 8-15,0 6-57,1 5-44,-3 3-101,-2 4-269</inkml:trace>
  <inkml:trace contextRef="#ctx0" brushRef="#br0" timeOffset="116945.4559">28255 8557 725,'0'0'192,"0"0"-149,0 0 35,0 0 39,0 0-31,0 0-30,0-31-14,0 31 0,0 0-3,0 0-1,0 0-10,0 0-1,0 0-9,0 0-11,0 10-7,0 14-8,3 12 8,0 14 18,0 5 3,-2-5-18,-1 0 3,2-4-2,2 0-1,2-6 1,0-4-3,-3-5 0,0-9-1,-3-2 0,1-9-9,-1-5-16,0-3-7,0-3-21,0 0-7,2 0-21,4-6-30,2-14-20,-1-8-201</inkml:trace>
  <inkml:trace contextRef="#ctx0" brushRef="#br0" timeOffset="117621.2518">28699 8665 739,'0'0'213,"0"0"-185,0 0 45,0 0 46,0 0-31,0 0-45,13 0-9,17 0-3,15 0 12,13 0-9,5 0-6,-5 0-15,-3 0-3,-6 0 2,-10-2-6,-7-1-3,-10-1 3,-10 4-6,-7 0-21,-4-4-35,-1 4-51,0 0-65,-11 0-89,-18 0-359</inkml:trace>
  <inkml:trace contextRef="#ctx0" brushRef="#br0" timeOffset="117852.512">28807 8903 831,'0'0'202,"0"0"-175,0 0 69,0 0 61,0 0-60,81-10-59,-18 0-22,7 1-12,2-2 0,-2 3-4,-6-1-8,-6-1-45,-3 0-45,-7 0-57,-3-1-34,-8-3-190</inkml:trace>
  <inkml:trace contextRef="#ctx0" brushRef="#br0" timeOffset="118782.1941">29803 8531 377,'0'0'298,"0"0"-212,0 0 26,0 0 20,0 0-25,0 0-24,-5-15 0,5 15-18,0 0-3,-1 0-17,-1 0-22,-3 0-16,-7 18-7,-5 9 0,-2 8 20,2 5 6,7 0-21,5-1 1,5-3-4,0 1 1,9-4-1,9-4 1,3-5-3,6-4-1,3-8-4,6-5 1,7-7 1,-1 0-5,2-12-1,-3-15 6,-2-9 2,-4-8 0,-8-6 1,-8 1 0,-12 3 1,-7 6 1,-7 2 7,-21 3-6,-8-1-3,-8 4-3,-4 5-5,2 6-29,5 8-36,4 8-20,6 5-65,-1 0-44,1 8-102,3 4-220</inkml:trace>
  <inkml:trace contextRef="#ctx0" brushRef="#br0" timeOffset="139271.1116">12386 8890 153,'0'0'61,"0"0"-26,0 0-7,0 0 33,0 0-16,0 0 33,0 0-43,0-18 8,0 18-7,0 0 0,0-3-5,0 3-14,0 0-9,0-2-6,0 2-1,0 0 1,0 0 3,0 0 3,0 0 10,0 0-4,0 0 0,0 0-5,0 0-5,0 0-4,0 0-2,0 0-1,0 0-5,0 0-7,0 0 2,0 2 12,6 6 1,0-1 1,2 3 2,0-1-3,0 2 0,-2 2 0,1-4 1,-1 4 1,0-3-4,-3-5 3,0 0-2,-2-2 1,1-3 0,-1 0 0,-1 0 4,0 0-1,0 0 7,0 0 6,0 0 5,0 0 7,0 0-16,0 0 0,8-6-4,1-10-8,0-2-3,7 0 3,4-2 0,-1 3-5,2 1 1,0 2-2,-4 2 5,0 1 0,-5 3 1,-6 3 0,-6 2 0,3 3-1,-3 0 3,0 0 0,0 0-1,0 0-1,0 0-1,0 0-3,0 0 0,0 0-43,4 0-51,10 0-32,-5 0-44,-3 0-119</inkml:trace>
  <inkml:trace contextRef="#ctx0" brushRef="#br0" timeOffset="156740.0869">13425 8756 222,'0'0'77,"0"0"-4,0 0-43,0 0 30,0 0-33,0 0 9,0 0 19,0 0-26,2-15-13,-2 15-6,0 0 6,0 0 5,0 0 9,0 0-6,1 0-3,-1 0-1,0 0-6,0 0-1,0 0 3,0 0-8,0 0 0,0 0-7,0 0 1,0 0-2,0 0 0,0 0-1,0 0-1,0 0 0,0 0-4,0 0 1,0 0 2,0 0 3,0 0-10,0 0 2,0 0-3,0 5 3,2 0 7,-1 2 0,4 6-1,1-2 2,0 1 0,-3-2 3,3-3-3,-6 0 0,3-4 0,1-3-3,-4 3 3,0-3 0,0 0 2,0 0-2,0 0 1,0 0 3,0 0-2,0 0 1,0 0 4,0 0-4,0 0-1,1 0 3,-1 0-3,0 0 3,0 0 3,5 0 8,6-10-9,5-5 0,6-6-7,7-1 0,-2 1-5,-2-2 4,5 4-2,-5-1-1,2 3 1,-8 4 0,1 0 3,-8 6 0,-5 4-2,-6-2 2,-1 5 0,0 0 0,0 0 2,0 0-2,0 0 0,0 0-5,0 0-13,0 0-18,0 0-50,5 0-48,2 7 4,7-6-9</inkml:trace>
  <inkml:trace contextRef="#ctx0" brushRef="#br0" timeOffset="161821.3196">14039 8782 157,'0'0'99,"0"0"-66,0 0 15,0 0-9,0 0-11,0 0 13,0 0-16,-3-24-1,3 24-13,0 0 11,0 0 5,0 0-14,0 0-4,0 0-5,0 0 5,0 0 3,0 0 10,0 0-6,0 0 2,0 0-6,0 0-4,0 0-5,0 0-2,0 0-1,0 0 0,0 0-2,0 0 1,0 0 0,0 0-7,0 0 5,0 3-3,0 4 6,0 3 0,0 0 0,-4 1 0,4-3 0,0-1-1,0 0 1,0 0 1,0-2 2,0 0-2,0 3-1,0-4 0,0 3 1,0-4 0,0 1-1,0-2 0,0-2-2,0 0 2,0 0 1,0 0 1,0 0 1,0 0 6,0 0 6,0 0 9,0 0-3,0 0-2,7-9-1,3-4-6,2 0-11,-2-3 1,4 2-1,-5 1-2,4 0 2,-4 3-1,-3 2 3,-1 2-3,-2 4-6,4 1-6,2-3-19,0 1-23,4 3-20,1 0-64,-4 0-87</inkml:trace>
  <inkml:trace contextRef="#ctx0" brushRef="#br0" timeOffset="233967.4557">12544 8901 23,'0'0'52,"0"0"5,0 0-36,0 0 2,0 0 5,0 0-7,0 0-2,7-44 13,-7 44-1,0 0-19,0 0-3,0-2-1,0-1 6,0-2-5,0 4 13,0-2 7,0 2-5,0-3-2,0 2 2,0-1-1,0 1-4,0 2-7,0-3-6,0 3-2,-3-2 3,0 1 0,2 0-4,-2-2-2,3 3 9,0 0 3,0 0-13,0 0 10,0 0 11,0 0-6,0-3 19,0 3-7,0-2-7,0 2-1,-3 0-14,3 0-4,0 0 0,0 0 1,0 0-2,0 0 1,0 0 3,0 0-4,0 0-1,0 0-6,0 0 6,0 0-1,0 0-9,0 0 11,7 0 0,7 0 2,-2 0 12,1 0-13,-3 0 0,6 0 3,-3 0-1,0 2-3,4 1 1,-2 1-1,2-1 0,6 0 0,-1 1 1,4-3 2,0 1-3,3 0 0,-2 0-3,-2-1 7,-1 0-6,-6 1 2,-2-1 0,-2 2-5,-1-1 0,0 1 4,4-1 1,-2-2-2,-3 3 2,6-2 0,-2 1-1,0-1 1,7-1-1,3 2 2,6-2-2,1 0 1,-2 0 0,2 0 0,0 0 1,-3 0 1,1 0-2,2 0 6,0 0 0,2 0-4,4 0 4,0-5-4,0 1-3,1 2 2,-1-6 0,-7 5 3,0-1-2,-2-1 1,-2-2 9,-1 0-11,-2 4 2,-2-1-3,2 1 1,-1 0 1,3 0-2,-2-1 1,-2 4 2,3-2-3,3-3 0,-6 2-2,3 0 4,-4 3-2,1-1 0,-3-1 0,0-1 0,-2 3 0,-1 0 0,6 0 1,-4 0-2,7 0 1,4 0 0,-2 0 2,5 0-2,3 0-1,-4 0 0,3 0 2,-5 0-1,-2 3 0,-1-1-3,0-2 1,-5 0 2,-4 1 0,3-1 3,-4 0-2,2 0-1,0 0-4,8 0 4,-2 0 5,5 0-4,-1 0-1,0 0-1,-3 0 1,-3 0 1,3 0-1,-7 0-5,1 0 5,-4 0-3,-1 0 8,0 0-10,-6 0 5,0 0 0,-1 0 0,-3 0 2,1 0 2,2 0-4,-2 0-1,4 3 1,-1-3 0,-2 0 0,2 3 0,-1-3 0,-5 0 0,0 0 1,-3 0 0,0 0 0,0 0-1,0 0 0,0 3 0,3-1-3,-3 0-3,3 4-1,0-2 7,4 3-2,-6 1 0,2 1-3,-1 0 5,-2 4-1,1-3-1,-1 6 1,2-2 2,-1 3 1,-1 2 2,2 1-3,-1-1-1,1-1 0,-1-1 0,3-2 0,-1 2 0,0 0 1,1-1 0,-1-1-1,0-1 0,0 3 0,0-4 0,0 3 0,-3-6 0,3 1 1,-2-2 5,1 2-10,-2 2 4,1-3 0,1 2 0,-1 0 5,2 0-5,-2 1-5,1-4 4,-1-2 1,-1 0 1,2 3-1,-1-4 0,3-2 2,-4 6-2,3-4 0,0 2-4,0 1 4,0-6-1,0 4-5,-3-3 2,3-4 4,-3 3-1,0-3-1,0 3 2,0-1 4,0 0-4,0 1-6,0-3 3,0 0-2,0 0 5,0 0-1,0 0 0,0 0 1,0 0 0,0 0-1,0 0-2,0 0 3,-3 4-1,-6-2 1,-4 1 0,0 2 6,3-2-6,-6-1-7,0 5 7,-1-2 2,-5 0 1,5-2-3,-5 3 1,2-3 1,1 0-2,-5-1 2,6 0 2,-3-1-2,5-1 4,1 0-6,0 3 3,3-3-7,0 0 11,-5 3-9,1-2 2,-3 1 0,-2 1 0,6 2-1,-1-2 0,3 0-5,2 0 6,-1 0 2,-5 4-2,4-4 0,-3 1 0,4-1 1,-2 1 0,1-1-2,1 0 0,-5-3 1,4 3-2,-3 0 2,0-2 0,-1 3 0,-1-4 0,-2 3-3,6-3 3,-1 0 1,-3 2-1,6 1 1,-8-2-2,4-1 2,-3 3-1,2 0 0,1-1 0,-7 1 0,7-3 1,-6 2-2,-1 1 2,7-2 2,-4 1 0,7-1-3,0 2-2,1-3-2,-5 0 4,4 0-1,0 0 1,-6 0 7,2 0-6,0 0-1,-2 0 1,4 0-1,-6 0-1,2 2 1,-1 0 0,1-1 1,-3 1-1,-1 1 0,1 0 2,-2-1 0,2 0-2,-1 0 0,1-2 4,-2 0-1,2 0 0,-1 0 3,-2 0-4,4 0-1,-4 0 1,-2 0-2,-3 0 0,2 0 0,-5 0-1,1 0 1,3 0 0,2 0 0,3 0 4,-3 0-5,3 0 1,-1 0 0,2 0 1,4 0 1,0 0-2,-2 0 0,6 0 1,-2 0-1,7 0 1,-2 0-2,-4 3 1,3-1 0,-1 0 0,-4-2-6,0 0 6,-1 0 3,0 3-1,2-3-2,-1 0 1,-3 0 0,2 0 5,3 0 0,2 0-4,-1 0-1,-2 0 0,4 0-1,-3 0 0,-3 0 0,2 0 0,-5 0-2,-1 0 1,-2 0 1,1 0 0,5 0 3,-1 0-3,1-3 0,-1 3 1,4 0-1,0-2 2,-1-3 0,4 3-2,1 2 0,-2-3 5,4 3-5,-2-1 2,3-2-2,2 3 0,-1 0-3,2 0 3,0 0 0,-1 0 1,1 0-1,-3 0 0,-1-3 2,2 3-2,2 0 5,3-2-1,3 2 7,-3 0-5,3 0 5,0-1-4,0 1 4,0 0 1,0-2 3,0 2-5,0 0-6,0 0 0,0 0 4,0 0-3,0 0-4,0 0 3,0 0 7,0 0-11,0-2 4,0 2 1,0 0 10,0 0-3,0 0-7,0-3 12,0 2-7,0-2 0,0-2-10,0 2 7,0-2-4,0 2-1,0 0-2,0 0 1,-3-4 3,3 3-3,-3-2 2,3-1 1,-3 4-4,3-1 5,0 2-4,0-1-1,0-2-1,0 1 1,0-1 4,0-3-4,0 5 0,0-6 5,0 1-5,0-1 0,0-1 2,0 3 4,0 0-5,0-2-1,0 5-2,0-1 2,0-2 1,0 3-1,0-6 3,0 4-6,0-3 2,0-2 0,0 1 1,0 0 0,0 3 1,0 2-1,0-2 1,0-1-1,0 2 2,3-2-1,-3-1 2,0 1-6,0-3 3,3 2-1,-3-5 1,3 3-2,0-5 2,0 4 6,0 1-6,-2-2-6,1 3 6,-1 0 1,1 1-1,-1-1-2,2 0 2,-3 0 0,1 0 0,-1 3-1,4-2 1,-4 1-1,3-1 1,0-1 0,0 3 0,0-2 0,0 2 0,0 1 0,-3-1-2,3 3 1,1-1-1,-1-3-1,0 5 1,-2-1-1,1-1 0,-1 0 3,1 2-2,-1-1 1,1-1-2,-1 1 0,3 0 0,-4 0-1,0-1-2,3 0-2,-3 0 0,3 1-12,1 1-13,-1-1-20,6 4-41,3 0-40,3 0-106</inkml:trace>
  <inkml:trace contextRef="#ctx0" brushRef="#br0" timeOffset="250508.5897">10162 9544 124,'0'0'76,"0"0"-71,0 0-4,0 0 23,0 0 12,0 0-16,0 0 9,0 0-5,0 0 1,0 0 19,0 0 7,0 0-19,0 0-15,0 0 1,0 0 1,0 0-1,0 0-9,0 0-4,0 0 3,0 0-8,0 0 0,0 0 0,0 0-3,0 0 0,0 0-2,0 0-7,0 0 9,3 0 2,0 7-4,3-1 5,0 1 0,4 2 0,0-1 0,7 4-4,-2-4 4,3 1 0,3 2-1,-2-3 0,2-1 2,-3-3 0,-3-1 4,0 2-5,-2-4 0,-4-1-1,2 0 1,2 0 0,-1 0 0,2-3-1,2-3 0,0 0-3,1 1 4,-4-3 0,2 1 0,-4-3 4,2 3-4,-4-3 5,4 4 5,-3-4 0,7 0 0,-5-1-8,7-4-1,-2 3 0,2-3 1,-2 2 2,-1 2-3,-1-1 2,0-4 0,3 2-3,-5 0 5,1 4 5,2-3-10,-4 0 9,1 3-5,1 0-3,-1-2 2,-1 2-1,2-1 3,-1 2-1,2-2-2,-1 2 5,5 1-7,0-1 0,-1-2 0,0 2 0,-2 0 1,1-1 0,2 0 0,2 1 0,0 1 0,-4-1 8,-1 2-7,-3 3-2,-1-2 0,3-1 0,3 4 0,-2-3-1,1 2 0,-1-3 2,-3 7-2,4-6-1,-5 6 2,1-3 2,4 2-2,-1 1 0,-3 0 1,7 0-5,-1 0 3,-2 0 1,2 0 0,-1 0-3,0 0 4,1 0-1,-4 0 1,3 0-1,0 0 0,0 0 1,0 0-1,1 1 0,5 5 0,-5-5 2,4 1 3,-3-2-3,0 3-1,-2 1-1,-2-3 0,4 2-1,-4-3 2,5 0-3,-3 3 2,-2-1-1,1-2 2,-4 1-1,-4-1 0,2 0 1,-1 0-1,2 0 0,-3 0 1,1 0 1,1 0-1,-2 0 0,4 0-1,-1 0 0,6 0-1,0 0 1,3 0 1,1-1 5,-2-1-11,2-1 7,-5 3-2,2-1 0,0-1 0,-1-3 2,0 2-4,-5 3 5,-3-2 0,3-2-1,-3 1 0,-1 3 6,-2-3-7,-2 1 4,1-1-1,-3 3 5,0 0-3,3-3 3,0 1-6,3-2-1,4 1 3,4-2-5,2 2 0,-1 0 0,0-3 0,1 2 2,-2-2-2,-7 5 1,-1-2-1,-3 0 0,-3 1 1,0 0 5,3 1-3,-3 1 5,0-2-1,0 2 0,3-3 3,-3 3-7,0 0 0,-3 0 5,0 0-8,3 0 3,-3 0-1,0 0-1,4 0 0,-4 0 0,4 0-1,4-2 0,6 0 2,5-1-2,2 1 0,4-3 0,-2 3 1,5-4-1,-4 3 0,-5 2 4,-7-2-3,-4 0-1,-5 3 1,-3 0 3,0 0 1,0 0-3,0 0 2,0 0-4,0 0-2,0 0-12,-3 0-8,-7 0-25,3 0-45,-3 0-30,7 0-27,0 3-27</inkml:trace>
  <inkml:trace contextRef="#ctx0" brushRef="#br0" timeOffset="251122.8768">12177 9010 22,'0'0'78,"0"0"-71,0 0 48,0 0 0,0 0 15,0 0 9,-6-7-4,6 7-17,0 0 9,-3 0-15,3-1-15,0 1-4,0 0 1,0 0-16,0 0 0,0 0-11,0 0-7,0 0-7,0 0-1,0 0 5,3 0 2,4 0 1,10 0 3,1 0 6,6 0-6,-2 0 1,2 0-2,0 1-2,0 2 0,-2 1 0,-1-2 0,-6 1 0,-6-1 0,-2-2 0,-6 0-7,-1 0-6,0 0 4,0 0 9,0 2-9,-1 4-1,-15 5 2,-8 2 6,3 3-3,-3-2 0,5 3-8,4-4-2,-2 2-20,4 1 8,0 4-28,-1 2-27,1 0-40,-2-3-44</inkml:trace>
  <inkml:trace contextRef="#ctx0" brushRef="#br0" timeOffset="273052.3984">13111 10594 61,'0'0'78,"0"0"-36,0 0 14,0 0 24,0 0 11,0 0-4,0 0 0,0 0-20,0-2-5,0 2-10,0-2-17,0 2-4,0 0-17,3 0-4,-3 0-9,0 0 8,0 0-7,0 0 1,0 0-3,0 0 3,0 0-3,0 0-2,0 0-1,0 0-1,0 7-3,3 5 6,0-3 1,0 7 0,0-3 1,1-3-1,-1 1 0,0-2 0,0 0-1,1-2 2,2 1-2,-3-5 1,1 0-1,0 0-5,-1-3 2,-3 0 1,3 0 3,-3 0 2,0 0 0,3 0 9,-3 0-9,3 0 5,3 0-3,3-3 2,9-6 2,1-2 0,-1-2-2,3-1-3,-1 2 5,-1-2 2,3 1-8,-1 1 1,-6-3-1,2 6-1,-1-1-1,-6 3 0,-1 1 0,-3 2 1,-2 1-1,-1 3 0,-1-4-2,-2 4 2,0 0-7,0 0-12,0 0-2,0 0-9,0 0-23,0 0-14,0 0-11,0 0-17,0 0-147,0 7-31</inkml:trace>
  <inkml:trace contextRef="#ctx0" brushRef="#br0" timeOffset="290907.0404">13045 10718 261,'0'0'31,"0"0"-28,0 0 10,0 0 37,0 0 26,0 0-16,0 0-23,0 0-3,-10-5-16,10 2 2,0 3-7,0 0-12,0 0-2,0 0 0,0 0 1,0 0 1,0 0 1,0 0 11,0 0-3,0 0 7,0 0-9,0 0 0,0 0-7,0 0-1,0 0-3,0 0-4,0 0 4,0 0 0,0 0 2,0 0-2,0 0-1,0 4 3,0 6 0,0 1 2,4 1-1,-1 5 1,0-2 1,0 2-2,-3 3 2,4 0-1,1 5 0,-1-1-1,4 0 0,-5-2 0,3 5 0,0 0 1,-3 3 3,0-1-3,3 1 0,1 0 1,1-2 3,-5-4-3,3-4-2,-3-3 11,0 0 7,1 2 13,-4-2-9,3 5-10,-3-1-7,3-2-4,0 3 2,0-5-6,1 0 5,-1-1-2,0-2 1,5 2-1,-5-4-1,0 0-2,0-2-4,0 0-1,0-3-15,0-1 7,0-2 2,-3-2 3,3 5 4,0-4 1,-2 0-3,3 1-9,-1-1-4,0-3-6,0 0-15,4 0-10,-4 0 7,3-3-20,1-11-93</inkml:trace>
  <inkml:trace contextRef="#ctx0" brushRef="#br0" timeOffset="342598.4699">13642 12536 16,'0'0'14,"0"0"-14</inkml:trace>
  <inkml:trace contextRef="#ctx0" brushRef="#br0" timeOffset="345187.0086">13642 12536 16,'0'0'90,"0"-32"-40,0 25-18,-3 4 23,3-4 30,-3 1-57,3 0-16,0-2-12,-3 2-4,3 3-2,0-4 6,0 6 0,0-5 0,0 3 0,-3 0 1,3-1 3,0 1 7,0 0 5,0 3-4,0-3-10,0 3-2,0 0 2,0-3-2,0 3 0,0 0 4,0-5-1,0 2-3,0 0 1,0 0-1,0 0 0,3 0-1,3-2 1,5 0 0,5-2 1,-3 0 2,2 1-3,-1 0 3,2-2-2,3 4 0,1-2-1,5-1 0,-1 2 0,2-2 1,3 4 0,-7-1-1,1-2 0,-1 5 2,-1-2 1,1 1-4,4 2 1,0-5 0,3 5 0,1 0-1,-4 0 1,0 0-4,-4 0 4,-2 0-1,2 0 0,2 0 1,-5 0 0,4 0 0,2 0 1,-1 0-1,5 0 1,6 0-3,-2 0 3,0 0-2,-1 0 1,0 0 0,-2 0-6,-2 0 6,2 0 2,-1 0-2,3 0 0,1 0-7,-4 0 7,1 0-1,5 0 1,-2 0-3,1 0 6,3 0-6,2 0 3,0-3 0,0 0 0,-3 0 1,0 3-1,-1-3 0,-5 3 1,-2-4 5,-4 1-5,-5 2 13,4-2-8,2 0-1,8 0 3,3 3-4,3-4 6,2 1-10,1 3 0,1 0 0,-3 0-1,1 0 2,-1 0 0,-4 0-1,-7 0 0,0 0 2,-2 0 2,-2 0 2,7 0 8,-4 0-14,3 0-1,1 0 0,-1 0 1,-1 0 0,0 0 0,-2 0 1,-1 0 0,-1 3 1,0 1-1,-2-4-1,-3 6 1,3-2 2,-5 3-3,1-1 0,2 0 0,-3 1-4,2 0 4,-6 0 0,4-1 0,-2 3 0,-4-2 0,0 0-1,1 4-4,-2-2-3,-2 1 3,0 6 0,3 0-5,-1 5 6,-2 1-3,2-1 6,0 2-6,0 1 5,-6-5-5,1 1 6,-1-1-6,-3-5 6,-3-2 1,0-2-6,0 2 6,0 0 0,0 1 1,-5 4-2,-6 3 1,-1-1-5,-6 1 5,3-3 3,-1 2-3,0-3 0,-1 1 2,-2 0-3,-1 0 6,1-1-8,2-3 3,1 0 0,1-2-1,-2-2 2,4 1-3,-6 2 2,-1 2 0,1 0 3,-4 0-1,0 2-2,-1-3 0,3 0 0,-5-3 0,9-3 0,-3-1 2,4 1-1,4-4 11,-1 1 0,-1-1-11,1 2 2,1-1-3,3-1 2,-8 1-1,1 2 1,-10 4 2,0 1-8,-1 1-3,2-1-4,-2 2 6,1-4 5,4-1-3,-5-3 3,-1-1 1,1-1-1,2-3 3,-2 3 16,6-1-16,-3 1-3,2 2-6,1-1-4,6-1 0,-5 2 3,4 0 1,0-1 4,-5 1 1,3 0-9,-2-2 2,4 3 5,-6-5 3,-1 1-1,4 1 0,-7 1 0,0-3 2,2-1 3,-2 3-4,7-1 0,-3 2-5,1-1 4,3 1-8,0-1-2,-1 0-2,1 0-2,-6-2 12,-2-1 2,0 0-3,-4 0 5,2 0-1,1 0 3,3 0-3,-3 0 11,3 0 12,2-1-4,4 1-12,-3-3-7,5 3 0,-3 0 0,2 0 0,-5 0-4,2 0 4,-2 0 6,-2 0-1,3-3 20,-3 0-6,2-1-12,-1 1 7,4 3-7,1-1-7,3 1 0,-1 0-1,0 0-4,2 0 9,-4-3-4,-3 1 0,-4-1 2,-5-2-1,0 0 2,2 1 0,-2 1-3,8 3-3,-1-3-1,7 3 3,0 0-4,5 0 5,-1-2 4,-1-3-2,-3 2 3,3-1-2,-6-1 9,2-3-2,4 5-3,-7-1-7,7 2-5,0-1-2,1 3-2,1-5 0,-1 2 5,2 0 4,-3 0 0,-4-4 1,-2 3-2,-1-1-2,-5-3 3,-1 2 0,0-5 1,0 5 2,4-3 1,-2-2-1,5 5-3,-2-4 0,6 3 0,-1 0 0,2 0-1,2-1 1,-1-2 0,-3 3 1,3 0 1,0-2 8,3 2-2,1 0-6,1 1 2,2 2 2,3 0 7,-4-4-10,1 0 9,3-1 7,-6-1-18,1-5 2,1 3-2,1-1 5,-3-1-5,-1-2 4,1-1 5,-4 4-10,5-3 0,2 2-5,0-2 3,0 2 0,3-1 1,3-4 0,-3-6 0,3 0 0,0-2-10,0 0 10,0 5-4,6 1 3,-3 11-10,-3 0 8,3 1-22,0 2 10,0 0 0,0 1-5,0-5-3,2 3 17,4-2-3,4-2-27,3 3-14,2-4-17,6 1 0,-5 1-46</inkml:trace>
  <inkml:trace contextRef="#ctx0" brushRef="#br0" timeOffset="413523.5474">17040 14182 204,'0'0'15,"0"0"-15,0 0-2,0 0 2,0 0 24,0 0 35,0 0 10,0 0-44,3-23-11,-3 20-14,0 3-1,-6 0-50,-8 0-102</inkml:trace>
  <inkml:trace contextRef="#ctx0" brushRef="#br0" timeOffset="416337.5846">16631 14234 359,'0'0'0,"0"0"-15,0 0-3,0 0 16,0 0 2,0 0 13,73-49 10,-61 43-1,-3-2-10,0 3 24,2-2-19,2-1-2,3 2-12,0 0-3,4-1 2,-1 1-3,10 0 2,-3 1-1,7-1 2,6 2-2,0-1 0,0 1 0,-5-2 1,0 2-1,2-3 0,-7 4 2,4-3-2,2 2 2,4-3-2,0 1 2,7 3 2,-1-4 1,4 4-4,0-1 1,-4 1 1,4 0-1,-4-1 3,-2 1 4,2 1-2,-4 2-1,1 0-2,-2 0-1,1 0-1,-3 0-2,3 2 0,-2 5 5,1-4-5,1 0 7,0 4 10,0-4-8,0 1-3,-5 2-2,4-3-1,-4 7 3,-1-6-5,1 6 0,2-3-1,-1 3 1,-5-3-1,1 1 0,-4-1 0,-4 3 0,1-3 1,-1 3-1,-1 0 4,1 2-1,-1 1-3,-3-2 2,1 6-2,-1-4 0,-1 0 1,-4 1-1,-1 2 0,3-4 1,-5 5-1,3-3 0,4 2 1,-5 1-1,3-2 0,-5 0 0,2 2 1,-1 0-1,-2 0 0,1 0-1,-1 7 1,3-4-1,-5 6 1,-1-2-1,1 1-4,-2-2 2,0 1 1,-2-2 0,1-2 2,-3 4-1,1-5 1,-1 5 0,1-1 0,-2 0 1,0 0-1,-2 0 0,-1 0 0,0-2-2,0 1-1,0 2 2,0-5 0,-3 4 2,-3-3-1,2-2 0,-2 4 0,0-3 1,-1 2-1,1-1 3,-2 2-3,-1-2 2,-1 1-2,1 1 1,-8-2 0,2 4 1,2-5-1,-8 1-1,3-1 1,2 1 1,-5-3 4,2-4 0,0-3-3,2 4 0,2-4 0,1-4 1,4 0-4,-2 1 7,2-4 2,-3 1 5,-3-1-5,0 2 8,-7 0-7,-3 1-7,-6 0-3,1-1 0,3 4-3,-4-6 3,5 4 0,4-1 5,-2-2-5,3 3 1,0-5 0,4 2 7,2-1 14,-1-2-6,5 1-1,-1-1-5,3 3 0,-1-4-9,0 3 2,0-3 6,-1 0-2,-6 3 1,0-3-5,-2 0 2,1 0 0,3 0-3,-7 3 0,7-3-1,-7 0-1,6 0 1,5 0 12,-6 0-6,4 0-2,0 0-4,-6 0-1,1 0 0,-5 0 3,-1 0-2,0 0-2,2 0-2,-3 0 2,3 3 0,-4-3 1,3 1-2,-3-1 2,-2 0 0,3 0 1,-4 0 0,0 0-1,2 0 0,-4 0-1,9 0 1,-4 0 1,9-1 0,-3-2-1,5 0 0,1 0 1,-6 0-1,3-4-1,-5 3 1,3-1 1,-2 0-1,2 1 0,-1-1 0,0 1 0,2 1 2,-2-3-1,6 2-1,-5 1 1,4-1 1,3 0-2,-1 1 1,-2 0 3,-3 0-3,-3-5 1,-1 5-2,-10-3 0,-2-2-1,-1 0 1,0 1 0,3 0 1,4-1 8,7 1 1,-1 0 14,3 0-4,-1 0-20,1 1 4,0-4-4,-4 0-1,3-3-3,-5 2 8,3-1-8,-4 2 1,9 0-3,-2 0 3,6 3 2,5 5-3,-2-6 3,-1 2 1,5 0-3,-5-2 1,0-1 2,1-1 1,1-4 2,0 1-2,-2 0 4,1-4-3,-1 1-2,5 0 3,1 3-6,0-1 3,-3-2-1,3 2 1,0 1-6,0 0 6,-1-6 0,1 3 4,0-4-4,-4 0 0,2-4 0,0 7 1,1-2-1,1-1 0,3 4-4,-4-4 4,3 6 0,3-2 1,-1 3 7,1-1 0,-1-1-5,1 3 0,-1 3 0,1 1 0,-2 0-3,1 4 0,1 1 3,-1-2-2,2 0-1,0-2-2,0 0-1,0-1-3,0-3 5,0 1 0,0-3 1,0-1 0,0 0 1,6-3-1,2-2 1,0-1-1,-1-2 0,2-1-1,-3 1 0,-2 5-7,3 0 6,-1 1 1,1 5 0,-1-1-1,-3 2 1,3-4 1,1 4 0,-3 0 0,1 0 0,1-3 3,2-3-3,-1 5 0,2-4 0,-3 5 1,1-4-1,3 2 0,3-2 0,0-3-3,-3 3 3,2 1 0,2 4 0,-2-2 0,1-1-2,-3 2 4,3-2-2,-6 4 0,-1-1-3,0 5 3,-3-3 0,1 1 1,1-1-1,4 1 4,-3 2-4,0-3-3,0-2-11,-2 5-5,3 1 9,-2-1 2,-1-2-3,3 3-4,-1-1-9,4 1-15,-3-1-24,4 1-7,4 3-42,-6 0-65,-2-2-156</inkml:trace>
  <inkml:trace contextRef="#ctx0" brushRef="#br0" timeOffset="418570.2335">16579 15207 262,'0'0'38,"0"0"-38,0 0-19,0 0 19,0 0 0,0 0 28,-3 0 29,3 0-8,-3 0-16,-1 0-5,3 0 7,-2 0 3,0 0-6,1 0-18,0 0-1,2 0-4,0 0-9,0 0 0,-2 0 1,1 0 1,-2-3 1,-3 0 11,-3 1-14,-5-1 9,-1 0-2,1 3-7,-3 0-3,-1 0-1,-1 0 0,-2 0 3,-1 0-1,-4 0 1,4 6 1,-8-4 1,0 6 2,-1-1 0,1 0 0,-4 2-3,10-3 1,-2 1-1,6-1 1,-1 1 2,3 0-3,-6 3 0,2 3 0,-5-2 3,6 2-3,0-3 0,2 0 2,4-1 0,-3-1 5,3 4 7,-7-2-11,1 6 0,0-3-3,-3 4 0,2 2-1,-5-1 1,-3 1 0,2-2 2,-4-3-2,1 1 1,0 2 0,-2-1-1,1-2 12,6-1-5,-3 1-4,7 1-3,-1 0 0,3-4 3,-6 7-1,7-5 0,-8 1-2,2 2 7,-1 1-7,3-2 1,-3 6-3,4-4 2,-2 1 0,-2 3 1,7-5 0,-3-3-1,1 4 0,3-4 2,-2 1-2,3-3-2,5 1 2,-5 1 0,4-1 0,1 5 0,-6 0-1,2 7 0,1-5 0,-2 1 1,4-5 0,1-1 1,2-1-1,-4 1 0,1 2 0,4-6 0,0 4-1,-2-1 1,5-4 0,2 1 1,-2-3-2,3-2 2,-3 4-1,2-1 0,-2 3 0,-2-2 0,0 3-1,1 3 1,-3-1 0,1 2 1,-5 1-1,5-4-2,-1 6 2,4-2 0,-4 2 1,0-2 1,4 0-1,0-4-1,1 1 2,-1-5-2,3-1 2,0-3 1,0 2-1,3-5-1,0-2-1,0 3 2,0-3-4,0 0-4,0 0-7,-3 2-6,3 3 13,-3 2-9,-2 4 6,-1-5-7,2 1-1,-1 0 9,4-1 5,-2-2-4,3-1 6,-3-3-2,3 3-11,0-3-26,0 0-34,0 0-86,6 0-7</inkml:trace>
  <inkml:trace contextRef="#ctx0" brushRef="#br0" timeOffset="419397.4634">14686 16181 323,'0'0'62,"0"0"-62,0 0 0,0 0 17,0 0 33,0 0-6,0-21 5,0 18 6,0 3-4,0 0-13,0 0-4,0 0-18,0 0-3,0 0 7,0 0-3,0 0-3,0 0-1,0 0-5,0 0-6,0 0-2,0 0-2,0 0 2,0 8-6,0 6 5,0 8 1,-3 0 4,-1 4 3,0 1-4,0-1 1,1 4 1,-2 3-2,4-3 0,1 3-2,-3 0 0,3-10-1,0 1 0,0-8 2,0-3-2,0-6 1,0 3-1,0-5 0,0 5 0,0-1-1,0-1-2,0-6-9,0 0-2,0 1 7,0-3 7,0 0 3,0 0-2,0 0 6,0 0-1,0 0-3,0 0-3,3 0-4,9 0 3,9-6 0,4-5 1,5-1 1,0-3 1,-1 0 3,0-2 5,1 1 5,-5 2 4,1-3 0,2 5-5,-1-1-12,-2 4-2,-1 1-5,-9 4-6,0 1-4,-6 1 8,-6 2-6,0 0-8,-3 0-9,0 0-23,0 0-51,0 0-54,0 0-104</inkml:trace>
  <inkml:trace contextRef="#ctx0" brushRef="#br0" timeOffset="435378.9548">15211 16031 210,'0'0'142,"0"0"-92,0 0-30,0 0 40,0 0 11,0 0-8,0 0-23,0 0-6,0 0-1,0-2 4,0 2-6,0-2 2,0 2-11,0-1 9,0 1-9,0 0 0,0 0-8,0 0-4,0 0-8,0 0 2,0 0-2,0 0-1,0 0 2,0 0-3,0 0 1,0 0 0,0 0 1,0 0-2,0 0 1,0 0-1,0 0-3,0 0 2,0 0 1,0 0-1,0 0 1,0 0 0,-6 0-1,0 0 1,-1 0 1,-6 0-1,3 0 0,-6 3 1,2 2 1,-2 2 0,4 0 0,-4 3 1,0 2 0,2 2 6,2 3-2,-5 5 3,7 0-2,-2 4 6,2 2-6,5-1 0,5 3-7,0-6 2,0 1 0,11-3-3,5-3 0,0-7 3,4 2-2,0-11-1,6 0 0,-4-3-1,7 0-5,1-3 0,-1-7-4,3-8-7,-7 3-6,-1-2-5,-9 2-20,-4 1-41,-4-2-69,-7 2-118</inkml:trace>
  <inkml:trace contextRef="#ctx0" brushRef="#br0" timeOffset="436277.4375">15384 16015 279,'0'0'272,"0"0"-257,0 0-7,0 0 39,0 0 19,0 0 0,0-3-31,6 3-22,0 7 7,7 8 13,1 5 5,-2 1-18,-2-2-19,-1 5 14,-3-2-1,-1-2 1,2 1-2,-4-3-8,-3-1 2,3-4 2,0-5-4,-3-5 2,0 0-5,0-3 0,0 0-1,0 0 4,0 0 3,0 0-1,0-3 5,0-8-4,-6-5-6,-4-1 0,-1-2-2,3-1-1,4 0 1,-6-2 2,4 2-2,0 3-6,-1 0 6,4 0 1,2 4-1,-1 4-1,0 2-1,2-1 1,0 3-12,0 1 1,0 1 1,0-3-1,7 3 5,7-4 3,-1 3 4,0 1-3,4 0 3,-5 3 1,-3 0-1,-1 0-1,-2 0-2,-6 0 3,2 0-16,-2 0-12,0 10 5,0 3 4,-12 0 8,-1-1-15,-3 0-3,0 0 14,2-5 6,5 1 9,-1-3 0,6-5 0,4 0 0,0 0 2,0 0-2,0 0 0,0 0 0,4 0 8,12 0 15,1 0 6,6 3-12,-1 1 10,4 3-14,-3-1 4,6 4-11,-3 0-4,6 2 1,1 3 4,-5-3-7,2-1 0,-6 0 0,-3-3 0,-5-1-6,-2-3 4,-4-1-20,-3 0-24,-2-3-39,-2 0-74,-2 0-152</inkml:trace>
  <inkml:trace contextRef="#ctx0" brushRef="#br0" timeOffset="436634.3834">15921 15844 396,'0'0'19,"0"0"6,0 0 28,0 0 28,0 0-16,0 0-25,-63 15 20,50 7-5,-4 5 1,5 5 4,5 0-21,1 1-20,2-2-10,4-3-8,0-5-1,13 1-1,14-12-2,7-2-3,9-10-8,8 0-5,6-20-14,-5-6 6,-1-5-3,-5 1-19,-10-1 13,-7 2-51,-9 3-73,-14 6-143</inkml:trace>
  <inkml:trace contextRef="#ctx0" brushRef="#br0" timeOffset="549599.8617">10041 1749 166,'0'0'34,"0"0"-21,0 0 19,0 0 48,0 0 12,0 0-17,0 0-16,0 0-24,6-14-11,-6 9 25,0-4-18,0 2-22,0 3 25,0 1-14,0 1-2,0 2-1,0-3-9,0 1-4,0 2-4,0-3 2,0 2 6,0-2-1,-3 0-7,-3 1 0,-1-1-3,-2 0 2,-2 0-6,1 0 2,-5 3-1,-3 0-5,0 0 7,-4 0 7,-2 0-3,6 1 1,0 5 0,3 1 1,5 0-1,1 1-1,1 0 0,1-2-3,7 2 2,0 0-6,0 1-2,0 3-2,10 1 4,7 3 6,5-2-4,5-2 5,3 1 0,1-2 1,2-1-1,-3 2 3,1-2 1,-1-2 0,-8 1-4,-2-2 0,-4 0 4,-4 1-4,-3 0 0,-3 0 0,0 0 0,-3 1-5,-3 2 4,0 3-7,-6 3 1,-15 3 4,-4-2 1,-1-1 2,1-5 0,-2-1 4,8-5-2,2-1 2,1-3-4,7-2 1,0 0 1,3 0 1,6 0 0,0 0-1,0 0 3,0 0-2,0 0 3,0 0 4,0 0 3,0 0-7,0 0 5,0 0-10,0 0 5,0 0-4,0 0-2,0 0 0,1 0-2,10-4 3,4-4-2,5-1 1,6 0-3,7-2 3,-1 0 0,6 1 0,-2 2 0,1-1-10,-1 3 1,-2 0-12,-1 1-4,-3 2-14,-2 0-17,-4 1 0,-3 2-15,-3-1-73,-6 0-38</inkml:trace>
  <inkml:trace contextRef="#ctx0" brushRef="#br0" timeOffset="550142.1719">10476 1880 409,'0'0'43,"0"0"-43,0 0-6,0 0 6,0 0 41,0 0 6,-3 0-20,10-2-27,12-7 2,4-3 1,9-1-1,-2-1 2,-2 2-3,-5 0 5,-4 0-3,-5 1 2,-4 1 0,-4 3 0,-3 1 1,-3-1-1,0 3 4,0 1-9,-3-2-8,-6 0 2,-5 4-7,1 0-7,-3 1 18,-1 0-1,-2 5 3,0 8 3,2 4-3,-2 3 7,7 0-1,-3 1 2,9 1-4,3-2 4,3 2-1,0-3 8,6 1 1,9-2-2,0-1-1,4-1-6,5-3-1,-3-4 1,3-3-6,4-4-1,2-2 2,9 0 3,7-12-10,2-7-28,4-5-69,-6-1-101,-7 3-125</inkml:trace>
  <inkml:trace contextRef="#ctx0" brushRef="#br0" timeOffset="550764.8123">10915 1785 385,'0'0'56,"0"0"-19,0 0-13,0 0 13,0 0 16,0 0-6,-4-19-15,4 19-28,0 0-4,0 0-24,4 14 24,8 8 6,-2 4 4,4 6 4,-5-1-6,0 1 2,1-4-6,-2 1 12,-2-4-9,-3-5-7,3-6 0,-2-7 7,-4-2-7,0-3 4,3-2-3,-3 0 6,0 0 4,0-5 6,3-18 12,0-12-29,3-7-25,3 2 20,6 3 5,0 7-7,1 7 4,1 2-7,-4 6 10,-1 1-10,-3 6 6,-3 3 4,0 2 0,-3 3 0,0 0 0,3 0-13,7 0 11,1 8 2,5 5 3,2 5 2,-6 2 1,4 4 1,-2 2-3,2 1 3,-3 1 0,1 0-4,-2 1 1,-2-2-4,-2-4 0,-1-2-1,-4-3-2,3-6-8,-3-4-9,0-1-14,9-4-37,4-3-39,7 0 17,6-22-101</inkml:trace>
  <inkml:trace contextRef="#ctx0" brushRef="#br0" timeOffset="551425.2641">11788 1777 269,'0'0'0,"0"0"1,0 0-1,0 0 42,0 0-5,0 0-21,-58-44 9,44 41 11,-2 2-7,-6 1-3,2 0-1,-5 5 9,-2 16 2,-2 10-6,4 6-1,-2 2 5,11 0-16,7-6-10,9-4-8,0-4 1,0-6 7,12-3-5,7-5 8,-2-5-10,5-4-1,5-2 19,1-5-4,5-15-4,3-7 3,-8-7-14,-4-10 0,-5-6 1,-8-3 3,-5 0-4,-6 2 4,0 2 0,0 3 18,-6 6 0,-8 5 4,7 4-3,1 3 4,-3 3-12,6 5-3,-4 3 0,7 5 4,-3 4-13,3 3-2,0 5 3,0 0-4,0 0-1,0 0-6,0 9-1,0 17-15,0 13 21,0 9 4,10 5 0,-1-2-1,3-4 1,3-4-2,0-2 2,4-5-1,-1 1 1,0-4-1,-1-1-1,-1-2-8,-3-2-9,-4-3-1,-9-3-14,0-1-20,0 0-19,0 1-15,-3-3-70,3-11-74</inkml:trace>
  <inkml:trace contextRef="#ctx0" brushRef="#br0" timeOffset="551907.7301">12058 1951 417,'0'0'109,"0"0"-74,0 0-26,0 0 8,0 0 7,0 0 4,74-77-21,-51 58-3,2-3-3,-1-2 5,-4 0-3,-1-1-1,-3 3 1,-10 3 4,0 2 1,-5 3-4,-1 5-4,0 3-3,-3-1-16,-7 3 6,-9 2 5,-5 2 6,6 0 2,-3 0 5,3 11 0,5 3-1,-3 6-2,5 5 0,2 1 1,3 3 7,3-3 9,3 1-11,0-4 18,0 0-10,12-2 3,-3-3-14,7-2-3,5 1-4,0-5 2,12-2-3,10-4-17,2-6 6,10 0-59,-3-8-17,-3-12-85,-4-5-60</inkml:trace>
  <inkml:trace contextRef="#ctx0" brushRef="#br0" timeOffset="552341.7991">12626 1746 422,'0'0'69,"0"0"-9,0 0-2,0 0 27,0 0-21,0 0-29,0-39-23,0 39-8,0 0 1,0 0-7,0 0 2,6 0-11,0 10-1,9 8 12,0 7 8,-2 4-5,-3 0 1,0-2 0,-3 0-2,-1-1-1,-3-7 4,-3-2-5,0-5 0,0-5 0,0-4-2,0-3 2,0 0 2,0 0 4,0 0 9,0-6 5,0-17 5,0-12-24,3-5 0,3-4 3,7 2 6,4 5-1,5 3-9,2 2 0,2 4-5,6-1-9,1 0-14,3 0-6,4 1-25,1 3-38,-3 6-81,-2 3-144</inkml:trace>
  <inkml:trace contextRef="#ctx0" brushRef="#br0" timeOffset="1.10764E6">8326 705 66,'0'0'7,"0"0"-2,0 0-5,0 0 17,0 0 18,0 0-9,0 0-2,3 0 0,0-3-16,4-1 15,-4 2-1,0-1-13,0 1-5,0 0-4,2 0 0,1-1 4,1-1 3,-1-2-6,0 1-1,0 2 23,4-3-9,1-2-8,11 2-3,5-5-6,12 2 2,6-1 1,7 0 0,3-2 8,3 0-8,-3 3 13,1 1-3,2-1-6,-3 1-3,3 0-1,2 2 2,-2-2-1,-6-1 2,2 2-1,-2 0-2,6-1 2,2 1-2,-2-1 1,0-2 0,-3 4 2,-2 1-4,5-1 5,6 4-8,6 1 6,11 1-6,5 0 8,14 0-1,3 0-3,0 0 3,-2 0-3,-7 0 2,-3 1 4,-6 4-4,-7 0-2,-4-2 9,-8 0-9,-5-2 3,1 1-1,3-2-2,-1 0 7,-4 0-4,4 0-3,-3 0 1,5 0 2,5 0-3,-2 0 1,-2 0-1,-9 0 0,-4 0 2,-2 0-1,-10 0 3,0 0-4,-3 6 1,3-4-4,2 1 6,2 0-6,-1 0 6,-2 0-3,-1 0 1,-2 2-2,-4-4 1,3 2-2,1-2 3,6-1-1,2 2 7,3-2-7,-2 1 0,2-1 1,1 1 0,6 1-1,1 1-3,6 2 3,-1-2 0,-1 3 0,-11-1 1,-3 1 0,-10-1 2,-7-1-5,-3-2 2,-10 3 0,1-2 0,-1 3 0,5-1 0,0 2-1,3 1 1,-2 2 0,-1 0-2,-4 0 2,-1 4 0,0-2-1,-4 2 0,3 3-2,-6 1 2,2 2-3,2 0 4,-3-3-1,-1 0 1,3 2 1,-6-4-1,0 3 0,-3-3-1,2 1-2,-2 0 5,1 5-8,-1 1 12,1-2-7,-4 5 1,3-3-4,-3 1 2,-3 2 1,0-1-4,0-2 4,0-2-7,0-2 8,0-1 1,-3-1-1,-3 3-9,-1 1 6,-2 0-5,-5 0 8,1 1 0,-5 1 1,0-2-1,-1-3 1,-3-1 0,5-3-1,-1-1 0,0-3 4,2 0-4,-1-1 0,1-2 3,4 0-2,-8-3 2,4 4-3,-3-2 3,-2 1-3,-3 0 0,-3-1 0,-3 1 3,-1 0-3,-9-1 0,1 1 12,-6-3-10,-4 2-1,-3 0 5,4-2-2,-1 1-3,1-1 1,-1 1 3,0 0-2,1-1-3,-6 0 6,-1 4-6,0-1 0,1 0 4,2-1 2,3 0-3,4 1 0,2-2-2,4 1 1,-3-3-2,5 2-1,-5-1 1,-3 2 1,-1-2 0,-6 1-1,-2 0 0,-7 0-1,-12-2 0,-8 1 1,4 1 1,-2-3-1,12-1 0,7 0 7,12 0-7,5 0 0,2 0 0,9 0 1,-4 0 1,-1 0 5,1 0-6,-6 0-1,-4 2 0,-2 4 0,-4 2 0,-9-1 3,3-1-3,1 1-2,5-4 1,1-1 1,-1 0 1,-3 0-1,-3-1 1,-8 3-2,-4 1 1,-3 0 0,3 2-1,-2-1 1,-1 0 2,9 4 2,0-5-8,4 0 4,2 0 0,3-3 4,4 0-2,-7-2-2,1 0 0,-1 0-1,-3 0 1,1 0 0,2-2 0,-3-1 1,-8-1-1,-1 3-1,-3 0 0,3 0 1,4-1 0,8-1 1,9 1 4,7 0-5,6-3-6,5 2 6,1 2 5,8-2-3,1 0-2,6-2 2,0 0 2,0 3 6,-1 0-5,-1-3-4,-2 2 0,3-4 2,-1 0-1,4-6 26,1 1-5,3-2-13,-3-3 14,3-2-2,0-1-12,-1-4 9,2 3-9,2-2 12,0-1-7,3-3-4,-4-1-7,4-4-1,-3 1-3,0-5 3,-2-1 2,2 1-1,2 1-4,1 5-2,3 3 2,0 3-3,0 1-1,0 1 4,0-1-2,7-1 2,4-3 2,1 2-2,-2-4 1,2 4-1,-1 2 4,-4 0 2,2 3-5,-3 3-1,3 0 0,3 2 0,-3-1-6,3-2-1,4-2 1,5-2 5,-3-1 1,3 0 6,1 0-6,-4 3 1,0 0 4,-3 1-1,0 2-3,0 2-1,1 0 0,-2-2 0,-1 4 5,2-2-5,1 1-3,1 0-1,-1 2 3,5 1-3,-6-2 2,1 7 2,1 0-1,-1-1-8,-4 3 9,-1 1-1,-1 3-3,2 0-7,1 0 4,4 0-4,2 0 5,8 2 6,1 3 0,8 2 3,3 1-6,10-1 5,2 0-2,1-2 1,0 1 0,-4 0 0,1-2 0,-7 1 4,4 0-4,-10 0-1,0-2 0,-7 0-2,0 1 2,1-1 0,-5-1-1,-1 0 5,1-1-3,-5-1-1,-1 2-3,-2-2 3,2 1-1,-3 1 1,4-1 0,5 1 0,2 1 0,3 2-4,4-1 3,2 4 1,4-3 0,2 1 4,3 0-4,1 1-7,3-2 7,-4 0 0,4 0 0,-4-2 0,-2 1 0,-4-3 0,-4 1 0,0 0 1,-5 0-1,-4 0-1,3 1 1,-2 0-2,-2 0 1,-2 2-3,2-1 0,2 1 0,1-2-1,2 0-2,0 3 6,2-2 0,3 2 1,-5 1 0,2 0-7,3 1 3,-1 0 1,5 2-1,3 0 3,1-1-6,5-1 6,1 1 0,3-2 1,-1 2-4,7-5 5,-2 4-3,3-2 2,-1-1-2,-3 0-3,-1-2 4,0-1 2,-5-2-1,-1 0 0,-2 0 5,3 0-5,-1 0-3,1 0 1,-4 0 0,1 0-3,-4 0-3,1 0 2,-3 1-5,-4 1 4,0-1-2,0 1 3,-2 1-4,-3-2 8,5 1 4,0 1-6,3-1 6,4 1-4,-5 0 2,4 0-1,0 0 1,0 2-8,-6-2 8,0 0-2,-4 0 2,1-2 5,-7-1-4,-4 0-2,2 0 3,-2 0-7,1 0 3,2 2 2,-1 0 5,2 1-4,3 0-1,0 1-3,3 0 2,-2 2 1,-2-1-2,-1 1 1,0 0-1,-6-1 2,-4 0 0,-1 0 0,0 2-1,-3-1 0,4 2-4,1 0 2,3-1 2,1 3-1,2-2-5,0 0 6,6 1 1,-1-1 3,3 1-3,-2-3-1,-7-1 0,0 1 1,-1 0 0,-5-1 0,-4 1 0,-4-3 0,-3 0-13,-3 1-53,-2 1-3,2 3 9,4 2 3,9-3-12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9T04:20:22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10256 1959 176,'0'0'13,"0"0"-7,0 0-1,0 0 28,0 0 22,0 0-7,0 0-2,0-6 2,0 6 0,0 0-5,0 0-10,-3 0-12,3 0-8,0 0-4,0 0 8,0 0-2,0 0-2,0 0 4,0 0 5,0 0-6,0 0 3,0 0-4,0 0-5,0 0-5,0 0 9,0 0-11,0 0 9,0 0-4,0 0-3,0 0 10,0 0-8,0 0 3,0 0 6,0 0-1,0 0-1,0 0-5,0 0 5,-3 0 1,3 0-7,0 0-4,0 0-2,0 0 6,0 0-7,0 0 0,0 0-1,0 0 0,0 0 0,0 0 0,0 3-6,0 0 6,0 6 0,0 3 3,0 0-2,0 3 1,6 3-2,-3-1 1,3 1 0,-3 2 1,3 1 2,-2 1-1,-1 3-2,3-2 0,-3 0 0,2 0-1,-2-3 8,3-2-8,-2-2 0,-1-6 0,-3-1 0,3-5 0,-3-1-2,0-2 2,0-1 1,0 0-1,0 0 0,0 0 0,0 0-1,0 0-14,0 0-11,0-10-40,0-1-87,-6-6-120,-4 1-38</inkml:trace>
  <inkml:trace contextRef="#ctx0" brushRef="#br0" timeOffset="1207.0243">9968 2034 84,'0'0'211,"0"0"-169,0 0-26,0 0 38,0 0 2,0 0-26,0 0-7,-6-47-12,6 40 23,3-2-3,6 1-13,0-1 9,3-1-2,4 0-13,1 1 3,2-2 5,8 2-11,-2-1 4,5 1-2,0 1 0,1-1-1,-4 4-1,-6-1-5,3 3-1,-8 3 1,1-3-2,-1 3 2,-4 0 3,0 0-6,3 0 4,0 0-4,1 0 0,-2 0 0,5 0-1,2 3 0,-3 3-2,2 0 2,3 1 1,-5-1 3,0-2-3,-3 4-1,-2-2 7,1 1-5,-1 1 1,-4 2 1,3 1-3,0 2-1,-3-1-1,0 2-2,-2 1 6,-1 0-2,0 2-1,2 2 1,-5-2 0,4 0-1,-4-1 1,-3-1 0,0-1-1,0 1 0,0 1 0,0-1 0,0 3 0,0 1 0,0 2 0,0 1 0,-3-2 0,-4 1 1,0-1 2,3-6 0,-2 1-3,0-3 1,-1 0 9,1-4-3,0-1 4,0 0-4,-1-1 1,-1 0-7,-1 1 6,-10 0-7,-7 7 4,-14 0 1,-2 3-5,-1-1-8,1-2 8,11 0 0,1-3 0,5-4 1,1 0 4,3-2-3,-3-4-1,-1-1 5,1 0 0,-3 0 2,3 0 0,-3-8 6,2-4-5,1-4-1,-4-2-2,1-4-1,-3-5 3,6-4-3,-3 3-1,5-2 0,1 6 8,6-1-4,2 1-4,4 4-2,2-3-1,3 1 0,1 2-1,3-1 6,0-2-6,0 2-3,0-1 3,3 0-1,8 1-4,1 1 2,1-1-1,0 0 1,4 0-1,-2 0-2,3 4-4,-6 1 3,1 2-10,-1 0-23,3 5-9,-3 4-14,4 2-20,4 3-58,2 0-43,2 3-7</inkml:trace>
  <inkml:trace contextRef="#ctx0" brushRef="#br0" timeOffset="2706.5232">11021 1980 624,'0'0'39,"0"0"1,0 0-39,0 0 7,0 0 33,0 0 10,0-7-17,0 7-34,3 0 0,-3 0 8,1 0-1,2 0 2,0 8-9,8 6 7,-5 5-2,3 4 1,1 3-3,-1 3 4,-1 0-5,1 1-1,-2-4-1,2 1 7,-6-4-4,3-3-3,-2-1 3,4-2-6,-5-4 2,0-2 1,0-4 0,-3-2-2,3 0-15,-3-3-12,0-1-15,0-1-42,0 0-73,-9-10-157</inkml:trace>
  <inkml:trace contextRef="#ctx0" brushRef="#br0" timeOffset="3029.6708">10937 2034 334,'0'0'24,"0"0"0,0 0 4,0 0 42,0 0-16,0 0-25,72-20-3,-39 29 2,6 4 12,-1 4 15,7 0-34,-3 2 0,4 1-10,-4 0 5,-6-1-11,-6-1-3,-2-3 1,-4 0-3,-5-6 1,-6-1-2,0-2-2,-6-3-14,-1-3-25,0 0-46,-3 0-29,3-15-114</inkml:trace>
  <inkml:trace contextRef="#ctx0" brushRef="#br0" timeOffset="3351.693">11300 1931 606,'0'0'49,"0"0"13,0 0-22,0 0 12,0 0-11,0 0-16,-18-22-21,18 22-4,0 0-13,3 7 13,12 11 13,6 7 6,1 8 2,-2 2-10,-4 1-4,-1-4-1,0-1 0,-3-5-1,-2-1-3,-1-3-2,-3-3 1,-1-5-1,-2-2 0,0-1-7,-3-3-16,0 0-38,0-2-57,0-6-89,-10-3-167</inkml:trace>
  <inkml:trace contextRef="#ctx0" brushRef="#br0" timeOffset="3856.4266">11613 2056 453,'0'0'94,"0"0"-83,0 0-10,0 0 22,0 0 9,0 0-2,3-5-21,-3 5-9,0 0 0,0 0-8,0 12 0,0 7 8,3 5 1,0 3 2,4-1 1,7-3-3,-2-4-1,3-5-2,3-4 1,1-5-10,4-5 11,-1 0 0,2 0 4,-5 0-1,-1-11 4,0-1 9,-6-4 14,-6-3 8,-6-1 7,0 0-2,0-3 7,-18 1-15,-3-2 11,-4 5-17,2 1-2,7 4-15,-3 3-12,8 5-10,-1 1-26,2 4-41,-6 1-76,2 0-54,2 0-121</inkml:trace>
  <inkml:trace contextRef="#ctx0" brushRef="#br0" timeOffset="4425.1356">11992 2070 583,'0'0'0,"0"0"-48,0 0-27,0 0 75,0 0 61,0 0-42,-9 0-19,9 0-8,3 0 8,7 0 40,7 0 2,1 0-3,6 0-20,-2-3-4,5-2-9,-2-1-3,5-2-3,0 3-3,4-2-56,-1 2-30,-3-3-93,-5-1-178</inkml:trace>
  <inkml:trace contextRef="#ctx0" brushRef="#br0" timeOffset="4921.0478">12344 2051 275,'0'0'11,"0"0"-10,0 0 6,0 0 37,88-20-8,-73 12-12,-3 2-2,0-4 8,-9 4 18,0-3 14,-3 2-41,0-2-1,0 1 7,0 1 4,-3 0 13,-6 1-15,1 2-14,1 2-5,1-1 13,3 3 3,3-2-13,-3 2-13,3 0-1,0 0 0,0 0-11,-3 7 0,-4 8 12,4 2-5,3 2 1,0 0 3,0-2-10,0-2 10,0-1-8,10-2 4,2-4-2,6-1 5,3-5-10,6 1-17,1-3-20,5 0 0,-3 0-54,-2-10-151</inkml:trace>
  <inkml:trace contextRef="#ctx0" brushRef="#br0" timeOffset="5370.8098">12671 1936 182,'0'0'344,"0"0"-289,0 0-54,0 0 0,0 0 5,0 0 2,40 10 5,-25 3 2,3 4 5,-3-1-15,-5-2 1,-3 2-6,-4-4 6,-3 0-8,0-1 2,0-5-11,-3 1-1,2-4-4,1-3 16,0 0 0,0 0 6,0 0 4,0-6 17,0-15 1,0-6-27,0-2-1,1 7 0,5 2-1,4 6-17,-3 3 10,5 1-17,-2 5-30,4-2-37,-5 4-113</inkml:trace>
  <inkml:trace contextRef="#ctx0" brushRef="#br0" timeOffset="5850.9804">12896 1908 395,'0'0'0,"0"0"-33,0 0 33,0 0 9,0 0 21,0 0-2,78 87-9,-62-65 6,-4-3-7,2 1 0,-4-2 0,-1-3-1,-5 2-14,-4-5-3,0-2-5,0 0-9,0-5-19,0 0 17,0-5-13,-4 0 29,1 0 28,-3-17 15,0-8-32,-2-4 23,1-2 20,4 2-2,3 1-10,0 6 4,0 3-23,0 5-17,0 3-6,3 2-10,12 1-16,4 3-40,3 0-18,7 4-41,-2 0 4,2 1-45</inkml:trace>
  <inkml:trace contextRef="#ctx0" brushRef="#br0" timeOffset="6152.2707">13302 1881 198,'0'0'116,"0"0"-83,0 0-10,0 0 53,0 0 12,0 0-32,-57 75-8,49-55-22,7 1-23,1-6-3,0-1-3,0-1-2,4-6-4,10 0 1,-5-4 8,3-3 4,-2 0 17,1 0-3,-2 0-4,-2-5 4,-1-10 5,-6-4-2,0-3-21,0 0-16,0 5-25,0 3-82,-3 5-89,-4 4-43</inkml:trace>
  <inkml:trace contextRef="#ctx0" brushRef="#br0" timeOffset="6451.0187">13302 1881 318,'29'36'89,"-15"-36"-73,-2 0 14,4 10 15,1 2-11,-4 5 0,2 3-25,-8-4 4,4-1-13,-8 0-1,0-6 0,-3-1 0,0-4-3,0-3 4,0-1 2,0 0 5,0 0 52,3-8 63,0-18-43,3-11-73,7-6-5,4-1 8,5 6-3,8 4-6,1 8-10,6 3-1,8 4 2,0 6-31,4 1-40,-4 7-45,-2 1-100</inkml:trace>
  <inkml:trace contextRef="#ctx0" brushRef="#br0" timeOffset="12624.6955">20967 1716 556,'0'0'61,"0"0"-58,0 0 5,0 0 6,0 0 2,0 0 22,0 0-17,0-21 2,0 21-5,0 0 11,0 0-4,0 0-2,3 0-8,-2 0-6,10-2-9,8-3 0,9 0 3,8-1 1,2 2 2,-3 4-6,1 0 3,-2 0 0,1 0 0,-9 0 6,-1 0-9,-8 3 0,-5 3 6,-4 0-6,-5 3-16,0 4 7,-3 3 0,-6 4 7,-17 3-1,-3 0 5,-4-1-2,4-6 1,5-4 2,7-2-2,1-2 8,6-4-5,4-1-4,-1 1 1,2-3-1,1-1 1,-1 2 0,2-2-1,0 0 0,0 0-3,0 0 0,0 0-9,2 1-3,11 1 15,4 2 0,5-1 13,5-1-7,-6 0-2,3-2-3,-4 0 1,3 0-2,-7 0-4,2 1-5,-1 1-16,-1-2-15,-1 0-30,0 0-39,-2 0-35,-3 0-89</inkml:trace>
  <inkml:trace contextRef="#ctx0" brushRef="#br0" timeOffset="13555.3024">20791 1590 388,'0'0'29,"0"0"0,0 0-21,0 0 46,0 0-7,0 0-10,64-76-11,-36 66-8,7 3 3,-1-1 12,0 6-6,2-1-3,-3 1-10,-2 1 4,3 1-11,1 0 0,1 0 1,1 0-5,0 11 5,-3-2-4,-2 2-2,-3 3 2,0-1-1,-5 3 0,1-1 3,-3-1-3,-2 3 3,-5-5-3,-1 2 1,-1 0 0,-6-4 2,5 1 0,-3 0-2,2 4-3,-3-1 3,0 3-3,-2-1-1,0 2 0,-2 1 1,2 1 0,-3 1-1,-3-1-3,0 2 3,0 1 0,-9 0 2,-3 3-1,0-5 2,-3 1-1,3-3 0,-5 2 5,0 0-4,-5 2 1,-4-3-4,0-2 6,-4-4-2,2-1 6,-8-1-3,1-3 2,-1-1-3,-1-1-5,5-2 6,0-3-2,6-2-1,-6 0 1,2 0 8,-3-10-6,-2-4 6,-1-3-9,1-6 4,9-1 6,2-4-4,6-4-3,3-1-1,4-6-6,4-2 5,0 1-4,7 0 7,0 1-3,0 1 1,14 1-2,5-1-3,0-4-2,4 2 1,3 4-4,4 0 2,-2 10 1,5 1-6,0 5-2,1 2-15,-1 4 1,0 4-11,3 6-34,1 3-36,1 1-79,0 0-165</inkml:trace>
  <inkml:trace contextRef="#ctx0" brushRef="#br0" timeOffset="105670.415">8069 8451 254,'0'0'54,"0"0"21,0 0 17,0 0-21,0 0-18,0 0-16,0 0-3,0 0 8,0 0-15,0-12-11,0 12 0,0-3-2,0 3-10,0 0 9,0 0-1,0-3 4,0 1 7,0 2-10,0 0 0,0-1-4,0 1 5,0 0-1,0 0-4,0 0-8,0 0 0,0 0-1,0 0 0,0 0-1,0 0-5,0 0 0,0 0 0,0 0 0,0 1 5,0 9-1,9 0 3,2 3-1,-4-2 1,-1-1-1,-3 0 0,0-2 1,0 3-1,0-1 0,-3-1 0,3-2 0,1 0 2,-1 0 0,-1-4-2,1 1 0,-3-3 1,0-1-1,0 0 0,0 0 0,0 0 1,0 2 1,3-2 0,-3 0-2,0 0 6,0 0-4,0 0 0,0 0 4,0 0-3,0 0 2,0 0-3,0 0 1,0 0-1,0 0-1,0 0 1,0 0-2,0 0 0,0 0-2,0 0 2,3 0 0,-3 0 0,0 0-4,3 0-2,6 0-1,10-8 7,8-8 4,6-4 1,1-3-2,-1-4-2,-3 8 0,-2-1 0,-4 0-1,1 4-1,-8 2 0,-4 4 1,-7 4 2,-3-1-2,0 4 2,-3 3 1,0-3-4,0 3 1,0 0-4,0 0-2,0-1-7,0 1-10,0 0-13,0 0-27,0 0-50,0 0-36,0 10 11,0 4-55</inkml:trace>
  <inkml:trace contextRef="#ctx0" brushRef="#br0" timeOffset="109519.3208">7884 9193 101,'0'0'85,"0"0"-32,0 0-5,0 0 15,0 0-19,0 0-12,0 0 2,0-5-3,0 5 4,0 0 4,0 0-7,0 0 1,0 0-15,0 0 3,0 0-4,0 0 9,0 0-12,0 0-4,0 0-2,0 0-4,0 0-4,0 0 4,0 0 0,0 0 1,0 0-1,0 0 3,0 0 4,0 0 3,0 0-6,0 0 9,0 0-11,0 0-1,0 0-5,0 0-4,3 0-1,8 0-3,8 0 8,5 0 4,0 0-3,3 0 0,1 0-1,2 0 3,0 0-6,1 0 3,-1 0 0,-2 0 4,-4 0-4,-5-3 2,-2 3-2,-5 0 0,4 0 3,-8-1-3,2-1 0,-1 1 0,-3-3 3,3 1-1,3 1-2,3-2 0,1 1 1,4-2-1,2 2 0,-1 1-2,-3 1-4,-5-2 5,-7 0-1,-3 3 2,2-1-1,-5-1 1,0 2 2,0 0-2,0 0 2,3 0-4,-3 0-1,0 0 1,4 0-2,-4 0-1,0 0 0,0 0 5,0 0 0,0 0 0,0 0-2,0 0-3,0 0-32,-12 0-56,-6 0 8,-7 6-20,-2 0-51,3 1-58</inkml:trace>
  <inkml:trace contextRef="#ctx0" brushRef="#br0" timeOffset="110531.3927">8260 9096 194,'0'0'68,"0"0"-17,0 0 25,0 0-4,0 0-25,0 0-1,-6-9-6,6 9-7,0 0-5,0 0-2,0 0 8,0 0-7,0 0-11,0 0 3,0 0-17,0 0 2,0 0-2,0 0-2,0 0 2,0 0-1,0 0-1,0 0 0,0 0 3,0 0-3,0 0 0,0 0-2,0 0 1,0 0-1,0 0 2,0 0 0,0 0-1,0 0-4,0 0-7,-3-2-1,0 2-8,0-3 5,-1 0 16,4 2 0,0 1 3,0-3-1,0 0-1,-3 0 14,0 3-1,0-4-3,3 4 6,0-3-10,0 3 3,0 0-2,0-3-2,0 3-4,0 0 2,0 0-2,0 0 3,0 0-5,0 0 0,0 0-3,0 0-3,0 0 0,6 0 6,7 0 0,7 3 1,-1 4-1,5 2-5,1 0 5,2 3-1,-3 0 2,6-2-2,-4 0 0,0-3 0,-2-2-1,-6-4-3,-2 0 0,-7-1 5,-4 0 1,-1 0-1,-4 0 1,3 0 1,-3 0-1,0 0 0,3 0 0,-3 0-2,0 0 0,0 0-4,0 0-1,0 0 0,0 0 4,0 0 0,0 0 2,0 0-2,0 0-2,0 0 3,0 0-4,0 0 3,0 0-3,0 3 4,-6 6-4,-9 8 4,-4 3 1,-4 10 0,-2 0 1,-2 2-1,5-8 0,2-4 0,4-3 0,4-6 0,-1 0-3,2 0 0,2-2-31,-1 1-9,7-1-37,3-1-60,0-5-64</inkml:trace>
  <inkml:trace contextRef="#ctx0" brushRef="#br0" timeOffset="133464.9199">8265 10287 320,'0'0'71,"0"0"-10,0 0 12,0 0-29,0 0 17,0 0-5,0 0 4,0 0-21,0-63 2,0 58-8,0 1-13,-2 4-7,2-3-11,-3 3 3,3 0-4,0 0 0,0 0-1,0 0-1,0 0 1,0 0-1,0 0-2,0 0 1,0 0-4,0 0 1,11 10 2,2-1 2,-1 0 1,6 2 0,-3-1-1,1 0 0,1 4 2,-4-5-1,2-2 0,-3 2 0,0-3-1,1-1-5,-4-2 0,-3-1-3,-2-2 7,0 0 1,-1 0 1,-3 0 4,4 0-2,-4 0 3,6 0-1,6-5-3,4-5 1,4-7-1,5 1 0,2-4 1,0 2-2,1-1 0,2-4 0,-1 1 3,6 2-3,-5-1 0,-5 8 0,-5 0 1,2 3-1,-4 4 0,-3-1-1,-2 5 1,-2-3-5,-5 5 1,0-3-2,-2 3-6,-1 0-10,-3 0 9,0 0-15,0 0-19,0 0-37,0 0-42,-10 0-97,-4 10-56</inkml:trace>
  <inkml:trace contextRef="#ctx0" brushRef="#br0" timeOffset="156141.971">12489 11665 99,'0'0'233,"0"0"-157,0 0 9,0 0 3,0 0 9,0 0 11,0 0-28,0 0-38,0-21-1,0 19-19,0-5 4,0 7-4,0 0-8,0 0-1,0 0-3,0 0 0,0 0-8,0 0 1,0 0-3,0 0-5,0 0 1,7 0-6,-1 13 3,5 4 2,-1 3-1,2 5 5,-3 0-6,1-3 1,-2 1 1,1 1-4,-3-5 0,-3-3 4,1-5-2,2-1-4,-6-7 10,3 0-1,-3 0-1,1-3-1,1 0 0,1 0 0,2 0-3,5 0 7,2 0 3,7-14 1,7-1 1,4-4 6,-2-1-5,2 4-1,0-5-2,1 0-3,2-1 6,1-1-4,-7 4-2,0-1 2,-7 3-1,-3 4 7,-2 2-5,-9 2 4,0 1-7,-5 5-3,2 3-11,-3 0-2,0 0-16,0 0-30,0-3-58,0 0-93,-7 0-153</inkml:trace>
  <inkml:trace contextRef="#ctx0" brushRef="#br0" timeOffset="163185.677">8997 12801 45,'0'0'0</inkml:trace>
  <inkml:trace contextRef="#ctx0" brushRef="#br0" timeOffset="165266.1849">9313 12726 144,'0'0'4,"0"0"-4,0 0 36,0 0 11,0 0-5,0 0-15,-3-14-19,3 14 1,0 0 11,0 0 18,0 0-3,0 0 11,0 0-6,0 0 15,0 0-20,0 0-4,0 0-19,0 0-11,0 0 4,0 0 8,0 0 1,0 0-4,0 0-3,0 0-2,0 0 1,12 0 8,9 3-7,5 0 9,9 0-9,1-3 0,3 0-6,-3 0-2,-1 0 1,-2 0-2,0 0-3,0 0 5,-5 0 8,-4 0-6,-9 0-2,-6-3 1,-2 3 4,-4-3 0,-3 3 4,1 0-2,-1 0-7,0 0-2,0 0-4,0 0-7,0 0-12,0 0-10,2 0-25,3 0-36,-2 0-30,-3 0-70</inkml:trace>
  <inkml:trace contextRef="#ctx0" brushRef="#br0" timeOffset="165716.059">9554 12639 423,'0'0'179,"0"0"-133,0 0-7,0 0-14,0 0 2,0 0 10,-4 0-34,4 0 6,8 3-8,7 1 10,10 1 1,5 3-12,6-4 7,7 1-7,-4-5-8,-2 3 3,-4-1 4,-3 1 1,-8 0-2,-7 1-3,-6 1-5,-6 5-7,-3 10-5,-3 8 7,-24 8 8,-9 6 6,-10 1-19,6-2-55,7-10-20,9-1-11,12-2-5,2-9-24</inkml:trace>
  <inkml:trace contextRef="#ctx0" brushRef="#br0" timeOffset="216823.2045">15224 13721 415,'0'0'70,"0"0"-31,0 0 13,0 0-6,0 0 12,0 0-7,0 0-27,0 0-10,0 0-2,0 0 3,0 0 14,0 0 5,0 0-12,0 0-1,0 0-6,0 0-6,0 0-6,7 2-3,3 1 0,2 6 3,-1-1-3,5 4 0,-3 2 0,0 2 0,2 4 0,-1 4 1,-1 1-1,-1 1 0,-3 5 3,3-4 6,0-4-6,-5 0-4,5-7 6,-4-2-4,-2-5-1,0-2 0,-3-7 0,-3 0 1,4 0 1,-4 0 1,0 0 4,0 0-5,0 0 10,6 0 4,7-14-11,13-8 1,10-11-6,13-1 0,3-2-1,-1 3 5,-5 0-5,-1 4 1,-5-2-2,-7 4 2,-7 5 1,-4 2-1,-6 3 0,-7 8 0,-2 1 13,0 3-3,0 1-9,-7 1 1,3-1 2,-3 4-4,0 0 0,0 0-3,0 0 1,0 0-3,0 0-14,0 0-20,0 0-29,-6 13-54,-18 7-82,-6 2-291</inkml:trace>
  <inkml:trace contextRef="#ctx0" brushRef="#br0" timeOffset="260405.3595">10703 3431 116,'0'0'7,"0"0"7,0 0-3,0 0 7,0 0 11,0 0-12,0 0-1,0 0-1,-7 0-1,7 0-5,0-1 8,0-2 11,0-1 3,0 1-15,0-1-4,0 0 7,0 0 24,0 1-16,-3-2-5,3 3 13,0-1 7,-3 0-20,3 0-5,-3 2-5,0-3-5,0 1 6,3 3-7,0-3-5,0 2 8,0-1-5,0 1-2,0 1 3,0-2-3,0 2-1,0-2-1,0-1 0,0 0 0,0 3 0,0-3 3,0-1-7,0-1 9,0 1-5,0 1 7,0 1-6,0 0 9,0-1-7,0-2 1,0 0-3,0-2-1,0 2 1,0-1-1,0 2 0,3 0 7,0-1-7,-3 2-2,3 0 2,0 0 6,0-1-6,0-3-1,1 1-3,0-2 7,3-1-5,-1 1 2,0-3-1,1 2 1,-1 0 4,0-1-4,1 2-1,4 0 1,-2-4 5,0 1-5,0-2-3,2 3 3,-1 0 0,-1 0 5,1-2-5,0 0 0,7-2 1,-5 0 0,4 0 0,-5 2-1,1 0 0,1 2 0,-1 0 1,-4 0-1,2 3 0,-1 1 1,-3-1-1,4-1 0,1-4-1,4 2 2,1-4-2,2 1 2,-3 2 6,1-1-7,1-2-1,-1 0-2,2 0 3,0 0 0,-3 1 0,1-1 0,1 1 0,-4 0 0,2 1 0,0 0 5,-3 2-5,1 0 0,-4 0-1,2 1 2,2-1-2,-1-1 0,-2 1 0,4-1 2,-2-3-1,-2 5 1,-3-2-1,3 2 0,0 1 0,-1 2 0,-6 1 1,3-1-1,0 2 0,3-1 0,-3-2 0,3 2-1,7-4 1,-4 0 0,6-2 0,-6 3 0,1-1-1,4 1 1,-5-1 0,2 2 0,-1 0 0,3-3 0,-4 3-1,-1 0 2,5-2-1,0 1 1,4-1-1,-1 1 0,4-3-1,6 2 1,-2-3 1,0 3-1,3 2-4,-8-1 2,2 3 4,-1-2-4,-1-3 5,1 3-6,3-3 3,-4 1 0,5-1-1,0 1 1,0-1 0,7-2 1,2 1 1,3 0 0,-1-1-1,4 1 0,-3 0-1,-3 1 0,0 0 0,4 2 1,-5-3-1,6 1 3,-5-2-3,4 3 0,-1-2 3,-4 2-3,3 0 0,-1 1 4,-4 1-4,-2 0 0,2 0 1,-6 2-1,-2 0 0,4-2 0,-2 1 0,1 0 0,-4-1 2,1 1-5,-4 2 7,-3-1-3,-4 0-1,2 1 0,-3 0-1,-1 2-1,-2 0 1,4-3 1,1 2 0,1-2 2,4-1-2,3-1-1,3 0 1,4-1 1,-2 1 0,2-1-1,-1 0 1,6 0 2,-2 0-2,3 1-1,-1-3 2,5 4-1,-2-2-1,1 2 0,4-3 4,-4 1-1,3-1-2,1-1 0,-1 1 3,4-1 2,-6-2-5,2 3 1,-2-4-1,-1 6 7,-6-3-8,1 1 0,-1 1 0,4-1 4,-1-1-5,3 2 2,3-3-1,2 4 2,6-1 1,-1-3 2,0 1-5,-4 2-5,-2-2 5,2 2 2,-4-1 0,5 2-2,-2 0 0,3 0 2,2 0 2,3-1-7,0 2 6,3-2 2,1-1 2,2-1-5,0 0 1,0 0 1,-2 1 5,-1-1-8,-1 3 5,0-6 0,-6 1-4,7 1-2,-3 0 2,2 4 3,1-2-5,2 1 0,-5 1 3,6-1-3,-2 2 0,6 1 8,-4-2-3,-1 3-3,-4 0-2,-1-1 1,0 0 5,0 1-4,3 0-2,0 0 3,-2 0-3,4 0 1,-5 2 3,1-1-2,-4 0-1,2 2-1,-2-3 1,6 4 1,0-3 7,0 1-9,4 0-1,-7-1 1,0 0 7,-4-1-7,-2 4 2,-4-3 0,1 0 1,-1 0-2,0-1 0,1 2 0,5 0 3,1-1 0,0 1-3,-1 1 7,1-1-6,-4 2-1,1 0 0,-1 0 0,-2 0 1,-1 0-2,-4 0 8,2 0-8,-1 0-1,2 0 1,2 0 0,-4 0 0,0 0 0,-4 0 6,4 0-6,-5 0-3,1 0 2,-6 0 1,3 0 0,1 0 0,-2 0 0,0 0 1,4 0 4,-2 0-4,2 0-1,-1 0 1,4 0 3,-2 0 1,-2 0-5,6 0 0,0 2 7,2-1-5,4 1-1,2 3 1,1-2-2,3 3 2,-1 0 2,2 1-2,-4 0-1,-4 1 1,1 0-2,-1 3 1,-3-4-1,2 3 1,-2 2 2,-1-1-3,1 2 0,1-1-3,1 3 1,-2 1 1,1 2 1,2 1 0,1 0 0,0-2 2,0-2-2,-5 2 0,-1-5-1,-9 2 1,0-2 1,1 0-1,-1 0 1,0 3-2,1 1 2,2 0-1,0 1 1,4 0 0,2 2-1,-1-2 1,-2 3-1,2 1 0,-1 0 2,-3-1-2,-2-1 0,-1 1 0,0-4 1,1 2-1,-1-1 0,3 2-1,-1 2-3,5-1 4,-5 2 0,2-2 0,0 0 0,-2-2 0,4 2 0,-5-2-1,2 2-1,1-1 2,0-2 1,-2 0-1,2-1 1,-1 0 1,0 0-2,-3-3-2,-2 3 2,2-4 2,-3 3-1,1-1-1,2-1 0,-3 1 0,3 1 0,1-1 0,2 3 2,4 0-2,1 2-2,-1 1 2,0-1 4,-1 2-3,-2 1-1,-1-2 0,1 0 0,-2 4 0,4-4-1,-6 0 1,7-4 2,-3-2-2,0-3 0,1 1-1,-4-1-2,-2 1 3,-4-2 0,-3-2-2,-2 1 1,-4-3 1,3 3 0,0-2 0,-2 2 3,4-1-6,-3 1 3,3 1 0,-4-3 1,2 3-1,0-2 0,-2 0 0,1 2 0,-2 2-2,3-2 2,-4 2-1,-2-2 1,2-1-2,-4 3 1,2 0 0,-1 0 1,2 1-2,-1-1 2,3 2-3,-6-3 1,1-2-2,0 1 3,2 1 0,-1-1-3,1 0 4,-2-1 0,-2-2 0,-1-1 0,-3-2 3,2 3-3,1-1 0,0 1 0,2 1-2,-1 0 4,2 2-4,-1-1 1,2-1 0,-1 1 2,0 1-2,-1-2 1,0 2 0,3-1 2,-5-1-2,3-1 0,-2-3 0,-3 2 0,0-1-2,0 0 2,-2-3 1,-2 1-1,2 1-1,0-1 1,-5-3 1,2 2-1,1-1 1,-4 1-2,0-2 1,3 1 0,-3 1 0,3-1 0,0 1 0,0 1 0,0 1 0,0-2-1,1 1 1,0-1-1,-2-1 1,2 1 0,-1 0 0,2 1 0,3 2-1,-1-2 1,0 2 0,-1 0-3,0-1 2,1 0-2,-1-1 3,1 0 0,-4 0 0,-2-2 0,1 2 0,-1-3 1,1 0-1,-1 0 0,1 0-1,-1 3 0,3-1-1,1 0-7,1 1 6,-2 1 3,6 1-10,-3-1 8,-3 2 2,1-3-2,-2 1-3,0-1 5,0-2-3,1 2-1,-1-3 2,1 3 1,-1 0 0,-1-2-10,1 0 5,-2 1-6,-1-2-8,0 0 3,0 0-16,0 1-32,0 2-49,-6 0-38,-19-1-12,-9-2-120</inkml:trace>
  <inkml:trace contextRef="#ctx0" brushRef="#br0" timeOffset="260864.2118">22902 3219 214,'0'0'21,"0"0"-20,0 0 4,0 0 10,0 0 14,0 0 22,0 0-4,-3-14-34,3 14-11,0-3-2,0 1-22,0 0-8,0 0 11,0 2 16,0-1 3,0 1 1,0 0 0,0 0 0,0 0-1,0 0 0,0 0 0,0 0-34,0 0-40,0 0 21,3 0-31</inkml:trace>
  <inkml:trace contextRef="#ctx0" brushRef="#br0" timeOffset="261072.7704">22902 3219 231</inkml:trace>
  <inkml:trace contextRef="#ctx0" brushRef="#br0" timeOffset="262009.4228">22902 3219 231,'99'-17'50,"-99"17"-50,0 0-8,0 0 8,0 0 6,0 0-5,0 0 1,0 0 1,0 0-1,0 0-1,0 0 16,0 0-7,0-2 1,0-2 1,0-4-10,0 3 29,0 0 2,0-2 4,0-1-22,0 1 8,0-1-2,0 1-5,0 1 6,0 1-21,0 3-1,0 1 0,0-1-1,0 2-2,0 0 2,0-1 1,0 1 0,0 0 6,0 0 5,0 0-9,0 0 5,0 0 1,0 0 7,0 0 5,0-1-2,0 1-2,0-2 11,0 1-12,0-1 2,0 1-9,0 0 10,0 1-1,0 0-6,0 0-3,0 0 6,0 0 2,0 0-4,0 0-4,0 0 0,0 0-2,0 0 0,0 0-6,0 0 0,0 0-4,0 0-1,0 1 5,0 6-2,0 6 2,0 1 0,2 1 0,2 1 1,1 0-1,1 0 0,-2 4 0,3 2-1,0 4 3,0-1-2,1 1 0,0-4 1,1-2-2,-3-1 1,1-8-1,0-2-8,-4-1 3,0-5 0,0-1 3,-2 1-3,1-3 3,-2 0 3,1 1-2,-1-1 2,2 0 0,-2 0 1,0 0-1,0 0 7,0 0-5,0 0 13,0 0-9,0 0 0,0 0-5,0 0-1,0 0 1,0 0-3,0 0 2,0 0-1,0 0-1,0 0 1,0 0-1,0 0-4,-2 0 4,-10 0 2,-4 0 0,-1 0 3,-3 0 0,-1 0-2,-1 0 0,0 0-1,-1 0 0,-3 0 2,6 0 0,0 0-2,5 0-2,6 0 0,5 0-9,-6 0-20,2 3-24,-1 2-16,-2 3-24,0-1-56,0-2-38</inkml:trace>
  <inkml:trace contextRef="#ctx0" brushRef="#br0" timeOffset="295233.3504">20662 6978 5,'0'0'19,"0"0"-2,88 16-13,-63-13 23,-2 2-26,3-4 0,0-1 35,6 0-3,1 0-22,-2 0-8,2 0-3,-3 0 3,-4 0-3,-3 0-9,-8 0-3,-5 0-11,-3 0-23,-4 0-17</inkml:trace>
  <inkml:trace contextRef="#ctx0" brushRef="#br0" timeOffset="315729.4768">20889 8626 167,'0'0'40,"0"0"-14,0 0-12,0 0-11,0 0 5,0 0 46,0 0-26,0 0 19,-31-50-39,26 46 18,2-1-13,2 5-7,1 0-1,-2 0-5,2 0 1,0 0 3,-1 0 4,1 0 4,0 0-3,0 0-2,0 0-1,0 0-2,0 0-4,0 0-3,0 0-9,0 0-34,0 0 46,3 0 0,10 0 19,4 3 5,2-1 5,4 0-15,-1-2-8,5 0 1,-2 0-2,-1 0 8,1 0-5,-1 0-1,0-4-2,0-1-2,-2 2 2,2 1-5,-2-1 1,-1-1 1,-6 1-2,-3 0 3,-1 1 3,-8 0 4,-2-1 6,-1 3-3,3 0-13,0 0 0,3 0-3,6 0 3,2 0-4,-1 0 0,-1 0-2,-2 0 1,1 0 3,-8 0 2,-3 0 0,0 0 1,0 0-1,0 0 6,0 0 1,0 0-7,0 0-15,0 0-33,0 0-49,0 0-15,0 0-50</inkml:trace>
  <inkml:trace contextRef="#ctx0" brushRef="#br0" timeOffset="316253.8489">21177 8430 167,'0'0'85,"0"0"-56,0 0-4,0 0 14,0 0 23,0 0-4,-3-6-32,3 6-9,0 0-4,0 0 0,0 0-3,0 0-10,0 0-9,6 0-8,14 7 17,3 3 3,7 0-3,2 3 3,-7-7-1,-4 5 0,-6-5-2,-5-3 0,-6 2 0,-2-3 1,-2-2-1,0 0 0,0 3-2,0 1-5,-3 6 6,-12 4 1,-1 3 2,-4 2-1,0 3 1,-10 4-2,-2 5 0,0 4 0,-7 5-4,1 0-10,4 3 4,2-2-16,4-2-41,7-6-29,5-3 14,7-13-20</inkml:trace>
  <inkml:trace contextRef="#ctx0" brushRef="#br0" timeOffset="322119.3177">20855 9274 296,'0'0'40,"0"0"-7,0 0-4,0 0 9,0 0 8,0 0-14,0 0 13,-14-37-12,10 32-15,1 0 1,3 2 0,-1 3-12,1 0 0,0 0-7,0 0 0,0 0 0,0 0 5,0 0-3,0 0 0,0 0-2,0 0-6,0 0-10,0 0 3,0 0-13,13 0 8,7 3 18,6 0 2,6-3 0,-3 0 1,1 0-3,2 0 0,-6-6 2,1 0-1,-5-1 5,-6 0 0,-5 4-3,-6 0 4,-4-1-4,1 4 5,-2-1-2,0 1-5,0 0 1,0-2-2,0 2-13,0 0-2,0-1 0,1 1-9,1 0-18,4 0-7,2 0 16,2 0-60,-4 1-10,1 6 22</inkml:trace>
  <inkml:trace contextRef="#ctx0" brushRef="#br0" timeOffset="322673.8782">21097 9062 277,'0'0'43,"0"0"22,0 0-28,0 0-7,0 0-7,0 0-10,-10-6-3,10 6-1,0 0 5,0 0 4,0 0-5,0 0-11,0 0-2,0 0-3,0 0-6,0 0-12,5 2 9,9 8 12,5 1 2,5-1-2,-2 0 2,4-2-1,-9-4 3,-5 2-1,-6-6 1,-6 1 6,0-1 16,0 0-5,0 0-21,0 3-1,0 4-22,0 8 0,-4 6 23,-8 6 1,-3 6 3,1 7 1,-3-4-5,0 0-1,-1 0-7,-3 0 3,-6 1-2,-2 2-10,-6 2 1,-2-2-25,3 1-38,3-7-30,1-7 17</inkml:trace>
  <inkml:trace contextRef="#ctx0" brushRef="#br0" timeOffset="331166.9208">23423 9414 138,'0'0'105,"0"0"-105</inkml:trace>
  <inkml:trace contextRef="#ctx0" brushRef="#br0" timeOffset="337044.625">21509 10414 198,'0'0'19,"0"0"-14,0 0 9,0 0 36,0 0 15,0 0-8,0 0-7,0-28-7,0 28-15,0 0-3,0 0-9,0 0-4,0 0-5,0 0 5,0 0 7,0 0-3,0 0-16,0 0-1,0 0-9,4 0-5,15 0 9,13 0 6,7 0 3,3-2 0,0-2 0,-2 1-1,-2 2-1,-4-3-1,-3 4-1,-2-3 0,-9 3 1,-4 0-1,-10 0 2,-2 0 2,-4 0-3,0 0 8,0 0-8,0 0-9,0 0-24,0 0-59,0 0-60,0 8-2,0-1 107</inkml:trace>
  <inkml:trace contextRef="#ctx0" brushRef="#br0" timeOffset="337420.4938">21753 10308 374,'0'0'100,"0"0"-42,0 0 6,0 0-15,0 0 6,0 0-18,-20-30-37,20 30-7,0 0-17,3 0-15,18 0-4,14 0 43,6 7 14,9 2-14,-5-2-10,-9 0-11,-10-1 7,-8-1-2,-8 2 4,-6-3-7,-4 2-24,0-2 16,0 3 13,-23 12 14,-9 4 11,-7 11-11,1 2-7,7-2-53,5-5-37,11-2-19</inkml:trace>
  <inkml:trace contextRef="#ctx0" brushRef="#br0" timeOffset="373367.8596">22035 12045 397,'0'0'51,"0"0"-6,0 0-12,0 0-1,0 0-13,0 0 20,0 0-18,0 0-9,-9-40 10,5 36 18,4 4-7,0 0-17,-4-3-5,4 3 1,0 0-10,0 0 5,0 0-3,0 0-2,0 0 0,0 0-2,0 0 0,0 0-4,0 0-4,0 0-2,8 0-1,8 0 11,17-2 4,12-3-4,9 3 2,9-1 2,5-2-3,-6 3 0,-1-1 0,-2-1 2,-10 1-3,-3 0 1,-8-1-1,-13 1 1,-10 3 0,-6-3-1,-9 3 12,0 0 25,0 0-3,0 0-14,0 0-18,0 0-2,0 0-16,0 0-5,0 0 6,0 0-11,0 0-33,0 0-59,-17 8-83,-1 7 33,-4-5 6</inkml:trace>
  <inkml:trace contextRef="#ctx0" brushRef="#br0" timeOffset="373779.9705">22399 11839 459,'0'0'4,"0"0"13,0 0 1,0 0 40,0 0 6,0 0-28,0-10-28,0 10-8,4 0-5,15-3 5,8 3 3,8 0-1,-3 0-1,1 0-2,-1 0-8,-6 7 2,-4 3 2,-3-3 4,-3 3-7,-4-1 3,-3 5-7,-4-4 1,-3-3-12,-2 1 6,0 0 10,-11 6 7,-12 3 15,-2 8-4,-7 8-8,0 3-3,-1 8-12,0 8-58,2-2-67,3-4-41</inkml:trace>
  <inkml:trace contextRef="#ctx0" brushRef="#br0" timeOffset="378316.9922">21990 12811 157,'0'0'29,"0"0"-9,0 0 18,0 0 6,0 0 23,0 0-45,0 0 5,-40-20 1,37 19 3,-2-2 1,1 0 7,1 3-14,3-2 3,0 2-19,0 0 9,0 0-7,0 0-4,0-2-5,0-1-2,0 3-2,0 0-2,0 0-2,10 0-2,11-2 8,7-1 6,7-1-1,4-2 0,1-1-3,0 3 3,-3-4-1,-1 0-3,-1 2 0,-1-2 0,-1-1 1,-6-1 0,-5 6 1,-4-1-1,-5 0 2,-2 2-4,2 1 0,1 1-2,-3 1-8,3 0-5,-4 0 1,2 0 5,-3 0 2,-3 0 6,-1 0 1,-1 0 0,-4 0 0,0 0 21,0 0 18,0 0-2,0 0 9,0 0-34,0 0-12,0 0-1,0 0-11,0 0-2,0 0-18,0 0 3,0 0-14,0 0-5,0 0-46,0 1-38,0 8 13,0-5 2</inkml:trace>
  <inkml:trace contextRef="#ctx0" brushRef="#br0" timeOffset="378835.5993">22276 12596 374,'0'0'80,"0"0"-46,0 0-7,0 0 11,0 0 25,0 0-5,0-3-1,0 3-26,0 0-14,0 0-13,0 0-4,0 0-5,0 0-4,0 0-2,2 0-1,19 0 2,3 0 10,11 0 2,3 3-2,1 4-1,-5-3-15,-3 1-3,-6 3 3,-2-2-1,-8 2-8,-3 0 16,-3-4-2,-5 1 0,-2 0 7,-1-2-9,-1 4-4,0 3 0,0 10 9,-10 5 1,-11 6-1,-1 4-10,-1 2-9,-1 0-4,0-2-45,2-4-18,4 1 18,5-8-129</inkml:trace>
  <inkml:trace contextRef="#ctx0" brushRef="#br0" timeOffset="402927.3107">20146 13776 299,'0'0'1,"0"0"29,0 0 29,0 0 17,0 0 6,0 0 9,0 0-12,-47-66 15,41 55-48,0 2-23,3 6 3,3 3-24,0 0-1,0 0 0,0 0-2,0 0 1,0 0-4,0 0 4,0 0-8,0 0 0,0 0 0,3 0 0,10 6 8,6 5 2,4 1 1,-1 5-6,4 5 0,0 2 3,1 5 0,2 4-3,-4 1-5,-2 2 4,-6-6-1,1-7-1,-4-3-7,-5-7 4,-2-6 7,-4-5 0,-2-2 2,1 0 0,-2 0 6,0 0-6,0 0 2,0 0-2,0 0-2,1 0-8,-1 0-4,0 0 5,0 0 9,0 0 2,0 0 6,0 0 11,5-6-1,6-17-7,2-7-9,6-3-1,5-3 0,3 2 0,4-2 3,7-3 2,2 3-6,-1-1 2,-4 3-2,0 1 0,-5 7-11,-5 1 7,-7 5-11,-6 6 14,-5 1 1,-2 7 0,0-1-9,0 3-23,0 1-26,4 0-18,-3 3 10,4 0-25,-6 0-70,-4 0-88</inkml:trace>
  <inkml:trace contextRef="#ctx0" brushRef="#br0" timeOffset="545559.999">10014 894 81,'0'0'31,"0"0"-15,0 0-7,0 0-2,0 0-4,0 0-2,0 0 4,-9-25 2,9 22 15,0 0 1,0 0-9,0-1 9,0 3-3,0-1 20,0 1-34,0 1-1,0 0-3,0 0 3,0 0-5,0 0 6,0 0 5,0-1 1,0-2 4,0-1 6,0-2-13,3-1-3,3 1 11,-1 2-1,1 0-15,4 0-1,2-2-1,0 1 0,9-2-1,5 3 4,6-2-2,7 1 0,1-1 0,5 1 2,4-1-2,2-2 4,4 0-4,0 2 0,-10-1 2,-5 0-1,-7 5 1,-10-1-2,-1 0 1,-3 2-1,5-2 0,4 3 0,5-5 0,6 3 1,3-1-1,4-1 0,6 1 0,6-2 0,2 0 1,1 2-1,-10 1 0,-2-1 0,-7 1-1,-6 1 2,-7 1-1,3 0 0,-2-1 0,7-1 0,1-1 0,10 1 4,11-2-3,-4-2 4,3 2 3,-3-2-8,-10 2 3,1 2 2,-10 1-3,-6-1 2,-1 2-4,-3 0-1,-3-2 1,6-1 1,1 1 0,1-1-1,11 1-1,7 0 1,11-1-1,7-1 3,15 3 0,5 1-2,4 0 3,7 0-2,-7 0-1,-7 0 0,-7 8 0,-8 1 2,-5 4-2,-5-2 0,0 1 0,-4 1 0,-3-1 2,-4-1-1,-2-3-1,-7 1 0,0-1 0,-7-1-1,4 1 1,-3 3 0,0-1 3,-1-1-3,3 2-2,-5 1 2,1-1 0,-1 2-4,0-1 4,1 3 3,5-3-3,-3 2 1,0-1-1,-2 0 0,-1 4 0,-7-2-4,3 2-2,-2-2 5,-2-1 0,-4 1-6,6 1 7,-2-2-3,1 0 3,2 2 0,2-1 0,0 2 3,-2-2-3,-1 1 1,-2 0 1,1 2-2,-1 0 0,-6-1-3,1 1-1,-5 0 4,-1-1-6,2 1 6,-4-5-4,4 1-2,-6-1 6,6 3 3,0-1-3,-1-1 0,1 1 2,1-1-2,-1-2 0,-4 0 0,-2-1-8,-1 0 6,2-2 0,-5-1-2,0 1-1,0 1 2,0 0 2,0 3 1,-3 1-1,3 3 1,-3-3 1,0 5 0,0-2-1,0 1-1,0-1 1,0 2-1,-3-2 1,0-1 0,-6 0 0,1 1-2,-1 0 5,-1 0-4,-6 1 1,-4 2 0,-2 0-4,-7 1 3,0-2 0,-4 1 1,0-1-2,0-5 4,5 0-4,-2-3 2,2-2 0,-2-1 0,0-1 2,-1 0-2,-2 0 1,-6 0-1,-7 1 2,-6-2-1,-6 2 2,-1 2 0,1-3-3,-3 1 0,9-2-1,3-3 2,10 0 3,3-1-4,4 1 1,3-3 0,-1 2-1,-3-1 0,-6-1 1,-2 2 2,-10 1-3,-7 0 0,-3 2 0,-8 0 0,2 1-1,-4-2 1,-1-2 1,1 1-1,0-3-1,-5 0 1,-2 0 7,4 0-7,3 0 4,2 0-1,4 0 4,3 0-6,-2 0-1,-8 0 0,-7 0 0,-4 0 3,-1 3-3,-4 3-2,0-3 2,3 2 0,-3 0 0,-3-1 0,0-1-1,3-1 2,6 1-2,3 1 2,10-3-1,5 0 8,6-1-8,6 0 0,-1 0 0,4 0 9,0 0-9,0 0 3,4 0-6,2 0 3,-2 0 0,-1 0 0,1 0 0,-1 0 1,-2 0-1,2 0 0,-2 0 0,2 0 6,-2 0-6,-1-2 0,4-2 0,-1-1 7,4 1-5,-1-2-2,3-1 2,-2 3 10,2-2-8,1 1 1,6 0 0,2-2-2,7 2 7,-2-3 0,7 2 0,3-4-4,-2 4 13,6-2-9,-7-2-8,2 0-2,1 1 1,-2-1 7,3 1 6,3-2-6,3 2 0,-5-3-3,4 0 8,0 0-12,1-2 5,0-2-3,-3-2 4,6-1 2,0-3-1,3-1 2,0-1-7,3 0 1,0-3 3,6-2-2,10-1-5,4 0 3,2-2-3,-1-1 0,0 3 0,6 1 2,-2 1-1,2 3-1,0-2-2,-5 4 1,4 0 2,-4 2-2,5-3 2,4-5-1,5-3 0,4-4 3,2-1-2,-3 1 1,-3 6-2,-1 2 0,1 0 3,0 3-3,0 1 0,7 1-2,-3 1 4,2 1-2,7-3 0,1 2-1,2 1 1,0-3 1,-7 4 1,-5 3-3,-9 3 1,-1-1-1,0 3 1,1 2-1,-1-2-1,3 3 2,1-4-3,2 0 2,10-3 2,-1-1-3,1 2 1,2-1-1,1-1 4,3 4-7,-1 4 5,6 0 0,-8 4 3,-10 2-3,-14 3 0,-12 0-9,-2 0-15,-2 0 8,-3 0-5,0 0 8,1 0-15,-4 0-34,4 0-28,6 5 23,3 7 10,3 3-34,4-1 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9T04:35:43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9404 10521 103,'0'0'57,"0"0"-18,0 0 24,0 0-26,0 0 15,0 0 10,-4-48-21,-2 37-3,6 2-2,-5-3 11,5 5-26,-4-1 6,-1-4-5,5 5-2,-6 3 7,6-7-12,0 9 3,-5-1 1,5 3-3,0-5 1,-4 5-1,4-5 2,0 5-1,0-2-6,0-1-7,0 3-3,0 0 2,0 0-3,0 0-2,0 0-1,0 0-1,0 0 0,0 0 0,0 0-1,0 0 4,0 5-3,0 5 2,0 6 1,0-1 1,0 1 0,0 3 0,0-1 0,4 0 0,1-3 0,1 2 0,-1-2 1,-5-3 1,4 2-2,1-8 1,-5 9 0,6-3-1,-2 0 2,1 3-2,-5-4-2,7-2 2,-4 2 0,2-3-1,-5-4 4,5 0-2,-5-2 1,0-2-2,2 3-2,-2-3 2,0 2-3,3-2 2,-3 4 1,3 1-3,-3-1 1,5-1-3,2 2 3,-7 1 1,3-1-6,-3 3 6,0-1-5,5-6 0,-5 4-4,7-5-16,-7 4-2,3-4 0,-3 0-1,0 0 0,0 2 11,0-2-9,0 0-44,0 3-74,-3-2-34</inkml:trace>
  <inkml:trace contextRef="#ctx0" brushRef="#br0" timeOffset="3158.2778">8959 10580 203,'0'0'57,"0"0"-32,0 0-5,0 0 28,0 0-6,0 0 13,0 0-7,0-49-21,0 44 8,0-1-7,0-5-12,0 5-9,0-8-1,8 2-3,6 1 5,-3-1 0,-2-1 7,2 2-1,4 0 2,-6 1 2,-3 4 0,8-5 1,-6 6-8,7-5-2,0-2-5,-3 6-1,3-3 2,-3-1 3,-5 2-3,8-6 0,-7 8-2,7-5 1,-3 6-3,-9 4 1,7-3-2,-7-1 4,9 4-2,-4-6-1,4 3 1,-3-1 2,1 5-2,5-1-1,-4-4 3,1 1-4,-2-1 1,2 2 2,-4 2 1,4-3-4,-4 0 6,1 4-6,2 0 0,-2 0 0,2 0 1,-2 0 5,1 0-5,2 0-1,1 0 5,-5 0-1,4 0-1,3 0-1,0 0-1,-7 0-1,4 0 0,-5 0 0,3 0 2,5 0-1,-3 0 3,-7 0-2,3 4-2,-1 1 2,1-2-2,0 2 2,4 5-2,2-5 0,-4 6 2,1-5-1,-2 4-1,1-5 0,5 2 2,-12-2-1,9 4 0,-9-3 1,2 1 3,5 3-5,2-1 4,-4-3 0,6 6-2,-3 1-1,-6 0 0,10-2 0,-11-3 3,7 0-2,-2 1-2,-9-7 2,7 7-2,-4-2 5,5 4-2,-1-2-2,-4 3 2,-3-1 2,0-2-3,5 3-1,-5 2 3,7-2-3,-4-6-1,-3 8 3,5-6-3,-5 7 0,0-3 2,0-2-2,0 0 0,0-3 1,0-3-2,0 5 2,0-2-1,0 1 0,0 0-1,0 3 1,0 1 4,0-3-3,0 0 1,0-3 0,0 1-2,0-2 1,-5 4 0,5-3-1,-3-1 0,-4 5 0,7-3 0,-5-2 4,5 0-3,0 0 0,0 1-1,-3-2-2,3-2 2,0 3 3,0-1-3,-3-3 0,-1 2-2,-4-1 5,5 8-3,-4-3 1,2 2 0,1-1-1,-2-3 0,6 0 4,-5 0-3,1 0-1,4-2 1,-5 1 2,5 0-3,-6-4 0,2 6 1,-1-3 6,-1-1-2,-1 3-5,0 2 3,-1-3-2,3-4 0,-2 9 2,-1-4-3,1-3 0,2 2 2,2-4-2,-4 7 3,2-5-1,2 1-1,-4-3 2,-5 5-2,6-1 2,-3-2-3,-2 1 0,1-2 4,1 4-4,-3 2 0,7-2 2,-8-5-1,10 5-1,-4-5 4,2 0-3,2 4 3,-2-4 1,-2 0 1,2 0-3,2 1-1,-4-1-1,-1 4 0,-4-3-1,-2-1 0,6 5 0,-7 2 1,3-2 0,-3 0 0,-3 4 0,8-8 1,-5 6-1,6-4-2,-7 2 2,6-5-2,-4 2 5,6-2-3,-4 0 0,-3 0 0,7 0-1,-4 0 1,-1 0-3,-2 0 3,6 0-1,-2 0 3,1 0-3,1 0 1,4 0-1,-2 0 4,2 0-2,2 0-2,-2 0 7,-3 0-7,1 0-2,-1 0 2,-9 0 1,7 0-1,2 0 0,-6 0 1,2 0 4,4 0-5,-4-2 3,2-1-3,5 1 0,2-1 3,-4 3-1,2 0-2,5 0 1,-3-7-3,0 7 2,1 0 0,-3-1 1,0-3 0,5 4 0,0-1 2,0-3-1,0 4 2,-4-5-1,-2 3 0,6-1-3,-5-4 2,1 2-1,-2 4 0,1-3 0,1-1-1,-1 0 1,5 0-1,-6-2 0,1 1-4,1 1 4,4-4 1,-6 2-1,2-2 0,3 2 0,-1-2 1,-3 2-2,5-2 3,0 4-2,0-1 1,-7 2-1,7-3-2,0 2 0,0 0 0,0 0-8,0 0 8,0-3 2,0-1 1,0-1 0,0 1 0,0 1 2,0-2-2,0 3 1,0 2 3,0 0-5,0 0 1,0-2 0,0 3-1,0-2-5,0 1 5,0 1 0,0 2 0,0-2 0,0 4 1,0-5-1,0 0 7,0-2-7,0-2 1,0 3-6,0-3 8,0 1-7,7 4 1,-7-3 3,5 3 3,-3 4-3,-2-4-2,0 4 2,0-4 4,0 1-4,1 2-2,-1-3 2,0 4 0,4-5-2,-4 5 2,0-2 0,6-2 0,-6-1-1,0 1 1,4 0-1,-4 1 2,5-2-1,-5 5 0,0-5 1,0 5-1,0 0 4,0 0-4,0-2 0,0-1-1,6 3-2,-6-5 2,5-2-7,-1 6 7,-4-3 1,5-1 0,-5 3 1,0-1-1,6 1-1,-6-1 1,0 3 0,0-7 5,4 7-10,-4-1 5,5-4-1,-5 1-6,6-1 4,-2-1 3,6-5-3,-5 6 3,-2 0-1,2-1-3,2-5 4,-4 6-4,2 1 3,2-2-1,-4 6-1,-3-5 3,5 5 1,-5 0-1,7-5-3,-4 2 3,2-5 3,2 6-3,-7-3 0,7 1 0,-6-1-1,3 5 1,-4-4 0,7 1 0,-4-1-1,2-1 0,-5 5 1,7-5-2,-4 3 1,2-2 1,2 4 0,-2-4 0,-5 4 0,3-4 1,-3 1-1,0 2 0,0 1 0,0 0 0,5 0 2,-5-4-2,7 4 0,-7-5 0,3 5 0,-3 0-2,0 0-24,0 0-42,0 0-75,0 27-98,-3-1-11</inkml:trace>
  <inkml:trace contextRef="#ctx0" brushRef="#br0" timeOffset="5422.5866">8770 13891 188,'0'0'61,"0"0"-27,0 0 39,0 0-20,0 0-1,0 0-24,0-11 2,0 11 4,0 0 6,0 0-5,0 0-1,0 0-9,0 0-10,0 0 13,0 0-4,0-6-2,0 6-11,0 0-1,0 0-4,0 0 2,0 0 3,0-1 3,0 1 5,0 0-12,0 0 0,0-4 3,0 3-10,0-3-1,0-6-4,0-3-2,20-6 7,7 1 0,-6 1 4,1 7-1,2-4-2,-1 2 3,2 6 0,2-3 2,-7 5-4,-3 0-2,-1 0 0,-1 4-1,-6 0 1,-3 0-1,8 0-3,-6 0 4,4 0 0,-4 0-2,-1 12 2,-4-8-2,-3 3 2,5 6-3,-5 4 3,0 1 2,0 13-1,0-3 8,-8 2-7,-14-2-2,11-5 3,-16 1 1,8 3-3,-7 0 1,4-1 4,5-5-6,2-5 1,5-8-1,5 0 1,2-6 0,3 3-1,-4-1 2,4-3 2,0-1-4,0 0 1,0 0-1,0 0 0,0 0 0,0 0-4,0 0 2,0 0-2,0 0-5,0 0-3,12 0 12,10 0 2,8-1 0,3-8 8,6-1-9,9-7 5,-2 6 3,4-6-8,-2 0-1,-6 2 1,-2 3 1,-5-1-2,-5 11 0,-11-7 0,1 4 0,-10 5-1,-7 0 0,2 0-8,-5 0 0,0 0-19,0 0-13,0 0-11,0 0-32,0 0-4,0 0-17,-5 9 12,-13-2-65,-1-3-54</inkml:trace>
  <inkml:trace contextRef="#ctx0" brushRef="#br0" timeOffset="6901.0198">8589 13971 247,'0'0'54,"0"0"-15,0 0-7,0 0-15,0 0 64,0 0-46,-15-124-16,15 113 40,0-3-1,0 1-30,0-1-12,12-2-11,-9 5 7,14-6 9,-10 6-13,8-1 5,0-1-3,0 3-8,10-7 5,-2 2-7,4 3 5,0-4 0,3 5 1,0 1-5,3-2 7,3 2-8,4 0 13,-5-2-3,2 7 1,-7-1-11,3 2 3,2-1 0,-5-3 2,-1 4-2,3 4 1,-11 0 1,6 0 3,-12 0-2,4 0-4,-1 0-1,2 0 6,-5 0-3,0 4 2,4 4-1,-4 1 2,0-3-2,5 11-2,5-3-1,-7 2 3,9 1-4,-3 0 0,1 4 0,-2-6-1,2 1 2,-10-4 0,5 0 0,-5 1 3,0-3-5,-3 7 1,3-2 2,0 2-3,-5 1 1,2 1 1,-4-1 0,4 7 1,1-1-3,-8-1 1,5 5 3,-5-1-2,-5 0 0,0 4 2,0-4-3,0-4 1,0 4-1,0-1 3,0-3 0,0-3 2,-5 0-3,-1 0 3,2-2-4,-7 4-1,4-7 1,-5 6-1,4-3-1,-7-4 2,3 2-1,-3-1 0,-3 4 0,-7 2 3,1-6 3,-1 2 5,-3 2-9,1-6 6,-2 2-8,-6 2 7,12-7-4,-12 5 2,10-4-5,1-5 0,4 6-1,0-2 4,-5 2-3,2-8-1,-2 7 2,1-6 0,-1-2 2,-3 1-3,-1 0-1,-6-4 2,0 0 0,-5 0 1,6 0-3,-1 0 0,17 0 1,-4 0 6,4 0-3,3 0 3,1-8 2,-8 0-4,9-3 1,0 3-1,-2 0 2,0-4-3,-1 2-3,-2 0 2,3 5-2,0-7-1,3 6 0,4-3 1,-2 2-1,-5-3 1,5-1-1,5 1 0,-4-6 0,-2 6 0,1-7 0,5 11 0,-5-7 0,6 1-3,1-4 2,-2 5 2,-2-5-2,2 0 2,5 1-2,-3-2 1,3 0-3,-7 2 6,7-7-5,0 4 2,0-6 0,0-4-4,0 3-1,0-7 5,7 5 0,1 4-7,-1 2 7,1 6 3,-4 2-3,2 4-5,-2 3-20,-4 6 11,0 0-6,0-4-4,5 4-17,1 0-37,3 0-58,11 0-16,8-13-53,-8-14-143</inkml:trace>
  <inkml:trace contextRef="#ctx0" brushRef="#br0" timeOffset="19537.302">18904 2867 9,'0'0'57,"0"0"-35,0 0-12,0 0 1,0 0 16,0 0 1,0 0-11,0 0-3,0-17 7,0 15 1,0-6-4,0 8 19,0-1-10,0-2-15,0 2-12,0-2-2,0-1-7,0 1 9,0 3-12,0-1 11,0 1-1,0-3 1,0-1 1,0 0-1,0 3 1,0-2 0,0 3-2,0-2-4,0 2-11,0 0-6,0-2 5,0 2 15,0 0 0,0 0-1,0 0 2,0 0 2,0 0 0,0 0 0,0 0 0,0 0 0,0-2 2,0 2-1,0-3-1,0 3 0,0-2-1,0 2-2,0-1 2,0-3 0,0 1 0,0 3 1,0-1 0,0-2 2,0 3-1,0-3 2,0 3-3,0 0 0,0 0 0,0-2-3,0 2 2,0-1 0,0-2 0,0 1 1,0 0 0,0 0 1,-2-1 0,0 1 1,-4-1-2,4 3-3,-3-5 2,5 3 1,-3 2 4,-4-5-2,7 5-1,-5-1 8,2-4 1,-4 5-1,2-2-8,1 0 14,-1 2-6,-1-2-4,6-1 4,-12 1-9,7 2 3,0-4-3,-7 1 0,4 0 0,-4-2-4,-3 2 4,-5-2-3,-3 3-45,-7-3 14,3 5-22,0-1 1,4-7-21</inkml:trace>
  <inkml:trace contextRef="#ctx0" brushRef="#br0" timeOffset="21128.9083">20896 1963 347,'0'0'73,"0"0"-33,0 0-8,0 0 10,0 0 20,0 0-27,-30-35-8,23 31-5,2 2 6,5-3 13,-5 0-11,3 2-12,2-1 1,0 1-2,0 3 1,0 0 8,0-1-4,-5 1 1,5 0 3,0 0-3,-1 0-3,1-2-4,0 2-7,0 0-1,0 0-4,0 0 3,0 0 2,0 0-1,0 0-3,0 0-5,0 0 0,0 0 0,0 0 0,0 0 0,0 0 7,0 0-7,0 0-6,0 0 6,0 0-1,0 0-2,0 0 0,-4 0 0,4 0 1,0 0 0,0 0-3,0 10-1,0 8 5,0 6 1,0 8 1,0 7-1,0 7 2,0-1-2,0 1 2,0 2-2,0-7 3,0-3-3,0-1 0,0-8 0,0 1 2,0-2-2,0-5 0,0 0-3,0-5 3,4-4 6,-3-1-6,4-4 0,-5-3 1,2 1-1,-2-2 0,0 0 1,0-2-2,0-1 1,0-2-1,0 2-9,0-2 4,0 0-20,0 0 3,0 0-28,0 0-38,0 0-88,0 0-108</inkml:trace>
  <inkml:trace contextRef="#ctx0" brushRef="#br0" timeOffset="22088.5268">21605 1949 319,'0'0'95,"0"0"-48,0 0 10,0 0 13,0 0-28,0 0-2,0-15-16,0 15-7,-5 0 10,5 0-2,0 0-3,-5 0-7,4 0-3,-10 0 0,-4 7-6,-1 11 0,-3 6-2,-2 6 0,2 2 8,6 6-12,-2 4 8,3 0 2,9 2 12,-6-1-13,9-1-3,0-1-2,0-3-2,12 0 0,3-9-4,5-5-3,7-2 4,0-6 2,4-5-2,11-5 2,-5-6 2,10 0 4,1 0 3,-6 0-6,-5-15-1,-5-3 3,-9-4 6,6-7 2,-3-1 6,-9-7-8,3 6-9,-8-3 21,-9-2-6,2-3-10,2 3-3,-7-1 3,0 4 9,0-2-10,-7-1-4,-1 2 0,-17 3 1,5 2 4,1 1-8,-11 2 3,5 6-5,-3 0 2,-1 3-7,3 9 4,10 1-5,8 5-1,1 2-8,7 0-18,0 0-26,-5 0-6,-6 6-3,1 15 19,-2 6-26,9 5-16,3 0-66,0-5-39</inkml:trace>
  <inkml:trace contextRef="#ctx0" brushRef="#br0" timeOffset="22996.923">22711 1872 263,'0'0'109,"0"0"-52,0 0-4,0 0-1,0 0 17,0 0-19,0-17 1,0 16-2,0-3-9,0 2-5,0 1 5,0 1-9,0 0-19,0 0-2,0 0 1,0 0-11,0 0 1,0 0 1,0 0-2,0 0-2,-3 0-9,-2 8 2,-10 15 6,-2 11 1,2 5 4,-5 6 0,6 4-2,6 1 0,6 4 3,2-1-1,0-1 6,0-1-7,15-5 2,10 0-2,-1-9-1,-1-2 0,9-8 0,-4-3 0,13-8 2,-8-10 1,6-3-1,2-3-1,8 0 3,-9-14 4,2-11-4,-7-3 2,-2-1 4,-9-6 4,-11 1 6,-4-1-2,-9 2-12,0-1 38,0-1-23,-9-4-1,-13-3-11,-1 0 1,-5 3 0,1 3-4,-3 2 0,3 2-6,-3 4-5,-2 4-11,4 2-6,-2 7-11,-4 6-20,11 9-2,3 0-12,-4 0-26,12 15-33,4 13-17,8-1 15,0-9-87</inkml:trace>
  <inkml:trace contextRef="#ctx0" brushRef="#br0" timeOffset="23582.1692">23748 1927 395,'0'0'64,"0"0"-22,0 0 36,0 0 23,0 0-12,0 0-5,-25-18-26,25 18-17,-7 0-3,2 0-33,-10 22-5,-12 19-6,2 21 6,-1 8 5,4 1 20,18-5-25,4-6-3,0-6 3,26-3 0,9-6-4,8-8-1,4-9 5,12-6 1,2-15 5,10-7-5,1-3 1,3-29 6,-8-14-2,-10-11 1,-4-7 21,-16-4-12,-17 3-5,-20 2 22,0 6-13,-15 7-12,-18 6 11,3 12-8,6 12-4,2 7-7,11 6-7,-1 2-21,4 3-34,-14 2-18,-3 0-18,-4 0-16,3 2-33,10 7-17,15-6-45,1-3-57</inkml:trace>
  <inkml:trace contextRef="#ctx0" brushRef="#br0" timeOffset="26357.373">24879 1881 107,'0'0'182,"0"0"-146,0 0 8,0 0 35,0 0 0,0 0-26,0 0-17,0-14 8,0 12-17,0-3 3,0 0 11,0 4-8,0-3 0,0 4-7,0-2-12,0 2 4,0 0-10,-2 0-4,2 0-1,0 0-3,0 0 0,0 0-4,-3 0 1,3 0-1,-3 0-1,-3 0-4,-7 7 9,3 7-2,-5 4 1,0 5 1,0-2 0,5 2-3,3-1 6,0-3-6,6-1 6,1 0-2,0 1 4,0-1-2,0-1 0,0 2-3,0 1 2,0-8 3,0 4-4,0-5-1,0 3 0,0 0-5,0-1 5,0 1 7,0 2-7,0-2 0,0-1-5,7-3 5,-4 0 0,4-3 0,-1 3 3,1-1-3,6 3 0,-1-1 2,3 2-7,5 3 11,2-5-7,0 1 1,-1 0-3,-2-5-2,-2-2 10,3-4-4,-10 2 0,6-3 15,-1 0-6,7 0-2,5 0 11,3-8-9,7-8-7,-2-5 3,5-2-5,-15-3 3,4 2 1,-11 1-3,-3 0-1,-3 2 15,-7 0-12,0 3 5,0 3 0,-5 1 0,0 1 1,0-1 4,0-6-3,0 3-4,-7-4-5,-6 0 7,3-2-2,-5-1-6,-5-1-1,-9-3-1,9 5-1,-10 0 0,2 3-3,1 2-2,2 5 1,8-1 4,2 5 1,3 1 1,4 4-1,-4 0 0,-1-1 0,6 0-7,-1 3-4,4 2-8,-1 0-10,-1 0-22,1 0-8,-10 0-29,0 13-8,-4 11-20,9 1-5,10-8-93</inkml:trace>
  <inkml:trace contextRef="#ctx0" brushRef="#br0" timeOffset="27145.586">25799 1811 194,'0'0'388,"0"0"-307,0 0-8,0 0 33,0 0-20,0 0-23,-24-50-16,24 49-17,0 1 0,0 0 1,-1 0 6,1 0-10,0 0-16,0 0-4,0 0-6,0 0-1,0 0-5,0 0-3,0 0-4,0 4-2,0 16 1,0 11 9,0 8 4,15 8 1,-5 6 3,-2 1-3,-3 0-1,4-3 0,-8 2 1,1 2-1,1-3 1,-3 0-2,2-2 1,-2-8-6,0-6-1,0-6-4,0-9-6,0-4 6,0-5-14,0-3-6,0-4-6,0-5 1,0 0-5,0 0-20,0 0-31,5 0-50,-2-20-119</inkml:trace>
  <inkml:trace contextRef="#ctx0" brushRef="#br0" timeOffset="27686.1736">26421 1761 323,'0'0'195,"0"0"-112,0 0-17,0 0 54,0 0-9,0 0-36,0-10-22,0 10-13,0 0-2,0 0-21,0 0-17,0 0-4,0 0 4,0 0-13,0 9-3,2 22 7,16 18 9,7 10 2,-5 6 1,-1 5-1,-2-4 5,4 0-5,-6-2-2,-5-2 0,4-3-4,-6-4 4,4-8 0,-7-7-1,2-6-3,-7-10-11,0-7 1,0-3-22,0-2-35,0-2-22,0-10-100,0-3-254</inkml:trace>
  <inkml:trace contextRef="#ctx0" brushRef="#br0" timeOffset="28908.2894">20424 1776 697,'0'0'64,"0"0"-24,0 0 25,0 0-2,0 0-12,0 0-26,0-39-14,0 39-11,0 0 0,0 7-18,0 32-1,9 25 19,2 26 6,1 23 2,-4 9 6,4 9-13,-2 3 6,-3-6-5,1-9 0,2-6 0,5-19-2,2-9 1,0-14-1,-2-16-1,-4-12-11,-6-11 4,-1-8-30,-4-7-51,0-7-40,0-10-34,0-27-134</inkml:trace>
  <inkml:trace contextRef="#ctx0" brushRef="#br0" timeOffset="30632.1343">20255 1657 644,'0'0'52,"0"0"-46,0 0-5,0 0-1,0 0 11,0 0 33,0-20-18,0 20-19,0-3-7,27-1 0,22-6 7,16 2-4,20-4 0,25 0 1,11 1-4,9-5-2,18 0 2,17 2 6,-3-1-5,9-2 2,6 2 1,4-2-4,11 2 0,9 3 1,2 3-1,-8 0 3,-9-1-5,-14 2 2,-8-3 0,-3 0 0,-16 1 2,-6 0 2,-3-6 2,-2 3-4,-2-3 5,0-2-3,-3 0 0,-6-4 0,-12 4-4,-7 5 0,-14-1 0,-6 2-4,-6 4 4,-8 1 0,1 2 0,4 4 1,-12-5-1,4 0 5,7-1-5,0-5-3,6-3 3,-8-1 1,6-4-1,-9-4 0,-5 4-1,-14-2 1,-2 3 0,-9-1 0,-4 5 0,0 2 1,4-2 0,-9 3 4,-2 2-4,-1 1 1,-12 4 2,-2-2-1,7 6 6,-11-4 4,2 3 5,1-3 0,-4 5-7,3 0-4,2 0-5,-5 0-1,12 0 3,-8 13-1,8 18-2,7 9 0,-5 17 0,8 12 3,2 8 0,3 5-3,5 4 2,-5 11 4,8 5 6,-7 9-2,0 1 0,-4-2-9,5-2 6,-5-8-8,6-6 0,-13-7 2,2-7-2,-7-5 0,-5-8 0,-3-5 6,-7-7-6,0-9-3,2-7 3,-7-7 0,3-9 0,-3-5 0,0-5 2,3-4-2,-3-1 1,0-1 4,2-5-5,-2 0-4,0-2 4,0 0 1,0 0-1,0 0 3,0 0 0,0 0 0,0 0 2,0 0 0,0 0 3,0 0 6,0 0-9,0 0-4,0 0 4,0 0-5,0 0-6,-17 0 2,-6 0 2,-24 3 1,-15-2 1,-20 4-3,-17 2 2,-14-4-2,-19 4-10,-7-6 3,-3 2 2,3-2 3,5 4 4,-5 2 2,5 3-2,4 0-1,6 2 2,10 3 4,-1 5-2,-4-1-2,-10-3 1,-8 4 3,-9-8 1,-2 0-3,-5 2 1,3 2-3,3-1 4,6 5-4,19 0 3,0 3-4,6 5 2,6-5-2,-5 1-1,-4-1 2,-8-6 2,-10-2-2,-11-4 1,-4-2-1,5-6 0,-5 1 0,14-1 0,13-1 0,8 3 0,8-1 6,5-3-3,-3 3-3,2-4 0,6 0-3,-6 0 0,0 0 2,9 0-1,9 0 2,9 0 3,7 0-1,18 0-2,6 0 1,15 0 0,-3 0-1,2 0 0,3 0 0,-7 0 2,2 0-2,1 0 0,7 0 0,9 0 0,6 0 3,7 0-2,5 0-1,0 0-1,0 0-2,0 0 1,0 0 2,0 0-4,0 0 1,0 0 1,0 0-10,0 0-25,0 1-29,0 18-88,-1-3-30,-14-7-185</inkml:trace>
  <inkml:trace contextRef="#ctx0" brushRef="#br0" timeOffset="32238.1739">18148 2484 488,'0'0'48,"0"0"-17,0 0 1,0 0 14,0 0 11,0 0 2,-17-31-20,17 31-13,0 0 0,0 0-4,0 0 1,0 0-10,0-2-8,0 0-5,35-1 1,15-6-1,27-4 15,20-4 1,17-1-1,13-1-13,-5 4 8,-3 2-4,-2 1 0,-12 1-3,-6 2-3,-2 0 2,-13 0 17,-6 2-4,-6-5-10,-8 4 2,-12 0-5,-5-1 1,-16 4 0,-7 0-3,-16 1 1,-3 4 3,-5-3 8,0 3 12,0 0-14,7 0-10,1-1-6,9-4 5,15 1 1,9-1 0,-4-1 5,-7 3-5,-8-2 1,-10 2-1,-7 2 0,-5-3 1,0 4 2,0 0 3,0 0 3,0 0 0,0 0-1,0-3 4,-8-2-12,-9-2-3,3 0-10,-1 2-7,12 1 0,-2 4-2,5 0-48,0 0-64,-15 0-58,-14 0-100</inkml:trace>
  <inkml:trace contextRef="#ctx0" brushRef="#br0" timeOffset="32816.7893">19293 2013 445,'0'0'109,"0"0"-48,0 0-11,0 0 34,0 0 1,0 0-10,-78-54-22,64 51-5,8-2-19,1 3-2,1 1 2,4 1 2,-5 0-15,5 0-9,0 0 6,-3 0-9,3 0-2,0 0 0,0 0-2,0 0 0,0 0-6,0 0-2,0 0-4,3 0-10,19 1 2,20 13 20,6-1 0,11 2 7,-4 0-7,-1-3 4,-16-2-4,-6-2 0,-12 1 0,-5-3 2,3 5-1,-2-1-1,-1 7 0,-7 1 0,2 5-4,-10 4 4,0 7 3,0 9-2,-30 8 10,-10 3-9,-7 1 7,-2-4-3,1-8 5,3-3-9,6-5 2,-3-1-3,9-4 0,8-5-1,1-5-15,6 0-37,3-1-18,10-6-43,5-6-58,8-7-108,53-24-86</inkml:trace>
  <inkml:trace contextRef="#ctx0" brushRef="#br0" timeOffset="33671.0875">15784 1713 599,'0'0'113,"0"0"-11,0 0 9,0 0-30,0 0-22,0 0-2,-74-73-5,74 73-14,0 0-22,0 0-7,0 0-9,0 0-3,0 0 1,0 5-17,0 25 4,0 16 15,0 16 5,15 9-1,0-1-4,5-4 1,1-6 0,-6-8 0,5-5-2,-5-2 0,-7-8-5,5-2-1,-1-5-13,-8-3 10,1-5-12,1 2-22,-6-4-5,0-2-14,0-1-13,4-8-30,-4-3-27,5-6-38,1 0-87</inkml:trace>
  <inkml:trace contextRef="#ctx0" brushRef="#br0" timeOffset="34347.4763">15510 1885 544,'0'0'25,"0"0"-6,0 0 9,0 0 25,0 0-5,0 0-18,-11-13-24,11 13-6,0 0 1,0 0 6,0-3-6,0 1 12,7 0-7,12-8 7,11 2 19,8-2-12,11 0-13,1-1-3,10 3 10,-8 1-10,1 2-2,-7 2 0,-3 1 3,-8 2 7,-1 0-3,-8 0-8,-5 0-1,7 2 5,-10 15-4,7 4-1,-1 3 0,-4 8 0,0 3 0,-10-1 0,5 5 0,-12-6 0,-3-3 1,0 2 5,0 3-5,-21 2 8,-14 0 10,-6 2-8,-4-6-10,-3-3 3,-1-3 3,-1-3-4,-13 3 3,-1-5-5,2-4 3,2-4-2,20-5 3,13-2 7,12-5-3,3-2-8,9 0 3,3 0-4,0 0-5,0 0-29,0 0-30,0 0-45,0 0-39,20-17-95</inkml:trace>
  <inkml:trace contextRef="#ctx0" brushRef="#br0" timeOffset="37811.312">16649 1924 442,'0'0'43,"0"0"7,0 0 22,0 0-22,0 0 7,0 0 13,-39-105-49,33 96 2,1 0-5,-7 4 0,5 0-7,-3 1-4,-5 4 7,-5 0-9,-14 0 0,-4 0-5,-17 24 0,1 8 4,1 10-3,4 4 1,1 4 7,13 5-9,-1-1-1,11 0 1,15-7 0,10-4-1,0-8-4,7-6-2,25-7 4,13-5-9,10-9 11,9-8-7,8 0 4,3-6-11,-3-23 2,-10-6 13,-4-2-4,-16-7 3,-12-3 0,-15 2 2,-13-4 13,-2 9 21,0 3-10,-12 5 12,-11 5-6,3 5 1,0 2 6,6 10-18,3 3 5,7 3-9,4 0-9,0 4-7,0 0-7,0 0-10,0 24-11,0 12 25,15 10-2,5 4 5,14-5 1,-1-6-1,6-4 4,-1-11-4,2-2-5,-1-10-1,1-6-3,4-6-1,7 0 0,-7-3 4,-6-21 6,1-14 4,-14-16 6,-8-10 3,-4-11-8,-13-6 3,0 4 4,0 3 7,-18 9-9,-9 8 6,2 5 3,1 3-7,-1 9-1,12 8 1,-2 8 4,5 11-10,8 9 7,0 3-12,2 1-1,0 0-2,0 0-2,0 0-11,0 16-5,0 18 10,14 15 10,9 3 0,4 0 0,0-2 0,10 1-7,-1-3 1,5-2-6,2-6-7,-8-5-5,5-5-4,-10-8-10,4 1-1,-14-5-13,3-2-29,-1-1-12,-3-5-78,-4-7-138</inkml:trace>
  <inkml:trace contextRef="#ctx0" brushRef="#br0" timeOffset="38434.005">17085 1827 84,'0'0'576,"0"0"-521,0 0-26,0 0 21,0 0-5,0 0-22,-18-47-23,56 27-15,33-7-19,7 0 16,13-1 16,-3 5-13,-2 0-7,-9-2-33,1-2 35,-8 0 17,-8 5-3,-10 2 4,-15 3 2,-17 9 1,-12 3 5,-8 0 33,0 5 40,0 0-28,0 0-27,-23 0-2,-17 17-11,-4 11 1,4 8 1,13-1 1,7 1-9,14 0-5,6-1-2,0 0 2,10-5-20,21-11-8,3-9 3,4-3 10,6-7 8,-9 0 1,5-17 6,-11-11 6,-13-3 7,1-1 17,-7 4 14,-10 9 2,0 11 16,0 3-2,0 5-2,0 0-21,0 0-26,0 0-11,0 0-12,0 23-1,12 24 1,-4 15 11,14 9-1,0 3-20,4-8-24,-2-5 0,1 3-20,-5-5-23,-5-2-65,0-12-69,-10-14-165</inkml:trace>
  <inkml:trace contextRef="#ctx0" brushRef="#br0" timeOffset="41630.5706">16399 2531 173,'0'0'0,"0"0"0,0 0 2,0 0 20,0 0 36,0 0 15,0 0-24,0-25-6,0 20 12,0 0 5,0-2-19,0 2 5,0 4 20,0-4 2,0 3-3,0 0-3,0 2-24,0-1-9,0 1-11,0 0-11,-6 0 0,6 0-7,0 0-7,0 0 0,0 0-12,0 15 6,0 12 9,0 9 8,15 8-3,-5 2 0,2-1 0,-9-1-1,4 1 2,4 5-1,-6-3 7,2 11-5,-4-3-2,-3-2-1,5-4 2,2-2-2,-7-8 10,0-6-5,0-3-2,0-6-3,0 2 1,0-2-2,0 4 6,0-7-4,0 5 2,0-8 0,0-5-3,0-2-1,0-2 1,0-1 8,0-4-8,0 1 2,-7-4 8,7 4-5,-5-1-3,2 3 7,-4-1-4,2-1 7,2 0-8,-7 3 7,3-4-8,6-1-3,-11 1 6,2-4 10,-5 5-4,-10-2-3,-4 5 4,-9-4-9,-2 1-3,4 0 2,3-3 8,-2 2-11,-2 0 0,-5 1 7,-1 2-2,-6-2 1,-1 1-1,-3-2 2,1 1-3,5 2 0,3-6 2,14-1 4,12 0-4,13 0 0,-5 0-5,10 0 0,-5 0 0,5 0-1,0 0 0,0 0 2,0 0-1,0 0-1,0 0-1,0 0-1,0 0 2,0 0 0,0 0 0,0 0 0,0 0 0,0 0 0,0 0 0,0 0 2,0 0-1,0 0-1,0 0 1,0 0-1,0 0 0,0 0 0,0 0-1,0 0-4,0 0 5,0 0 0,0 0 0,0 0-1,0 0 0,0 0 0,-4 0 1,-2 3 0,-3 1 0,-11-2 0,-5 7-1,7-1 3,-9-2-2,0 3 0,1-3-1,-5 4 1,-2 1 1,-2-2 0,-2 0-2,0 1 1,-5-3 0,-6 2 0,-2 0 0,-5 0-4,-2-3 4,0 5 0,0-5 1,-3-1-1,3-1 0,-13-3 0,1 4 0,-1-2-1,-1 1 1,15 1 0,-3 0-3,5-4 7,9 3-4,3 0 3,-4-3-3,7 6-3,2-6 3,12 3 6,-5-1-5,0-1 2,5-2-3,-12 5-1,5 0 1,-8-2 0,-3 5 1,6-3-2,-5-1 5,9-2-5,9-2 2,3 5-1,5-5 0,5 0 3,-1 0-3,-3 0 2,5 1 2,-10-1-3,-2 3-1,2 0-1,-10 1 1,0 1 0,-4-1 0,1 1 0,3-3 0,-2 2-1,4-2-2,-3-2 3,6 0 5,2 0-5,3 0 1,-4 0-1,-1 0 2,2 0-2,-9 0 0,0 0 0,2-6 0,-10-3-2,5-1 2,8 2 0,-3-2 0,3 4 0,14-2 0,-2 5 3,0-7-2,7 8-1,-9-2 0,3-7 1,-4 7 1,-2-4-1,-7-4-2,-1-1 2,4-1 1,-9 0-2,6 4 0,7-2 0,2 2 1,-1 1 0,7 1-1,2 1 0,-5 1 0,7 2 5,1-3-5,-1 0 3,-2-2-3,5 0 0,-5-1-5,-3-3 5,2 3 1,-5-7-1,2-5-2,-1 2 0,0-2-1,7 0 4,-4 4-1,2-4 0,-2 4 0,1-2 0,1 2 0,1-2 0,3 8 0,1-3 2,1 4-2,-1-1 2,-1 3 0,6 3 2,-5 0-2,5 0 1,-4 1-1,-4-1 2,6 2-2,2 1 2,-3 1-4,3 2 1,0 0 0,0 0-1,0 0-4,0 0 2,0 0-6,0 0 3,0 0-1,0 0-21,0 0-19,0 2-47,-7 23-42,-1 12 7,-4-4-67,-3-12-179</inkml:trace>
  <inkml:trace contextRef="#ctx0" brushRef="#br0" timeOffset="42553.4692">12438 3268 350,'0'0'153,"0"0"-66,0 0-19,0 0 11,0 0-4,0 0-26,-16-32-7,16 31-23,0-3-10,0 1-3,0 3 2,0 0-6,0-4-2,0 4-1,0 0-2,0 0 3,0 0-2,0 0-4,0 0 6,0 0 1,0-3-1,-4 3 0,4 0-3,0-1 3,0 1-6,0-2 5,0 2-3,0 0-1,0 0-2,0-3 5,0 1 2,0 0 1,0 0 1,0-3 5,0 5-4,-8-3 14,8-1-7,-2 4 2,2-5 1,0 5 6,-3-3-5,3 2 5,0 1-10,0 0-3,0 0-6,0 0 2,0 0-4,0 0-1,0 1-6,0 23-12,0 14 18,0 17 3,0 15 2,0 7-2,-12 5 3,-3-2 0,0-7-3,7-9 0,1-13 1,2-13-1,5-12 1,0-9-1,0-7 0,0-3-1,0-7 0,0 0 1,0 0 2,0 0 4,0 0 2,0-7 2,0-26-8,-7-10 1,1-15-3,-3-1-1,2-3 1,2 0 1,5 10-1,0-2 1,0 4-1,0 5-1,0 6 1,0 4 0,0 8 0,5 8 0,-5 8 8,7 2-5,-3 8 1,-4-6-2,0 3 3,0 4-4,5 0 1,8 0-2,14 0-10,21 0 8,24 0 2,27 4 0,6 3 4,1-4-4,-1 2 0,-6-3-8,-9 8-22,-6 1-21,-11 5-54,-21 7-77,-20-6-159</inkml:trace>
  <inkml:trace contextRef="#ctx0" brushRef="#br0" timeOffset="49475.2325">20213 2986 222,'0'0'38,"0"0"-30,0 0 30,0 0 60,0 0 3,0 0-26,0 0-17,-6-12-1,6 12-34,0 0-16,0 0-7,0 0 0,0 0 0,0 0 1,0 0 2,0 0 4,0 0-3,0 0 4,0 0-8,0 0 6,0 0-4,0 0 0,0 0 2,0 0 10,-5 0-2,5 0 4,0 0 0,0 0 2,0 0-2,0 0 3,0 0-3,0 0-8,0 0 0,0 0-8,0 0-2,0 0 2,0 0 0,0 0 2,0 0-1,0 0 2,0 0-2,0 0-1,0 0 2,0 0-1,0 0-1,0 0-1,0 0-3,0 0 2,0 0 2,0 0 2,-4 0 1,4 0-2,-6 0 4,-11 0 6,-3 0 11,-7 9-12,0 1 9,1 0-5,2-3 3,2 3-6,-1-2-6,-2 2-4,5-5 0,-7 5 0,2-3 1,-2 0 1,-6 1 1,-2 7-4,-2-6 1,2-1 1,0 3 0,6-5-1,1 0-1,1 5-1,-3-1 1,-4 0 1,11-2 0,-4 0 0,9-4 0,3 1 0,-5-2-1,-7 5 4,2-4-3,-10-1 0,-5 2 1,1-1 0,-9 1-1,1-2 0,-2 4-1,1 0 1,-3 1 0,3 0 1,-4 4-2,-6-2-6,11-1 6,-7 0 2,6 0-1,-11-3 0,4 3-1,-9-2-1,13 3 1,-8-4 1,12-2 1,5 4-1,-3-4-2,0 1 2,-4 0-1,4 0 0,3-2 1,-9 1 0,7 2-2,7-3 2,7 1-1,-5-1 0,2 1-1,3 0 1,-4 0-1,4 1 1,2 2 0,11-2 1,-2-2-1,-1 5 1,0-6 1,0 3-2,-3 0 0,-11-1 0,4 1-1,-2-2 1,4 0 0,5 1 0,-18 3 2,6-4-2,4 2-1,5-3 1,5-2 0,1 1 4,-9 3-3,-6-3 1,3 3 0,7-4-1,3 0 7,1 0 1,-6 0-9,7 0 1,-7 0-1,10 0 0,2 0 0,-5 4-3,-2-1 0,2 1 2,-6 0 1,-1 1 0,5-3 0,-8-1 0,2 4 0,4-5-1,-8 3 1,4 1 0,4-4 0,-7 5 4,7-2-4,4-1 1,0 0-1,3-2 0,6 3 0,-4-2 0,0-1 1,0 3-1,5-3 2,1 0-2,1 1 0,1-1 0,7 0-1,-5 0 1,2 0 0,-4 0 0,-1 0 0,-4 5 0,-3-2 0,2-3 0,4 3 4,-3-3-1,4 0-2,-7 1-1,0-1 0,-3 0 1,3 3-1,-1-3 0,5 2 0,1-2 0,-2 0 0,2 0 1,8 0-1,-1 0 1,-4 0 1,2 0 5,2 0-5,3 0-1,-5 0 2,5 0-3,0 0 1,-7 0 1,7 0-4,-3 0 7,-2 0-6,5 0 1,-7 0 0,2 0-4,5 5 4,0-5 0,0 0-1,-3 0 1,3 0 1,0 0-1,0 0 2,0 0 2,0 0-6,0 0 2,0 0 0,0 0 2,0 0-2,0 0 2,0 0-2,0 0 0,0 0 0,0 0 5,0 0-5,0 0 0,0 0-1,0 0 1,0 0-3,0 0 7,0 0-7,0 0 6,0 0-6,0 0 2,0 0 1,0 0-3,0 0-11,0 0-14,0 0 3,0 5-27,-10 8-34,1 5-104,-6-6 5,0-12-153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0-09-29T04:37:12.4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21508 4225 417,'0'0'68,"0"0"-45,0 0-9,0 0 49,0 0 5,0 0-13,0 0-1,0 0-24,-23-12-18,23 12 14,0-3-1,0 3-3,0 0-10,0 0-4,0 0-4,0 0 7,0 0-2,0 0-2,0 0 0,0-2-6,0 2-1,0-2-4,0-3 3,3-5 1,17-5-2,14-7 2,-3 3 2,11-7-2,-2 4 0,4-1 5,-9 1-2,5 3-3,-10 1 3,4 1-3,-6 4 1,-1 2 1,5-2-2,-1 3 2,6-2-2,-2-1 4,9-2 3,4-2-5,3-6 2,9 4 5,-3-3-4,1-1 7,-6 5-9,7-1 2,-11 2 0,4 3 0,-2-2-1,4 1 0,-4 0-1,-2 1 2,8 1-4,-6-4 5,2 4 0,11-2-3,-3-2 0,9 0 0,-2 7-2,8-7-1,-3 4 4,3 1-3,-3 0-1,-3 0 0,-7 1 1,-2-1-1,-5 0 2,-13 0 2,2 2-3,-14 0 3,1 0 3,-5 2 0,4-1-3,-7-1 1,-1 4-5,-5 1 1,-1-1 0,-7 2-1,2 4 0,-2-4 1,-6 4-2,0 0 1,-3 0 0,0 0 0,0 0-2,0 0-6,0 0-20,0 0-30,0 0-49,0 0-79,-11 0-90</inkml:trace>
  <inkml:trace contextRef="#ctx0" brushRef="#br0" timeOffset="411.4874">23521 3124 678,'0'0'52,"0"0"-40,0 0 31,0 0 26,0 0-7,0 0-17,-21-9-28,21 9-17,6 0-8,27 0 5,12 0 3,15 4 8,-3 18 3,-3-2-10,-7 2 3,-9 6-3,-4 2 0,-4 6 9,0 9-7,-15 2 0,-10 5 0,-5-2 2,-5 4 0,-25-7-2,-19 5 4,1-5-4,1-5 2,0-7-2,15-3 0,5-5-3,14 0-9,1-5-42,7-4-20,-1-8-36,6-6-50,0-4-61,0-2-59</inkml:trace>
  <inkml:trace contextRef="#ctx0" brushRef="#br0" timeOffset="1633.7582">24896 2868 520,'0'0'104,"0"0"-54,0 0-5,0 0 13,0 0 5,0 0-25,-31-11-18,28 11-5,-9 0 2,-3 0 6,-8 15 1,-9 12 5,0 4-2,-8 4 4,5 8-12,2 8-6,9-3 0,3 10-4,12-3-5,-4 0 0,11-3-3,2-3 1,0-9-2,5-8 0,20-7-3,-1-4-4,7-7-8,18-9-5,13-5-13,13 0-12,2-10 6,8-17-39,-1-10-48,0-5-35,-6-1-81,-6-5-32</inkml:trace>
  <inkml:trace contextRef="#ctx0" brushRef="#br0" timeOffset="2001.2879">25573 2855 449,'0'0'93,"0"0"-18,0 0 11,0 0 17,0 0-41,0 0-23,-139 44-4,104-5 19,7-1-19,13 1-8,10-1-26,5-1-1,0-3-2,16-1 1,16-7-7,3-5-2,-5-10-4,9-6-4,-12-5 8,4 0 7,-11-5-1,-8-18 2,-3-4 2,-6-8 7,-3 4 2,0-1-3,-12 3-2,-8 3-2,-5 3-2,5 3-2,12 2-21,8-2-77,0 4-175</inkml:trace>
  <inkml:trace contextRef="#ctx0" brushRef="#br0" timeOffset="3818.0982">25804 3137 424,'0'0'72,"0"0"-63,0 0 0,0 0 53,0 0 3,0 0-9,0 0 1,0 0-10,8-15 8,4-10-1,3-2-18,2-5-11,-5 2-7,-9-4 2,9-1 2,-12-9-11,0-6-2,0-2 4,0-2-7,0 1 9,-7 8-7,-1 5 15,-4 11 0,0 4-6,5 6-2,4 4-3,-4 3 3,4 3-8,1 1-1,2 5 5,0 0 3,0 1 1,-1 2-9,1 0-1,0 0-3,0 0-2,0 0-1,0 0-6,0 0-6,0 8 3,0 21 1,6 16 9,23 19 4,1 10 1,2 10 2,4 0-4,-4 6-2,12 9-1,-9 5 2,8-1 0,-6-9 1,3-9-3,-10-14-4,4-9 3,-4-8 1,-2-6 0,-2-7 0,-10-9-1,4-11 0,-1-9 1,-4-5-14,8-7-5,17-12 8,1-31 5,12-15-7,1-9-14,-23 1-1,-9 10-5,-12 7 4,-10 9 7,0 3 19,-38 10-10,-16 0 2,-19 4-1,-19 1 6,-16 12 6,-2 3 4,21 5 20,26 2 20,31 0-9,22 0-10,5 0-25,5-5-4,0 0-1,0-2 3,20-8-14,22-8 16,15-12-4,13-2-5,-1-3 3,-2 6-1,-14 0-8,-14-1 4,-9-2 4,-5-2 7,-14-1 2,-7-3 0,-4-3 1,0-1 1,0 5 11,-4 1-3,-12 6 2,6 4 7,0 3-7,1 6 5,6 3 2,3 2-9,-5 7-2,5 0 7,-5 6 9,5 0-10,0 4 0,-2 0-1,2 0-11,0 0-4,0 0 0,0 0-7,0 18-12,0 23 19,20 18 0,15 16 2,2 10 4,10 2-6,5-1 3,-4-4 0,3 3 0,-3-5-3,-1-6 3,-5 0-3,-2-12 0,-2-10 2,1-5-2,-7-13-3,-9-6 1,2-9-1,-11-6-1,1-8 2,-7 1-11,-1-6-2,1 0 1,-1 0 2,4-6 2,3-26 3,-6-7-2,-8-8-7,0-5-13,0 2 18,-27 3-7,-14-1 5,-11-2 12,-12 3-8,-11 3 5,3 9 4,5 7 4,20 10 17,7 8-5,20 1-2,15 6-8,2 3-6,3-2 0,0 2-4,0-5-6,3-2-9,22-4 2,19-9 12,2-4 1,13 1-5,-6-8 0,-1 1 0,-10 1 5,-5-6 4,-17 5 2,-5 1-1,-10 6 18,-5 3-2,0 0 14,0 1-7,0 6-8,0-2 5,0 11 3,0 1 10,0 3-17,0 0-17,0 0-1,0 26-19,10 19 20,20 15 1,0 4 10,7-5-11,-2-7 1,5-3 0,-9-6-2,7-8-3,-5-7-13,1-9-14,-2-17-36,1-2-32,6-21-42,-16-35-156</inkml:trace>
  <inkml:trace contextRef="#ctx0" brushRef="#br0" timeOffset="3975.8772">27038 2120 749,'0'0'20,"0"0"-20,0 0-4,0 0-57,0 0-200</inkml:trace>
  <inkml:trace contextRef="#ctx0" brushRef="#br0" timeOffset="6614.8238">27835 2380 636,'0'0'152,"0"0"-107,0 0 6,0 0 28,0 0-29,-134-11-17,90 43-19,1 13 6,4 19 1,6 8-8,13 2-2,13 0-4,7-11-7,7-6 0,13-12-1,17-1-1,5-9-8,6-6-23,4-12 3,0-13-4,8-4-3,7-12 2,-3-20 11,-1-14 3,-9-5 6,-6-7 15,-13-4 8,-6 3-6,-9 7 26,-9 10 5,-7 10 9,-4 9 7,0 8 8,0 2-17,0 1-7,0 3 7,0 3-8,0-1-11,0 6-6,0 1 2,0 0 1,0 0-6,0 0 1,0 0-13,0 0-4,0 14-10,0 16-2,0 12 15,18 2 1,9 6 0,-4-9 0,11-6-4,6-6-7,5-8-4,0-10-10,9-7 1,-2-4-3,1 0 10,4-27 10,-3-14 5,-2-13-5,-11-8 7,-7-2 0,-16 5 4,-4 10 0,-11 13 3,-3 13 16,0 5 5,0 4-8,0 8 2,0-2-7,-5 7-11,-5-2 3,5 0-5,-7 3 0,2 0-2,-8 0-7,-6 25-4,9 12 3,-5 5 4,3 2 2,11 1-1,6-9-5,0-5 1,0-7-6,16-5-3,0-7-5,4-8-5,6-4-5,15 0-1,-3-15 4,7-21 16,-5-9-1,-5-7-1,-4 2 12,-3 10 2,-13 3-1,2 10 3,-6 4 3,-6 7 5,7 3 13,-12 4 11,4 0-14,-4 3-3,5 5-2,-5-3-1,0 4-12,0 0 8,0 0-7,0 0-2,0 0-1,0 0 0,0 0-2,0 0-2,0 0-1,0 0-4,0 0 1,0 0 0,0 0-4,0 0 2,0 0-5,0 0-9,0 0-1,0 0 6,0 0 4,0 0 7,0 0 2,0 0 3,0 0 2,0 0 1,0 0 0,0 0 0,0 0 1,0 0 2,0 0-2,0 0 1,0 0 2,0 0 2,0 0 1,0 0 3,0 0-6,0 0 3,0 0-1,0 0-1,0 0-4,0 0-1,0 0 2,0 0-4,0-1 3,0 1-2,0 0 2,0 0-2,0 0 3,0 0-4,0 0 4,0 0-1,0 0 1,0 0-2,0 0 2,0 0-2,0 0 0,0 0-1,0 0 1,0 0 0,0 0 0,0 0 0,0 0-2,0 0 1,0 0 1,0 0 0,0 0-1,0 0 1,0 0 0,0 0 0,0 0 2,0 0-1,0 0 2,0 0-2,0 0 3,0 0-2,0 0 0,0 0-2,0 0-2,0 0 2,0 0-3,0 21-2,11 13 5,1 11 6,1 8-2,7 2-2,-1-5-1,-4-5 4,0-1-4,0-11-1,-5-2 1,2-11-1,-1-7-1,-7-6-2,-4-4-1,0-3-6,0 0 6,0 0-1,0-27-3,0-16 0,0-16-19,0 8 20,0 1 1,0 6 6,5 13-1,3 3 1,1 6 0,2 2 1,-2 3 0,2 3-1,1 6 5,-4 4 1,-1 1-1,-2 3-3,14 0-1,6 0 2,0 26 1,8 5 5,2 6-4,-10 1-1,7-5-3,-10-3-1,3-7 0,3-3 0,-7-6-2,-6-5-10,8-6-6,2-3-9,-5 0 3,7-12 9,-2-22 10,-2-13 3,-4-8 2,-2-5 2,-1 4 3,-7 8 4,1 8 13,-5 13-8,1 4 12,-4 10 2,-2 3 8,0 3-6,0 2-13,0 1 0,0 4-5,0 0-6,0 0-5,0 0-1,0 0 0,0 0-4,0 0 3,0 0 1,0 0 0,0 0-1,0 0 2,0 0-1,0 0 0,0 0-1,0-2 1,0-7-2,0-6 2,0-2-6,0-6-3,0-2 9,0-2 0,-12-5-1,1 0-3,-3 0 6,-6 2-2,8 5 2,1 5 2,6 1 1,-2 10 0,2 1 5,5 5-1,0 3-2,0 0-7,0 0-4,0 0-3,0 29-2,0 24 1,0 20 8,5 9 6,7-7 2,3-4-6,0-13 1,3-2 0,-1-9-2,0-2-1,-1-9 0,6-9-1,-5-9-7,8-7-17,7-4-24,8-7-28,8-4-1,-1-37-57,-3-13-75,-19-6-156</inkml:trace>
  <inkml:trace contextRef="#ctx0" brushRef="#br0" timeOffset="6781.053">30153 2124 383,'0'0'246,"0"0"-131,0 0 3,0 0-16,0 0-37,0 0-40,-15-49-25,67 24-16,23-10-12,9-1-10,0-1-34,-11 4-60,-4-1-110,-26 2-130</inkml:trace>
  <inkml:trace contextRef="#ctx0" brushRef="#br0" timeOffset="11175.3966">21988 2716 387,'0'0'74,"0"0"-53,0 0 13,0 0 20,0 0-18,0 0-27,0 0 3,-3-7 3,3 7 20,0-2 10,0-1 2,0 2-6,0-3 4,0 1-8,0 2-16,0 1 5,0-3 6,0 3-14,0 0 3,0 0-9,0 0-2,0 0 0,0 0 5,0 0-12,0 0 5,0 0-8,0 0 0,0 0-1,0 0-4,8 0 5,16 0 0,7 0 8,5 0-2,-5 0-3,5 0-2,-8 0 1,-3 0 4,2 0-6,-2 0 0,7 0 0,-2 0 1,3-4 1,2-7-2,1-2 3,2 1 0,7-3-1,-5-1 1,12-4 1,-12 1 3,5-8-2,-3 5-1,-7-5 1,1 2 5,-8-3-3,-6 4 0,-6-3-5,1 7 3,-8 7 2,-3-1-3,-2 7 5,1 1 1,-5-3 0,0-1-4,0-1 1,0-3-4,0-3-1,0 1 8,0-3-8,0 3 7,0 0 6,0 0-4,0 2-10,0 2 6,0 3 1,0 0-1,0 7-3,0-3-2,0 2-2,0-1 0,0 0 0,0 4 0,0 0 0,0-2 0,0-1 1,0 3-1,0 0 3,0 0-3,0 0 1,0 0 0,0 0-1,0 0 0,0 0-2,0 0-3,-5 0-1,5 0-9,0 0-10,0 0-6,0 0-9,0 0-34,0 0-22,0 0-52,-4 0-64,-2 0-36,-9 5-41</inkml:trace>
  <inkml:trace contextRef="#ctx0" brushRef="#br0" timeOffset="11656.1013">22535 2154 326,'0'0'113,"0"0"-30,0 0 2,0 0 29,0 0-21,0 0-28,-68 0-24,68 0-5,0 0-9,0 0-4,0 0-4,0 0-2,0 0-3,0 0 0,0 0-4,0 0-4,0 0-6,13 0 0,21 0 2,12 0 31,15-2-4,4-6-17,-5 0-6,-3-1 1,-7 6-6,-1-1 7,-4 1-7,-12 3 0,-3 0-1,-6 0 1,-2 7-2,-14 5 0,4 6 1,-4 7-1,0 7 1,-3 11 3,-5 10-3,0 5 5,-5-6-1,-8-9-4,5-7-3,-2-4 1,10-2 2,0-2-6,0-9-27,0-2-15,0-6-26,0-11-44,15 0-93,21-29-42</inkml:trace>
  <inkml:trace contextRef="#ctx0" brushRef="#br0" timeOffset="12444.0147">23454 1847 715,'0'0'94,"0"0"-43,0 0-9,0 0 8,0 0-28,0 0-22,-5 20 6,21 15 5,9 17 16,1 7 6,7 0-16,-3 5 15,4-6-21,-3 2 7,-1-7-4,-8-8 4,5-5-17,-17-8 5,3-10-2,-4-8-1,-6-8-2,-3-6 0,0 0 4,0 0 4,0 0-1,0 0 1,0-10-1,-15-20-5,-12-10-3,-5-7-4,1 4 2,2 0 0,-9 4 2,6 2 0,-1 4 0,2-2 0,1 4 0,7 4 1,8-1 1,0 4 3,0 0-3,8-2-1,-3 5-1,10-2 0,0 3-3,0 4 0,0 1 0,0-2 3,17 3-7,-7 2 7,2 4 1,8-2-1,-2 5-1,12 1 1,0 4-1,4 0-2,1 0 0,8 9 2,-8 13-5,2 0 6,0 4 1,1 1-1,-7-3 0,-10 3-1,-4-5 0,-7-2-1,-10 1-4,0 1-2,0 5 7,-25 1 1,2 0-1,-21-6-4,9-1-2,-4-6-3,14-7 3,10-6-4,4-2-33,11 0-38,0-23-55,0-18-214</inkml:trace>
  <inkml:trace contextRef="#ctx0" brushRef="#br0" timeOffset="12826.1363">24099 1737 336,'0'0'504,"0"0"-461,0 0-33,0 0 35,0 0 0,0 0-32,-25 96-4,25-57-7,0-2-2,10-12-3,10 0 3,7-8-6,2-7 2,-9-6-1,-2-4 5,5 0 0,-7 0 6,0-15 4,-6-6 4,-5-6 2,0-4 4,-5 0-8,0 1-4,0 3 10,-15 3-2,-6 4 1,0 2-10,-4 0-7,2 3-3,8 4-12,7 2-17,8 0-31,0-3-64,23-3-146,12-3-162</inkml:trace>
  <inkml:trace contextRef="#ctx0" brushRef="#br0" timeOffset="13209.2705">24569 1504 273,'0'0'137,"0"0"-42,0 0 3,0 0-19,0 0-5,0 0-36,-11 14-12,-6 5 4,-3 2 11,5-4-12,6 0-14,6-7-10,3 1 0,0 4-4,0-3 1,17 5-2,13 1 3,15 0 3,2 2 8,3-8 5,-8 4-3,-4-2 3,-12 0-18,-3 0 0,-8-1 2,-15 6 1,0 1-5,0 5 3,-12 2 1,-21 0-3,-6-4 0,-4-6-3,-6-12-13,14-5-39,5-3-75,13-36-143,16-6-243</inkml:trace>
  <inkml:trace contextRef="#ctx0" brushRef="#br0" timeOffset="13443.877">24857 1545 567,'0'0'221,"0"0"-182,0 0-4,0 0 22,0 0-17,0 0-20,42 80 28,-19-39-16,1-1-5,4-5-19,-9-3-4,1 0-3,5-6-1,-10-3-23,-7-5-22,4-8-56,-4-7-108,1-3-205</inkml:trace>
  <inkml:trace contextRef="#ctx0" brushRef="#br0" timeOffset="13846.4019">25073 1212 812,'0'0'69,"0"0"-58,0 0 33,0 0 2,0 0-46,0 0-2,0 56 2,18-1 30,6 12-1,1 1-8,2-1 2,-1-7-3,1-2-1,0-5 1,-2-10-9,2-9-8,-7-6 1,8-6-3,-9-5-1,-6-9-5,2-2-4,5-6-10,-3 0-7,8-6 2,13-23-4,-6-12-15,3-4-17,-8 4-40,-10 6-54,-14 8-28,-3 9-61</inkml:trace>
  <inkml:trace contextRef="#ctx0" brushRef="#br0" timeOffset="14079.4667">25284 1593 472,'0'0'160,"0"0"-110,0 0 20,0 0-25,0 0-37,0 0-8,30-20-2,18 0 2,1 4-1,-4-3 0,9 0-8,-16 6-29,2-1-20,-11 6-28,-1 1-45,-8 2-37,-5 0 21</inkml:trace>
  <inkml:trace contextRef="#ctx0" brushRef="#br0" timeOffset="14274.6791">25720 1436 282,'0'0'138,"0"0"-51,0 0 15,0 0-11,0 0-14,0 0-29,4 25 11,7 0 6,-2 2-33,6 3-4,0-5-15,3 0-6,-3-5-6,-1-3-1,-6-2-8,7-3-31,9-5-69,-9-7-93,0 0-231</inkml:trace>
  <inkml:trace contextRef="#ctx0" brushRef="#br0" timeOffset="14627.7112">26108 1378 843,'0'0'67,"0"0"-56,0 0 34,0 0 1,0 0-44,0 0-2,5 39 0,0-9 5,10-1 0,1-3-3,0-8-1,-4-4-1,0-7 1,-6-3-3,6-1 1,-2-3-10,2 0 0,0 0 1,-4 0 2,-1 0 8,-4-7 0,-3-8 0,0-1-3,0-4 3,0 4-10,-10-1-31,-5-3-16,-2 3-52,2-1-116,7-2-123</inkml:trace>
  <inkml:trace contextRef="#ctx0" brushRef="#br0" timeOffset="15196.3244">26291 1346 421,'0'0'140,"0"0"-106,0 0 1,0 0 29,0 0-6,0 0-6,97 9-12,-67 13-7,-5 3 2,7-1-9,-16 7-14,0-7-3,-3 1-4,-3-1 5,-10-9-3,0-3-5,0-3-2,0-5 0,0-1-16,0-3-22,0 0 15,0-21-2,-8-13-45,4-8 34,3 2 36,1 3 13,0 10-3,0 4 12,0 7 19,18 1-11,-3 5-6,3 1 3,2 5-6,9 4 0,-1 0-7,9 1 3,-3 25 1,4 7-4,-6 9 5,-2 4-18,-2-3 4,-13-8-2,-6-3 2,-1-5-5,-4-9-7,1-3-16,3-5-52,7-10-114,0-11-317</inkml:trace>
  <inkml:trace contextRef="#ctx0" brushRef="#br0" timeOffset="15647.8177">27184 1350 669,'0'0'120,"0"0"-93,0 0 67,0 0 6,0 0-50,0 0-26,-15 0-18,15 0-3,0 0 5,0 0-6,8-4 0,27-4-2,6-12 17,22 1 10,6-5-18,-2 3-6,-12 1-3,-15 8 3,-2-1-3,-16 5 0,-7 3 0,-6 3-4,-1 2-7,0-3-17,-1 3-14,-4 0-22,12-1-36,2-7-86,-2 1-127</inkml:trace>
  <inkml:trace contextRef="#ctx0" brushRef="#br0" timeOffset="15968.7975">27348 1110 877,'0'0'76,"0"0"-57,0 0 48,0 0-8,0 0-59,0 0-14,72 0 14,-14 0 9,1 0-5,-17 1 2,-12 15-5,-3 0 7,-9 5-1,-3 5-3,-12 6 0,2 4 0,-5 1-2,0 3-1,-8-3-1,-14-4-13,-3-1-32,-3-8-57,-1-13-119,11-11-391</inkml:trace>
  <inkml:trace contextRef="#ctx0" brushRef="#br0" timeOffset="16847.1695">28144 888 920,'0'0'81,"0"0"-68,0 0 31,0 0-4,0 0-38,0 0 9,39 78-7,-14-18 20,7 10-6,1 4-3,-8 10-9,2-10 0,-5 0 1,-1-5-4,-6-15 0,2-4 0,-9-10-3,-1-8 2,-3-12-1,-3-5-1,-1-10 1,0-5-1,0 0 0,0 0 5,0 0 0,0-17 2,-12-13-7,-9-10-7,1-7 3,-2 0-1,-1-2 5,-1 1 0,4-3 1,-2 1 1,-1 0-1,3 1 0,0 4 0,5-4-1,1 6 0,6-4-1,3-4-3,5 4 3,0 0-1,0 7-7,23 3 8,1 8-3,2 7-2,6 2 4,0 8-2,5 1 0,-2 7 3,8 4 1,4 0-2,2 16-1,-1 16 3,-3 13 0,4 4 0,-14 8 2,-1-2-2,-19-3 2,-7-3 0,-6-6-1,-2-4 2,0-4-2,-17-3 4,-17-1-4,-4-7 4,-14-1-5,-5-11-5,4-12-23,-11 0-27,19-24-41,17-23-87,21-6-255</inkml:trace>
  <inkml:trace contextRef="#ctx0" brushRef="#br0" timeOffset="17223.5106">28805 858 516,'0'0'327,"0"0"-280,0 0-9,0 0 32,0 0-35,0 0-29,3 94 15,6-40 19,1 1-21,8-5-8,2-3-7,5-9-2,9-8-2,-6-10-1,7-8-9,-1-11-11,-2-1 7,-2 0 8,-12-25 6,-1-12 4,-12-6-3,-5-8 4,0 0 3,-2 10-4,-20 8 15,-6-1 3,-12 10-13,1-1-4,2 7-4,11 5-1,17 7-32,9 5-51,0-3-91,4 4-216</inkml:trace>
  <inkml:trace contextRef="#ctx0" brushRef="#br0" timeOffset="18085.5455">29205 888 503,'0'0'239,"0"0"-185,0 0 3,0 0 32,0 0-41,0 0-26,18 91 14,-3-51-1,-3 1-19,6-5-9,-3-2-2,4-9-4,-8-6-1,5-11-17,-13-5-5,2-3 0,2 0-3,-7 0 25,5-15 1,5-8 11,3-4-12,-5 7 12,-3 8 16,-5 7 9,0 5 2,0 0 2,0 0-12,0 0-20,0 0-9,7 0-7,10 8 4,15 11 3,-1-2 0,8-2 0,4-3-2,-6-11-1,-7-1-1,2 0 3,-4 0-1,-4-20 2,-7-12 5,-1-10 5,-4-8-1,-12-2 1,0 4-4,-7 7 11,-18 9 7,-1 7-18,0 6-6,1 9-2,10 2-17,9 3-26,4 4-33,2 1-39,0 0-22,3 0-74,24 9 79,6 6 29,-1-3-8,-2-1 56,-6-2 53,-7-2 4,-1-2 34,1 0 35,-2-3-5,7 0-9,3-2-8,2 0 4,-1 0-7,6 0 3,-10 0 2,0-4-2,-11-2 8,-4 2 6,-7 2 7,0 2 1,0 0-1,0 0-4,0 0-19,0 0-10,0 0-19,-10 0-11,2 17-5,-6 12 0,4 5 0,2-3 1,8-1 0,0-8-1,0 0-4,8-5-10,24-7-3,15-5-22,13-5-2,7 0-8,8-19-14,-9-12-20,-13-11-1,-9 1 18,-24 1 16,-12 5 11,-8 6 2,0 3-35,-20 5-52,-12 1-255</inkml:trace>
  <inkml:trace contextRef="#ctx0" brushRef="#br0" timeOffset="18730.1682">30279 785 515,'0'0'230,"0"0"-211,0 0 13,0 0 52,0 0-32,0 0-31,87-18-15,-57 27 4,-5 18-8,-5 7 2,-10-1 2,-5 1-4,-5-3-2,0-5 2,-3-5 5,-14-5-4,2-8 0,6 0 5,-1-8-5,10 0 3,0 0 5,0-27 5,0-20-11,0-9-5,19-8 14,9 0-6,7 5 6,9 7-6,3 12 3,-2 6-7,3 4-4,9 7-2,-8 7-15,3 3-25,1 6-23,4 2-69,-20 2-117,0 2-326</inkml:trace>
  <inkml:trace contextRef="#ctx0" brushRef="#br0" timeOffset="30728.339">24041 5478 157,'0'0'67,"0"0"-5,0 0 40,0 0 11,0 0-20,0 0-22,0 0 9,0 0-20,0 12-8,0-7-20,0-3-8,0-2-8,0 2-2,0-2 9,0 0-2,0 0-3,0 0-7,0 0 3,0 0 8,0 0-14,0 0 1,0 0 2,0 0-2,0 0-1,0 0-3,0 0 4,0 0-6,0 0-3,0 0 8,0 0-5,0 1-3,0 3 0,0-3-2,0 11-2,0 8-2,0 18 6,0 6 7,0 9-5,0 5 4,0 1 1,0 5-6,0-1 3,0-4 6,6 6-8,-2-10 8,-2-8-10,-2-3 0,0-10 4,0-2-2,0-9 1,0-3 0,-2-8-3,0-1 2,2-7-1,0-4 2,0 0-2,0 0 1,0 0 6,0 0-2,0-6-3,0-19-3,-2-9-17,-3-5-5,-1-2-8,-1 2-44,-1 0 2,8 3-39,0-3-46,0 7-36,0-5-125</inkml:trace>
  <inkml:trace contextRef="#ctx0" brushRef="#br0" timeOffset="31282.176">24081 5700 306,'0'0'54,"0"0"14,0 0 20,0 0 14,-12-125-42,12 104 9,0 2-20,0 4-9,0 0 3,0 5-7,0 3-18,0 0 9,0-1-12,0 7-7,0-3 5,0 1-6,0 1-4,5-3-1,-5 0 3,10 3-4,-5-7 2,7 4-2,6-1-1,8-2-1,2 1 1,-3 1 0,9 1-2,-4 4-1,8 1 1,1 0 2,1 0 3,2 0-3,-6 0 0,-4 6-3,-3 7 0,-9 4 1,-2 1 2,-1 12-2,-1-1-4,-10 8 6,0 0-1,-6 1 1,0 4 0,0-6 0,0-3 2,-6 1 2,-3-9-4,-8-5-5,1-5 4,-4-3 1,-16-5 1,1-7 8,-11 0 0,0 0 3,-2 0-2,1 0 1,15-9-5,5-6-1,6 2 1,6-1-6,8 1-8,7-2-43,0-4-52,3 3-101,34-4-328</inkml:trace>
  <inkml:trace contextRef="#ctx0" brushRef="#br0" timeOffset="31739.9492">25066 5495 320,'0'0'152,"0"0"-93,0 0 24,0 0-16,0 0-24,0 0 39,-110 99-16,76-54-27,11 1-18,8-6-13,8 1 3,7-1-11,0-9-3,2-4 3,25-3-2,-2-11-5,7-4 7,-1-8 14,4-1-7,2 0 3,-5-15-1,0-17-3,-2-3 4,-5-5-8,-2 1 10,-11-3-3,-4 6-6,-4 3 6,-4 1 5,0 0-11,-17 2-3,-5 5 4,-4 4-4,4 5-4,7 6-24,10 9-20,1 1-17,-2 0-81,6 0-115,0 1-25</inkml:trace>
  <inkml:trace contextRef="#ctx0" brushRef="#br0" timeOffset="32191.3627">25612 5423 224,'0'0'145,"0"0"-99,0 0 52,0 0 11,0 0-43,0 0-14,-51-22-23,35 22-12,1 9-11,-2 7 0,7 4 12,1 2-8,3 0-3,6 1-5,0 1 6,22 3-7,1 1-2,10-1 2,-6-1 1,3-3 5,-8 1-5,-7-8 5,-8 6-6,3-4 1,0 0-1,-7 0 3,-1-5-4,-2-4 2,0-1-2,0-3 0,0-3-6,-25 2 4,-12-4 2,-12 0 14,-4 0-9,8 0-5,11-11-5,11-6-19,11 2-51,12-10-89,0 0-235</inkml:trace>
  <inkml:trace contextRef="#ctx0" brushRef="#br0" timeOffset="32482.6291">25960 5531 267,'0'0'139,"0"0"-138,0 0 87,0 0 17,0 0-8,0 137-27,0-98-13,0 2-4,0-2-31,0-5-8,0-2 1,0-2-5,0-6-7,0-4-1,0-9 1,0-1-3,0-4-8,0-2-23,-6-2-46,-9-2-66,-1 0-84</inkml:trace>
  <inkml:trace contextRef="#ctx0" brushRef="#br0" timeOffset="32748.1156">25939 5187 131,'0'0'259,"0"0"-122,0 0-42,0 0-8,0 0-51,0 0-16,27-34-9,-27 34-11,0 0-21,0 0-97,0 7-87,-6 6-22</inkml:trace>
  <inkml:trace contextRef="#ctx0" brushRef="#br0" timeOffset="33203.2543">26259 5265 486,'0'0'68,"0"0"-22,0 0 24,0 0-44,0 0-11,0 0 61,-3 161-4,-4-114-23,-1 8-15,-4-4-7,0 1 1,4-2-19,-4-1 1,4-5-4,4-4 10,-1-1-9,5-4-4,0-4 0,0-7-3,0-1 0,0-4 2,9-6-2,4-2 2,2-5-1,9-2-1,-6-4-5,7 0-8,15 0-15,-8-17-35,8-2-34,-3-6-50,-10-5-155</inkml:trace>
  <inkml:trace contextRef="#ctx0" brushRef="#br0" timeOffset="33443.7585">26008 5564 442,'0'0'46,"0"0"-41,0 0 50,0 0-7,154-5-40,-75 5-5,-1 0-6,6 0-26,-6 0-41,-1 4-47,-13-3-64</inkml:trace>
  <inkml:trace contextRef="#ctx0" brushRef="#br0" timeOffset="33707.8186">26784 5535 356,'0'0'152,"0"0"-86,0 0 83,0 0-34,0 0-70,0 0-35,0-3-10,0 16 0,0 9 4,0 9 11,0-3-5,0 0-4,0-1-1,0-1-2,0-1-3,-5-2-1,2 0-18,-4-2-28,7 1-20,0 1-84,7-14-100</inkml:trace>
  <inkml:trace contextRef="#ctx0" brushRef="#br0" timeOffset="34140.0672">27233 5554 518,'0'0'90,"0"0"-23,0 0 37,0 0-74,0 0-30,0 0 0,-46 40 28,31-12 17,2-1-18,6 0-14,-3 0-4,5 0 5,5-2-10,-3-6-4,3 2 1,0-2-2,0-6 1,0 2-10,0-6-8,0-3 10,8-3 0,7-3-4,9 0 5,1-3-23,3-20-16,-4-1-2,-1-4 1,-5 1-37,-13 2 6,-5-2-1,0 0-178</inkml:trace>
  <inkml:trace contextRef="#ctx0" brushRef="#br0" timeOffset="34546.2123">27594 5531 207,'0'0'457,"0"0"-457,0 0 11,0 0-1,0 0 46,0 0-13,15 144-15,-10-116-15,-5 1-8,0-9-5,0-5-10,0-2-14,0-9-17,0-1-17,0-3 38,8 0 20,1-20 42,17-8-32,1-8 6,5 4 26,0 6-28,-7 7 15,-5 15-4,3 4 27,-6 0-28,1 17-17,11 16 4,-6 11-3,-3 3-2,-3 4-3,0-5-2,-10-3 3,-4-4-4,-3-7-9,0-5-21,0-4-82,0-15-95,0-8-349</inkml:trace>
  <inkml:trace contextRef="#ctx0" brushRef="#br0" timeOffset="37629.6901">20817 5296 122,'0'0'69,"0"0"-29,0 0 25,0 0-5,0 0-7,0 0 24,0 0-10,0 0-10,0 0-4,0-3 1,0 3-3,0 0-18,0 0-10,0 0 9,0 0-15,0 0 0,0 0-4,0 0-7,0 0-2,0 0 2,0 0-1,0 0 3,0 0-4,0 0-3,0 0 0,0 0-1,0 0-1,0 0-3,0 0 4,-11 0-2,2 9 2,-2 8 0,-5 4 1,0-2 3,4 5 3,-3-3 7,7 1 3,-4 2-8,0-5-6,6 2 7,2-1 1,-3-2-3,2 1-3,5-2 1,-3 3-5,3-2 2,0 2-3,0-2 2,0 3-2,0-6 1,0 7-1,0-7-1,3-3-2,4-3-1,0-3 3,0 2-6,3-4 7,-2 1 5,2 1 4,10 1-2,0 3-2,4-1-1,1-1 0,0-3-2,-2-1-2,-1 4 0,-4-6 0,-6 3 1,-2-5-1,2 0 1,-7 0 1,5 0-1,2 0 1,-4 0 0,5 0 0,1 0 1,-1 0-3,-5 0 2,-3-5-1,5-5 3,2 1 0,-7-1-4,9-3 2,1 2 1,0-4 1,-7 1-2,4-4-2,-2 2 0,-5-3 4,0-1 1,5 4-5,-7-3 2,7 2-1,-5-1 1,-1 2-2,-4 0 0,5 1 3,-5-2-3,0 3 0,0 0-1,0 0 1,0 1 0,0-1-2,0 6 2,0-5-3,0 2-1,0 1 4,-9-1 2,4 1-2,-8-1-2,1 3-4,5 1-2,-1 2 6,0 0-5,1-3 6,-1 8-1,1-5 2,2 3 0,5 0 6,-3 0-6,3-2 2,-9 4-4,3-4 2,-3 1 0,2-2 0,-3 0-1,2-2-3,-4-3 4,9 10 0,-2-5 0,-2 4-9,2 1 4,-1-3 5,4 2-3,-1-4-3,1 5 2,2 0-2,0 0 3,0 0 1,-2-2-9,1-1 10,-3 2-4,1-2-10,3 3 6,-5 0-1,2 0-5,-2 0 1,-2-3-9,-2-2 4,-2 5 7,7 0-14,-6 0-4,7 0 13,0 0 9,1 0 3,-5 0 1,2 0 1,2 0 3,-4 0 0,7 0 0,0 0 0,0 0 0,0 0 3,0 0-2,0-1 3,0 1 4,0 0-1,0 0-1,0 0-5,-5 0 0,5-4-1,0 4 3,0 0-3,-3 0 0,3 0 0,0 0 2,0 0-1,0 0-1,0 0 0,0 0 0,0 0 0,0 0-3,0 0-12,0 0-6,-7 0-79,-8 0-25,3 0-71</inkml:trace>
  <inkml:trace contextRef="#ctx0" brushRef="#br0" timeOffset="39857.4559">19392 5319 161,'0'0'53,"0"0"-3,0 0 0,0 0-11,0 0-10,0 0 2,0 0 5,0 0-3,0 0-7,0 0 2,0 0 2,0 0-9,0 0 9,0 0 16,0 0-7,0 0 7,0-2-15,0-1-6,0 3 2,0-2-4,0-1 0,0-4 0,0 7 6,0-5-6,0 4-2,0-2 2,0 2-1,0 1-3,0 0-5,0-5-1,0 5-4,0 0-3,0 0-1,0 0 0,0 0-1,0 0 0,0 0-1,0 0-3,0 0-3,0 0 0,0 0-7,0 0 6,0 0-4,0 5 5,0 0 2,0 7 0,0-4 1,0 3 1,0 3 1,0 1-1,0 2 1,0 0-2,0 0 0,0-2 0,0 4 2,0-4-1,0 0 2,0-2-3,0-3 0,0-1 0,0 0 0,0-5 0,0 1 0,0 4 1,0-3 0,0 9 0,0-3 0,0 5 1,0 1-2,5-1 3,-5-2-3,7 2 1,-7-7-1,3 0 2,-3-2-2,0-3 0,0 2 0,0-2 0,0 2-3,0 0 8,0-6-4,0 10-1,0-5-1,2 3 1,-2-3-4,0 2 4,0-4 6,0 1-6,0-5 0,0 5 1,0-4-1,0 2 0,0-3 0,0 1 0,0 2 0,0 1-2,0-4 2,0 0 0,3 0 0,-3 0-3,0 0 6,2 0 1,-2 0-2,0 0-1,0 0 2,0 0-2,0 0 1,0 0 2,0 0 0,0 0-1,0 0-2,0 0 3,0 0-4,0 0-25,0 0-21,0-17-63,-17-15-285</inkml:trace>
  <inkml:trace contextRef="#ctx0" brushRef="#br0" timeOffset="41830.7307">17033 5396 181,'0'0'57,"0"0"-33,0 0 27,0 0-7,0 0-1,0 0 5,0 0-13,0 0 2,0 0 17,0 0 8,0 0-17,0 0 18,0 0-28,0 0-2,0 0 9,0-1-17,0-5-10,-3 1 2,0-1 8,-2 2-7,5 2-5,0-1 0,0 1 0,0-1-4,0 2 5,0-3-2,0 1 3,0-2-10,0 3 5,0-5 0,0 1 1,0 2-6,0-3-1,5 1-4,5 4-7,3-1 7,4-2 1,6-2 2,1 1-1,1 3-2,0-3-1,-8 6 1,-4 0-1,2 0 1,-12 0-1,9 0 1,-3 0-1,6 0-1,-9 10 1,13 2-3,-11-2 1,-3-1 3,2 3-3,-7-3 2,3 1-2,-3 5 1,0 0-2,0 4 3,0-1 0,-15 6 0,-5-5 1,-3 2 0,-3-1 3,-5 1-3,-1-5 6,-5 0 1,7-2 3,-5 0-3,6-6 1,9 0-3,5-2-5,9-3 6,1-1-3,0-1-3,5-1 1,0 0-1,0 0 5,0 0-5,0 0-2,0 0 2,0 0-2,0 0 2,0 0-11,10 6-8,15-2 19,6 1 2,11 1 2,2-1 2,1-2 1,0-3-7,-6 0 1,-6 0-1,-6 0 1,-12 0 0,-7 0 2,6 0-3,-9 0 0,5-3-9,-5 1-50,1-5-40,-6-3-91,0-3-305</inkml:trace>
  <inkml:trace contextRef="#ctx0" brushRef="#br0" timeOffset="43459.9458">14529 5359 243,'0'0'103,"0"0"-15,0 0 3,0 0-20,0 0-8,0 0 8,-6 0-5,6 0-1,0 0-16,0 0 0,0-2-13,-5 1-1,5-4-4,0 5-4,0-5-6,0 3-9,0 0-2,0-4-6,0 6-2,0-4-2,0 0 0,0 1-3,0 2 1,0-4-2,5 3-6,10-3-2,0 2 12,1-4 0,13 6 0,1-4 5,-3 2-5,3 2-5,0 1 4,0 0-2,-12 0 3,3 0-1,-3 0 1,-8 0-2,-5 0-3,5 4-3,-5 2 2,2 4-4,-4 2 5,2 0 2,-5-4 3,0 4-1,0 1 0,0-1 0,0 2 1,-15-1 0,-8 1 5,-2 0-1,-6-4-2,6 2-2,2-2 2,-2-5 2,10 5-1,5-5-3,0-3 2,8-2-1,2 0 1,0 0 2,0 0 3,0 0-4,0 0-3,0 0-1,0 0-1,0 0-10,5 5-16,17-1 15,5 2 13,4 6 6,4-1-3,4 6 0,-2-3 0,-9 2-3,-4-5 2,-4 2-1,-9 1 0,-7-1-1,-4 1 0,0 0-1,0 0 0,-10 3 0,-25-4 2,-14-3 7,-15 1 4,-7-5 2,-10-6-9,9 0-3,-3 0-1,11 0-1,14 0-30,2-9-45,13-4-76,11-5-152</inkml:trace>
  <inkml:trace contextRef="#ctx0" brushRef="#br0" timeOffset="45019.604">11823 5314 403,'0'0'117,"0"0"-33,0 0 16,0 0-23,0 0-36,0 0 0,5-13 1,-5 13-12,0 0-4,0 0 3,0 0-4,0 0-9,0 0-9,0 0-4,0 0-2,0 0-1,0 0 0,0 0-3,0 0-3,0 0-2,0 11-7,0 9 15,0 7 2,0 9 2,0-5 6,0 1 4,0 0-1,6 0-4,3-2-2,6-5-2,5 0-1,5-5 1,5-2-2,4-4-1,-1-7 0,5 0-2,-2-7-3,-6 0-1,-5 0 0,-7-2 4,-3-16 0,2-5 0,-4-4 0,-4-7 0,1 1 1,-5 1-1,-5-2 0,0 5 2,0 3 10,0 3-6,0 5 14,-9 0 7,3 7-14,1 7 3,5-3 3,0 7-7,0 0 2,0 0-4,0 0-10,0 0-2,0 0-7,0 0-1,0 7-3,0 13 3,0 8 9,-4 7 1,4 3 6,0-5 8,0 8 4,0-1-6,0-4-3,0 2-1,0-2-6,0-4-1,9-5 2,-3 0-3,-2-5 0,1-5-13,-5-7 0,6 1-13,-6-1-14,0 1-28,0 1-19,0-11-70,-6-1-176</inkml:trace>
  <inkml:trace contextRef="#ctx0" brushRef="#br0" timeOffset="46053.1685">9442 5302 325,'0'0'117,"0"0"-15,0 0-10,0 0-13,0 0-22,0 0-15,0 0-2,0 0-8,7 0 9,-7 0-22,0 0-1,0 0-5,3 0 2,-3 0 1,0 0-6,0 0 7,0 0-4,0-1 0,5 1 1,2-5-6,8 1-7,9-1 1,9 0-2,10 1 0,-2 1 0,2-2 0,-8 4 0,5-4-3,-11-4 3,-7 8 0,-4-3 3,-3 2-3,-12 0-7,-3 2-1,0-3-23,0 3-25,0 0-63,0 0-88,0 0-69</inkml:trace>
  <inkml:trace contextRef="#ctx0" brushRef="#br0" timeOffset="46601.4652">9513 5243 277,'0'0'185,"0"0"-134,0 0-1,0 0-7,0 0-8,0 0 33,-7 85 8,7-57-37,0-1 2,0-5-12,0-1-6,0-1-15,0-8 6,0-2-10,-3-6 1,3-3-1,0-1 1,0 0-4,0 0 5,0 0-2,0 0-3,0 0 0,0 0 4,0 0-5,13 0 0,14-15-4,9 7 4,5-5 1,7 7-1,-3 1-3,0 2 3,-6 3 0,-6 0-2,-6 0 1,-5 0 1,0 17 0,-9 1 1,-3-3 0,-5 9 4,2-8-3,-7-1-2,0 2 0,-7-8 7,-16 8 6,-16-7 6,-6 0 7,-10-2-13,1 0-13,-6-4-8,-2-4-48,-1 0-31,7 0-98,3 0-253</inkml:trace>
  <inkml:trace contextRef="#ctx0" brushRef="#br0" timeOffset="48281.3318">7166 5301 128,'0'0'48,"0"0"5,0 0 24,0 0 7,0 0-4,0 0-8,11-5-4,-11 2 2,0 2-3,0-4-35,0 5 1,0-2 5,0-1-10,0 2 0,0-2-5,0 0-2,0-2-4,0 5-4,0 0 4,0-1 1,0-3-7,0 4-2,0 0-1,0 0 1,0 0-1,0 0-1,0 0-7,0 0 0,-5 0-3,-1 0 3,-9 0 2,-1 10 3,-2 7-5,-2 3 1,5 4-1,0-1 1,0 7 4,10-3-4,1-1 1,4 1 3,0-6-5,0 5 8,0-7-1,0 0-5,0-2 1,0-4-2,2 1-1,5-3-3,5 2-7,3-1-6,3-3 2,12 2 14,0-4 5,12 0 6,3-7-11,4 0 0,-4 0-7,-12 0-1,2-7 5,-9-1 2,-3-6 0,-8 0 1,-3 0 1,-6 1-1,-4 1 3,-2 1 0,0 0 0,0 1-2,0 3-1,0-3-1,-8 4 1,-14-3 1,2 4-1,-10-2-2,-4 2 1,1 5 2,3 0-1,0 0 1,3 0 4,5 0-4,2 5 1,5 2-2,-3-2 0,3 5-4,0 2-8,-1-2-22,5 0-15,-4 7-41,3 0-50,2-6-43,10-7-127</inkml:trace>
  <inkml:trace contextRef="#ctx0" brushRef="#br0" timeOffset="80874.4962">5344 2800 37,'0'0'25,"0"0"-21,0 0 12,0 0 21,0 0-19,0 0-14,0 0 0,0 0 18,12-7 9,-12 7-15,0-3 2,0 2 7,0 1-5,0-6 2,0 4 4,0-2-4,0 2-7,0 0-5,0 0-7,0-3-2,0 5 1,0-3-1,0 3 3,0 0 0,0 0 10,0 0-8,0 0-6,0 0 0,0 0-9,3 0-5,-3 0 0,0 0 4,5 0 5,2 0 0,1 0 5,10 0 1,8 0 0,-1 0 2,10 0-2,-7 0-1,14 3 0,-5 4 0,-2 0 3,-2-4-2,-2 3 1,-3-5-1,-8 6 5,7-6-1,1 4 0,-4-1 13,11 1-18,-7 0 6,2 2-5,4-1 5,-7 0-2,-6-2-3,-1 6-2,0-3 1,6-7-5,-3 5 5,-1-3 0,-2 1 11,-2-2-8,1 3-3,1 1 3,-5-2-3,10 0 1,-7-2 0,-3-1-1,0 3 0,2-1 4,-9 0-4,1-2 1,-4 0-1,5 0 0,2 0 1,-7 0-2,-2 0 1,-3 0-1,0 0 1,0 0-4,0 3-14,0-3-32,0 1-46,0 3-27</inkml:trace>
  <inkml:trace contextRef="#ctx0" brushRef="#br0" timeOffset="81362.3403">5786 2724 194,'0'0'37,"0"0"-18,0 0 4,0 0 31,0 0 11,0 0-17,-22-83-32,22 75 11,0 7 9,-5-2 1,5 1-5,0 2-28,0 0 4,0 0-8,0 0-8,0 0-29,33 0 14,21 5 23,21 11 7,12 0 2,-5 6-8,-2 1 4,-8-2-3,-13-1 2,-19 1-3,-5-2-1,-22 3-5,-6-4 0,-7-3-11,0 2 6,-32 4 10,-33 0 22,-34 5 1,-24 3-17,-11 5 10,3-2-16,26 3-17,31 2-5,38 3-44,20 4 0,16 3-62,4-12 39</inkml:trace>
  <inkml:trace contextRef="#ctx0" brushRef="#br0" timeOffset="139457.6598">23290 8006 313,'0'0'34,"0"0"0,0 0-12,0 0 47,0 0 22,0 0-66,0 0 26,0 0-6,-99-59 12,99 57-13,0 2-4,0 0-22,0 0 3,0 0-16,0 0-5,0 0-15,0 0 5,35 0 8,29 0 2,28 0 2,23 0 0,1 2 3,2-2-4,6 0 2,-7 0-2,7-12-1,-7-8 1,-15 2-3,-7-3 6,-13 1-1,-18 4-1,-19 0 0,-20 0 5,-10 5 4,-8 7 1,-7 0 5,0 1-17,0-2-6,-2 5-45,-19 0-61,-15 12-37,-7 3-31,8-2-79</inkml:trace>
  <inkml:trace contextRef="#ctx0" brushRef="#br0" timeOffset="140036.2262">23653 7558 163,'0'0'146,"0"0"-115,0 0-11,0 0 14,0 0 5,0 0-3,-20-31-9,20 31-18,0 0-9,-5 0-3,5 0 3,0 0 1,-4 4 1,-9 17 27,-12 5-1,-7 10-3,-22 8 12,-12 6-6,-18 1-8,-6 3-2,-4 0-9,12-3-1,8-8-2,21-7-7,13-9-2,20-8-1,16-6-12,4-1-2,9-1 11,27 1 1,23-7 3,16-5 10,2 0-1,9 0 1,-10 0-7,5 0-3,-8 0 0,-9 0 0,3 0 4,-4 0-8,1 0 1,0 10 2,4 12-22,-4-1-40,-2 7 0,-1-1-50,1-4-71</inkml:trace>
  <inkml:trace contextRef="#ctx0" brushRef="#br0" timeOffset="140966.1065">25382 7585 461,'0'0'73,"0"0"6,0 0-15,0 0-4,0 0-28,0 0-15,-26-71-17,26 71-8,0 22-25,-5 28 33,-5 17 5,0 19 29,1-4-23,4-1 3,2-6-4,-2-11-4,3-3 2,2 1 3,0-2-4,0-6-4,0-6-1,0-6-1,0-14-1,0-11 0,0-8 4,0-9-3,-3 0 1,3 0 5,0 0 3,0 0 0,0 0-3,0 0 8,-2-27-10,-1-12-5,-1-14 0,1-4-1,-2-7-1,2 3-1,3-1 3,-12 0-1,9 0 0,-9 6-1,7-2 2,3 11-7,2 3 3,0 4-4,0 2 1,0 4 6,0 5 0,0 7-4,2 1-1,10 6 3,1 3 2,2 2 1,2-2-9,10 6 7,-1-3 2,-2 7-1,9-1 1,-1 3-2,11 0-1,-4 3 1,9 21-1,-11 3-2,5 9 2,-5 2 3,1 5-4,-14 3 2,-8 0 2,-2 0-8,-11-3 8,-3 4 3,0-5-3,-18-8-14,-12-4 14,-10-3-5,-7-8 10,-12 0 1,2-2-1,4-2 3,-1 2-8,2 1-12,17-9-42,7-2-53,24-7-4,4-7-17,36-30-82</inkml:trace>
  <inkml:trace contextRef="#ctx0" brushRef="#br0" timeOffset="141319.544">26222 7603 404,'0'0'102,"0"0"-18,0 0-53,0 0-16,0 0-12,0 0 3,-57 73 48,29-22-27,16 3-23,9-6 3,3-6-6,6-2-1,28-16 1,-7-2-1,1-14 0,11-8 1,-8 0 11,6 0-3,-12-22 2,-1-7 0,-9-6 4,-12-6-3,-3-4-4,0 1 1,-17 2-1,-8 3-8,4 7-6,0 17-4,6 3-47,15 3-52,0-2-101</inkml:trace>
  <inkml:trace contextRef="#ctx0" brushRef="#br0" timeOffset="141665.1818">26796 7093 476,'0'0'56,"0"0"5,0 0-11,0 0 7,0 0-57,0 0-14,-12-12-16,12 51 30,0 19 24,7 16 19,-2 6-4,0 1-17,2 2-17,-4-6 4,0-2-6,2-6 5,-1 1-6,1-6 0,0-12 5,-5-3-7,6-12-2,-6-6 0,0-4 0,0-1-29,0-8-27,-16-4-53,4-14-30,2 0-58</inkml:trace>
  <inkml:trace contextRef="#ctx0" brushRef="#br0" timeOffset="142691.1656">27120 7585 540,'0'0'19,"0"0"22,0 0-7,0 0 36,0 0-11,0 0-16,-3-44-43,3 44-12,0 13 3,0 11 9,17 9 1,1 1 1,4-3-3,5-7 2,-7-1-1,-3-6 1,-4-8-2,-6-4 2,-2-5 3,-4 0-4,3 0 7,9-15 10,-5-14-14,7-5-2,-3-1 2,0-1-3,-9 9 3,2 7 14,-5 1 16,0 7-11,0 8 3,0 1-9,0 3-8,0 0-8,0 0-1,0 0-4,4 0-6,-4 15-3,3 17 7,2 10 4,7 13 3,-9 11 1,2 7 2,2 5-5,-7 2 2,0 6 0,0 0 0,-12 8 0,-3 0 0,-14-8 0,6-7 0,-9-11-2,2-19-2,8-10-5,-4-18 6,6-11 3,3-10-1,-12 0 3,3 0 3,2-18-5,-4-22-31,19-26-48,9-16-121,17-22-343</inkml:trace>
  <inkml:trace contextRef="#ctx0" brushRef="#br0" timeOffset="143227.1489">27793 7562 467,'0'0'0,"0"0"-18,0 0 18,8 118 14,-4-75 26,-4 4-14,5 0 11,-5-8-22,0 0 4,0-14-5,0-10-3,0-7-7,0-4 3,0-4 6,0 0-3,-5 0 21,-7-4 2,7-24-30,5-16 9,0-3-12,0-6 0,17-1-2,3 5 2,-5 16 3,1 3 0,8 11 4,-4 4-4,-2 2 7,4 7-5,10 6-1,0 0-2,6 0 0,1 26-1,6 7 0,-10 9-1,2 0 2,-6 3 0,1-9 1,-3-4-3,-8-2 0,5-12 0,-10 2 1,-1-8-7,4 2-1,2-5-75,6-9-47,10 0-88</inkml:trace>
  <inkml:trace contextRef="#ctx0" brushRef="#br0" timeOffset="143556.4029">28904 7568 370,'0'0'25,"0"0"21,0 0 21,0 0 7,0 0-15,0 0 33,16-77-70,-16 77-22,-16 18-6,-13 19 6,-8 11 31,4 6-3,10-3-26,7-6 0,16-3 2,0-8-1,0-10-3,0-1 0,0-9-9,11-8 9,-11-5 0,5-1 1,6 0 1,-2-32 25,6-16-23,-4-11-4,-1 4-4,-10 6 1,0 9-24,0 13-10,0 11-76,0 8-53,0 5-143</inkml:trace>
  <inkml:trace contextRef="#ctx0" brushRef="#br0" timeOffset="144477.0127">29240 7477 282,'0'0'71,"0"0"10,0 0-40,0 0-10,0 0-23,0 0 4,8 50 21,-8-15 4,0 3 6,2-3-9,-2-8-7,3 1-11,-3-6-10,2-2 4,-2-5-9,0-5 4,5-5-5,-5-1-1,0-4-4,0 0 5,3 0 1,4-17 11,16-15-12,-4-5-3,6-2 3,10 3 2,-15 9-2,0 7 1,-1 8 0,-6 7 11,-1 5-6,-4 0-6,2 0-1,7 11-1,1 15-2,7 5 3,-8 6 1,-4-3 2,-3 1 0,0-6-2,-3-2 0,-7-9-8,5-4-30,-5-9-7,0-5 15,7 0-2,-4 0 32,9 0 1,8-27 11,12-7-12,3-5 0,3-2 0,-1 4 8,0 6-5,-5 3 12,-5 3 17,-6 14 0,-6 0-16,-6 7-10,-3 4-1,-4 0-4,1 0-1,7 15 0,-1 12-2,4 14 4,-1 2 4,-2 1-2,5-7 0,7 2-3,3-8 0,3-4 0,7-7-1,2-3-5,10-11-5,-8-6-4,1 0 5,-5-11-1,5-21 10,-15-6 0,3-8 1,-2-4 8,-6 1 7,-10 7 22,0 1 4,-5 14 2,0 8 16,-5 4-31,0 14-5,0-3-10,0 4-8,0 0-6,0 0-10,0 15-17,0 24 22,0 15 5,0 6 1,0 2-1,6-8-7,6-6 2,-2-2-2,5-13-6,0-6-11,0-5-26,2-9-29,-2-5-13,2-8-25,3-12-2,7-31-203</inkml:trace>
  <inkml:trace contextRef="#ctx0" brushRef="#br0" timeOffset="144643.6619">30675 7057 362,'0'0'40,"0"0"-32,0 0-8,0 0-70,0 0-126</inkml:trace>
  <inkml:trace contextRef="#ctx0" brushRef="#br0" timeOffset="146127.8882">31195 7321 299,'0'0'56,"0"0"-49,0 0 9,0 0 38,0 0 23,0 0-10,-107 112-32,74-75-16,4 0-19,19-3-9,-3 3 9,11-10 0,2-11-7,0-5-5,0-8 4,0-3 8,0 0 19,0 0 53,15-18-13,-5-10-51,5 6 36,-6 6 11,-7 4-7,1 8-14,-3 4-10,0 0-24,0 0-6,7 1-14,3 25-31,13 17 49,5 0-3,13-6-17,-6-5-23,8-9 4,-8-14 14,9-9 10,-14 0 17,12-17-2,0-21 4,-1-10 4,3-9 16,-9-1 8,-8 9 11,-17 9-9,-5 13 32,-5 14-28,0 8-30,0 5-6,0 0-7,0 0-3,0 0-38,0 9-18,0 12 47,0 2 0,0-8 2,0 0 3,2-8 8,-2-6 4,0-1 2,0 0 0,0 0 3,0 0 5,0 0-1,0 0 18,0 0-7,0 0-18,0-6 0,0 1-2,0 1-5,0-4 6,0 8-8,0 0-11,0 0-15,0-1-20,-2 1 11,-3-4 27,0 1 2,5-4 3,-4 6 1,3-6 3,-6-2 8,2 5 2,-3-2 2,1-4 8,4-1-1,-4 6 3,2-6-8,2 7-1,-4-8-4,-1 7 0,-1 1-1,3-2 0,-8 6 1,4-4-1,-12 4 2,-4 0 1,-11 0 3,-17 0 9,-4 19 26,-3 8-8,0 3-8,7 2 4,7-3-17,15 2-5,11-4-7,4 0-1,15 3-3,2-1 2,0-1 0,34-3-5,-2-10 5,14 2-13,10-12 3,-6-5 6,-7 0-6,-1-12 12,-10-15 2,0-11 4,-16-7-2,-1-1 11,-11 6 34,-4 6-17,0 4 25,0 12 5,0 4-29,0 11-13,0 3-12,0 0-8,0 0-10,0 0-16,0 18-30,0 14 16,15 10 34,13 2-24,12-6-1,6-9-8,4-6 2,2-11-11,-7-7 27,-3-5 14,-7 0 7,0-22 1,-3-5 0,-4-14 20,-5-13-1,-1-10 3,2-11 18,-16-11-15,-1-5 1,-7-4 28,0 2-30,0 6 10,0 14-17,-7 15 23,2 20-30,5 11-9,-3 13-2,3 11 0,0 3-1,-7 0-15,-11 40-40,-6 29 28,-13 37 28,-6 22 3,1 2-2,10-2 1,12-12-1,3-12-1,17-5-1,0-12-1,5-7 2,22-12-5,3-15-17,9-14-24,3-19-17,9-13-43,10-7-85</inkml:trace>
  <inkml:trace contextRef="#ctx0" brushRef="#br0" timeOffset="155264.2859">4666 11717 294,'0'0'57,"0"0"19,0 0-11,0 0-1,0 0 4,0 0-8,0 0-7,0 0-1,-41-48-2,41 43-3,-7-1-21,7-5-8,0 6 6,-5 0 2,5 0-17,0 4 6,0-3-4,0 2-11,0-3-1,0 5-3,5-5 0,20-1 4,20-3 3,7 2 1,8 2-4,-10 5 1,-8 0-1,-12 17-13,-3 9-4,-8 7 12,-16 12 1,-3 6 2,0 7 2,-34 1 2,-11 4 0,-3-8-2,-1-2-3,-1-5 0,13-12 2,2-9 2,10-10 1,10-10 0,15-3-2,0-4 2,0 0-4,0 0-19,15-21 0,25-21 13,12-19-1,13 1 0,-11 5 8,-6 4 2,-6 4 2,-20 0 0,-2 4-1,-10 4 1,-5 4 4,-5 1-2,0 7 0,0 7 7,0 3-1,0 8-7,-5 3 6,5 6-5,0 0-5,-10 0-11,2 32-9,-12 15 20,-9 22 1,2 1 2,7 1 11,10-9-10,5-7 2,5-3-2,0-8-2,0-2-2,14-4 0,7-6-1,9 0 0,9-13-39,16-11-8,14-8-40,13-18-43,1-44-156</inkml:trace>
  <inkml:trace contextRef="#ctx0" brushRef="#br0" timeOffset="155653.218">5816 11109 410,'0'0'59,"0"0"45,0 0-13,0 0 2,0 0-12,0 0-44,-34-69-35,-1 89 5,-17 23-7,-11 21 18,1 4-1,13 3 3,19-7-17,12-5 4,16-2-7,2-10-3,17-7-7,21-13-15,11-7-15,-4-8 14,0-7 23,-11-5 6,-11 0-3,-13-10 10,-10-12 8,0-1-2,0-7 3,-33 8-1,-8-5-14,0 7 1,-1 3-5,15 12-10,5 5-62,17 0-75,5 0-184</inkml:trace>
  <inkml:trace contextRef="#ctx0" brushRef="#br0" timeOffset="157494.3405">5891 11909 309,'0'0'153,"0"0"-60,0 0-34,0 0 21,0 0-18,0 0-20,-7-15-22,7 15-2,0 0 1,0 0 8,0 0-12,0 0-6,7-1 0,11-5 3,16 0 2,6-3 1,15-1-9,2-2-2,7 2-3,-4 4 1,-7-5-1,8 5 0,-13-3-2,-9 4-6,-6 2 4,-11-1-10,-7 4-2,-7 0-15,-3 0-32,5 0-39,2 4-31,-5 9-16,-7-3-79</inkml:trace>
  <inkml:trace contextRef="#ctx0" brushRef="#br0" timeOffset="157806.5458">6242 11561 544,'0'0'114,"0"0"-23,0 0 4,0 0-51,0 0-29,0 0-15,-8-15-22,8 42 14,0 15 8,0 12 21,0 5-7,0 9-4,0 1-3,0 2 3,-7 4-4,-1 4-4,-2-3-2,-5-8-5,6-4-16,-2-15-32,2-10-25,3-16-57,6-15-64,0-8-154</inkml:trace>
  <inkml:trace contextRef="#ctx0" brushRef="#br0" timeOffset="162894.983">7135 11659 294,'0'0'122,"0"0"-63,0 0-32,0 0 15,0 0 8,0 0-5,173-129 2,-120 102-6,6 7-5,-9-2-8,-5 12-6,-6-2-4,-14 11-10,-10 1-2,-2 0-6,-3 0-5,5 18 3,-5 14-3,-10 17 5,0 11 3,-13 7-2,-29 9 21,0-8-12,-3-9-5,0-12 4,2 0-8,7-9 1,3-2 3,3-8 1,6-6-1,9 0 0,5-13-5,9-8 0,1-1-7,0 0-4,0 0-5,0 0 2,1-20 5,24-24 3,5-3-1,4-11-2,1 3 2,-5-4-5,-3 1 12,-2 3 0,-2 7 0,-7 12 1,-10 8 2,-2 7 10,-4 17 12,0 2-3,0 2-1,0 0-21,0 0-1,-15 27-17,-19 26 18,-4 18 5,-3 4 17,18-1-12,11 0-3,12-8 1,0-3-2,12 3-4,16-7-2,16-8 0,4-14-16,14-10-13,5-15 9,17-7 0,13-5-69,2-28-45,-1-25-155</inkml:trace>
  <inkml:trace contextRef="#ctx0" brushRef="#br0" timeOffset="164497.6396">8678 11772 613,'0'0'73,"0"0"-6,0 0-14,0 0 1,0 0-1,0 0-23,-40-19-20,40 19-10,0-4-2,0 4-1,0 0 2,11 0 2,18-5-1,11 2 19,17-5-6,6 3-3,6-6 3,10 3-13,-1 0 0,13 3 0,-8-2-18,-4 4-21,-11-5-43,-11-1-50,-5-1-42,-25-8-180</inkml:trace>
  <inkml:trace contextRef="#ctx0" brushRef="#br0" timeOffset="164791.2115">8853 11392 828,'0'0'45,"0"0"6,0 0-26,0 0 23,0 0-16,0 0-32,-36-22-17,39 58 1,22 14 16,-5 14 16,-1 9-7,-4 3 5,0-1-2,0-6-9,-12-1 2,2-1-5,2-4-1,-7 1-3,3 0-31,-3-5-35,5-23-90,7-24-209</inkml:trace>
  <inkml:trace contextRef="#ctx0" brushRef="#br0" timeOffset="165037.4501">9762 11338 913,'0'0'74,"0"0"-74,0 0-19,0 0 19,0 123 10,20-23 10,5 12 12,-2 0-28,-1-3 0,-2-4-4,-13-2-13,0-7-23,-7-1-33,0-26-94,-34-25-217</inkml:trace>
  <inkml:trace contextRef="#ctx0" brushRef="#br0" timeOffset="166712.0756">3945 10951 330,'0'0'21,"0"0"-21,144-99 9,-77 65 6,7 2 39,11-3-15,2-4 2,3 3 12,2 2-25,0-1 9,12 3-22,8-2-2,27 2-11,8-4 4,16-3-4,14-3 7,12 0 19,3 4-8,11-5-2,-3 7 10,-7 4-18,-2 5 0,-6 5 10,8 0-10,-13 7 12,8-2-15,-13 11-4,8-3-2,-13 4 5,-3 2 0,2 3-3,-6 0 8,-9 0-2,3 0 3,2 18-11,3 9 6,0 0-7,-6 0 3,-2 5-3,-19 0 0,-8 4 2,-8 3-1,-12 3-1,-18 2 0,-4-2 0,-13 11 0,-3 6 0,1 5 0,-8 7 0,-4 7 0,4 8-1,-13 4 1,-1 0 1,-9-3 0,-6-3 1,2-8-2,-6 3 1,-2-3 1,-9 4 1,5-1 5,-1 1-8,-7 0 0,-1-5 1,-8 5-1,-2-4 3,-4-2-1,0 0 3,0-4-2,-15 0 0,-9 4-2,-9 2 2,-4-2 8,-2 2-8,1 0 1,-2-13-3,1-5 0,-6-3 8,7-8-8,-11 6-1,-11-1 9,-4-3-8,1 0 0,-16-1 3,1-1-2,-11-3-2,-5-7 1,-8 7-1,-7-8 0,7-4-2,-6 0-3,4-10 5,-8 8 0,-12-6 0,-13-1-6,-9-4 4,-13 2 2,-3-6 1,-13 2 0,-23-2-1,-13-4 1,1-10 11,-1 4-12,10-5 6,5 0 15,4 0-14,0-6 2,-12-11-7,-14-5 6,-13-2 6,-13-3-1,-17-4-5,-8-3-7,3 2 6,18 5-2,22-5-3,37 0-2,32-4 3,20 4 0,20-6-3,0-5 0,8-7 5,-8-5-5,12-11 0,7-8 1,20-6-2,28-7 2,16-4-1,29-8 3,5-9-3,30-21-1,21-13 0,12-15-4,9-2-3,7 9 7,-4 15 1,-12 9 3,-4 17-2,-10 13 1,6 7-2,-12 14 0,6 6-1,11 5-3,4 5-33,7 1-36,23 14-27,10-5-58,0 13-140</inkml:trace>
  <inkml:trace contextRef="#ctx0" brushRef="#br0" timeOffset="167843.7842">4089 11362 577,'0'0'215,"0"0"-159,0 0-32,0 0-5,-132-13-8,75 7-10,-6-4 18,-9 3-12,-17-4-3,0-9 19,1-4-7,-11-11 2,9-7 6,-16-13-17,3-8 3,-4-12 4,8-6-5,12-2 5,-2-4 1,12-6-13,2 3 1,10-15-3,1-2-1,16-6-1,3 1-9,6 12 9,9 3-1,8 4-5,2 6 3,13 1 0,7 5 2,0 1-12,7-1 7,17 7 7,9 4-1,2 5-2,9 3 1,9 3 3,4 5 0,0 7-2,3 4 2,-3 9 0,0 7 0,-5 2-1,11 3-5,-2 5-8,2 2 5,6 9 3,11 2-7,2-3-2,5-3 14,-8 4-4,-1-3-1,6-8-2,-1 2 6,8-6 1,-6-2 1,-6 0 2,-11 1 3,-7-1-5,-16 5 0,-3-2 0,-12-1 2,3 4-2,-13 2-6,7-2 6,-9 2 0,2-1 6,6-3-6,4 1 0,3-3-2,6 4-2,-6 1 1,2 1 3,-5 2 0,-11 2 0,2 1 1,-12 4 0,-3 1-1,1 1 1,0-1 0,1 0-1,4-2 2,8-2-5,13-2 6,6-5-8,6 0 10,0 5-4,-8-5 4,-7 6-5,-15 2 11,-5 3 7,-8 5-3,-2 0 11,0 0-12,0 0-12,0 0-2,0 0-8,0 0-7,-7 0-55,-1 0-53,-4 0-78,-3 0-34,7 0-82</inkml:trace>
  <inkml:trace contextRef="#ctx0" brushRef="#br0" timeOffset="168240.3782">4273 7908 95,'0'0'299,"0"0"-224,0 0 26,-130-29-13,130 29-35,0 0-32,0 0-11,0-3-10,0 3-12,3 0-16,12 0-35,12 0 63,10 5 9,20 2 36,5 7-8,8 2 8,8 1-17,-6 10-5,4 8-3,-13 5-13,-1 2-5,-7 9-2,-4 6-1,-20 7 1,-11 11 1,-20 2-1,0 1 0,-35 2 1,-28 1 6,-4-7-4,-14-6-3,3 6-2,14-4-57,16 6-20,18-12-95,30-16-133</inkml:trace>
  <inkml:trace contextRef="#ctx0" brushRef="#br0" timeOffset="220886.1593">17473 12079 123,'0'0'65,"0"0"-14,0 0-7,0 0-12,0 0-3,0 0-7,0 0-11,-61-53 8,59 49 1,-2 2 13,-2-7-13,-3 4 2,4 2 12,-5-1-25,-6 0 9,1 4-18,-14 0-1,-9 0 1,-16 16 0,-9 16 3,-13 0-3,-2 9 1,-1-2-1,7 4 1,-3 5-1,-4-1 0,2 7 3,2 0-2,3 3-2,12 7 2,-2 1 0,10 5-1,0 4 5,-3 2-4,-2 4 7,0-1 10,4 6-12,1-9 6,5 4 0,-1-2-5,1 5-3,7 6 5,-4-2-3,9 2 8,5-2-6,15-3-8,5 3 1,10-3-1,0 1 5,0 2 10,0-9-13,0 9 0,0 10 1,0 8-3,0 9 5,0 2-2,0 7-2,0-6 3,6-10-4,18-10 0,16-12 0,9-5-4,1-10 4,2 0 4,11-16-4,11-2-6,-1 1 1,16-9 4,0-1-6,6-7-13,5-4 4,4-10 4,3-5-8,4-3 20,1-6 0,10 2 0,17-1 5,8 3-3,-7 4 1,2-4 0,-9 7-2,-8-2-1,2 9 0,-23-5 0,3 0 3,-8-4-2,-1-2-2,8-14 1,-1-1-1,11 0 1,-13 0 3,4-1 1,-8-8-2,-9 3 3,-13 0-4,-6 6 1,-15-5 3,-7 0 1,-14 4-2,-10 1-3,-1-4 13,-3 4-5,-1-5-4,-5 5 11,7-5-9,-2 5 0,-5-1 11,-5 1-11,-5-6 8,-5 6 0,2 0 3,-2 0 8,0 0-2,0 0-19,0-5-5,0 5-4,0 0-33,0 0-32,0-6 4,0 2-11,12-9-44,0-2-103,-9-6-7</inkml:trace>
  <inkml:trace contextRef="#ctx0" brushRef="#br0" timeOffset="221568.0116">18955 15611 356,'0'0'74,"0"0"-11,0 0 10,0 0 11,0 0-35,0 0 8,-118-99-22,109 95-13,4 0 3,4 4-8,1 0-12,0 0-2,0 0-3,0 0-7,0 0 3,0 0-3,0 0-3,8 13 6,19 5 4,5 8 2,14 1-2,15 1 0,-1 4 5,20 0-3,4 3-2,1 5-3,-1-8-6,-6 4-3,-1-8 7,2-1-5,8-2-8,5-5 18,10-1-2,-10-3 2,-8 4-12,-26-3 4,-13-2 7,-26-3-12,-8-3 3,-11-3 4,0 11 4,-11 4 2,-26 7 5,-13 7 14,-14 4-7,-11 1-4,8 5 15,-8 2-11,6 9-7,-3 7-2,-3 6 6,11 2-6,-3-3-3,4 1 3,8 2-6,-6-8 8,10-4-7,-5-6 2,13-2-2,-2 0 2,11-11 0,4 5-10,12-13-25,6-5-28,9-7-14,3-8-13,0-4-12,0 0-30,3-8-50</inkml:trace>
  <inkml:trace contextRef="#ctx0" brushRef="#br0" timeOffset="229548.087">26209 16316 391,'0'0'13,"0"0"5,0 0 13,139-23 10,-69-3 27,7 4-8,3 1-23,5-5-10,2-2 9,14 3-5,9-7 10,19-6-17,18-6 1,19-9-7,19-7-13,3-12-1,19-8 4,6-11-3,13-5 5,1-6 0,-8 0-4,-8-6-3,-2-4-2,-3-9 8,-10 2-9,-7-4 0,-22 2 0,-20-3 3,-20 6 8,-26 8-2,-23-8 3,-16 1-5,-13-12 13,-13 0-12,-12-1 2,-9 8-7,-3 11 4,-7 5-6,6 3 1,-6 8-1,2-5-1,-7 7-3,0 2-2,-28 0 4,-14 0-3,-15 0-4,-10 2-4,-3 13 10,-1 8-6,8 13 8,9 7 0,-4 12 0,3 4-2,-9 5-3,-10-1-1,-8 2 4,-16-1-2,-14-5 4,-9 0 0,9-1 3,10 1 7,22 0-2,16 11 9,6 6-6,8 3-9,-14 8-1,-5 3 0,1 1 2,-6 0 1,6 0-3,6 0 5,5 0-1,10 5-4,3-4-1,8 4 0,2 2 0,4-4 3,3-1-3,7-2 1,5 5-1,5-5 0,-2 0-3,2 0-7,-1 0-18,1 0-14,5 4-34,5-4-18,0 4-40,0 5-51,5-4 13,38 0 110,14-5 3</inkml:trace>
  <inkml:trace contextRef="#ctx0" brushRef="#br0" timeOffset="229959.9288">29007 11444 296,'0'0'38,"0"0"50,0 0-35,0 0 1,0 0-17,0 0-14,-105-106 5,92 106 8,-1 0-17,-4 0-6,-27 0-3,-11 9-5,-19 20 14,-12 12 8,-20 13-17,-10 5 5,0-1 3,5 6-5,22-7-7,18-6-3,25-8 2,18 0-5,21-7-3,8-4 2,0 2-1,37 6 2,40-2-1,40-1 2,30-3-1,15-4 14,1 2-8,-16 0 0,-17 5-6,-19-4-7,-11 10-4,-11-1-16,-2 8-31,-15 12-43,-14 8-26,-34 1-95</inkml:trace>
  <inkml:trace contextRef="#ctx0" brushRef="#br0" timeOffset="277288.9064">2134 13612 604,'0'0'28,"0"0"-14,0 0 19,0 0 24,0 0-14,0 0-9,0 0-10,0-11 5,0 11 8,0 0 8,0 0-11,0 0-15,0 0 2,0 0 0,0 0 5,0 0-12,0 0-14,0 0 0,0 21-5,0 23-4,-14 26 9,-11 13 4,2 10-3,1 2 5,-5 7-4,6 10 0,-1-4 2,-5-1 3,12-6-7,0-10 1,7-7-1,-7-8 2,10-21-10,-2-15 13,4-12-10,3-13 10,-2-11-4,2 4-1,0-8 0,0 0 0,0 0 4,0 0-3,0 0 2,0 0 0,0 0 10,0 0-6,0 0-6,0 0-1,5 0-2,22 0 2,18 5 5,18-1 6,24-4 7,7 0-10,8 0-7,9 0 1,1 0-2,0 0 3,-10-4-3,-7-1-1,-11 5 0,-12 0 1,-17 0-1,-17 0 2,-13 0-1,-16 0 0,2 0 1,-11 0 0,0 0 2,0 0 4,0 0-6,0 0 3,0 0-3,0 0-1,0 0 0,0 0-5,0 0-11,0 0-3,0 0 5,0 0-5,0 0 0,4-1-13,14-10-48,9-4-32,-9-6-169</inkml:trace>
  <inkml:trace contextRef="#ctx0" brushRef="#br0" timeOffset="277844.2149">2549 14591 542,'0'0'82,"0"0"-41,0 0-3,0 0 32,0 0-8,0 0-15,-99 0-14,99 0-16,0 0 1,0 0 4,0 0 4,0 0-16,0 0 1,0 0-4,3 0-6,36 21 7,13 6 23,10 2-9,8-2-6,-3 1-9,1-1-4,-4 7-2,-2-9 4,-10 5-3,-7 2-4,-7 3-2,-13 2 0,-16-1-4,-9 12 7,0 12 1,-22 3 1,-35 7 2,-5 4 6,-13-9 6,8-7-7,12-14-2,15-3 2,6-14-4,19-4-4,5-13-10,10 0-30,0-4-46,0-6-47,22 0-59,13-16-94</inkml:trace>
  <inkml:trace contextRef="#ctx0" brushRef="#br0" timeOffset="278758.2453">3753 14194 745,'0'0'65,"0"0"-29,0 0-7,0 0-3,0 0 3,0 0-16,0-16-5,0 16-1,0 20-5,0 12 11,0 17 27,0 6-2,0 8-15,0-4 3,0 0-15,0-5-5,0 5 0,0-7 2,0 1-2,0-10-6,0-7 1,0-5-1,0-3 0,0-5-2,-3-6-15,-1-2 1,-2-3-32,6-7-40,-5-5-32,5 0-21,-4-13-52,-2-27-320</inkml:trace>
  <inkml:trace contextRef="#ctx0" brushRef="#br0" timeOffset="279255.349">3442 14312 486,'0'0'79,"0"0"-65,0 0 11,0 0 12,0 0-20,0 0-11,32-42-4,0 37 4,4-3 14,9-1 7,9 8 14,3-8-15,0 4-12,3 5 5,-8 0-7,1 0 0,3 0-7,-11 5 1,-3 10-5,-1 6 0,-11 2 0,-3 7-1,-12-1-2,0 8 2,-10-6 0,-5 12 7,0-5 6,-8 2 3,-19 0 2,-3-2 4,-8 3-3,1-2-5,-10 2 6,4-9-2,-6 4-16,4-5 8,1-7-6,-1-8-3,8 0-1,1-4-12,11-8-11,8 1-25,5-5-40,12 0-39,0-9-115,15-19-196</inkml:trace>
  <inkml:trace contextRef="#ctx0" brushRef="#br0" timeOffset="279958.9943">4757 14322 579,'0'0'154,"0"0"-129,0 0 51,0 0 7,0 0-30,0 0-16,-25-42-18,-19 64-10,-11 18 3,-2 6 1,0 7-5,19-6-8,13-3 0,16-7-9,9-5-18,0-10-28,19-6-12,16-11-10,10-5 20,4-8 37,-4-20 8,-9-6 12,-4 5 1,-13 4 32,-8 14 42,-9 7 4,-2-1 7,0 5-11,0 0-34,0 0-19,0 15-14,0 17-5,0 12-2,5 4 2,22-1-3,11-10-9,11-10-15,6-17-28,7-10-6,8-10 4,-6-32 5,-11-22 4,-4-21 12,-11-14 24,-11-11 9,-12-7 1,-12 5 21,-3 13 10,0 27 14,-10 13 18,-10 15-19,-1 12-5,0 4 7,15 9-7,-3 11 0,9 3-4,0 5-15,0 0-21,0 0 0,0 0-18,0 32 4,0 23 14,0 26 32,0 8 0,0 3 1,4-2-15,1-10-13,1-4-1,-1-6-1,-1-7-3,-4-1-3,0-11-22,7-8-27,1-6-39,2-10-20,-2-18-58,12-9-92,2-26-150</inkml:trace>
  <inkml:trace contextRef="#ctx0" brushRef="#br0" timeOffset="280506.4785">5016 14424 730,'0'0'107,"0"0"-85,0 0 8,0 0-18,0 0-12,0 0-22,117-42 21,-27 16-4,13 4 1,-6-1-10,6-8-20,4 4-10,-8-5 9,-4 1 25,-16 3 9,-22 2 1,-12 11 0,-27 9 8,-6 0 6,-12 6 37,0 0 0,-7 6-22,-34 37 5,-21 16 18,-9 9 15,6 1-18,17-10-29,18-12-12,23-2-8,7-9 0,0-4-18,30-14-24,15-13-29,9-5 12,9-11 23,1-27 4,-9-11 13,-16-4 19,-9 5 5,-22 12 51,-1 9 26,-7 15 18,0 2 8,0 10-1,0 0-34,-7 0-27,-1 12-15,-4 25-23,-6 15 2,-1 8 3,7 12-10,12-5-3,0 1-5,0 2-22,0-4-62,0-8-48,0-6-37,-3-14-108</inkml:trace>
  <inkml:trace contextRef="#ctx0" brushRef="#br0" timeOffset="281061.3335">6316 14494 516,'0'0'430,"0"0"-370,0 0-28,0 0 33,0 0-23,0 0-15,-15 0-22,16 0-4,30 0-1,25 0 12,30 0 23,16 0-2,10-6-23,-13-9-1,-11-2-6,-9 2 3,-4-2-1,-18 2-3,-9 3-4,-6 1 0,-20 2-10,0 5-11,-17-3-14,-2 2-28,2 0-31,-5-1-64,0-5-189</inkml:trace>
  <inkml:trace contextRef="#ctx0" brushRef="#br0" timeOffset="281360.9292">6901 14238 750,'0'0'311,"0"0"-255,0 0 23,0 0 14,0 0-41,0 0-41,-45-23-11,45 23-17,15 10-1,19 30 17,7 14 1,-4 4 5,5 6 5,-15-5-8,-7-5 0,-13-12-1,-7-2-1,-7-5 0,-28 2 6,-19-5 0,2 0-6,-8-7-43,7-15-76,4-10-52,19-8-171</inkml:trace>
  <inkml:trace contextRef="#ctx0" brushRef="#br0" timeOffset="282194.7135">7719 14178 37,'0'0'757,"0"0"-742,0 0-15,0 0 35,158-91 14,-103 80-25,0 7-6,-13 4-4,-5 0 7,-11 22 2,-11 15 0,-3 2-5,-12 12 2,0 7 13,-20-3 7,-28-1-5,-1-1-16,-1-6 15,1-5-20,13-8-6,12-9-6,14-6-2,5-6-2,5-11-9,0-2-5,0 0 0,0 0-1,0 0-2,0 0-10,20-15 21,14-16 2,2-9 5,3-3-12,-6-15 12,6 4-5,-2-9-2,-4-8 1,-10 8 6,-2-1 1,-1 5 3,-12 10 3,-8 16 12,0 8 3,0 9 3,0 12 2,0 4-7,0 0 7,0 0-13,0 0-13,0 4-5,0 47-10,0 21 15,-13 24 39,4 3 10,3-10-24,6-17 0,0-8-11,21-9 4,13-7-15,8-5 1,8-12-4,8-10-8,11-15-39,9-6-45,1-10-29,1-30-43,-13-15-92,-22-6-290</inkml:trace>
  <inkml:trace contextRef="#ctx0" brushRef="#br0" timeOffset="286850.4866">8825 13525 304,'0'0'169,"0"0"-121,0 0 30,0 0 11,0 0-30,0 0-15,0 0-8,0-20 10,0 20-2,0 0-10,0 0 1,0 0-1,-8 0-1,3 0 1,-17 0-5,-2 5-10,-16 18-6,2 15 1,-12 3 2,13 3-5,0 5-10,17-3 6,5 3-4,8-2-3,7-3-1,0 0-2,0-8 0,9-4 2,9-5-6,7-12-5,2-4 0,-5-7-2,9-4 6,0 0 8,2-15 1,-10-1 5,2-6-6,-16 1 1,-2 6 3,-7 3 1,0 3 13,-16-2-7,-17-5-8,3 11 2,-4-5-4,8 10-1,11 0-5,6 0-3,3 0-31,6 0-69,0 10-72,0 7-108</inkml:trace>
  <inkml:trace contextRef="#ctx0" brushRef="#br0" timeOffset="287399.4557">9121 14131 769,'0'0'121,"0"0"-118,0 0 16,0 0 41,0 0-12,0 0-38,0-16-9,19 10 6,19 4-5,10-2 6,13-5 6,-8 7-9,7-6-3,-11-4-1,-4 2 3,4-2-2,-13 1 0,-4 2 1,-2-3-3,-8 6 0,-2-3-7,-5 1-13,-3-1-16,-4 9-24,-8-4-30,0 4-75,0-2-242</inkml:trace>
  <inkml:trace contextRef="#ctx0" brushRef="#br0" timeOffset="287745.1994">9479 13800 671,'0'0'188,"0"0"-176,0 0 33,0 0 8,0 0-16,0 0-30,-22 32-6,14 20 23,-4 14 23,4 14-7,-5-1-9,6-5-5,-2-9 3,-2-7-3,7-10 7,-1-9-10,-1-8-14,1-10-7,5 1-1,0-12-1,0-4-12,0-1-30,0-5-34,0 0-17,0 0-47,0 0-49,0-21-161</inkml:trace>
  <inkml:trace contextRef="#ctx0" brushRef="#br0" timeOffset="295611.3104">10125 13705 279,'0'0'188,"0"0"-159,0 0 47,0 0 26,0 0-19,0 0-34,0 0 0,0 0 2,0 0 2,0 0-2,0 0-1,0 0-7,0 0-11,0-7-9,0 1-5,0-3-7,6-1-5,10-7-6,10 0-2,4 7 1,6-7 1,4 7-4,-2 5 4,2 0 0,-10 4 1,4 1 0,-6 0-1,1 0 4,-2 0-4,-12 15 0,-7 8 0,-1 9-4,-7 15 4,0 13 3,-27 13-1,-10-2 2,-10-1 1,-5-7-4,-3-4 2,12-10 2,-1-12 4,12-6-8,7-10 6,2 1-6,8-12 0,11-4 0,-2-6-1,6 0-1,0 0-12,0 0 6,0 0 6,0 0-8,0-10 1,6-22 1,13-21-8,14-17 3,2-10 3,9 4 3,3 8-3,-10 9 9,4 6-4,-4 10 0,-5 5 3,-10 13 1,-2 3 4,-10 9-2,2 4 1,-12 4 2,0 5-1,0 0 7,0 0 7,0 0-16,0 5-2,-7 32-2,-17 17 2,-6 21 18,7 14 0,-4-2-11,17-8 12,3-3-10,7-8-5,0-9 7,0-10 0,7-9-9,8-9 0,7-11-2,1-4 0,11-7-1,8-7-7,14-2-15,13-2-13,5-30-24,-1-12-34,-2-13-40,-20-7-105,-4 1-134</inkml:trace>
  <inkml:trace contextRef="#ctx0" brushRef="#br0" timeOffset="297037.3957">10851 13254 485,'0'0'89,"0"0"-34,0 0 50,0 0-47,0 0-31,0 0-10,-4-27-6,4 22-10,0-4 6,0 7 6,9-8 18,1 4-4,2-3-8,3-3 9,-7 1-10,7 2-5,3-3-2,4 3 2,2-2-8,6-1 1,0 6-4,0-3 1,-3 4 4,-6 2-7,-1 2 7,-3 1-4,0 0 0,1 0 0,-6 0 1,-4 0-1,-8 0-3,0 1 0,0 13 0,-5 7 0,-20 6 2,-3 4 11,-12-10-8,10 5 0,3-15-2,5 1-2,14-4-1,1-4 1,7-4-1,0 4-6,0 0-12,15 3-8,15 6 22,10-1 4,2-5 4,-7 9 8,2-2 7,-15-1-8,-2 3 2,-10 0 3,-5-1-9,-5 2 1,0-2 8,-35 7-2,-2-5 12,-13 2-1,-5-7-13,1-1-5,2-11-5,2 0-2,5 0-30,15 0-17,11 0-46,4 0-47,12-7-151</inkml:trace>
  <inkml:trace contextRef="#ctx0" brushRef="#br0" timeOffset="299991.2492">1993 15375 30,'0'0'87,"0"0"-63,0 0 5,0 0-13,0 0-5,0 0 10,0-90 6,0 78 2,-6 1-5,2 7 6,4-9-1,0 5 9,0 1-5,0-3-19,0 0-7,0 5-4,0-5 11,0 3-2,0 6 5,0-4 20,0 1-4,0 4 1,0-5 6,0 3-4,0-2-10,0-2-6,0 1 0,0 5-6,0-1 4,0-4 4,0 1 5,0-1-4,0 5 11,0-7-13,0 2 8,0 0-7,0-1 1,0 2-2,0 4 1,0-5-1,0 5-1,0 0 0,0-3 2,0 3-9,0 0-8,0 0 0,0 0-2,0 0-3,0 0 2,0 0-2,0 0 3,0 0-3,0 0-12,0 8 8,4 19 4,6 5 1,5 13 3,-10 10 6,10 4-10,-4 15 13,-4 5-8,0 3-4,-5 3 7,-2 6-7,0 6 1,0 5 2,0-2-3,0-4 3,0-4 2,0-16 0,0-9 3,0-7-7,0-6 9,0-7-7,0-9-2,0-6 4,0-17 3,0-3-9,0-3-2,0-9 2,0 0 3,0 0-1,0 0-3,0 0 6,0 0-6,0 0 4,0 0-2,0 0-1,6 0 4,14 0-6,15 0 4,4 0 1,14 0 1,8-4-1,2-9-3,6 5 0,13-8-1,8-2-5,2-7 4,7 2 1,5-3-1,-2-1 0,-9 7 2,-4 3 0,-19 2-2,-28 7 2,-2 0 0,-23 1 0,-10 3-1,-2-1 1,-5 5 5,0 0 11,0 0-4,0 0-10,0 0-1,0 0-2,0 0 1,0 0-5,0 0-8,0 0 6,0 0-9,0 0-7,0 0 4,0 0-7,0 0-16,0 0-16,0 0-29,6-8-33,-2 0-59,7-3-73,-11-2-137</inkml:trace>
  <inkml:trace contextRef="#ctx0" brushRef="#br0" timeOffset="300531.2808">3148 16096 681,'0'0'83,"0"0"-76,0 0 44,0 0 37,0 0-16,0 0-20,-42-27-7,42 27-1,-5 0 0,5-5 10,0 5-20,0 0-22,0 0-9,0 0 6,0 0 4,0 0-13,0 0 0,26 0-19,21 0 19,25 0 0,10 5 4,-3 1 4,-12 0-8,-12 8-2,-12-6-3,-7 7-3,-8-3-7,-11 3 4,-2 10-8,-12 7 9,-3 11 9,0 11 0,-18 12 1,-16-3 6,-8 6-3,1-6 5,-1-8 4,12-7-3,-4-7-2,11-3-7,4-4 2,4-3-4,0-4-19,9-3-12,-3-2-23,3-4-24,6-4-10,0-2-32,0-6-45,0-6-53,25 0 55,13-2 6</inkml:trace>
  <inkml:trace contextRef="#ctx0" brushRef="#br0" timeOffset="304019.0485">4357 16090 827,'0'0'97,"0"0"-74,0 0 28,0 0-2,0 0-7,0 0-17,-3-41-23,3 41-2,0 15-15,0 27 15,0 22 18,13 11 7,-8 1-15,2-9-2,-2 5-7,-5-8 7,0-5-5,0-6 3,-5-11-3,-7-10-1,4-10-2,3-12 0,3 0 2,0-10-2,2 0 0,0 0-3,0 0 0,-11-15-3,7-22-8,-7-18-13,2-7 22,-3-2 5,9 10 0,-4 5 0,7 11 0,0 1 2,0 5-2,0 5 0,0 2-4,10 2 0,11-3-1,4 3 2,-2 4 3,12 3-3,9 0 3,4 4-1,2 8 1,-1 4 2,-4 0-1,-7 20-2,-2 12 0,-8 15 1,-8 8 2,-5 2 2,-15-2 1,0 4-3,-15-1-1,-13-8 0,-12-10 7,6-8-1,-1-9 0,10-6-3,5-8-4,1-9-10,9 0-48,10-9-59,0-35-167</inkml:trace>
  <inkml:trace contextRef="#ctx0" brushRef="#br0" timeOffset="304274.3559">4892 16202 693,'0'0'178,"0"0"-178,0 0-9,0 0 9,0 0 28,22 139-2,-14-84-18,4-3-4,1-8 1,-4-8 3,-1-8-1,-4-8-7,-4-8-2,0-9-12,0 2-40,0-5-123,0-13-294</inkml:trace>
  <inkml:trace contextRef="#ctx0" brushRef="#br0" timeOffset="304633.6638">5217 16175 539,'0'0'397,"0"0"-394,0 0 5,0 0-8,0 0 19,0 0 7,75 124-14,-57-77-9,3-9-2,-8-6 1,2-5-2,-3-5 0,-9-12 5,2 1-5,-5-11 0,7 0-1,-7 0 1,11-16 0,1-21 6,7-27 0,1-16-5,-5-1 3,5 7-4,-15 9 1,-2 23-1,-3 5 0,5 14-13,-5 6-37,0 9-65,0 1-122,7 7-288</inkml:trace>
  <inkml:trace contextRef="#ctx0" brushRef="#br0" timeOffset="304883.3722">5680 16048 137,'0'0'625,"0"0"-610,0 0 34,0 0 70,42 150-36,-35-103-40,1-3-8,7-2-22,-3-8-5,1-3-8,-4-7 0,-3-2-2,3-4-22,-3-8-31,-6 6-4,5-5-27,-5-6-61,0 0-100,4-5-124</inkml:trace>
  <inkml:trace contextRef="#ctx0" brushRef="#br0" timeOffset="305332.2518">6264 16037 410,'0'0'388,"0"0"-336,0 0-5,0 0 36,0 0-34,0 0-24,-94-32-11,78 32-8,6 0-1,-2 0-5,2 17 0,-2 3-6,4 2 3,1 4 1,7 6-2,0-1 2,7 6-9,23 3-9,8-8 2,11 4-8,-11-9 18,7 1 4,-11-8 2,-7 0 2,-12-3 0,-9-7 0,-6-2-3,0 1 1,0-3 2,-18 3 21,-15-2 0,-9-6-2,-7-1-1,7 0-13,1 0-5,7-18-10,14-4-25,10-2-19,10-3-62,22-1-94,15 1-125</inkml:trace>
  <inkml:trace contextRef="#ctx0" brushRef="#br0" timeOffset="305616.363">6625 15999 446,'0'0'156,"0"0"-48,0 0-13,0 0-18,0 0-20,0 0-4,-87 135-1,74-84-24,11-2-19,2-5-3,9-6-6,26-6-3,8-11-1,7-10-3,-4-11-1,2 0-4,-14 0-17,1-15-3,-10-12 10,-17-5 3,-8-7-19,0 2 15,-30 0-7,-8-6-36,-11 6-108,-1 10-123</inkml:trace>
  <inkml:trace contextRef="#ctx0" brushRef="#br0" timeOffset="305932.5293">6980 15990 773,'0'0'73,"0"0"-40,0 0 47,58 148-21,-44-88-42,-2 4-10,-9-5-5,-3-2-2,0-15-23,-3-3 9,-16-18 5,4-9 1,3-12 8,9 0 2,-2-23 8,5-30 1,0-15 4,0-18-2,33-10 10,6-1-15,9 6 4,14 12-12,-5 20 0,13 6-19,-1 21-59,-2 5-180</inkml:trace>
  <inkml:trace contextRef="#ctx0" brushRef="#br0" timeOffset="306493.496">7509 16299 570,'0'0'415,"0"0"-376,0 0-11,0 0 45,0 0-16,0 0-30,6 0-27,33-10 0,36-7 3,25 2 11,19-8 11,13 2-17,7-2 1,-3-6-5,-9 6 10,-17-4 4,-16 2-7,-22 3 1,-24 7-3,-18 8-9,-10-3 0,-16 9 0,-4 1-8,0 0-7,0 0-14,0 0-38,0 0-13,-4 0-43,-19 0-69,-7 0-226</inkml:trace>
  <inkml:trace contextRef="#ctx0" brushRef="#br0" timeOffset="306876.3349">8122 15876 675,'0'0'275,"0"0"-243,0 0 32,0 0 23,0 0-33,0 0-28,-23-21-23,43 21-3,19 0 0,19 0 18,22 0 8,-1 16-16,-7 8 2,-3-4 2,-14 11 3,-13 1-4,-6 0-1,-12 7 2,1 2 6,-17-1-1,-8 5-6,0-3-4,-21 7 12,-30 1-5,-9-1-5,-7-9 1,4-2-8,2-6-4,11 0-14,7-6-34,18-3-23,6-3-37,13 0-32,6-8-88,0-5-154</inkml:trace>
  <inkml:trace contextRef="#ctx0" brushRef="#br0" timeOffset="309305.2913">9155 15707 651,'0'0'91,"0"0"-83,0 0 48,0 0 11,140-91-23,-103 80-24,0 0-1,3 5 0,0 2-2,-7 4-1,1 0 0,-2 0-8,-14 4 1,-5 13 1,4 3 6,-13 7-2,1 9-7,-5 8 6,0 3-2,-27 8-1,-8 2 8,-9-6-8,-6 2-2,1-16 4,8 0 0,2-10-3,14-5-8,13-10 0,1-4 0,7-8-2,4 0-2,0 0-4,0 0-1,0 0-9,0 0 9,0 0 5,12-20 2,3-12 1,10-17 0,0 1 0,4-14 0,1-4 0,0 7 1,-7 12 0,-1 7 0,-7 8-1,-3 7 1,-5 10-1,-4 3 0,2 7 0,-5-1 4,0 6-3,0 0 9,0 0-6,0 0 1,0 0-5,0 11 0,0 31-2,0 17 2,-8 22 15,1 1-3,7 1 5,0-7-8,0-12 8,7-5 2,1-12-13,7-14 0,0-8-5,0-8-1,3-7-3,-2-5-16,-1-3-9,11-2-10,8-7-14,4-35-38,2-12-71,-4-14-243</inkml:trace>
  <inkml:trace contextRef="#ctx0" brushRef="#br0" timeOffset="309869.8532">9660 15205 603,'0'0'145,"0"0"-99,0 0 40,0 0-7,0 0-36,0 0-10,-10-99-8,10 90-3,0 5-15,0-2-6,13-4-1,17 3-1,9-2 1,6 3 0,3 6-3,-6 0 2,-3 0-1,-16 11 2,2 10-3,-16 6-6,-3 9 9,-6 9 4,0-3 4,-25-2 0,5 0 18,5-13-13,0-7-11,15-3 0,0-8-2,0-3-3,0 6-14,30-3 3,4-3 2,1 1 11,-9-4 2,-4-3 5,-15 5-5,-7-3 7,0 3 9,0 7 7,-15 3-1,-19 6 1,-21 6 25,-3-3-15,2-6-13,8-2-3,9-10-12,9-2-6,15 1-16,10-5-50,5 0-57,0-14-117,0-8-437</inkml:trace>
  <inkml:trace contextRef="#ctx0" brushRef="#br0" timeOffset="310416.9576">10287 15665 993,'0'0'102,"0"0"-86,0 0 29,0 0-1,0 0-25,0 0-19,37-39-5,5 29 5,13-1 0,8 0 6,-9 5-6,6-3 0,-6 2-5,-2-3 1,-2 0-16,-5 2-20,-7-5-52,3 2-30,-11-1-82,-15-3-172</inkml:trace>
  <inkml:trace contextRef="#ctx0" brushRef="#br0" timeOffset="310679.6522">10637 15385 826,'0'0'146,"0"0"-86,0 0-3,0 0-1,0 0-33,0 0-20,-30 87-2,26-15 54,-1 10-18,5-1-20,-7 4 17,7-16-18,-5-3-8,5-15-3,-3-13-5,3-12-4,-7-4-35,7-5-48,0-3-39,0-14-90,0 0-191</inkml:trace>
  <inkml:trace contextRef="#ctx0" brushRef="#br0" timeOffset="312390.4697">10878 15312 493,'0'0'265,"0"0"-199,0 0 9,0 0 28,0 0-30,0 0-23,8-27-8,-1 27 1,1 0-10,20 0-5,19 0-13,10 0 2,22 16 3,-1 0-8,-2 11 1,-4-2-4,-9 2-5,-9 7 4,-9-3-6,0 1-2,-7 4 2,3-4-4,-11-5 2,-9 1-1,0-7-3,-1-2-6,-5-7-10,-7-5-6,-3-2-31,0-5-9,2 0-25,-4 0-18,12 0-22,0-28-95,2-4-334</inkml:trace>
  <inkml:trace contextRef="#ctx0" brushRef="#br0" timeOffset="312695.4091">11806 15210 613,'0'0'223,"0"0"-149,0 0 13,0 0-10,0 0-12,0 0-30,-32-22-21,29 22-12,-9 10-2,-16 37 1,-1 20 17,-14 12 33,8 7-27,-6-6 4,6-6 10,5-5-9,-3-3-2,13-4-14,1-12-10,1-13-1,3-6-2,3-10 0,2 1-39,5-12-29,5-8-50,0-2-52,0 0-105,0-38-328</inkml:trace>
  <inkml:trace contextRef="#ctx0" brushRef="#br0" timeOffset="313529.9385">12025 15472 881,'0'0'114,"0"0"-65,0 0 20,0 0 13,0 0 6,0 0-34,-5-15-20,5 15-5,0-4-4,0 4-3,0 0-7,5-4-11,8-5 1,18-1 2,10-7-4,1 6 3,7-6-6,1 8 3,-2-3-3,8 7-4,-6-1-6,-2-3-2,1 6-12,-4-1 1,-7-1-11,-4 5-14,-4-4-8,0 2-16,-10-2 0,-3 4-38,-2-10-25,-3 3-81,-7-4-127</inkml:trace>
  <inkml:trace contextRef="#ctx0" brushRef="#br0" timeOffset="313881.164">12408 15050 857,'0'0'86,"0"0"-34,0 0 28,0 0 6,0 0-21,0 0-25,-15-16-16,15 16-5,0 0-13,0 16-2,0 16-3,0 20 21,0 19 21,-8 1-11,1 4-9,-1 1-4,-7-10-13,8-3 7,-1-9-5,-2-6-8,10-9 0,0-6-1,0-9-8,0-2-22,0-13-25,0 0-24,0-10-43,0 0-49,0 0-78,10-32-164</inkml:trace>
  <inkml:trace contextRef="#ctx0" brushRef="#br0" timeOffset="314211.9298">12930 15000 960,'0'0'133,"0"0"-112,0 0-4,0 0 35,0 0-5,0 0-44,17 61 4,-11 7 18,0 13 7,-6-1-10,0-1-7,0-8-10,0-9 2,0-12-1,0-8-3,0-10-3,0-6 0,0-10-4,0-9-16,0 1-50,0-8-41,0 0-91,0-25-239</inkml:trace>
  <inkml:trace contextRef="#ctx0" brushRef="#br0" timeOffset="315869.8569">11058 15317 577,'0'0'78,"0"0"-51,0 0 83,0 0-28,0 0-35,152-8-8,-108 8-10,1 0 1,-6 8 3,-6 7 1,-3 11-13,-3 1-6,-9 5 5,1 8 1,-8 5-2,-2-3-7,-9 8-7,0-1 7,0 4-1,-9-6 2,-12 6-5,-6-5 0,-3-5-4,-4 1 1,-1-8 3,-2-4-6,11-4 1,4-7-1,7-11 2,10-4-3,1-6-1,4 0 0,0 0-3,0 0-13,0 0-7,0 0 1,4 0 10,11 0 3,12-22 5,6-10 4,11-15 2,11-21-2,8-8 0,9-4 0,-3 6 0,-6 3-2,-6 12 0,-8 4 4,-14 13-1,-7 0 9,-8 5 8,-4 6 6,-8-3-7,2 9-6,-7 1 12,4 6-5,-2 5-5,-2 4-11,-3 2 0,0 4-2,5-4 2,-5 7 1,0 0 6,0-1-7,0-4 8,0 5-2,0 0 4,0 0 2,0 0-10,0 0-4,0 0 0,-13 23-9,-15 26 9,-14 19 10,0 6 15,12 0-6,5-9-6,10-1 5,15-5-7,0-5-1,6-2-9,21-3-1,13-18 3,14-7-3,9-14 0,13-10-4,-4 0-16,3-18-10,-3-23-22,-9-3-30,-2 1-48,-16-6-33,-17 9-70,-18 6-265</inkml:trace>
  <inkml:trace contextRef="#ctx0" brushRef="#br0" timeOffset="322664.0613">2248 17034 160,'0'0'193,"0"0"-156,0 0 55,0 0 3,0 0-22,0 0 4,0 0-7,0-104-13,6 92-18,-4 7 6,0-1-8,1 2-5,-3-1-6,0 5 1,0 0-2,0 0-6,0 0-1,0 0-1,0 0-3,0 0 0,0 0-11,0 9-3,8 19 0,4 19 5,13 13 10,-5 8-2,9 12-5,-9 7-4,6 4 1,-9 5-1,0 3-3,-9 9-1,-1 4 1,-4 2-2,2-3 2,5-16-2,2-13 1,0-18-3,3-12 3,0-13-2,-5-14-2,-5-10 3,2-3-2,-2-7 3,-5-5 1,0 0-1,0 0-3,0 0-3,0 0 2,0 0 3,0 0 2,0 0 5,0 0 5,0 0-4,0 0 11,3 0-8,9 0-3,9-17-3,15-7-2,27-3-2,16-1-1,23 1 0,12-3 0,13 3-2,0 4 0,-13 2-6,-1 1 5,-11 4 2,-8 0-4,-10 5-9,-14-1 12,-22 8-1,-19 0 3,-14 0 1,-10 4 0,-5 0 0,0 0 13,0 0 12,0 0-11,0 0-8,0 0-3,0 0-3,0 0-1,2 0 1,-2 0-2,0 0 1,0 0-7,0 0-8,0 0-15,0 0-15,0 0-34,-7 0-41,-8-4-93,0-7-262</inkml:trace>
  <inkml:trace contextRef="#ctx0" brushRef="#br0" timeOffset="323099.7728">3524 17766 749,'0'0'102,"0"0"-78,0 0 13,0 0 44,0 0-15,0 0-29,-82-36-11,82 36 5,0-4-6,0 4 0,0 0-8,0 0-17,0 0-6,18 0 3,16 0 3,19 0 15,21 13 3,10 5 0,-6 8-6,-3 6-12,-13 6 0,-16 4-5,-6 8-7,-12 6-2,-6 9 14,-14 1 3,-8-3 2,0 0-1,-20-8-3,-15-7 6,2-1 8,-8-3 1,6-12-6,7-7-9,8-10-1,6-7-8,13-8-21,1 4-39,0-4-46,0 0-50,15-12-114,12-11-137</inkml:trace>
  <inkml:trace contextRef="#ctx0" brushRef="#br0" timeOffset="324245.8143">5545 17559 596,'0'0'101,"0"0"-45,0 0 43,0 0-1,0 0-32,0 0-2,-4-28-28,-11 24-4,7 0-6,-7 2 12,-4-3-13,-2 5-10,-3 0-4,-2 0 11,-8 0 0,-4 7-9,-3 14 0,1 6-4,3 10 0,1 11-5,9 3-3,5 15 0,7-8-1,15 2-1,0-9 0,25-2-1,14-1-1,2-5 3,11-8-7,9-7 3,-5-5-12,1-11-6,7-7-10,-1-5-27,1 0-11,5-12-23,-4-12-11,-8-4-71,1-3-208</inkml:trace>
  <inkml:trace contextRef="#ctx0" brushRef="#br0" timeOffset="325071.9259">6137 17521 856,'0'0'53,"0"0"-51,0 0 17,0 0 35,0 0-22,0 0-28,8 6-2,12 21 21,0 10 2,-5 7 2,4 4-9,-4 3-8,0 4-3,0-6 1,0 0 9,-10-9-3,3-2 0,-3-11-5,-5-1-6,0-9-1,0-11-1,0-1-1,0-5 0,0 0-1,0 0-1,0 0 1,0 0 0,-5-11 0,-15-16-4,0-16-2,-5-4 1,2-18-2,4 1 6,4-6-1,10 7-4,-1 8 6,6 8-2,0 9-3,6 6 4,14 0-7,4 5 0,16 0 2,-2 2-6,11 3 9,-4 7 3,4 7 0,-4 4-1,-10 4 2,-7 0-2,-8 11-1,-11 10-1,-3 16-6,-6 6 4,0 10-6,-35-3 8,-8 2-3,-11-8-6,2-8 13,4-4 0,8-11-5,6-11 5,16-5 1,3-5-1,15 0 0,0 0 0,0 0-8,0 0-3,0 0 11,0 0 2,0 0 4,0 0 9,3 0 9,9 0-3,3 0 6,8 0-3,6 17 4,11 6-9,3 9-7,6-5-10,1 3 3,4-3-4,-6-4 2,4-3-3,-10 1-6,-7-6-6,5-3-37,-6-6-15,4-1-5,-3-5-46,5 0-85,-10-15-156</inkml:trace>
  <inkml:trace contextRef="#ctx0" brushRef="#br0" timeOffset="325386.2988">7209 17393 700,'0'0'89,"0"0"-24,0 0 37,0 0-6,-145 28-42,114 8-27,1 11-8,7-3 1,5 5 10,6-6-12,8 0-8,4 4-6,0-4-2,0-1-1,27-4-1,10-4-9,12-7-3,9-7-21,17-9-18,7-6-57,12-5-78,-2 0-172</inkml:trace>
  <inkml:trace contextRef="#ctx0" brushRef="#br0" timeOffset="325852.8492">7828 17571 249,'0'0'647,"0"0"-575,0 0-65,0 0 25,0 0 23,0 0-20,-10 0-20,10 0-15,30 0-3,25-8 3,14-1 13,13-7-1,13-1-8,-8 0-2,-5 2 1,-7 6-1,-11-3-1,-14 1-1,-13 3-8,-7-1-3,-15 5-14,-15 4-7,0-4-6,0 4-9,0-5-38,-3-1-68,-24 2-321</inkml:trace>
  <inkml:trace contextRef="#ctx0" brushRef="#br0" timeOffset="326264.1354">8092 17286 809,'0'0'104,"0"0"-79,0 0 12,0 0 5,0 0-6,0 0-30,61-9 6,-8 9 6,6 0 5,6 15-2,-8 6-11,-5 7-7,-11-1 2,-5 5 8,-11 0 4,-17 4-3,-8 8-7,0-2 6,-18 7 5,-21-7 5,-9 5-10,1-9 0,3-2-11,4-2-2,17-13-16,9 1-41,14-12-63,0-10-128,24 0-333</inkml:trace>
  <inkml:trace contextRef="#ctx0" brushRef="#br0" timeOffset="326924.5682">9178 17256 200,'0'0'446,"0"0"-417,0 0-15,0 0 81,0 0-10,0 0-27,-122-76-12,117 70 2,5 6-19,0-9-11,0 3 9,0-5-19,0-4 1,10-2-9,8 1 3,2-6 4,7 5-3,5-2-4,3 3 5,4 4 0,1 0 1,5 8-5,-3 0 3,-12-1 0,-3 5-3,-9 0-1,-10 5-2,-8 20-3,0 13 5,-18 20 5,-21 7 5,-14 4-3,-7-5-1,6-4 6,6-8-5,4-5 8,9-3-7,8-12 1,14-4-8,4-13 1,3-3-2,6-3-1,0-9-4,0 4-3,15-2 0,18 4 8,12-6 5,19 0 7,5 0 2,9-21-9,-2-2 2,-10 2 0,0 6-3,-18-6-4,-3 10-6,-11-6-35,-4 11-22,-7-3-41,-4 5-45,-13 4-242</inkml:trace>
  <inkml:trace contextRef="#ctx0" brushRef="#br0" timeOffset="327216.1394">9457 18105 942,'0'0'231,"0"0"-231,0 0 0,0 0 2,0 0-2,0 0-3,0-64-23,7 58-13,-7 6 13,0 0 18,0 0 0,0 0 3,0 0-4,0 0 3,0 0 2,0 0-8,0-6-32,0-5-66,0-15-212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F89C1-0EFE-4511-8717-98AF82277CE5}" type="datetimeFigureOut">
              <a:rPr lang="en-IN" smtClean="0"/>
              <a:t>29-09-2020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97BE2-9CE7-4B53-B309-902369EF48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802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DB3FC7-399A-4257-8184-6E50452E8BB3}" type="slidenum">
              <a:rPr lang="en-US" sz="1200" b="0" i="0" baseline="0" smtClean="0"/>
              <a:pPr/>
              <a:t>1</a:t>
            </a:fld>
            <a:endParaRPr lang="en-US" sz="1200" b="0" i="0" baseline="0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0402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45CF65-4E1A-439A-B3DC-2BA518401D51}" type="slidenum">
              <a:rPr lang="en-US" sz="1200" b="0">
                <a:latin typeface="Times New Roman" panose="02020603050405020304" pitchFamily="18" charset="0"/>
              </a:rPr>
              <a:pPr/>
              <a:t>9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2276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B8D697-B7C0-4DF8-B1D1-C71FCA5C060C}" type="slidenum">
              <a:rPr lang="en-US" sz="1200" b="0">
                <a:latin typeface="Times New Roman" panose="02020603050405020304" pitchFamily="18" charset="0"/>
              </a:rPr>
              <a:pPr/>
              <a:t>10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886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F9197-4DEA-453B-AFCC-6C6400EF4AFF}" type="slidenum">
              <a:rPr lang="en-US" sz="1200" b="0">
                <a:latin typeface="Times New Roman" panose="02020603050405020304" pitchFamily="18" charset="0"/>
              </a:rPr>
              <a:pPr/>
              <a:t>11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77102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F9197-4DEA-453B-AFCC-6C6400EF4AFF}" type="slidenum">
              <a:rPr lang="en-US" sz="1200" b="0">
                <a:latin typeface="Times New Roman" panose="02020603050405020304" pitchFamily="18" charset="0"/>
              </a:rPr>
              <a:pPr/>
              <a:t>12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612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E55DD1-1DEF-487B-9189-C4849B282803}" type="slidenum">
              <a:rPr lang="en-US" sz="1200" b="0">
                <a:latin typeface="Times New Roman" panose="02020603050405020304" pitchFamily="18" charset="0"/>
              </a:rPr>
              <a:pPr/>
              <a:t>13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376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0F9197-4DEA-453B-AFCC-6C6400EF4AFF}" type="slidenum">
              <a:rPr lang="en-US" sz="1200" b="0">
                <a:latin typeface="Times New Roman" panose="02020603050405020304" pitchFamily="18" charset="0"/>
              </a:rPr>
              <a:pPr/>
              <a:t>14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6355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19E00E5-C83B-45F4-B3C7-E1649F40FE03}" type="slidenum">
              <a:rPr lang="en-US" sz="1200" b="0">
                <a:latin typeface="Times New Roman" panose="02020603050405020304" pitchFamily="18" charset="0"/>
              </a:rPr>
              <a:pPr/>
              <a:t>15</a:t>
            </a:fld>
            <a:endParaRPr lang="en-US" sz="12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73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141F0-581F-423A-9457-E968E4C0A3F1}" type="datetime1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4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AA357-6A0B-4FAD-98C0-2AD63DC3CE49}" type="datetime1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20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8274C-03A5-44B8-93E2-BC3DED3B89DD}" type="datetime1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79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3.</a:t>
            </a:r>
            <a:fld id="{909690AA-951E-4833-B972-DC8A888AD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43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8188" y="984884"/>
            <a:ext cx="1157562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A6FE-9ABD-42F9-9700-BB22FB6A49E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486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70BF8-8CE1-4434-9079-35679EB060A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21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21EBB-23DF-4B53-94DB-20B9A3D39A8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79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47105-AEEE-49FD-9D53-4668701B5E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429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35070-8646-4B6A-9A16-CBE7933355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29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312E-6277-45C2-9F01-64A9F7854993}" type="datetime1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B6A3C-D4A6-491C-B5B4-9320E604F73F}" type="datetime1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E7242-328B-4818-BADA-42DB81389BD9}" type="datetime1">
              <a:rPr lang="en-US" smtClean="0"/>
              <a:t>9/29/2020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44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3968-60FE-4FFC-AA9A-AE1C9C025B43}" type="datetime1">
              <a:rPr lang="en-US" smtClean="0"/>
              <a:t>9/29/2020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89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2B2E-2A69-4BE6-96A7-BD8D33B3BB02}" type="datetime1">
              <a:rPr lang="en-US" smtClean="0"/>
              <a:t>9/29/2020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0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199D0-6F64-4987-BE36-7420FCB01D01}" type="datetime1">
              <a:rPr lang="en-US" smtClean="0"/>
              <a:t>9/29/2020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4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26891-F323-4F72-ACED-4475F0B90040}" type="datetime1">
              <a:rPr lang="en-US" smtClean="0"/>
              <a:t>9/29/2020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CE94-2FE1-4345-819B-5D3CF7E27EDB}" type="datetime1">
              <a:rPr lang="en-US" smtClean="0"/>
              <a:t>9/29/2020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92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BAE96-0F19-4511-97DF-BD8C69888244}" type="datetime1">
              <a:rPr lang="en-US" smtClean="0"/>
              <a:t>9/29/2020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5B9F2-D4B6-4AF5-BBFC-33CF87C7BE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93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788" y="425958"/>
            <a:ext cx="1137242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5274" y="1545159"/>
            <a:ext cx="1078145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A700E-4782-4D7C-ACBB-F140955E22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9/29/2020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4986" y="6628088"/>
            <a:ext cx="56303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IN" spc="-5" smtClean="0">
                <a:solidFill>
                  <a:prstClr val="black"/>
                </a:solidFill>
              </a:rPr>
              <a:t>10.</a:t>
            </a:r>
            <a:fld id="{81D60167-4931-47E6-BA6A-407CBD079E47}" type="slidenum">
              <a:rPr spc="-5" smtClean="0">
                <a:solidFill>
                  <a:prstClr val="black"/>
                </a:solidFill>
              </a:rPr>
              <a:pPr marL="12700">
                <a:lnSpc>
                  <a:spcPts val="1425"/>
                </a:lnSpc>
              </a:pPr>
              <a:t>‹#›</a:t>
            </a:fld>
            <a:endParaRPr spc="-5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79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emf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emf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1477601" y="1007296"/>
            <a:ext cx="8915400" cy="227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 i="1" baseline="-18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5400" i="0" baseline="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Data Communications</a:t>
            </a:r>
          </a:p>
          <a:p>
            <a:pPr algn="ctr"/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44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Lecture </a:t>
            </a:r>
            <a:r>
              <a:rPr lang="en-US" sz="4400" i="0" baseline="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26</a:t>
            </a:r>
            <a:endParaRPr lang="en-US" sz="4400" i="0" baseline="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39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1752600" y="1143001"/>
            <a:ext cx="8686800" cy="2227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>
                <a:latin typeface="Times New Roman" panose="02020603050405020304" pitchFamily="18" charset="0"/>
              </a:rPr>
              <a:t>Let us find the Hamming distance between two pairs of words.</a:t>
            </a:r>
          </a:p>
          <a:p>
            <a:pPr algn="just"/>
            <a:endParaRPr lang="en-US" sz="2800" i="1">
              <a:latin typeface="Times New Roman" panose="02020603050405020304" pitchFamily="18" charset="0"/>
            </a:endParaRPr>
          </a:p>
          <a:p>
            <a:pPr algn="just"/>
            <a:r>
              <a:rPr 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sz="2800" i="1">
                <a:latin typeface="Times New Roman" panose="02020603050405020304" pitchFamily="18" charset="0"/>
              </a:rPr>
              <a:t>. The Hamming distance d(000, 011) is 2 because </a:t>
            </a:r>
            <a:br>
              <a:rPr lang="en-US" sz="2800" i="1">
                <a:latin typeface="Times New Roman" panose="02020603050405020304" pitchFamily="18" charset="0"/>
              </a:rPr>
            </a:br>
            <a:r>
              <a:rPr lang="en-US" sz="2800" i="1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667001" y="0"/>
            <a:ext cx="1792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1828800" y="4114801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2.</a:t>
            </a:r>
            <a:r>
              <a:rPr lang="en-US" sz="2800" i="1">
                <a:latin typeface="Times New Roman" panose="02020603050405020304" pitchFamily="18" charset="0"/>
              </a:rPr>
              <a:t> The Hamming distance d(10101, 11110) is 3 because</a:t>
            </a:r>
          </a:p>
        </p:txBody>
      </p:sp>
      <p:pic>
        <p:nvPicPr>
          <p:cNvPr id="1434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3257551"/>
            <a:ext cx="2906712" cy="34131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0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027614"/>
            <a:ext cx="3811588" cy="307975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18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 dirty="0">
                <a:latin typeface="Times New Roman" panose="02020603050405020304" pitchFamily="18" charset="0"/>
              </a:rPr>
              <a:t>Find the minimum Hamming distance of the coding scheme in </a:t>
            </a:r>
            <a:r>
              <a:rPr lang="en-US" sz="2800" i="1" dirty="0" smtClean="0">
                <a:latin typeface="Times New Roman" panose="02020603050405020304" pitchFamily="18" charset="0"/>
              </a:rPr>
              <a:t>following Table</a:t>
            </a:r>
          </a:p>
          <a:p>
            <a:pPr algn="just"/>
            <a:endParaRPr 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667001" y="0"/>
            <a:ext cx="1792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133" y="2527995"/>
            <a:ext cx="8537575" cy="353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9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1752600" y="24384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sz="2800" i="1" dirty="0" smtClean="0">
                <a:latin typeface="Times" panose="02020603050405020304" pitchFamily="18" charset="0"/>
              </a:rPr>
              <a:t>We first find all the Hamming distances.</a:t>
            </a:r>
            <a:endParaRPr lang="en-US" sz="2800" i="1" dirty="0">
              <a:latin typeface="Times" panose="02020603050405020304" pitchFamily="18" charset="0"/>
            </a:endParaRP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828800" y="4724401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latin typeface="Times New Roman" panose="02020603050405020304" pitchFamily="18" charset="0"/>
              </a:rPr>
              <a:t>The d</a:t>
            </a:r>
            <a:r>
              <a:rPr lang="en-US" sz="2800" i="1" baseline="-25000">
                <a:latin typeface="Times New Roman" panose="02020603050405020304" pitchFamily="18" charset="0"/>
              </a:rPr>
              <a:t>min</a:t>
            </a:r>
            <a:r>
              <a:rPr lang="en-US" sz="2800" i="1">
                <a:latin typeface="Times New Roman" panose="02020603050405020304" pitchFamily="18" charset="0"/>
              </a:rPr>
              <a:t> in this case is 3.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667001" y="0"/>
            <a:ext cx="1792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9" y="3771900"/>
            <a:ext cx="7945437" cy="6477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7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1752600" y="1143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sz="2800" i="1" dirty="0">
                <a:latin typeface="Times New Roman" panose="02020603050405020304" pitchFamily="18" charset="0"/>
              </a:rPr>
              <a:t>Find the minimum Hamming distance of the coding scheme in </a:t>
            </a:r>
            <a:r>
              <a:rPr lang="en-US" sz="2800" i="1" dirty="0" smtClean="0">
                <a:latin typeface="Times New Roman" panose="02020603050405020304" pitchFamily="18" charset="0"/>
              </a:rPr>
              <a:t>Table.</a:t>
            </a:r>
            <a:endParaRPr lang="en-US" sz="2800" i="1" dirty="0">
              <a:latin typeface="Times New Roman" panose="02020603050405020304" pitchFamily="18" charset="0"/>
            </a:endParaRPr>
          </a:p>
        </p:txBody>
      </p:sp>
      <p:sp>
        <p:nvSpPr>
          <p:cNvPr id="16396" name="Text Box 13"/>
          <p:cNvSpPr txBox="1">
            <a:spLocks noChangeArrowheads="1"/>
          </p:cNvSpPr>
          <p:nvPr/>
        </p:nvSpPr>
        <p:spPr bwMode="auto">
          <a:xfrm>
            <a:off x="2667001" y="0"/>
            <a:ext cx="16898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 smtClean="0">
                <a:solidFill>
                  <a:schemeClr val="hlink"/>
                </a:solidFill>
                <a:latin typeface="Times New Roman" panose="02020603050405020304" pitchFamily="18" charset="0"/>
              </a:rPr>
              <a:t>Example</a:t>
            </a:r>
            <a:endParaRPr lang="en-US" i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465767"/>
            <a:ext cx="8410575" cy="3148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06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1752600" y="24384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sz="2800" i="1">
                <a:latin typeface="Times" panose="02020603050405020304" pitchFamily="18" charset="0"/>
              </a:rPr>
              <a:t>We first find all the Hamming distances.</a:t>
            </a:r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1828800" y="4724401"/>
            <a:ext cx="868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800" i="1">
                <a:latin typeface="Times New Roman" panose="02020603050405020304" pitchFamily="18" charset="0"/>
              </a:rPr>
              <a:t>The d</a:t>
            </a:r>
            <a:r>
              <a:rPr lang="en-US" sz="2800" i="1" baseline="-25000">
                <a:latin typeface="Times New Roman" panose="02020603050405020304" pitchFamily="18" charset="0"/>
              </a:rPr>
              <a:t>min</a:t>
            </a:r>
            <a:r>
              <a:rPr lang="en-US" sz="2800" i="1">
                <a:latin typeface="Times New Roman" panose="02020603050405020304" pitchFamily="18" charset="0"/>
              </a:rPr>
              <a:t> in this case is 3.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2667001" y="0"/>
            <a:ext cx="17924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pic>
        <p:nvPicPr>
          <p:cNvPr id="1742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9" y="3771900"/>
            <a:ext cx="7945437" cy="647700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>
            <a:off x="1982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2019300" y="2759076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To guarantee the </a:t>
            </a:r>
            <a:r>
              <a:rPr lang="en-US" i="1"/>
              <a:t>detection</a:t>
            </a:r>
            <a:r>
              <a:rPr lang="en-US"/>
              <a:t> of up to s errors in all cases, the minimum</a:t>
            </a:r>
          </a:p>
          <a:p>
            <a:pPr algn="ctr"/>
            <a:r>
              <a:rPr lang="en-US"/>
              <a:t>Hamming distance in a block </a:t>
            </a:r>
            <a:br>
              <a:rPr lang="en-US"/>
            </a:br>
            <a:r>
              <a:rPr lang="en-US"/>
              <a:t>code must be d</a:t>
            </a:r>
            <a:r>
              <a:rPr lang="en-US" baseline="-18000"/>
              <a:t>min</a:t>
            </a:r>
            <a:r>
              <a:rPr lang="en-US"/>
              <a:t> = s + 1.</a:t>
            </a:r>
          </a:p>
        </p:txBody>
      </p:sp>
      <p:grpSp>
        <p:nvGrpSpPr>
          <p:cNvPr id="18445" name="Group 12"/>
          <p:cNvGrpSpPr>
            <a:grpSpLocks/>
          </p:cNvGrpSpPr>
          <p:nvPr/>
        </p:nvGrpSpPr>
        <p:grpSpPr bwMode="auto">
          <a:xfrm>
            <a:off x="2057400" y="2024064"/>
            <a:ext cx="1143000" cy="566737"/>
            <a:chOff x="1200" y="1248"/>
            <a:chExt cx="720" cy="357"/>
          </a:xfrm>
        </p:grpSpPr>
        <p:pic>
          <p:nvPicPr>
            <p:cNvPr id="1844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4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6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1341" y="425958"/>
            <a:ext cx="18567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dirty="0"/>
              <a:t>Checksum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40" y="1678686"/>
            <a:ext cx="7762240" cy="34759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35560" indent="-457200">
              <a:spcBef>
                <a:spcPts val="10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Checksum is an </a:t>
            </a:r>
            <a:r>
              <a:rPr sz="32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error-detecting</a:t>
            </a:r>
            <a:r>
              <a:rPr sz="3200" b="1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technique 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that can be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applied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to a message of any  length.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45"/>
              </a:spcBef>
              <a:buFont typeface="Times New Roman"/>
              <a:buChar char="-"/>
            </a:pPr>
            <a:endParaRPr sz="33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 algn="just">
              <a:buFont typeface="Times New Roman"/>
              <a:buChar char="-"/>
              <a:tabLst>
                <a:tab pos="469900" algn="l"/>
              </a:tabLst>
            </a:pP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In the Internet, the checksum </a:t>
            </a:r>
            <a:r>
              <a:rPr sz="32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technique</a:t>
            </a:r>
            <a:r>
              <a:rPr sz="3200" b="1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prstClr val="black"/>
                </a:solidFill>
                <a:latin typeface="Times New Roman"/>
                <a:cs typeface="Times New Roman"/>
              </a:rPr>
              <a:t>is  mostly used at the network and transport  layer rather than the data-link</a:t>
            </a:r>
            <a:r>
              <a:rPr sz="3200" b="1" spc="-25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3200" b="1" spc="-45" dirty="0">
                <a:solidFill>
                  <a:prstClr val="black"/>
                </a:solidFill>
                <a:latin typeface="Times New Roman"/>
                <a:cs typeface="Times New Roman"/>
              </a:rPr>
              <a:t>layer.</a:t>
            </a: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302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5141" y="984884"/>
            <a:ext cx="5182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Cyclic </a:t>
            </a:r>
            <a:r>
              <a:rPr sz="3600" b="1" dirty="0">
                <a:solidFill>
                  <a:srgbClr val="0000CC"/>
                </a:solidFill>
                <a:latin typeface="Times New Roman"/>
                <a:cs typeface="Times New Roman"/>
              </a:rPr>
              <a:t>Redundancy</a:t>
            </a:r>
            <a:r>
              <a:rPr sz="3600" b="1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0000CC"/>
                </a:solidFill>
                <a:latin typeface="Times New Roman"/>
                <a:cs typeface="Times New Roman"/>
              </a:rPr>
              <a:t>Check</a:t>
            </a:r>
            <a:endParaRPr sz="36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1" y="2155062"/>
            <a:ext cx="6886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is used in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networks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such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LANs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and</a:t>
            </a:r>
            <a:r>
              <a:rPr sz="2800" b="1" spc="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70" dirty="0">
                <a:solidFill>
                  <a:prstClr val="black"/>
                </a:solidFill>
                <a:latin typeface="Times New Roman"/>
                <a:cs typeface="Times New Roman"/>
              </a:rPr>
              <a:t>WANs.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7135200" y="1135440"/>
              <a:ext cx="1371600" cy="2948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28000" y="1128600"/>
                <a:ext cx="1386720" cy="30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0" y="160783"/>
            <a:ext cx="4554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76070" algn="l"/>
              </a:tabLst>
            </a:pPr>
            <a:r>
              <a:rPr sz="2000" i="1" dirty="0" smtClean="0">
                <a:solidFill>
                  <a:srgbClr val="000000"/>
                </a:solidFill>
                <a:latin typeface="Arial"/>
                <a:cs typeface="Arial"/>
              </a:rPr>
              <a:t>Division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in CRC</a:t>
            </a:r>
            <a:r>
              <a:rPr sz="2000" i="1" spc="-10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encoder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09800" y="1546229"/>
            <a:ext cx="7097776" cy="4010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2801" y="928687"/>
            <a:ext cx="2008251" cy="823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28647" y="5562600"/>
            <a:ext cx="2637152" cy="942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986560" y="127800"/>
              <a:ext cx="7867080" cy="58460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79000" y="120600"/>
                <a:ext cx="7887600" cy="58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40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360629"/>
            <a:ext cx="5131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Division </a:t>
            </a:r>
            <a:r>
              <a:rPr sz="2000" dirty="0">
                <a:latin typeface="Arial"/>
                <a:cs typeface="Arial"/>
              </a:rPr>
              <a:t>in the CRC decoder for </a:t>
            </a:r>
            <a:r>
              <a:rPr sz="2000" spc="10" dirty="0">
                <a:latin typeface="Arial"/>
                <a:cs typeface="Arial"/>
              </a:rPr>
              <a:t>two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cases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52601" y="944891"/>
            <a:ext cx="4122801" cy="51276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4600" y="939810"/>
            <a:ext cx="4097274" cy="50920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2838240" y="210240"/>
              <a:ext cx="5594400" cy="4840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9960" y="202680"/>
                <a:ext cx="5606640" cy="48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47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243" y="810259"/>
            <a:ext cx="2411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/>
              <a:t>Polynomials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48941" y="1621358"/>
            <a:ext cx="7767320" cy="3936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better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way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to understand cyclic</a:t>
            </a:r>
            <a:r>
              <a:rPr sz="2800" b="1" spc="-12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codes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715" indent="-457200"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pattern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0s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and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1s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can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be 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represented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as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a 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polynomial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with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coefficients of 0 and</a:t>
            </a:r>
            <a:r>
              <a:rPr sz="2800" b="1" spc="5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1.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marR="5080" indent="-457200">
              <a:buFont typeface="Times New Roman"/>
              <a:buChar char="-"/>
              <a:tabLst>
                <a:tab pos="469265" algn="l"/>
                <a:tab pos="469900" algn="l"/>
                <a:tab pos="1204595" algn="l"/>
                <a:tab pos="2289175" algn="l"/>
                <a:tab pos="2729865" algn="l"/>
                <a:tab pos="3563620" algn="l"/>
                <a:tab pos="4435475" algn="l"/>
                <a:tab pos="5487670" algn="l"/>
                <a:tab pos="6106160" algn="l"/>
                <a:tab pos="7456805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	p</a:t>
            </a:r>
            <a:r>
              <a:rPr sz="2800" b="1" spc="10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-20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er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f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each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term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-15" dirty="0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5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he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p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si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n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	of 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bit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>
              <a:spcBef>
                <a:spcPts val="25"/>
              </a:spcBef>
              <a:buFont typeface="Times New Roman"/>
              <a:buChar char="-"/>
            </a:pPr>
            <a:endParaRPr sz="29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69900" indent="-457200">
              <a:spcBef>
                <a:spcPts val="5"/>
              </a:spcBef>
              <a:buFont typeface="Times New Roman"/>
              <a:buChar char="-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coefficient </a:t>
            </a:r>
            <a:r>
              <a:rPr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shows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 value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of </a:t>
            </a:r>
            <a:r>
              <a:rPr sz="2800" b="1" spc="-5" dirty="0">
                <a:solidFill>
                  <a:prstClr val="black"/>
                </a:solidFill>
                <a:latin typeface="Times New Roman"/>
                <a:cs typeface="Times New Roman"/>
              </a:rPr>
              <a:t>the</a:t>
            </a:r>
            <a:r>
              <a:rPr sz="2800" b="1" spc="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prstClr val="black"/>
                </a:solidFill>
                <a:latin typeface="Times New Roman"/>
                <a:cs typeface="Times New Roman"/>
              </a:rPr>
              <a:t>bit.</a:t>
            </a:r>
            <a:endParaRPr sz="28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086640" y="322200"/>
              <a:ext cx="6567480" cy="49384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8360" y="313200"/>
                <a:ext cx="6585840" cy="49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56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160783"/>
            <a:ext cx="64217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67180" algn="l"/>
              </a:tabLst>
            </a:pPr>
            <a:r>
              <a:rPr sz="2000" i="1" dirty="0" smtClean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polynomial to represent a binary</a:t>
            </a:r>
            <a:r>
              <a:rPr sz="2000" i="1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0000"/>
                </a:solidFill>
                <a:latin typeface="Arial"/>
                <a:cs typeface="Arial"/>
              </a:rPr>
              <a:t>word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1201" y="923878"/>
            <a:ext cx="6184005" cy="26331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4150" y="4002152"/>
            <a:ext cx="3518528" cy="23244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677880" y="170280"/>
              <a:ext cx="10815480" cy="650304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800" y="163440"/>
                <a:ext cx="10834560" cy="65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825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5141" y="98298"/>
            <a:ext cx="54527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CRC division using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polynomials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5200" y="914336"/>
            <a:ext cx="7670800" cy="5298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42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9992" y="344500"/>
            <a:ext cx="37344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Standard</a:t>
            </a:r>
            <a:r>
              <a:rPr sz="2800" spc="-10" dirty="0">
                <a:latin typeface="Arial"/>
                <a:cs typeface="Arial"/>
              </a:rPr>
              <a:t> polynomials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9523" y="1181054"/>
            <a:ext cx="9078477" cy="3901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415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6" name="Rectangle 3"/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sz="2400" b="0">
              <a:latin typeface="Tahoma" panose="020B0604030504040204" pitchFamily="34" charset="0"/>
            </a:endParaRPr>
          </a:p>
        </p:txBody>
      </p:sp>
      <p:sp>
        <p:nvSpPr>
          <p:cNvPr id="13322" name="Line 9"/>
          <p:cNvSpPr>
            <a:spLocks noChangeShapeType="1"/>
          </p:cNvSpPr>
          <p:nvPr/>
        </p:nvSpPr>
        <p:spPr bwMode="auto">
          <a:xfrm>
            <a:off x="1981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1982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4" name="Rectangle 11"/>
          <p:cNvSpPr>
            <a:spLocks noChangeArrowheads="1"/>
          </p:cNvSpPr>
          <p:nvPr/>
        </p:nvSpPr>
        <p:spPr bwMode="auto">
          <a:xfrm>
            <a:off x="2019300" y="27590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/>
              <a:t>The Hamming distance between two words is the number of differences between corresponding bits.</a:t>
            </a:r>
          </a:p>
        </p:txBody>
      </p:sp>
      <p:grpSp>
        <p:nvGrpSpPr>
          <p:cNvPr id="13325" name="Group 12"/>
          <p:cNvGrpSpPr>
            <a:grpSpLocks/>
          </p:cNvGrpSpPr>
          <p:nvPr/>
        </p:nvGrpSpPr>
        <p:grpSpPr bwMode="auto">
          <a:xfrm>
            <a:off x="2057400" y="2024064"/>
            <a:ext cx="1143000" cy="566737"/>
            <a:chOff x="1200" y="1248"/>
            <a:chExt cx="720" cy="357"/>
          </a:xfrm>
        </p:grpSpPr>
        <p:pic>
          <p:nvPicPr>
            <p:cNvPr id="13326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13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2" ma:contentTypeDescription="Create a new document." ma:contentTypeScope="" ma:versionID="ee06e7952b266261fec7c4fdcea54249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08406ad73cdbc1ceb9146597cd1ce21b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0C00F5-7920-43F2-931B-CEC5F27CDB2B}"/>
</file>

<file path=customXml/itemProps2.xml><?xml version="1.0" encoding="utf-8"?>
<ds:datastoreItem xmlns:ds="http://schemas.openxmlformats.org/officeDocument/2006/customXml" ds:itemID="{930B6394-5C3A-4D7E-A9D2-62FFB142C85F}"/>
</file>

<file path=customXml/itemProps3.xml><?xml version="1.0" encoding="utf-8"?>
<ds:datastoreItem xmlns:ds="http://schemas.openxmlformats.org/officeDocument/2006/customXml" ds:itemID="{63BEBF00-626E-4130-B0FB-B4164A2EC4B8}"/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253</Words>
  <Application>Microsoft Office PowerPoint</Application>
  <PresentationFormat>Widescreen</PresentationFormat>
  <Paragraphs>52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Tahoma</vt:lpstr>
      <vt:lpstr>Times</vt:lpstr>
      <vt:lpstr>Times New Roman</vt:lpstr>
      <vt:lpstr>Office Theme</vt:lpstr>
      <vt:lpstr>1_Office Theme</vt:lpstr>
      <vt:lpstr>PowerPoint Presentation</vt:lpstr>
      <vt:lpstr>PowerPoint Presentation</vt:lpstr>
      <vt:lpstr>Division in CRC encoder</vt:lpstr>
      <vt:lpstr>Division in the CRC decoder for two cases</vt:lpstr>
      <vt:lpstr>Polynomials</vt:lpstr>
      <vt:lpstr>A polynomial to represent a binary word</vt:lpstr>
      <vt:lpstr>CRC division using polynomials</vt:lpstr>
      <vt:lpstr>Standard polynomials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Checksum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Reﬂection, diffraction and scattering of radio wave</dc:title>
  <dc:creator>Dr. Gulraj Ahmed [MU - Jaipur]</dc:creator>
  <cp:lastModifiedBy>Dr. Gulraj Ahmed [MU - Jaipur]</cp:lastModifiedBy>
  <cp:revision>150</cp:revision>
  <dcterms:created xsi:type="dcterms:W3CDTF">2018-03-08T03:55:03Z</dcterms:created>
  <dcterms:modified xsi:type="dcterms:W3CDTF">2020-09-29T06:33:58Z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