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ink/ink2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5.xml" ContentType="application/inkml+xml"/>
  <Override PartName="/ppt/ink/ink6.xml" ContentType="application/inkml+xml"/>
  <Override PartName="/ppt/ink/ink9.xml" ContentType="application/inkml+xml"/>
  <Override PartName="/ppt/ink/ink10.xml" ContentType="application/inkml+xml"/>
  <Override PartName="/ppt/ink/ink7.xml" ContentType="application/inkml+xml"/>
  <Override PartName="/ppt/ink/ink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45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59" r:id="rId11"/>
    <p:sldId id="360" r:id="rId12"/>
    <p:sldId id="363" r:id="rId13"/>
    <p:sldId id="364" r:id="rId14"/>
    <p:sldId id="362" r:id="rId15"/>
    <p:sldId id="369" r:id="rId16"/>
    <p:sldId id="366" r:id="rId17"/>
    <p:sldId id="367" r:id="rId18"/>
    <p:sldId id="368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37:26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16192 7249 68,'0'0'12,"0"0"-7,0 0 10,0 0 24,0 0 17,0 0-8,0 0-10,0 0-8,9-17 1,-9 12-1,0-3 0,0 2-10,0 0-1,0-2 0,0 2-6,0 0-4,0-2 14,0 2-6,0-2 12,0 2-17,0-4-7,0 1 14,5-2-4,7-5-15,11-4 8,13-2-5,16-9-3,13 2-5,6-4 5,7-1 2,-5-1 4,3-2-6,-1-3 4,10-2 1,1 1-2,5 2 1,4 0 1,6 3-5,6-1 5,11 2-5,5 0 0,6-1 0,1 3 1,-2-1 0,-6 1 0,-4-2 2,-8-1 2,1 3-2,-11-4 0,4 1 5,-3 0 0,2-2-5,2 0-2,-5-2 0,0 1 5,1 1-3,2 1 1,3 3-2,-5 5 0,-2 0 0,-8 4 0,-9 2 0,-11 2 1,-3 1 5,-6 1 0,7 2 0,-1 0 4,10-2-8,6 5-2,0-2 2,11-1-2,2 0 2,1 5 0,-3 1-4,-5 2 0,-13 0 0,-2 4 1,-10 0 1,-2 0 4,-5 3-6,-3-2 0,-2 1 13,-6 0-11,1 0-1,-8-1 0,-2 1 5,-2 0-3,-3 0 3,-4 0-6,3 0 1,1 1 3,0-3-4,2 1 1,2 1 0,7-4-1,5 0 0,4 2 0,4-3 4,-6 3-4,-5-2 0,-6 2-5,-7 2 5,-1 0 2,-3 0-2,-3 2 0,-3-3-1,-4 4 1,-5-3 0,-3 3 3,-2-2 2,-3 1-5,-2-1 0,-1 2 0,-1 0-4,-1 0-7,-1 0-21,0 0-31,2 0-44,-1 2-20,5 6 25,6 2 62,-1-1-57,2-4-15</inkml:trace>
  <inkml:trace contextRef="#ctx0" brushRef="#br0" timeOffset="375.2845">21808 5286 356,'0'0'23,"0"0"14,0 0-34,0 0 47,0 0 25,0 0-11,-52-48-1,52 47-31,0 1-32,10 0-7,22 0-27,15 1 34,13 10 9,2 4-6,0 4-3,-11 2-1,-5 4 0,-7 4 1,-5 3-2,-6 1-1,-7 0-1,-10 2 4,-11-3-1,0 2-6,-13 0 7,-21-2-9,-13 2-16,-22 0 25,-22-1-6,-16 5-24,-7-8-129,8-9-141</inkml:trace>
  <inkml:trace contextRef="#ctx0" brushRef="#br0" timeOffset="4742.4344">22543 5316 365,'0'0'51,"0"0"0,0 0-7,0 0 8,0 0 15,0 0-20,0 0-18,-14-79-13,14 72 4,0 2 1,0 1 7,0 3-9,0-1-15,0 2-1,0 0-3,0 0-12,0 0-26,6 0 10,16 6 28,9 7 0,4 4 5,2 3-2,-2 2-3,0 2 0,-5 2 0,-5 0 1,-2 2-1,-7 1-2,-4 0-2,-6-3-7,-6-2-17,0-4 20,0-6 0,0-2-7,0-5 0,-3-4 6,3-2 6,-2-1 3,2 0 14,0 0 21,0-4 33,0-15-8,0-12-51,10-13-1,6-2 8,0-3 1,-1 4-3,-2 4 25,-4 5-14,-4 10-15,-1 6-7,-1 4-3,0 7-1,-1 3-8,3 3-20,11 3-64,12 0-78,12 0-40,14 0-47</inkml:trace>
  <inkml:trace contextRef="#ctx0" brushRef="#br0" timeOffset="5042.6519">23198 5350 346,'0'0'80,"0"0"-47,0 0-9,0 0 0,0 0-3,94-42-10,-59 31-5,2 0-3,-2 2 2,1 3 1,-3-1-6,0 6 0,1 1-52,1 0-81,0 0-74</inkml:trace>
  <inkml:trace contextRef="#ctx0" brushRef="#br0" timeOffset="5304.8423">23382 5567 391,'0'0'51,"0"0"-48,0 0-2,0 0 49,0 0 2,0 0-44,30-13-8,2 4-5,10 1 3,7 1-3,7 2-11,0 0-46,-1-2-81,-5-3-104</inkml:trace>
  <inkml:trace contextRef="#ctx0" brushRef="#br0" timeOffset="5888.2645">23892 5170 331,'0'0'58,"0"0"-28,0 0 4,0 0 12,0 0 10,0 0-18,27-69-30,-11 60 1,6 2-6,4 0-1,1 4 0,-1 3-2,1 0 0,-2 0-3,-6 0 2,-3 0-4,-7 6-2,-5 5-5,-2 1 2,-2 5-10,-2 3 13,-18 5 0,-2-3-6,0 1-3,9-4 16,6 1 5,7-1-5,4 0-1,23 1 1,10 1 1,0-4 13,-2-2-2,-7-1 8,-10-3 0,-8-2-15,-5-2-1,-5-3-3,0 1-1,-5 3 0,-28 2 35,-19 5 25,-18 0-31,-9 0-11,3-3-12,11 1-6,17-1-37,12 2-77,27-4-88,11-7-109</inkml:trace>
  <inkml:trace contextRef="#ctx0" brushRef="#br0" timeOffset="6878.1495">23327 6220 362,'0'0'71,"0"0"-37,0 0 31,0 0 7,0 0-7,0 0-11,0 0-20,0 0-16,0 0 9,0 0-7,0 0-5,0 0-14,0 0 5,0 0-4,0 0-2,2 0 0,13 0 4,11-3-3,10-6 9,4 0-10,7-2 5,0-3-2,4 2 1,-2-1-4,-4 1-10,1 2-23,-8 1-26,1 4-37,-6 1-44,-4-1-87</inkml:trace>
  <inkml:trace contextRef="#ctx0" brushRef="#br0" timeOffset="7179.3658">23310 6470 447,'0'0'62,"0"0"-62,0 0 0,0 0 53,0 0 8,85-8-35,-24-4-15,5-6 14,3-1-9,-2 3-3,-5 3-9,-6 1 2,-10 6-8,-12-3 2,-4 5-34,-7 1-34,-6 3-1,-9 0-27,-8-3-52,0 3-79</inkml:trace>
  <inkml:trace contextRef="#ctx0" brushRef="#br0" timeOffset="9226.8511">24218 6082 456,'0'0'109,"0"0"-31,0 0-34,0 0 24,0 0-12,0 0 2,0-53-15,0 53-6,0 0-14,0 0-11,0 0-5,0 0-7,0 0-9,0 0 4,0 5-21,5 7 4,-1 12 22,6 2 0,-3 5 2,3 1-1,-2 0 2,2 1-1,-3-3 0,0-6-1,-1 0 0,0-5 3,-2-4-2,-1-4-2,-3-1 1,0-3-2,0-1-3,0-2-10,0-1-25,0-2-22,0-1-27,0 0-31,0-1-23,0-19-175</inkml:trace>
  <inkml:trace contextRef="#ctx0" brushRef="#br0" timeOffset="9638.1472">24080 6113 368,'0'0'85,"0"0"-46,0 0 1,0 0 21,0 0-29,0 0-25,66-70 0,-33 61 2,3 0 7,5 4-1,6 1-1,4 2-11,3 2 3,-1 0-4,-8 0 4,-5 2-4,-8 8-2,-4 3-3,-7 4 2,-2 6 1,-5 5-6,-4 0 4,-5 3-2,-5-1 4,0-1 3,0 1 2,-9-2 2,-11-4-4,-6 2 5,-9-6 16,-5 1-15,-2-3 3,3-4-7,7-3-5,5 0-12,8-3-48,10-4-84,9-4-78</inkml:trace>
  <inkml:trace contextRef="#ctx0" brushRef="#br0" timeOffset="9954.3767">24978 6157 488,'0'0'81,"0"0"-28,0 0 4,0 0-4,0 0-30,0 0-22,97-41 0,-48 36 7,0 3-6,3-1-1,-1 0-1,-5-1 0,2 1-16,-6-1-57,1-9-75,-7-4-110</inkml:trace>
  <inkml:trace contextRef="#ctx0" brushRef="#br0" timeOffset="10226.5758">25553 5777 491,'0'0'123,"0"0"-60,0 0-24,0 0-37,0 0-2,0 0 0,0 58 8,2-22 30,4 3-6,0 1 5,3 2-7,-2-3-13,1 0-15,-2 0 4,0-2-6,-1 2-11,1-4-56,-1-6-99,3-17-118</inkml:trace>
  <inkml:trace contextRef="#ctx0" brushRef="#br0" timeOffset="13036.6111">8927 7358 228,'0'0'64,"0"0"-3,0 0-38,0 0-9,0 0 5,0-76 14,-3 65-9,3-2-7,0 4 21,0-2-5,0 2-19,0-1-3,0 6-9,0-4 0,0 3 4,0-1-5,0 0 1,0 3 5,0-5-7,0 6 2,3-5-2,3-3-1,4-1 1,4-2-1,5-3 1,-1-5 4,3 0-3,4-4-1,5 0 0,3-4 0,2 0 5,9 1-5,7 0 0,4 2 2,6-3 0,0 5-2,-1 1-3,4-3 3,1 2 0,10-1 0,0-2-2,-1-1 2,-5 6 3,-2 0 1,-7 2-4,-2 3 1,-3 0 4,-4 1-1,1 2 0,-3 1-2,2 1 5,-2-2 0,5 2-1,7 1 1,0 0 0,-1 2-6,1 3 0,-6 1 4,-4 3-5,-5 0 0,2 2 0,-2 0-2,-1 0 2,4 4 1,0 6-1,-1 2-2,2 0 2,0 2 1,-2 2-1,-7 1 0,-1 0-1,-5 2 1,-5 1-2,-2 0 1,-7 5-3,0-1 1,0 3 3,1 0 0,-2 1 1,2 3 3,-1 2-3,0 3-1,-1 1-5,3 1 5,-5 0 0,-3 0 2,-3-4-2,-2 4 2,-7-3-4,0 4 2,-3-2 0,0 7 1,0-3 0,-9 2 0,-4 0-1,-3 1 0,2-3-2,-4 1-4,-6-3-3,-4 4 5,-11 0-5,-7-1-5,-6 1 2,-8-2 9,-1 1-8,-3-6 11,-2-3 2,2-4 5,-4 1-4,-1-1 4,-3 1-5,-4 4 0,-6 3-2,-6 1 0,-3-1 7,-3-1-7,3-6-1,0-4 1,3-4 1,0-8 8,0-6 0,0-6 8,-6-2 5,-3-2 7,0-18-14,-7-7 17,4-12 6,0-3-9,9-5-17,6-1-10,9 2 2,9-3-2,1 1 4,5-2-6,9-6 0,4 3 4,12 0-4,6 6 2,8 4-2,4 7 0,12 3-2,3 5-1,3 4-36,6 3-30,21 2-4,19-2-57,11-1-16,10 1-57</inkml:trace>
  <inkml:trace contextRef="#ctx0" brushRef="#br0" timeOffset="15698.5378">10430 8075 546,'0'0'0,"0"0"-35,0 0-84,0 0 109,0 0 10,-7 90 2,7-58 4,15 2 6,0-2 13,8 1 9,6-1-7,4 1-7,6-2-4,4 2-5,2-2-4,4-6 2,6 1 7,6-2 10,8-8-6,12 2-9,9-7-4,5-3-4,2-3 8,7-4-5,0 1-6,2-2-3,12 0 3,6 0 8,12-6-8,8 1 1,-5-1 1,1 1 1,-4 2-3,-10 3-2,-6 0 2,-4 0 0,5 4 0,0 0 2,4-4-2,9 0 0,-1-10-3,0-10-1,-5-8-1,-5-3 4,-6-4 1,-5 3 6,3-1 1,1-1-7,2 4 11,3 4-11,-1-4 0,0 4 2,0-1-2,-1 0-2,-6-2 2,-1 1 9,-1 0-9,2-3 4,3 0-2,5 0-2,-1-2-1,3 3 1,4 1-2,-3-2 2,-5 2 0,-4 0 7,-8-2-7,-13 3-4,0 1 4,-3 1 14,0 0-13,0 1-1,4-1 6,2 1-6,2-2 3,0 6-3,-3-1 2,-5 4-2,-3 3 1,-6 4-4,-1 1 13,-2 2-10,0-3 0,10 5-3,7-2 0,10-4 3,0 1 0,5-2 6,3 0-6,2 0-1,1-1 1,-7 3 0,2-4-2,-5 6 2,2-3 4,3 0-4,-6-1 0,1 0 0,-5 0 0,-2-1-6,-6 3 6,-6 2 1,-8-1-1,-2 4 0,-5-2 1,-3 0-1,-1-4 5,-8 1 1,0-3-5,-1 1 0,-2 0 23,6 0-24,3 2 7,0 2-7,-1-2 9,-7 0-19,2-1 12,-3 0-2,1 0 4,-3-2-1,-2 0-2,1 1-1,4 1 1,-4 0 6,3-1-1,-2 3-3,-2 0-3,-6-1 4,-5 3-6,-4 1 5,-2 3-4,2-2 1,4-1 0,1 2 0,3-2 0,0 2 0,-1 4 0,-4 0 0,1-2 4,-6 3-9,-1 0 5,-2 0-1,-2 0 1,-4 5 0,5 3-2,3 2 2,4 4 0,2 0 0,3 3 7,4 0-7,3-1 0,-2 1 0,1-1 1,1-2-1,0 1 0,1-3 0,-3 2 0,1-3 3,-1-3 3,2-2-3,1 1-1,5-4 3,2-3 4,1 0-4,-1 0-5,-9 0 6,-2 0-4,-6 0 0,-3-6 1,-5 2-3,-4-2 0,-6 2 0,0-6 12,0 3-5,3-2-5,-1-4-3,1 3 11,-1-2-9,1 1 3,1-3-4,-1 1 0,-1 0 4,-1 0 0,-3 0 0,1 1 5,3 0 3,1-2-7,5 1-5,4-2 0,5 2 1,-3 0-1,-2 1-7,-6 3 7,-4 1 2,-6 2-1,-4-3-1,-1 2 0,-6 5 0,0-3 2,-2 3 3,-3-1-5,-1 0 1,-2-1 0,-1 3 5,-1 1-2,0-2-4,0 2 4,0 0-4,0 0 1,0 0-2,0 0-4,0 0 1,0 0 1,0 0-8,0 0-2,0 0-5,0 0-11,0 0-5,0 0 17,0 0 4,0 0 7,0 0 2,0 0 4,0-1 1,0-2 4,0-2-3,0-3-2,0 4 1,0-4 2,0 0 2,2-1-3,1-2 0,-2 1-2,1 1 0,1 1 1,1-1-1,-1 1 0,0-1 1,-2 1 1,3 2-2,-4 0 0,3 1-1,-3 5 1,0-2 0,1 2 0,-1 0 0,0 0-1,0 0 2,0 0 0,0 0-1,0-1 0,0 1 0,0 0 1,0 0-1,0 0-2,0 0 2,0-2 0,0 2-1,0 0-8,0 0 3,0 0-1,0 0-13,0 0-2,-8 3 11,-3 7 8,-3 3 2,1 0 2,-4 1 2,4 2-1,-3-2-4,0 6 4,-3 0-2,0 7 1,-2-1-1,-3 3 2,2-5-2,3-4 0,5-5 4,6-5-4,4-6 0,1-1 1,3-3 2,0 0 3,0 0 10,0 0 2,0-3 19,7-10 3,12-9-40,1-8 0,9-4-1,-1 3-8,0 3 4,-6 5 3,-2 6 1,-5 6 1,-3 3 0,-1 3 1,-3 2-4,-3 3-1,-1 0-4,1 0 2,1 0 1,4 0 5,1 10-1,1 5-2,2 4 3,1 3-1,5 1-3,2 2-4,3 0-12,4 1-38,-2-5-54,4-3-75</inkml:trace>
  <inkml:trace contextRef="#ctx0" brushRef="#br0" timeOffset="17004.4839">23892 7489 321,'0'0'37,"0"0"-27,0 0 1,0 0 49,0 0-1,0 0-18,-32 0-5,32 0 16,0 0 8,0 0-1,0 0-4,0 0-16,0 0-4,0 0-11,0 0 2,17 0-6,14-6-5,12-4-5,14-2-8,6-2 1,-2 3-1,-1-1-2,-5 2 2,-4-1-8,-2 5-16,-6 0-37,-6 4-19,-7 2-52,-13 0-71,-10 0-93</inkml:trace>
  <inkml:trace contextRef="#ctx0" brushRef="#br0" timeOffset="17275.6808">23980 7695 299,'0'0'156,"0"0"-132,0 0-20,0 0-4,0 0 84,0 0-19,12 0-31,22 0-8,14-2 7,7-3-12,4-1-14,1-2-3,0 3-7,2-2 3,3-1-46,2 3-52,-3-6-44,-6-7-90</inkml:trace>
  <inkml:trace contextRef="#ctx0" brushRef="#br0" timeOffset="17950.1826">24873 7219 462,'0'0'84,"0"0"-7,0 0-21,0 0 32,0 0-31,0 0-41,-1-15-16,1 15-11,0 8-4,0 12 7,0 6 8,0 10 2,0-2-2,0 1 0,0-4 1,-3-5 0,0-2 2,0-7-2,0-5 1,1-2 1,1-3-1,-1-2-2,2-3 8,0 0-8,0-1-8,0 3-1,12-2-34,15 0 28,11-2 15,8 0 0,-1 0-18,-3 0 9,-6-8 7,-7 0 2,-7-1 4,-8-4-1,-5-1 4,-6-5 6,-3-1-10,0-4 14,0-2 3,-5 1 4,-4 4 7,5 2 12,-3 8-1,3 5-15,4 3-6,0 3-19,0 0-2,0 0-1,0 0-7,0 6-11,0 14-5,0 7 21,0 7 3,0 0 2,0 4-2,0-1-1,0-3 1,0-3 2,3-2-2,1-5 0,1 0 0,1-1-17,5-1-40,3-2-50,10-10-25,9-10-133</inkml:trace>
  <inkml:trace contextRef="#ctx0" brushRef="#br0" timeOffset="18242.3807">25489 7439 434,'0'0'112,"0"0"-81,0 0-21,0 0 13,0 0-3,0 0-20,100-22 1,-59 19 3,2 2-4,0-2-3,5 0-20,-5-1-25,-3 1-50,-6-6-71</inkml:trace>
  <inkml:trace contextRef="#ctx0" brushRef="#br0" timeOffset="18534.5924">26058 7077 508,'0'0'95,"0"0"-73,0 0-22,0 0-12,0 0-2,0 0 14,-3 86 33,3-47 12,0 2-15,7-2 3,-1 1-15,1-1-1,1 0-16,1-6 6,0 3-4,-2-5-3,1-2-25,-1-2-59,-3-8-90,0-15-84</inkml:trace>
  <inkml:trace contextRef="#ctx0" brushRef="#br0" timeOffset="19464.2664">26543 7265 522,'0'0'149,"0"0"-81,0 0-26,0 0 49,0 0-15,0 0-40,-10 0-11,10 0 4,0-2-9,11-4-11,8-2-6,10-3 0,6 1 2,4-2-3,9 0-1,-1 3-1,6-1-15,2 0-8,0 1-30,-3 3-26,-8-1-14,-11 0-74,-16 4-94</inkml:trace>
  <inkml:trace contextRef="#ctx0" brushRef="#br0" timeOffset="19711.445">26530 7512 482,'0'0'0,"0"0"-8,0 0 8,0 0 91,0 0-10,0 0-17,45 7-6,0-7-24,10-7-26,5 1-7,5 0-1,6-2-40,0-3-99,-2-9-182</inkml:trace>
  <inkml:trace contextRef="#ctx0" brushRef="#br0" timeOffset="20485.0055">27539 7013 413,'0'0'85,"0"0"-36,0 0 14,0 0-2,0 0-22,0 0 5,7-75-21,5 65 2,5-1-3,5 0-7,9 0-4,8 1-10,6 3 0,1 2-2,2 4-2,-2 1 3,-6 0 4,-7 0-2,-8 0-2,-13 1 0,-6 4-4,-6 0-6,0 4-17,-15 5 9,-21 4-9,-8 2 27,2 0 4,9-2 3,14-1-7,13 2-1,6 3 1,6 2-9,24 1-2,9 1-5,5-1 16,-5 0 7,-8-2-4,-10-4 0,-9-5 6,-3 0-4,-9-1 4,0-3 1,0 4-6,-22 2 9,-16 1 20,-17-1-5,-15-2 0,-4-4-13,2-1-15,12 7-2,14 3-53,18 2-64,17-11-102,11-3-288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6:08:12.6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9773 9563 153,'0'0'39,"0"0"-20,0 0-7,0 0 13,0 0 3,0 0-4,0 0-4,0 0-2,-55-25 14,55 20-11,-5 5 9,5-2-17,0 2-4,0 0-6,-3-3 5,-2 3 5,5 0 2,-7-2-3,2-2-10,2 4 2,-4 0-2,2 0 4,2-4-6,-4 4 3,2-4-3,5 4 13,-3-3 14,3 3-9,0 0-2,0 0-14,0 0 3,-4 0-1,4 0 4,-3 0-2,-5-1 9,4 1 1,-7-4 2,7 4 8,-7-5-22,1 5-3,1 0 10,-3 0-6,4 0 4,-5 0 6,1 0 0,4 0 9,-4 0-2,2 0 1,2 0-9,-4 0-7,-2 9-3,-1 3-3,7 9-2,-7 1 2,3 10-1,-1 4 0,-2 3 3,6 7 2,3 2 1,1-1-4,5 2-1,0-4 4,0 2 3,0 2-8,0-13-2,5 0 0,17-8 1,-4-6-4,0-5 5,9-3 0,-5-6-4,5-8 4,1 0 1,16-27 10,1-17 9,3-10-5,2-4-12,-16-6 10,-4 1 0,-22 2-6,-8 4 4,0 13 6,-8 2-1,-26 5-5,-7 2 21,-1 7-30,-3 0-2,11 12-2,1 6 1,3 5-19,-2 5-8,-2 0-27,-6 3-36,-2 25-3,-6 8-23,1 3-22,4 3-98</inkml:trace>
  <inkml:trace contextRef="#ctx0" brushRef="#br0" timeOffset="774.3552">9208 11112 403,'0'0'86,"0"0"-82,-75 136 2,51-67 20,6-6 24,6 1-22,12-2-7,0-11-3,20 1-3,14-9-15,8-6 2,9-5 2,6-9 0,5-12-4,2-11-11,-6 0-7,3-27 7,-5-15-7,-5-12 15,-8-5-13,-16-4 7,-19 4 8,-8 5 1,0 10 17,-30 8 24,-8 9 15,-7 5-27,1 5 20,4 6-5,3 2-29,7 9-15,0 0-14,5 0-46,-4 22-79,-4 4-24,-4 1-81</inkml:trace>
  <inkml:trace contextRef="#ctx0" brushRef="#br0" timeOffset="1560.5426">9591 12449 430,'0'0'51,"0"0"36,0 0-25,-134 47-29,96 2 6,4 5 6,3 10 12,2-1-15,9 8-18,10 1-5,10-7-6,0-6-13,7-1 4,16-5-4,11-15-5,1-6 5,5-10-3,-2-11 1,6-11 2,3 0-2,1-12-9,-6-14 9,-12-6-16,-8-1 1,-14-12 17,-8 1-8,0 1 3,-20 4 5,-13 4 5,-12 8 17,-4 8-8,-4 4-14,-3 6-9,8 9-21,8 0-47,8 0-88,0 24-115</inkml:trace>
  <inkml:trace contextRef="#ctx0" brushRef="#br0" timeOffset="2280.4672">9584 14007 493,'0'0'123,"0"0"-89,0 0-6,0 0-18,0 0 4,-142 97 26,116-23 5,-1 18 6,12 4-15,6-2-4,9-7-19,0-2-13,24-9 9,16-8-17,10-5 9,2-19-2,13-12-4,2-17-10,2-15-4,6-4-1,-6-39-5,6-24 17,-12-14-1,-14-15 1,-21-2-5,-14 7 12,-14 7 1,-7 13 16,-28 14 33,-9 13 8,-12 12-15,-6 6-24,-17 9-18,4 5-1,6 8-15,11 4-22,17 0-17,10 12-73,4 16-157</inkml:trace>
  <inkml:trace contextRef="#ctx0" brushRef="#br0" timeOffset="73767.6331">27713 9378 181,'0'0'136,"0"0"-87,0 0-9,0 0 4,0 0 0,0 0-7,0 0-13,-5-53-12,5 47 8,-4-2 2,4 0-1,-3 3 16,1 0-20,-3 0 1,4 5 4,-3-7 0,3 2-3,-3 0 2,-3 0-7,7 3-1,-8-1 3,1-4-6,2 7-4,2-5 1,-10 5 4,8 0-2,-7 0-8,-1 0 0,1 0 0,-8 0 1,-9 12-2,-6 8 0,-3 7 5,8 3-5,-2 1 0,15 0 0,7 6 0,7 0 1,3 3 6,0 0-6,15-8 0,22 6 0,1-7 2,14 0-3,11-8 1,-6-3 1,0-13-2,7-7 0,-7 0 7,1-5-4,-1-22 5,0-5-6,-9-7 4,-12-2 6,-11-1-1,-12-2 12,-6 1-10,-7-1-7,0 3 7,-12 5-12,-20 1 1,1 3-2,-6 5 0,3 7-2,6-1 0,9 11-7,6 3-4,8 3-5,2 4-9,3 0-6,0 0-13,0 0-22,0 0-12,0 0-60,0 0-60,0 0-133</inkml:trace>
  <inkml:trace contextRef="#ctx0" brushRef="#br0" timeOffset="75220.8612">28845 9217 82,'0'0'86,"0"0"-59,0 0 8,0 0 20,0 0-16,0 0-7,-5 0 13,5 0-11,-2-4 5,-3 3 1,4-4-14,-4 0-4,3 4-8,0-3-3,-4-3 15,2 3 20,-1 2-25,2-2-12,0-1 4,-1 5-6,3 0-2,1-1 0,-4 1-1,4 0 3,0 0-5,0-4 3,0 4-3,-5-3 4,-1 3-1,6 0-1,-5 0 0,-6 0 3,5 0-5,-4 0-2,1 0 4,-2 0 1,1 0 0,3 0-5,-8 0-2,1 8 2,-4 3 6,3 4-4,5 1-1,-5 1 2,2 3 1,1 2-3,-2 5 4,6 0-4,0 0 16,3 3-10,5-7 3,0 4-1,0 0-8,0 0 4,0-7-4,11 2 2,6-1-2,8 2 11,2-5-3,3 0 7,7-4-7,-2-1-6,10-2-2,-5-2 0,7-4 7,2-3-6,-7-2-4,-6 0 4,-4-2 0,0-13-1,-5-7-1,-7-2 7,2-11-4,-7 4 3,-4-8-1,-7-3-1,-3 1-4,-1 0 0,0 1 0,-5 1 1,-15 3 3,-8-2 0,1 6-2,-11 5 1,4-1-3,-9 4-3,6 8-5,5 1-13,5 8-14,7 7-6,-2 0-17,1 0-39,1 7-27,5 3-24,-1 1-68</inkml:trace>
  <inkml:trace contextRef="#ctx0" brushRef="#br0" timeOffset="76286.7432">29670 9303 417,'0'0'83,"0"0"-42,0 0 31,0 0 19,0 0-30,0 0-21,-32-32-6,32 32-5,0 0-17,-5 0-12,-8 17-7,-4 18 7,-7 11 9,9 0 10,10-4-7,5 2-10,0-4 0,19 0 12,16-2-4,5-7 2,5-4-4,0-12-6,1 2-1,-3-17 3,4 0 3,-2 0-2,0-23 2,2-18-1,-3-7 5,-11-6-11,-10 2 2,-16-3-3,-7-3 3,-23 8-2,-17 1 0,-14 4-12,-10 8-31,1 10-34,1 9-22,15 9-39,20 6-90,9 3-163</inkml:trace>
  <inkml:trace contextRef="#ctx0" brushRef="#br0" timeOffset="77312.7189">26754 10403 1,'0'0'314,"0"0"-251,0 0 6,0 0 6,0 0-9,0 0-10,0-11-10,0 11-26,0 0-8,0 0-3,0 0 2,10 0 5,12 0 12,8 0 3,13 0-8,6 0-3,-2 0-14,8 0 7,9 0-9,4 0-4,2 0 10,2-5-9,-3-5 2,-9 5-3,-10-2-5,-3 2-7,-18 1 12,-11-2-14,-10 6 9,-6 0-11,-2 0-11,0 0-6,0 0-14,0 0-2,0 0-54,0 0-73,0 0-45</inkml:trace>
  <inkml:trace contextRef="#ctx0" brushRef="#br0" timeOffset="77651.986">27149 10142 502,'0'0'107,"0"0"-6,0 0-11,0 0-43,0 0-40,0 0-7,-7-2-11,7 36 11,15 14 10,0 8 19,-3 6-1,-4-3 3,1-1-16,-9-2-2,0-2-9,5-9 3,-5 4-7,0-9 0,6-2 0,-6-1 0,0-3-22,5-7-29,-1-7-17,8-13-70,8-7-82,16-7-69</inkml:trace>
  <inkml:trace contextRef="#ctx0" brushRef="#br0" timeOffset="78049.9502">27975 10136 670,'0'0'121,"0"0"-93,0 0-26,0 0 19,-75 138 8,70-79-6,5-5-17,0-5 0,17-8-6,6-9 0,9 0 2,-5-10-2,-7-10-14,1-7-3,-5-5 17,-1 0 2,-4 0 8,6-18 2,0-18 6,-9-13-10,-1-10 3,-7-3-7,0 1 1,-15 4 6,-22 6 3,5 6-1,4 18-7,8 5-6,6 17-9,14 0-33,0 5-71,0 0-134,29 9-148</inkml:trace>
  <inkml:trace contextRef="#ctx0" brushRef="#br0" timeOffset="78475.4246">28944 10164 532,'0'0'131,"0"0"-73,0 0 1,0 0 3,0 0 2,0 0-14,-156 142-26,128-83-6,13 2-3,15-3-11,3-1-3,31-3-1,11-5 0,3-13-28,6-8 8,-9-13 20,3-14 1,-2-1-1,-8-5 0,2-29 1,-11-18 5,-4-6-3,-7-13 5,-18 1-7,0 1 2,-12 5-2,-24 5 11,-13 12-3,-1 9 4,1 11-3,14 17-10,19 3-6,9 7-39,7 0-78,0 12-133,12 15 71,19-5-120</inkml:trace>
  <inkml:trace contextRef="#ctx0" brushRef="#br0" timeOffset="78829.716">29687 10238 711,'0'0'51,"0"0"-20,0 0 47,-69 122 26,35-60-49,14 0-34,19-5-13,1 4 1,23-6-5,26-4-8,8-5 0,9-12-2,-7-19 6,0-8-3,-4-7-1,0-17 3,2-26 2,-5-18 12,-7-16-6,-17-9-3,-23-4 4,-5 4 4,-18 5-10,-26 13 10,-7 9 8,-13 22-20,0 14-39,4 23-59,2 0-85,2 11-212</inkml:trace>
  <inkml:trace contextRef="#ctx0" brushRef="#br0" timeOffset="79593.4082">26381 10399 403,'0'0'79,"0"0"4,0 0 9,-17-131-9,27 94-30,22 1-22,0-2-16,16 6 14,4 10-1,12 1 1,11 1-5,2 14 7,8 1-8,7 5-8,7 0-5,5 20 7,-2 12-1,10 7-7,-8 10 0,-11 2-3,-9 13-2,-20 5-4,-9-3-5,-27 13 4,-3-5 0,-21 8 2,-4 3-1,-4-1 1,-39-5 2,-14-7-4,-20-5 3,-20-11 5,-17-2-7,0-13 1,-8-14 1,9-5 0,7-18 1,-4-4 12,8-14 9,10-30-5,11-15 4,13-19 8,18-20-16,15-12-10,21-3 1,14 1-6,5-1-12,50 9-6,14 9-8,25 14-5,6 26-32,19 20-48,-4 16-72,7 7-231</inkml:trace>
  <inkml:trace contextRef="#ctx0" brushRef="#br0" timeOffset="80262.248">27268 11579 419,'0'0'69,"0"0"-49,0 0 39,0 0-3,0 0-4,0 0-24,107-18-1,-29 3 3,36 2 10,27-6-4,31 3-3,25-8-14,31 1-5,29 1 6,6 4 6,11-1-5,7 1-20,-18-3 12,6 6-13,-18-6 0,-2 2 0,-18 0 3,-22 7 3,-21 3-6,-26 4 0,-23 5-1,-29 0 2,-21 0 5,-32 0-6,-29 0 0,-14 0 5,-14 0 10,0 0-1,0 0-14,0 0 0,-7 0-30,-23 0-35,-15 0-53,-19 5-101,-4-5-318</inkml:trace>
  <inkml:trace contextRef="#ctx0" brushRef="#br0" timeOffset="81552.1386">28229 11764 434,'0'0'95,"0"0"-3,0 0 16,0 0-33,0 0-16,0 0-9,0-68-15,0 68-3,0 0-7,0 0-4,-15 0 0,-16 30-16,-21 16 2,-8 16 12,9 8-4,10 1 6,19-3-18,17-4-1,5 0-2,0-7 4,28-12-2,6-8-4,11-10-1,2-12-4,5-15 3,-1 0 4,8-6 0,-14-35 3,2-9-1,-7-18-1,-16-7 2,-16-6-3,-8 6-1,0 1-3,-29 10 4,-7 10 10,-6 11-1,8 8-9,11 8 2,11 15-2,9 7-14,3 5-68,15 0-103,25 0-156,20 5-171</inkml:trace>
  <inkml:trace contextRef="#ctx0" brushRef="#br0" timeOffset="81933.1941">29140 11733 712,'0'0'89,"0"0"-43,0 0 3,0 0 15,0 0 11,-136 116-25,103-66-38,17 3-4,16-2-7,0 9 4,16-6-5,25-5-9,0-13-13,4-13 8,-3-18 10,1-5 2,4 0-1,-12-32 3,8-19 2,-19-17 6,-9-12 0,-13 2-7,-2 3-1,-9 10 8,-23 17-6,-13 11 10,0 10 1,5 10-9,8 7-4,9 10-25,14 0-62,9 5-74,0 17-59,9 3-24</inkml:trace>
  <inkml:trace contextRef="#ctx0" brushRef="#br0" timeOffset="82271.2757">29800 11764 29,'0'0'487,"0"0"-401,0 0 21,0 0-35,0 0-6,0 0-5,-50 49 26,20-13-13,8-3-38,11-1-24,11 10-7,0-3-5,11 4-1,29-6-13,12-10-2,10-13 6,7-13 0,4-1 7,1 0-15,-4-32 6,-6-10-18,-19-17 30,-7-4-11,-19-3 3,-18 2 3,-1 14 10,-5 3-2,-25 5 2,-1 17-5,2 3-2,9 10-35,3 3-102,17 7-192</inkml:trace>
  <inkml:trace contextRef="#ctx0" brushRef="#br0" timeOffset="86733.7867">4740 7441 440,'0'0'85,"0"0"-6,0 0 11,0 0-26,0 0-16,0 0-21,0 0 1,-85-55-8,58 44 15,-6-3-18,-16 0-1,-20 3-6,-21 3-7,-12 1-2,-15 3-1,-7-2 0,0 6 4,14 0 2,5 0-4,19 0 2,9-5-1,20 5 0,9-5 14,4 0-4,3-6-7,-1 0 3,-5-6 5,-2 2 0,1-3-11,-12 1-3,-4-2 3,1 2-7,-6 4 0,12 3-10,0 3 4,9 1 2,6 6 6,-3-2 1,0-2 2,-4 4-3,-4 0-2,-3 0 4,-7 0-1,-6 0-4,1 0-14,-1 6 0,0 6-1,8-1-5,4-2 0,8 2 17,11-1 7,6-6-1,10 1-1,7-4 3,2-1 2,1 0-2,7 0 0,-5 0 0,5 0 0,-5 0 0,2 0 0,-4 0 1,-3 0-2,0 0-5,-7 0 3,2 0-7,-7 0-28,5 0 29,1 0 5,2 0-10,3 0 10,2 0 3,9-1 1,2-2 1,3 1-1,0 2 3,0 0 1,0 0 3,0 0 2,0 0-3,0 0-4,0 0 7,0 0-3,0 0 0,0 0-3,0 0 1,0 0-4,0 0 1,0 0-1,0 0-1,0 0 1,0 0 2,0 0 6,0 0-8,0 0 2,0 0 5,0 0-4,0 0 0,0 0 2,0 0-5,0 0-1,0 0 1,0 0 3,0 0-3,0 0-1,0 0-2,0 0-3,0 0-3,0 15 5,0 16 4,0 5 0,0 9 0,0 11 1,0 2-1,0 6 7,0 7-6,8 7 11,-1 3 3,-4 9-8,1 4 5,1 6-8,3 3-4,-5 0 2,1 6 3,2 9-4,-2 4 1,-4 5 9,5-2-9,1-4 8,3-2-8,-3 3 5,3-9-7,2-6 4,5-6-6,-3-10 2,-5-6 0,7-5 0,-3-6 2,-5 2 8,-1-2-3,-1 5-5,-5 3 6,0 7-7,0 13 2,0 6 1,-15 4-1,-3 0 1,-2 6-4,-5-1 2,1 6 8,-2-2-6,7-2 2,1-12-2,6-1 3,9 2-7,3-1 15,0 2-7,0 5-6,-7 7 10,2 15-2,-10 3-5,7 5-1,-12 6-1,5-6 1,1 4-1,-1-4-3,8-15-1,7 0 1,0-12 0,0 1 1,0-6 0,0-2 0,0 8 1,0-9-2,0 1 3,-6-8-3,1 1-2,-2-18 2,4-7 0,1-12 0,-1-15-4,3-11-6,0-13-3,0-7-1,0-8 8,0-3-13,0-8 6,0-1 9,0 5 1,0-1 3,0-4-7,0 8 1,0 1 4,0-3 4,0-1-2,0 7 0,0-3 2,0 4-1,0 2 0,0 1-2,0 3 3,0-2-2,0-2 1,0-2-1,0-3-1,0 2 0,5-3 1,-2-2 0,4 2 0,-4-3-6,-3-5 2,0 4 2,0-1 2,0 1-4,2 1 4,-1-2 0,4 9-2,2-3 0,-4 1-9,9-5 6,-7 3 0,4-4 0,6-4-6,0 9 2,10-10 1,12 0 8,19 0 0,21 0 0,17 0 1,15-16 3,4 1-3,3 3-1,6-2 4,-8 6 0,5-1-4,-12 3 0,-2-3 3,-5 2-3,9-2 0,-7-2 1,9-1 2,-6 3-3,-11 3 1,4-3-1,1 1-2,-2 8 2,-3 0 0,3 0-1,-12 0-3,-3 0-5,-7 0 9,4 0 0,-7-9-1,-4 3 1,4-2 9,-5 0-4,-7 1 3,2-2-1,-6 1 3,-5 0-2,-9 3 2,0 3-7,-7-6 5,-5 1-3,-1 6-1,-9-4 2,5 5-4,-17-4 0,7 4-2,-3-5-3,3 5 3,0-6 1,4 0-1,4 0-5,10-3-7,-2-4-16,-1 3 3,-10 1-9,-7-3-11,-1-4-19,-12-4-58,0 0-190</inkml:trace>
  <inkml:trace contextRef="#ctx0" brushRef="#br0" timeOffset="88563.0965">1433 8702 356,'0'0'123,"0"0"-117,0 0-3,0 0 15,0 0 41,0 0-18,0 0-24,0-5-1,0 5 4,0 0 21,0 0-10,0 0-10,0 0 6,0 0 2,0 0 3,0 0 2,0 0-20,0 0-14,0 0 0,10 0 5,8 5-1,14 4-2,13 0 4,7 0-1,13-1 3,17-3-8,12-1 2,5-3 0,8 4 1,5 6 0,8-5-3,-3 4-1,1 5-1,-6-4 2,-10 2 0,-9-5 4,-2-1-4,7 3 0,1-2 0,6-4 0,7 1-4,-3-5 1,8 0-7,-3 0-9,3 0 17,-3 0 2,-7 0-2,-3 0 1,3 0 1,-9 0 0,13-5 1,-9 1-2,-5-4 2,-2 8-4,-8 0 3,-8 0-3,-4 0 3,-8 0 5,-2 0-1,-8 0 0,-2 0 8,-4 0 0,-10 7 3,3-7-1,-9 1 1,5-1-4,-10 2 7,5-2-6,-1 0-8,-4 0 3,-3 0 2,-2 0-6,0 0-3,-10 0 4,-2 0-2,-13 0-4,7 0 7,-7 0-11,0 0-1,0 0-15,-28 0-50,-33 0-112,-24-15-267</inkml:trace>
  <inkml:trace contextRef="#ctx0" brushRef="#br0" timeOffset="89815.5754">1997 7450 592,'0'0'80,"0"0"5,0 0-6,0 0 0,0 0-19,0 0-22,-10-5-13,10 5-10,0 0-8,0 0-7,0 20-5,0 12 5,0 17 7,0 10 3,0 4 8,0 1-9,-7 1 3,-5-6-3,-3-7-6,7-8 6,-7-4-5,-5-4 3,-5-5-1,1-4-2,-3-7 3,9-3-6,-7-3 2,10-8-2,6 0 3,3-6 5,6 0-1,0-16-8,0-12-13,0-7 4,15 2-15,22 2-19,4 4 4,15 6-2,-3 6-9,1 1 5,1 0 6,-7 2-6,-9 4-5,-1-4 10,-8 0 2,-9 2 15,-6-2 1,-5-8 22,-7 4 10,-1-8 32,-2 1 5,0 4 20,0-1 2,0 5-5,0 3 1,0 4 12,-2 1-15,-1 7 6,3 0-29,0 0-27,0 0-12,0 0-2,0 5-14,0 20-8,0 15 21,0 11 3,0-1 1,0 8 2,0-7-5,3 0 3,2-3-2,2-6 0,-7 2-7,3-7-32,-3 0-19,0-6-60,12-13-85,3-18-231</inkml:trace>
  <inkml:trace contextRef="#ctx0" brushRef="#br0" timeOffset="90369.1538">2694 7747 709,'0'0'51,"0"0"6,0 0-1,0 0-18,0 0-14,0 0-23,-82 56 15,62-21-1,0-2-10,12 4 0,1-10-5,5 0 0,2-10-3,0-6-15,0-5-10,0-6-4,2 0 2,21 0 14,9-12 3,5-20-6,5-6-22,-7-11 17,-7 1 15,-7 7 9,-6 9 10,-12 11 29,0 8 12,-3 3 5,0 9 2,0 1-11,0 0 0,0 0-14,0 0-29,0 9-4,-5 15-6,-5 18 6,-3 4 4,4-3 2,4-4-3,-1-6-1,6-3 3,0-5-2,0 1 3,0-5-5,0-2-2,0-2 2,0 1-2,0-4 0,0-2-15,0-6-22,0 3-14,0-8-28,6-1-77,3 0-125</inkml:trace>
  <inkml:trace contextRef="#ctx0" brushRef="#br0" timeOffset="91023.6699">3004 7749 544,'0'0'267,"0"0"-219,0 0-9,0 0-9,0 0-12,0 0-18,0 32 0,5 7 24,1 2-4,-2-5-9,-1 1-6,-3-6-3,0-4 2,0-3-2,0-12-2,0-3-4,0-8-9,0-1-11,0 0 11,0-6 13,5-21-2,5-13-37,2-5 13,6 13 25,-3 5 1,-5 6 6,-1 10 4,-9 6 10,5 5 1,-5 0-11,0 0-6,0 0-4,0 16 0,6 15 3,-2 6 6,1 5-9,-5-2 12,0-2-12,0-7 5,0-4-5,0-11-3,0-7-19,0-3-14,0-6-31,11 0 15,5-26 37,5-10 13,-1-13-20,5 1 17,2 8 5,-8 9 4,-11 7 45,-1 12 7,-7 5 19,0 3-10,0 4-30,0 0-18,0 0-17,5 9-4,-5 13 4,10 10 3,-5 12 10,1-7 1,-4 1-9,3-5 8,-3-9-13,-2 3 1,0-5-1,0-7-32,0-3-58,0-6-50,0-6-152</inkml:trace>
  <inkml:trace contextRef="#ctx0" brushRef="#br0" timeOffset="91727.5578">3514 7744 417,'0'0'178,"0"0"-135,0 0 36,0 0-21,0 0-33,0 0 22,13 59 19,-4-24-31,-6-2-8,0 4-16,-1-3 17,-2-7-15,0-4-9,0-4-2,0-2 2,0-4-4,-5-7-6,5-1-29,0-5-12,0 0 26,0-5 21,0-20-9,0-8-37,0 1 41,5 1 5,5 7 4,-2 9 10,-1-1 11,-4 12 0,2 4-8,-5 0 1,7 0-18,-4 0 4,13 12-2,-1 12 2,-7 7 2,2-4-3,2 1-3,-12-8-1,5-5-1,-5-7 0,0-2-32,0-3-19,3-3-11,2 0 32,5-21 16,10-15-25,-1-3-16,2-4 50,3 4 7,-6 5 1,-3 13 54,0 10 4,-8 7 8,-2 4-8,-5 0-15,3 0-17,2 0-27,2 24 4,1 8 16,1 6-3,-4 0-9,1-1 9,-1-3-16,-5-6 1,0 0-4,0-7-8,0-3-43,0-3-48,0-7-64,0-8-163</inkml:trace>
  <inkml:trace contextRef="#ctx0" brushRef="#br0" timeOffset="91968.6982">4006 7824 563,'0'0'186,"0"0"-118,0 0 26,0 0-22,0 0-64,0 0-8,0 20 0,-7 19 19,7 4 1,-5 4 7,3-9-17,1 6-5,-6-9 1,2-4-6,-2-2-4,-4-9-23,7 2-57,-3-17-98,7-5-175</inkml:trace>
  <inkml:trace contextRef="#ctx0" brushRef="#br0" timeOffset="92846.008">4140 7824 611,'0'0'150,"0"0"-98,0 0 8,0 0-4,0 0-38,0 0-15,6 29 13,4 1 21,-5 1-23,7-2 0,-9-3-10,-3-6 1,0-4-1,0-5-4,0-3-14,0-4-18,0-4-30,7 0-11,1-4 28,12-24 37,6-7-15,-3-6 4,-1 9 19,-11 11 12,4 7 37,-8 5 25,-4 9-19,-3 0-11,0 0-16,0 0-19,6 0-9,9 12 0,0 11 6,-2 1 1,7 3-3,-5 0-4,10-9 1,-5-4-2,-1-6 1,12-5-15,-9-3-12,8 0 10,0-16 5,1-11-1,-13-10 2,-6 0 7,-6-2 4,-4 12 7,-2 3 22,0 12 21,0 5 3,0 3-3,0 4-25,0 0-14,0 0-11,0 0-9,0 0-9,0 0-20,0 11 12,3 1 1,4-3-2,-4-5 2,-1-4 12,1 0 9,-3 0 4,7 0 10,-4 0 14,2-9-10,-5-1 16,7 9 15,-7 1-18,0 0-25,0 0-2,0 27-17,4 16 17,1 15 2,1 3 3,-6 1 1,0-3 0,0-6-1,0-9 2,-15-2-5,-13-10 2,-7-8-2,-1-6 1,1-1 1,15-12-4,12-5-1,1 0 1,7-5 0,0-32 0,0-17-4,27-11-4,10 0-4,5 3 3,-4 16-13,2 11 2,2 15-22,0 3-20,-5 6-47,-2 0-121,-8 10-199</inkml:trace>
  <inkml:trace contextRef="#ctx0" brushRef="#br0" timeOffset="93565.5221">2739 8534 481,'0'0'37,"0"0"44,0 0 30,0 0-40,0 0-18,0 0-26,0 0 0,-167-37 17,117 37 13,1 5 5,6 10-12,3 2-26,10-2-18,18-3 0,5-7-6,7-1-4,0-4-4,0 0-38,4 0-52,21 0 37,6 0 40,6-26 19,5-5 2,-15-12 0,3-5 8,-10-1 4,-5 2 18,-2 3 2,-6 13 15,-7 5 10,0 11-5,0 5-11,0 3 18,0 7-11,0 0-27,0 0-20,0 0-1,0 0-16,0 19-2,0 15 7,0 14 11,-7 4 7,7 1-1,-5 0-2,5-8 0,0 1-3,0-8-1,0-11-15,5 0-26,7-5-12,3-6-31,0-7-38,4-9-65,-4 0-113</inkml:trace>
  <inkml:trace contextRef="#ctx0" brushRef="#br0" timeOffset="93797.839">2788 8415 378,'-7'-8'426,"4"1"-349,0 7 15,3 0-27,0 0-37,0 0-26,0 11-2,0 17 0,0 12 22,0 5 2,8-3-10,-3 0-6,-3-4-7,-2-5-1,0-7-35,0 1-47,0-12-60,0-15-154</inkml:trace>
  <inkml:trace contextRef="#ctx0" brushRef="#br0" timeOffset="94247.7406">3156 8305 627,'0'0'77,"0"0"-9,0 0 26,0 0-17,0 0-30,0 0-11,-137-16-21,112 21-8,5 10-4,11 11-6,-3 2 3,12 4-4,0 1-1,0 6 4,0 2-10,12 0 11,8-2 1,-1-4-1,-1-6 0,2-8 0,-10 2 0,-5-14 0,2-3 2,-7-3 1,0-3 4,0 0-3,-12 0 3,-13 0 2,5-4-9,2-24-6,18-16-52,11-13-110,26-2-206</inkml:trace>
  <inkml:trace contextRef="#ctx0" brushRef="#br0" timeOffset="94488.6518">3358 8187 693,'0'0'72,"0"0"34,0 0-28,0 0-43,0 0-25,0 0-10,0 54 12,0-8 25,0 7-8,0-3-10,0-1 1,0 2-16,4-7-1,7-2-3,1-2-2,0-8-36,6-10-39,-3-8-84,5-11-82,-5-3-249</inkml:trace>
  <inkml:trace contextRef="#ctx0" brushRef="#br0" timeOffset="95358.1091">3196 8439 475,'0'0'355,"0"0"-338,0 0-2,0 0 19,0 0-34,0 0-7,94-40-20,-22 31-22,3 0-23,-6 1-9,-6 7 37,-13-3 21,-13 4 5,-17 0 18,-10 0 17,-6 0 35,-4 0 19,0 0-22,0 12-19,-29 15 3,1 10 55,-13 5-24,11 1-34,7-2-11,11-9-12,6-9 0,6-2-7,0-10-18,0-5-20,0-6-18,18 0 0,5-8 34,14-24 16,-3-10-9,-6 5 15,1 4 0,-9 8 9,-5 9 22,-9 4 24,-2 8-6,-4 4 18,0 0-20,0 0-9,0 0-21,0 0-15,0 6-1,0 15-2,0 9 2,0-3 8,5 1-5,-5-6-4,6-2-13,-6-5-12,0-7-36,7-5-18,5-3 10,3 0 2,8-14 43,11-18 8,1-7 5,-5 3 11,-5 4 1,-10 13 28,-7 11 26,-1 3 5,-7 5-8,0 0-14,0 0-27,4 0-9,1 13 1,8 6-3,-1 2 6,-4-6-5,2 2-1,2-7-14,-4-5-18,7-5-14,4 0 11,1 0 20,10-20-3,-2-7 18,-8 4 0,2 2 8,-14 7 31,2 5 22,-10 6 6,0 3 21,0 0-42,0 0-27,0 0-13,0 0-6,0 17-5,0 4 5,0 11 6,0-5-6,4 5-9,2-2-15,8-5-17,-2-6-40,6-2-14,2-12-32,8 0-82,-1-5-105</inkml:trace>
  <inkml:trace contextRef="#ctx0" brushRef="#br0" timeOffset="95702.1462">4514 8356 663,'0'0'86,"0"0"26,0 0 7,0 0-20,0 0-43,0 0-25,-107 17-16,87 13-14,12 6-1,1-5-4,7 1-8,0 0-29,12-6-27,18-11-8,3-9 8,12-6-3,-3 0-2,-2-25-17,-11-3 50,-14-3 40,-5 10 51,-10 3 81,0 9 4,0 4-20,0 4-20,-3 1-26,3 0-37,-7 0-33,7 1-5,0 22-9,0 12-16,0 7-28,0 5-48,22-13-58,-1-9-188</inkml:trace>
  <inkml:trace contextRef="#ctx0" brushRef="#br0" timeOffset="97232.7601">1655 10328 369,'0'0'9,"0"0"-5,0 0 38,0 0 19,0 0 0,0 0-25,0 0-14,0 4 13,0-4-3,0 1 7,0-1-19,7 7 6,5 3-2,6-4 8,2 9-15,2-4 1,1-1-15,6 1 9,9-5-3,8-1-7,14 0-1,12 2 4,3-7-5,7 0 3,2 4-1,-1-4 0,1 0 4,1 9-6,-1-2 0,-2-3 1,-4 3 0,-6 4-1,7-6 0,1 6 0,-8-6-1,2 0 2,-6-1 3,8-2-4,-11 1-1,-2-3 0,-6 1 2,7-1-2,-4 0 1,4 0 0,-1 0 0,-1 0 1,-2 0 2,1 0-1,-5 0-1,1 0-2,-5 0 4,8 0-3,-8 0 1,-2 0-1,-1 0 0,4 0 1,-2 0-1,4 0 3,-3 0-6,1 0 9,6 0-4,-4 0-2,0 0 0,-3 0 0,-5 0 0,1-4 0,-4-2 2,-1 1-2,6 5 4,-1-5 3,3 5-2,-3-7 2,6 3-4,-9 4 5,-5-2-1,-17-1-5,4 1 6,-12-2-5,-3 4 5,-5 0-3,-7 0-2,0-5 11,0 5-2,0 0 7,0 0-11,0 0-7,0 0 4,0 0-4,0 0-2,0 0-1,0 0 2,0 0-9,0 0-6,0 0-21,-7 0-24,-20-3-67,-20-5-182</inkml:trace>
  <inkml:trace contextRef="#ctx0" brushRef="#br0" timeOffset="107671.3996">3577 9442 356,'0'0'130,"0"0"-36,0 0-19,0 0 8,0 0-38,0 0 2,0 0-5,-30-44-9,22 39 3,-4 1-6,-1-1 0,-2-1-19,1 3 8,-1-2-5,0 4-11,2-2 11,-4 3-6,7 0-7,-5 0 9,3 0-9,-3 0 0,-6 0 0,1 3-2,-2 6 1,-5 6 0,-3 8 2,-4 3-1,-1 1 0,-1 10 5,-6-2-3,3 10 1,6-3-1,-1 12-3,4-2 11,12-2-9,9 2 1,4 2 3,5 4-2,0-3-1,21 7 5,14-6-2,13 2-1,9-10 6,7-6-3,-8-10 0,15-10-5,-9-12 3,1-10 3,12 0 5,4-6-2,0-21-6,4-10 4,-16-4-5,-13 2-3,-6-7 8,-18 1 0,-10-8 4,-9 6 5,-11-11 13,0-1-22,0 0-6,-4 0 1,-18 4 2,4 3-2,-5 6-3,1 2-2,-5 6 7,-3 0-7,-5 11-1,1 6-4,-7 1-5,-3 6 0,-4 1 4,-3 7-5,10-2 6,-1 2 0,5 3 4,10-1 1,4 2 0,-2 2-4,10 0-22,0 0-10,1 0-33,-1 18-33,-3 19-40,-4 5-24,7 7-80,10-12-161</inkml:trace>
  <inkml:trace contextRef="#ctx0" brushRef="#br0" timeOffset="110534.7727">1580 12031 191,'0'0'32,"0"0"9,0 0 40,0 0-12,0 0-15,0 0-26,0 0 0,-5-20-4,5 15-11,-3-2-9,-4 3 6,2-1-4,2-1 1,3 1 15,-7 2-4,2-5 12,2 3-23,-1-2 9,-4-1 4,1 1-19,1 2 5,-1-5-6,-1 5 3,2-4-3,3 1 0,-2 3 0,-2 5 3,7-2-2,-5 2 0,5 0 7,-3-3 12,3 3-11,0 0 1,0 0 2,-7 0-6,7 0 13,0 0-9,0 0-2,0 0-4,0 0-4,0 0-2,0 0 2,0 0 0,0 0 0,0 0 5,0 0-5,0 0-1,0 0-1,0 0-3,0 0 0,0 0 1,0 0 5,7 0-5,8 0 4,7 3 0,-5-1 3,1 3 1,2-5 4,2 5-6,-2 0 1,-3-5 0,3 7-3,0-7-2,3 0 2,-3 0 0,9 0 0,2 0 2,0 0-2,5 0 2,13 0 3,-2-7-4,3 2-1,-7-5 0,-6 4 3,-2 0-3,-5 1 0,-6 4 3,-2-3-3,-1 4 1,-1 0-1,2 0-4,7 0 4,-1 0 1,2 0 3,5 0-4,-5 0 0,1 0 0,-5 0-1,-1-1 2,5 1-1,-6-4 1,6 4 0,-3 0 3,-5-5-3,-2 5 0,1 0 0,-2 0-1,-1 0-2,-3 0 2,10 0 1,-1 0-1,1 5-1,3-5 1,2 4 0,4-3 0,-4 3 2,10-3-1,0-1 1,5 0 1,-3 0-3,13 5 2,-1-5-2,-6 0 0,13 0 0,-8 0 3,1 0 4,1 0-3,-7 0 1,-4 0 1,-1 0-2,6 0-4,-9 0 3,4 0-2,-3 0 2,-7 0 0,4 6-2,-4-5-1,8 2 1,-6-1 0,0-2 3,4 5 0,-2-5-4,1 4 2,1-3-2,-2 2 2,6-1-1,-9 5 0,10-7 2,-12 5-2,13 0 0,-11 0 2,2-5-3,-7 4 1,3-3-1,-6-1 2,-7 7-5,-2-7 4,2 4-1,-6 0 0,6-4 0,-5 5 0,7-3 0,-4-2 4,1 8-4,6-3-1,3 3 1,2-2 0,15-1-2,-6 3 2,16-5 1,-1 2-1,2 0 0,1-5 0,-8 0 0,-4 0 0,-12 0 1,-9 0-1,-6 0 1,-8 0-1,-5 0 0,-5 0 1,0 0 14,0 0 5,0 0 4,0 0-1,0 0 4,0 0-12,0 0-6,0 0-6,0 0-3,0 0-13,0 0-23,-6 0-24,-14 0-12,-2 0-37,2 6-36,1-6-99</inkml:trace>
  <inkml:trace contextRef="#ctx0" brushRef="#br0" timeOffset="113166.3322">27074 8534 134,'0'0'179,"0"0"-58,0 0-67,0 0 20,0 0-14,0 0-9,0 0-1,0-17-16,0 17-13,0 0-5,0 0-4,0 0-2,0 0-5,0 0-2,0 0 1,0 0-4,0 0 2,0 17-3,0 10 2,-4 3 6,-2 4 1,1 3 1,1-3-3,-1 2-6,-3 5 11,4-3-5,-4 2-6,0-4 4,4-4-2,-4-2-1,5-7-1,3 3 0,-5-10 0,5 1-2,-7-2-8,2 0-10,2-8-4,3 1-40,0-4-28,0-4-6,-7 0 12,7-17-77</inkml:trace>
  <inkml:trace contextRef="#ctx0" brushRef="#br0" timeOffset="113909.2554">26853 8417 313,'0'0'117,"0"0"-51,0 0 6,0 0-17,0 0-8,142-91-9,-99 79-1,-2 7-13,0 4 3,3 1-4,4 0-2,4 0-8,5 11 2,7 10 1,3 3 1,3 2-11,-13 6-2,1 4-2,-9 3-2,-2-2 0,-19 5 0,-4-2 5,-8-4-5,-7 1-5,-9-1 5,0 3 0,0 8 2,0 2-1,-9-1-1,-14-5 1,1 5 1,-1-6-1,-11 1 6,-8-7-1,-8 1-6,-10-8 9,-4 1-1,1-7-2,3-2-5,-4-10 6,1-1-1,-11 0 4,-3-8-9,-3-2 1,-6 0 7,3-5-6,11-17-1,17-5 8,9 0-9,18-10 20,13 1-8,5-13-1,10-5-1,0-1-11,0-2 0,15 1 5,7-1-5,3 10-9,12-3 7,-6 5-7,8 1-7,-4 0 10,-2 7-5,-6 4 0,-5 3-5,1 7 4,1 4-25,4 2-30,11 8-3,4 9-59,9 0-50,15 7-142</inkml:trace>
  <inkml:trace contextRef="#ctx0" brushRef="#br0" timeOffset="115198.3002">26970 13110 80,'0'0'369,"0"0"-269,0 0-18,0 0 5,0 0-27,-2-123-22,9 108 0,5 4-2,-9 1-15,14 4-12,-12-5 16,8 1-6,4 4-13,11-10 3,4 6-4,8-3-4,5 5 4,4 3-1,4-1-4,1 1 2,-6 5 3,-2 0-5,-8 0 5,-6 0-5,-14 0-2,-4 5 2,-11 4 0,0 1-9,-3 9 5,0 2-2,-3 11 6,-29 9 0,-16-1 4,-4-3 1,-5 0-4,3-6-1,4-5 0,7-8 0,3-3 0,8 0-3,3-4 2,13-5 1,9 1 3,4-7-1,3 0-2,0 0 0,0 0-1,0 0 1,11 0-5,19 0 5,19 0 20,16-7-5,5-8 1,6 3-11,-4 2-1,-2 0-4,-7 10 0,-12-1-2,-10 1-7,-10 0-9,-6 0-17,-10 0-12,-7 0-17,-6 6-14,-2 4-30,0 5-18,-32-4-23,-10 2-89</inkml:trace>
  <inkml:trace contextRef="#ctx0" brushRef="#br0" timeOffset="115865.8704">26686 12918 513,'0'0'34,"0"0"18,0 0-16,0 0-12,0 0 11,41-118-23,16 93-6,12 2 7,4-3 9,3 8 0,1-1 11,-4 2-14,8 6-3,-1-1 4,2-1 13,0 6-10,0 3-1,-5 4-8,-5 0-12,-2 0 9,0 9-6,-3 9-2,-3 2 0,-1 7-2,-6 0-1,-5 5 3,-5 7-2,-12 3 0,-7 3-1,-11 0-2,-7 4 0,-10 8 4,0-2-2,-15 9 4,-30 0 0,-9 3-3,-21 4 4,-10-11 6,-6-3-10,1-13 0,-2-9 0,8-7 8,2-11-6,0-13 8,7-4 7,5 0 0,3-26-6,-2-7 11,6-16-10,-4-8-9,12-8 7,18-8-6,2 2 10,13-2-5,20-2-3,2 6-6,0 5 4,12 10-4,20 1-1,-5 14-8,-4 8-6,7 10 11,-6-1-4,1 12-35,8-2-7,4 6-18,15 6-15,3 0-33,4 0-45,11 0-86</inkml:trace>
  <inkml:trace contextRef="#ctx0" brushRef="#br0" timeOffset="117208.5942">29248 13042 480,'0'0'97,"0"0"-28,0 0 26,0 0-42,0 0-2,0 0-24,0-76-5,0 76 4,0 0 1,-1 0-1,-1 0 2,-5 0-12,2 0-2,-10 0-5,-12 6-2,-3 20-3,-13 11 2,1 7 4,3 4 1,14-6-9,12 2-2,1 1 0,12-5 3,0-4-3,5-4 2,22-4-2,-2-6-3,17-7-20,-2-4 23,9-11 5,6 0-2,-2 0 4,8-27-1,-5-11-3,0-9 1,-6-6-2,-13-6-2,-17 9 0,-5 4-1,-15 3 1,0 11 3,-5-5 0,-24 10 1,-4-5 2,-4 10 7,12 4-7,-7 5-6,9 7 2,6 1-2,-11 5-6,4 0 0,1 0-4,-2 0-8,3 14-12,7 4-30,5 2-14,10 7-49,0-1-50,10-8 13,33-13-100</inkml:trace>
  <inkml:trace contextRef="#ctx0" brushRef="#br0" timeOffset="117628.6029">30016 12939 663,'0'0'123,"0"0"-78,0 0-11,0 0-10,0 0-2,0 0 8,0 0 0,-92 140-21,89-100-4,3 0-4,0-3 3,25-5-2,13 2-2,4-11-7,12-6-3,8-10 10,1-7 6,-3 0-2,-8 0-4,-3-24 7,-11 1-5,-4-11 5,-8-8-6,-12-8 6,-8-7-4,-6-7-3,-6 5 4,-31 1 4,-5 4-1,0 10 6,4 7 9,9 16-8,18 5-9,6 11-5,5 5-29,0 0-85,0 0-50,11 5-92,24 12 16</inkml:trace>
  <inkml:trace contextRef="#ctx0" brushRef="#br0" timeOffset="117868.1276">30904 12736 588,'0'0'161,"0"0"-86,0 0-39,0 0-2,0 0-12,0 0-1,12 135 17,-9-55 0,1 9-21,9 2-7,-1-4-7,5-7 0,1-6-2,0-10-1,1-3-3,-3-10-26,0 2-30,-1-9-64,1-16-68,-4-18-244</inkml:trace>
  <inkml:trace contextRef="#ctx0" brushRef="#br0" timeOffset="119968.6006">29800 14084 281,'0'0'85,"0"0"-14,0 0-10,0 0-8,0 0-11,0 0-14,0 0-5,0-17 11,0 17-1,0 0 3,0 0-2,0 0 9,-3-5-6,-4 5-1,2 0 3,2 0-12,1 0-8,-5 0 1,4 0-8,0 0-8,-11 0-1,-1 0-3,-18 22 1,-2 3-1,-7 19 3,5 1-3,-3 5 0,13 8 3,-3-3-4,15 4 2,8-2-2,6-4 1,1-2-3,0-9 3,0-1 0,16-10-2,3-8-1,3-6-7,-2-8-4,1-3-20,6-6 34,3 0 8,10-10-2,1-18 9,5-20-10,-4 1 1,-5-8-6,-15-2-6,-7 8 4,-15 6-4,0 12 5,-15-1-4,-22 4 1,-13 3-17,3 8 11,8 11 10,1 2 0,13 4-8,3 0-46,-1 0-38,9 21-73,14-6-68</inkml:trace>
  <inkml:trace contextRef="#ctx0" brushRef="#br0" timeOffset="120396.7703">30230 14190 424,'0'0'299,"0"0"-208,0 0-39,0 0-30,0 0-7,0 0 3,0-24 3,0 24-10,0 0-7,0 24-2,9 11 17,4 14-7,-8 11 14,8 7-10,-9-1-11,-4-3-1,5-4-4,-5-4 1,0-4-1,0-2 2,0-5-1,6-6-1,-6-6-16,0-7-26,0-2-40,2-14-58,5-9-101,8-21-213</inkml:trace>
  <inkml:trace contextRef="#ctx0" brushRef="#br0" timeOffset="120743.1952">31067 14136 924,'0'0'68,"0"0"-25,0 0-7,0 0-24,0 0 4,0 0-10,5-15-6,6 41-1,1 21 1,-2 12 11,3 12 10,2 2-5,-1 3-16,3-8 3,-9-1-2,4-11 0,-1-2-1,-4 0-15,0-6-24,-6-1-24,-1 1-31,2-11-75,5-21-142</inkml:trace>
  <inkml:trace contextRef="#ctx0" brushRef="#br0" timeOffset="121626.6084">28288 15472 406,'0'0'21,"0"0"-16,0 0 52,0 0 34,0 0 13,0 0-16,-15-15-24,15 11-20,0 4-6,0-4-3,0 4-25,0 0-10,0 0-1,0 0-4,8 0 1,36 0 4,24 0 26,43-4-12,46-3-14,27-8 17,22 5-9,18-1-4,7-6 6,13 1-4,12-4-3,12-7 9,8 1-11,11-1 3,9 0-2,1-1 16,-8-4-6,-3 6-1,-15-1-3,-18 7-1,-16-2 7,-29 1-7,-23 5 3,-34 5-4,-29-5 5,-28 4-3,-21-4 7,-28 6 4,-21 4 8,-13 2-4,-9-1-7,-2 5 3,0 0-14,0 0-3,0 0-2,0 0-3,0 0-5,0 0-25,0 0-23,0 0-5,-3 0-50,-26 0-44,-21 15-9,-13-5-69,1-10-186</inkml:trace>
  <inkml:trace contextRef="#ctx0" brushRef="#br0" timeOffset="123081.2133">29914 15802 581,'0'0'104,"0"0"-6,0 0-15,0 0-7,0 0-9,0 0-26,-65-87-7,65 87-11,-4 0-7,3 0-7,1 0-3,0 0-6,0 0-3,-5 0 2,3 13-2,-6 6 1,-7 21-1,-2 2 3,4 12 2,9-2-2,4 2 0,0-12-1,0 2-5,10-8-1,17-9-1,5-7-3,11-8-11,2-7 13,14-5 5,5-5 4,2-20 10,-2-17 3,-12-12-5,-9-5 0,-18-4-5,-9-3 1,-16 7 12,0 4 4,-16 8-6,-15-1 1,-8 7 0,1 9-11,-1 15-8,9 7-4,2 2-17,-2 8-25,-6 0-29,-4 18-25,0 14-24,5 0-46,12-15-72</inkml:trace>
  <inkml:trace contextRef="#ctx0" brushRef="#br0" timeOffset="126187.3307">30811 15775 332,'0'0'28,"0"0"4,0 0 26,0 0-19,0 0 18,0 0-14,0 0-23,-5-70 5,5 61 0,0 5 32,0-5-17,0 6 12,0-4-3,0-1 6,0-5-13,0 4 5,0-3-6,0 1-8,0 2-21,0 7 0,0-2-7,0-2 5,0 6 1,0-5-9,0 5 4,0 0-5,0 0 1,0 0-2,0 0 0,0 0 0,0 0 0,0 0-1,0 0-5,0 0-7,3 15 3,9 7 10,3 20 0,6 0 1,0 13 3,-5 4-1,6 3 0,-7-3-2,2 1 2,-7-1-4,2 2 2,-6-1 0,3-5 2,-6-1-3,0-12 2,-1-10-1,-2-9 0,0-14-1,0-2 3,0-7-2,0 4 6,0-4 0,0 0-4,0 0-2,0 0-1,0 0-15,0-28-39,0-7-62,0-12-78,23-8-247</inkml:trace>
  <inkml:trace contextRef="#ctx0" brushRef="#br0" timeOffset="133108.6707">31813 15673 256,'0'0'84,"0"0"-7,0 0-7,0 0 16,0 0-3,0 0 10,-34-121-26,26 100-21,-7 2-2,3 0-9,0 3-8,2 4-6,2 4-5,-4 4-2,2 0-2,2 0-3,-14 4-7,-1 0 3,-7 0-1,-7 0 0,5 16 1,-1 11-3,2 5-2,3 10 0,5 7-1,4-2 1,6 7 0,9-6 1,4-1-2,0-3 1,0-8-4,10-8 0,14-1-5,9-6 2,2-6 2,14-3 5,-2-7 1,5-5 6,1-5-1,1-22 0,-2-9 8,-4-13-7,-14 0 5,-4-1-6,-14 3 0,-9 3 3,-7 4-9,0 1 14,0 2 9,0 9-21,-8 4-1,-14 1-1,0 6 1,-5-2-1,2 3-10,-6 4 4,4 9-16,-5-4-17,0 7-16,0 0-22,1 10-37,6 18-37,5-1-34,11-11-122</inkml:trace>
  <inkml:trace contextRef="#ctx0" brushRef="#br0" timeOffset="137087.5453">3479 10958 68,'0'0'340,"0"0"-203,0 0-66,0 0 5,0 0-3,0 0-5,0 0-22,-34-66-7,31 62-9,-2 0-12,5-1 0,-7 0 5,2-1-5,2 2-3,-4 0-2,7-4 8,-5 3 5,2-1-10,-4 2-1,7 4-3,0-7 0,0 7-10,-3 0-1,3 0-1,-2 0-3,2 0-4,0 7-2,0 16 2,0 17 4,2 7 3,11 19 0,2-3-1,2 7 1,-2-7 0,0-9-1,3 0 1,-2-10 3,5-8-1,-4 1-4,-4-10 1,2-5 1,-10-7 3,2-3-3,-7-8 0,0-4 0,0 0 0,0 0 7,0 0-1,0 0 6,0 0-1,0-8 5,0-15-2,-7-16-12,-1-3 4,-4-2-6,-1-8 0,3 4-1,-3 4 1,1 1 0,2 2 0,-4 10-1,3-3 1,2 9 0,3 3-1,2 0 0,-6 5-9,10-3-13,0 3-16,0 2-36,0-3-22,0 1-19,12 2-66,3-5-160</inkml:trace>
  <inkml:trace contextRef="#ctx0" brushRef="#br0" timeOffset="140221.8708">1883 13512 182,'0'0'16,"0"0"14,0 0-7,0 0 12,0 0 5,0 0-2,0 0-11,-17-34 5,12 29-2,5 2-2,-7 3 12,-1-7-13,1 1 0,2 2-9,-5-1-4,-1 3 8,-4-2-12,0-2 0,3 6-3,2-5-1,-2 5 4,0-1-1,-3-3 5,0 4-3,-5 0-5,-5 0-2,-8 0-3,3 0-1,-4 5 0,7 6 0,1-5 4,7-1-2,2-5 9,7 0-4,4 0 16,-3 0-3,6 0 0,0 0 13,3 0-14,0 0-3,-2 0-5,2 0 0,0 0 1,0 0-10,0 0 5,0 0-3,0 0 1,0 0-5,0 0 2,0 0-4,0 0-7,0 0-1,0 0 5,8 0-2,17 4-4,9-4 11,13 6 2,5 4 8,8-3-10,-7 2 2,1-1-2,4-4 1,3-4 1,-8 0 0,1 0-1,3 0 3,-6 0-3,3-12 3,9 8-5,6-8 1,10 2 0,4 0 3,3 3-1,-3-8-1,-11 0 0,4 3 1,-20 2 0,0 3-2,-15 3-1,-4-7 1,-8 11 2,4-1 0,-3-2-4,5 3 2,0-2 0,9 2-1,4 0 1,8 0-1,1 0 1,3 0 0,3-4-1,-4-1 1,-1 5-1,6-8 0,-14 4 1,-5 4 0,-6-5 2,-6 5-2,7-1 0,-1-2 0,-1 3 1,8 0-1,-3 0-2,4 0 2,1 0 2,1 0-1,-1 9 2,3-2-6,0-2 4,13 4-2,1-4 2,2-4-1,-2 4 0,-1-5 0,0 6 0,-11-5 0,4 2 0,-9 4 2,1-3-2,4 2 0,-4 5-2,5-5 2,6-1 0,3-1-2,-2-3 2,-8-1 1,-1 0-1,-5 0-3,-10 0 3,-2 0-2,-7 0 2,2 0 1,-3 0-1,0 0 0,0 0 2,1 0 0,-5 0 1,8 0-3,2 0-7,2 0 7,-5 0 0,0 0 0,-11 0 0,1 0 2,-7 0-1,-8 0 4,-5-1 5,0 1 5,0 0 13,0-4-4,0 4-9,0 0-13,0 0-4,0 0-7,0 0-18,0 0-32,0 0-37,-8 10-98,-11 16 64,-2-8-87</inkml:trace>
  <inkml:trace contextRef="#ctx0" brushRef="#br0" timeOffset="143598.0803">25046 16452 342,'0'0'138,"0"0"-71,0 0-10,0 0 12,0 0 13,0 0-25,0 0 10,-22-104-16,22 87-15,0 0 0,17-4-7,0 6-15,3-1-14,12-1-1,3 6 1,8 2 7,16-3-7,11 12 0,4 0-1,-4 0 1,-13 0 0,-17 17-2,-17 4-3,-11 0-11,-12 6-2,-5 12-10,-38 3 13,-19 6 8,-7-7 7,-9-8 0,11-2 1,6-15 0,15-9 1,20-3 2,11 0 0,15-4 2,0 0-6,0 0-14,0 0 14,24 0-5,16 0 5,7 0 4,8-4 0,-6 4 1,-6 0 5,-3 0-1,-16 0-7,-6 8 1,-15 0-3,-3 7-4,0 7 0,-10 1-13,-33 4 13,-21 3 2,-6-7-6,-7-12-18,7-6 8,1-5 14,7-5-12,7-33 8,17-11 6,6-15-2,20-15-3,12-8 7,0-2-2,9 2 2,19 14 8,4 8 17,11 17-1,7-1-11,11 0-2,9 9-8,14-2 14,13 14-12,1 2 10,8 19-7,-1 7-1,-5 0-3,-3 21-1,-5 19 2,-18 7-5,-12 11 3,-19 11-10,-19 2 7,-16 9-1,-8 9 1,-32 7 0,-28-4 2,-22 6 6,-18-11-4,-19-6-4,-8-18 0,-10-14 4,0-16 1,-6-11 3,1-18-5,5-4 7,7-21-4,19-26 16,18-23 3,31-10 4,23-13-6,31-11-19,8 0-4,32 5 0,23 8 3,20 15-6,14 12 3,1 7-16,2 19-17,3 6-40,12 16-44,0 4-56,12 4-177</inkml:trace>
  <inkml:trace contextRef="#ctx0" brushRef="#br0" timeOffset="144768.0838">26520 16063 481,'0'0'86,"0"0"-10,0 0 17,0 0-34,0 0-3,0 0-18,-8-32-5,8 32-8,0 0-9,-2 0-8,-3 0-8,-5 18 2,-4 23-2,-7 3 14,-1 7 8,2-1-5,8 4-16,9-5-1,3-7 0,0-6 0,8-9-1,9-5-7,10-12-2,-7-10-5,10 0 9,3 0 6,4-15 4,5-18-1,-7-16-1,-1-8-2,-11-2 0,-10-1 1,-4 3 3,-9 2-2,0 13 2,-2-1-3,-21 11 5,3 5-6,-9 12 0,6-1-5,6 11-19,-3 5-12,5 0-57,3 0-41,9 8-74,3 1-57</inkml:trace>
  <inkml:trace contextRef="#ctx0" brushRef="#br0" timeOffset="145091.4602">27095 15829 421,'0'0'265,"0"0"-211,0 0-54,0 0 0,0 0 5,0 0 34,0 172 3,0-104-16,0-3-5,0-1-4,0-5 0,0-7-7,0 4-7,0-9-3,0-7 1,0-6-2,0-7 0,0-7-16,0-4-22,0-9-52,0-7-82,0-12-149</inkml:trace>
  <inkml:trace contextRef="#ctx0" brushRef="#br0" timeOffset="145465.6145">27599 15927 769,'0'0'76,"0"0"-68,0 0 13,-109 137 18,82-71 4,16 2-36,11 0 12,0-9-16,25-4-3,20-7 1,8-16 3,-6-6-4,8-20-6,-6-6 5,1 0-2,0-40 6,4-7 4,-16-12 5,1-15 4,-17-5 5,-14-1-17,-8-2 6,0 1 6,-20 14 8,-15 3 0,3 11-3,-7 15-21,4 17-9,10 14-41,-3 7-37,3 7-37,-2 25-138,5-1-215</inkml:trace>
  <inkml:trace contextRef="#ctx0" brushRef="#br0" timeOffset="146401.7885">26660 16843 682,'0'0'62,"0"0"10,0 0 12,0 0-26,0 0-6,0 0-23,-6-91-14,6 91-9,0 0-4,0 15 8,6 21 9,11 9 12,-8 5-11,2 7-8,-2-2-6,-3-8-1,-2 2 6,-3-7-3,3-4-8,-4-2 0,0-9-2,0-7-12,0-1-14,0 2-21,0-11-25,0-5-10,0-5-68,25 0-28,15-36-77</inkml:trace>
  <inkml:trace contextRef="#ctx0" brushRef="#br0" timeOffset="146786.974">27413 16834 34,'0'0'682,"0"0"-581,0 0-71,0 0 14,0 0 33,0 0 14,-117 123-31,85-66-39,17 3-14,9-7-2,6 0-5,5-11-3,28-8-13,0-4-4,16-20-9,6-2-7,5-8 9,-1 0 10,-11-23 14,-11-13 3,-18-12 0,-6-11 2,-13-1 2,0 1-2,-30 2 7,-9 7 10,-9 4 0,1 6 13,9 8-7,14 14-25,9 5-2,13 9-26,2 4-35,17 0-77,30 0-71,17-5-57,4 3-114</inkml:trace>
  <inkml:trace contextRef="#ctx0" brushRef="#br0" timeOffset="146991.1332">27997 16672 544,'0'0'143,"0"0"-27,0 0-44,0 0-23,0 0-22,0 0 8,17 112 23,-11-46-23,1 2-2,-4-4-24,2-4-3,2-1 3,-7-1-9,3-3-8,3-8-24,-5-4-35,4-6-68,-3-16-132</inkml:trace>
  <inkml:trace contextRef="#ctx0" brushRef="#br0" timeOffset="147686.2303">25448 17891 639,'0'0'100,"0"0"-89,0 0-11,0 0 0,0 0 30,0 0 11,-14 0-2,14 0-29,14 0 0,36-11 3,40 1 18,42-1-8,47-10 1,47 3-15,45-8-5,19 5 1,26-10 1,3 4-6,14-9 6,-8 2-6,-11 1 8,-9-3 10,-21 8 0,-20-4 9,-25 7-8,-28 2 5,-23 4-2,-26-3-13,-30 4-4,-23 2 1,-31 0-3,-33 7 4,-18 3 0,-22 0 3,-5 6 0,0 0-5,0-5-4,0 5-1,0 0-19,0 0-14,0 0-32,-18 0-46,-12 11-42,-12 4-107,-8-9-243</inkml:trace>
  <inkml:trace contextRef="#ctx0" brushRef="#br0" timeOffset="149371.8556">26839 18082 767,'0'0'99,"0"0"-22,0 0-13,0 0 9,0 0-30,0 0-8,-6-96-26,6 96-9,0 0-3,0 32 3,0 23 10,6 25 2,-1 9-1,-1 14-1,-4-9-5,0-9-4,0-9 6,0-12-7,0-9-3,0-11 3,0-4-15,-4-8-19,-1-9-19,-1-8-47,6-15-43,0 0-125,0-55-199</inkml:trace>
  <inkml:trace contextRef="#ctx0" brushRef="#br0" timeOffset="150939.8383">27614 18164 409,'0'0'460,"0"0"-349,0 0-60,0 0 2,0 0-11,0 0-8,-12-74-1,12 74-5,0 0-14,0 0-7,0 0-3,0 0-4,0 4-11,0 28 4,0 15 3,9 18 4,1 10 0,-9 0 3,-1-2-3,0-2 2,0-7 0,0-11-2,0-5-4,0-1-12,0-15-5,0-5 4,0-4-34,0-8-15,0-6-11,0-6-43,0-3-88,0-39-79</inkml:trace>
  <inkml:trace contextRef="#ctx0" brushRef="#br0" timeOffset="152515.6166">28408 18221 796,'0'0'106,"0"0"-40,0 0 5,0 0-37,0 0 9,0-118-5,0 113 0,0 5-9,0 0-21,0 0-8,0 0-9,0 19-3,0 26 12,0 19 3,0 11-2,7 12 2,-3-8-1,-4-3-3,0-8 1,1-9-5,3-6-3,-3-13-7,6-12-8,-4-9-16,-3-8-16,4-1-23,-3-10-46,9-5-107,-5-38-151</inkml:trace>
  <inkml:trace contextRef="#ctx0" brushRef="#br0" timeOffset="155118.3367">2959 12528 279,'0'0'161,"0"0"-95,0 0-34,0 0 32,0 0-16,0 0 1,0 0-9,-42-65 0,42 51-16,-7 2 0,7 6 4,0-3 1,0-4-19,0 5 8,0-3 0,0 3 6,0 0-6,0 1-6,0-1-1,0-5-4,35-8-3,9 1-4,9-3 7,11 2-2,-7 6-4,-6-1 4,-5 5-1,-11 6-2,-2 5-2,-3 0 2,-8 0-2,-2 0 3,2 5-3,-14 10 0,4 6-1,-9 2-6,2 4 4,-5 3 0,0 2 3,-5-3 3,-10-3-3,0-4-4,0-3 4,8-6-4,6-3 3,-3 0 1,4-5-7,0 7-7,5-2-10,17 7 21,8-2 3,4 7 2,1 3 3,-2-2-1,4 1-2,-8-1 3,-6 4 0,-6-1-2,-9-3-3,-8 4-2,0-2 2,0 7 3,-20 0 0,-10-4-2,-9-6 3,6-2-4,-7-8-1,0-2-5,-9-6 3,6-4-4,-1 0-4,1 0 0,8-9-2,1-3-37,7 6-25,6-3-91,-1 4-102</inkml:trace>
  <inkml:trace contextRef="#ctx0" brushRef="#br0" timeOffset="158725.6641">15946 17142 611,'0'0'141,"0"0"-80,0 0-1,0 0-16,0 0 0,0 0-11,-18-89-1,9 89-2,9 0 3,0 0-7,0 0-15,0 0-11,0 8-14,0 20 5,32 4 9,-2 6-1,19 0-2,-1-6 3,2-12-12,4-5-6,-11-7 0,-1-8-1,-5 0-3,-10 0 6,-4-18 16,-4-19 0,-4 0 0,-10-10 0,1 3 2,-6 6 3,0 6 2,0 7 16,-11 13 10,1 2 9,5 9-4,5 1-15,0 0-23,-5 16-2,-2 23-2,0 19 4,4 11 6,3 0 3,0-5-4,0 1-5,0-7-1,0 1-8,0 0-6,0-6-44,0-5-32,0-9-9,0-14-77,-12-18-102,-6-7-115</inkml:trace>
  <inkml:trace contextRef="#ctx0" brushRef="#br0" timeOffset="159222.5063">15545 17093 13,'0'0'546,"0"0"-481,-46-122-31,46 86-12,11-9 2,24 5-11,18-3 2,11-1 14,21 3-11,17 2 16,7 2-10,0 10 7,6 16-9,-10 11-10,1 0 2,-13 37-3,-14 18 9,-4 12 5,-18 16-17,-20 6 20,-10 14-16,-22 3 2,-5 7 0,-20-1 3,-29-1-1,-14-9-9,-9-5 1,-7-18-2,-1-20 9,-2-17 4,-2-14 3,-6-17 3,-12-11-16,0-5 4,-10-41-7,6-31-6,19-26 0,7-15-8,28-14 1,7-12 0,27 9 2,13 7-5,5 17 0,5 15-12,36 9-5,13 12-42,21 6-10,22 17-63,9-2-69,6 11-195</inkml:trace>
  <inkml:trace contextRef="#ctx0" brushRef="#br0" timeOffset="160008.5557">17522 16668 609,'0'0'113,"0"0"-22,-151-64-29,108 59 15,16 5-12,4 0-27,-6 16-18,9 32-20,0 11 9,13 10-5,7 3-3,15-5-1,29-10 1,11-2-1,0-19 0,-1-8-8,-4-13-7,2-9 8,3-6-11,-11-6 14,-1-26 4,-3-15 6,-5-16 0,-11-13-1,-11-4-2,-13-1 0,0 7 1,-13 10 0,-17 11 1,-12 9 6,-3 12-5,5 5-6,11 12-4,14 10-16,15 5-38,0 0-70,23 0-254,21 0 47</inkml:trace>
  <inkml:trace contextRef="#ctx0" brushRef="#br0" timeOffset="160277.9607">18194 16166 777,'0'0'132,"0"0"-33,0 0-5,0 0-43,0 0-29,0 0-21,-15 32 5,37 21 5,1 12-1,11 3-3,-4 7 0,4-10-5,-8-6-2,-7-6-7,-4-11-11,0-4-4,-7-2-23,-1-4-22,-4-5-41,-3-7-88,0-20-145</inkml:trace>
  <inkml:trace contextRef="#ctx0" brushRef="#br0" timeOffset="160533.1563">18785 15918 873,'0'0'149,"0"0"-66,0 0-50,0 0-20,0 0-3,0 0 13,57 151 14,-30-75-13,4-4-16,4 9-6,1-6-4,-3 4-1,-3-7-26,-8-8-7,-5-6-52,-7-9-15,-10-12-57,0-27-136</inkml:trace>
  <inkml:trace contextRef="#ctx0" brushRef="#br0" timeOffset="161514.7985">17870 17345 641,'0'0'139,"0"0"-19,0 0-29,0 0-37,0 0-12,0 0-15,0-21-15,0 32-12,10 22 0,10 16 8,8 18 18,4 12-11,-2 2-13,-10 1 5,9-2-6,-14-11 0,0-2-1,-10-8-1,-2 3-3,-3-12-38,0 1-19,0-4-16,0-16-52,2-20-99,10-11-110</inkml:trace>
  <inkml:trace contextRef="#ctx0" brushRef="#br0" timeOffset="161813.7116">18516 17398 198,'0'0'610,"0"0"-469,0 0-63,0 0-20,0 0-36,0 0-22,-2-16 2,2 51 3,17 16 6,11 8 16,-5 11-7,6 0-10,-9 2-6,0-7-3,-5-10-1,-3-8-2,1-3-7,-4-3-9,-3-8-29,-6 6-35,4-12-41,-4-12-148,0-15-201</inkml:trace>
  <inkml:trace contextRef="#ctx0" brushRef="#br0" timeOffset="162288.0141">19496 17222 922,'0'0'72,"0"0"-52,0 0 31,0 0-4,-127-32-26,95 75-20,-7 28 1,-2 14 11,14 6 1,23 9-14,4-5 5,16-8-5,25-6 0,11-22-10,5-11 3,7-21-4,-4-13 1,-7-14-9,1 0-18,1-32 22,-8-32 15,-2-25 1,-5-25 10,-21-15-7,-19 2 2,0 10 6,-29 22 2,-21 19 10,-7 17 6,-6 12-17,-4 19-13,6 8-7,20 13-39,7 7-48,14 19-49,10 21-127,2-2-289</inkml:trace>
  <inkml:trace contextRef="#ctx0" brushRef="#br0" timeOffset="162925.113">21306 17281 480,'0'0'75,"0"0"-45,0 0 12,0 0-3,0 0-2,0 0 28,-179 144 1,80-57-12,-30 17 0,-16 10-1,-23 3 6,-22-5-22,-19-5 2,-5-11-14,-12 1 7,-5 0-4,5-1-5,-13 3-5,8 5-11,0 0-6,-1-1 0,1-7-1,17-5 1,20-11-1,15-16 6,26-11-1,20-15-5,41-11 8,28-10-5,34-8-2,18-8-1,7-1-7,5 0-17,0 0-18,0 0 2,5 0-25,25-1-51,15-20-9,11-7-76,24-4-64</inkml:trace>
  <inkml:trace contextRef="#ctx0" brushRef="#br0" timeOffset="166090.946">19103 18682 117,'0'0'44,"0"0"-25,0 0 15,0 0 1,0 0 4,0 0 17,0-23 3,0 23 3,0-4-20,0-1-7,0 4-9,0-5-4,0 1-2,0 1-3,0 2 5,0-3-11,0 1 6,0-1 0,0 2 7,0 3-3,0-4-2,0 4-8,-5-5 4,5 5-4,0-6 6,0 6 0,-4-4-3,4 4-2,0 0 2,-6-5-3,6 5 1,0 0-2,-5-4 1,5 0 3,-4 4 0,4 0 1,-6-4-1,6 4 0,-5-4 4,1 2-6,-6-3 0,2 1 4,-2 4 3,5-4 7,-2 4-2,2 0 1,2 0-3,-2 0-8,5 0-8,0 0-2,0 0-4,0 0 0,-7 0-5,2 19 1,2 17 4,-9 8 0,7-1 0,5-1 0,0-3 0,0-4 0,0-7 0,5-7 1,0-4-1,2-11 0,-7-6 2,0 0-1,0 0 5,0 0-4,0 0 4,0 0-1,0 0 2,0-12-4,0-4-3,-7-5-3,-3 6 3,-2-1 0,7 0 0,-7 5-1,9-5 2,-9 4-2,9-4-1,-9 4 0,9-3 2,-4-1 0,1 2 2,2 2-2,-2 6 3,4-3-3,-3 4-1,5 4 1,0-5 1,-3 6 0,3-5-1,0 5 0,0 0 1,0 0 2,0 0-2,0 0-1,0 0-1,0 0-2,0 5-6,0 22 4,16 15 5,4 5 3,7 8 2,-7-2-2,2-3-1,0-3-2,-2 0 3,-4-5-3,5-14 0,-10-6-1,-7-6-3,-4-10-2,0-2 5,0-4 1,0 0 0,0 0 8,0 0-4,0-27 3,0-14-7,-19-18-2,-4-12-6,6-2 3,-3 6 2,0 12 3,3 15 6,5 14 5,7 15 3,5 7-4,0 4-5,0 0-5,0 0-9,0 0-8,0 9 3,0 14 0,12 9 14,-3 8 0,4 0-5,-1-2-17,-4-2-14,-1-9-27,-2 4-10,-5-4-20,0-6-110,0-19-134</inkml:trace>
  <inkml:trace contextRef="#ctx0" brushRef="#br0" timeOffset="167748.3379">19755 18493 312,'0'0'78,"0"0"-19,0 0 11,0 0-10,0 0-23,0 0 2,0 0-10,-5-16 10,5 12 1,-3-2 1,3 0 7,-5 6-20,5 0-1,0 0-5,0 0 2,0 0-4,0 0-6,-7 0 5,2 0-5,3 0 0,-1 0-2,0 0 0,-1 0-4,3 0 0,-3 0-3,-7 6-4,-4 15 3,-1 11-3,1 8-1,4 0 3,1-2-3,8 5 3,2-5-3,0-2 0,0-5-1,13 1 1,7-9-1,-5-2 1,6-5 0,-1-4-1,0-8-2,0-4-2,-2 0 5,4-4 1,10-19 9,-1-13-2,8-12-2,-11-8 1,1-6-6,-9-1 2,-10 4-1,-10 4 1,0 6-1,0 9 4,-25 6 0,-7-2 8,-5 8 8,-11 3-15,1 7 11,10 9-6,7-2-12,5 5 4,8 1-4,2 5-6,3 0-3,2 0-12,-1 5-29,-1 16-17,2 7 9,-5 4-18,10 0-55,5-5-20,0-2-11,0-14-96</inkml:trace>
  <inkml:trace contextRef="#ctx0" brushRef="#br0" timeOffset="173616.2823">3174 13804 347,'0'0'86,"0"0"-33,0 0-10,0 0 20,0 0-19,0 0-10,0 0-4,-53-10-6,53 10 2,0 0 8,-5 0-1,5 0 6,-4 0-17,4 0 0,0 0 2,0 0 5,0 0-3,-6 0-9,6 0-9,-5 0 3,5 0 1,-2 0-6,2 0-6,0 0-2,0 0-5,0 0 4,0 0 4,2 0-1,18-7 8,10-1-8,0 1 2,3-2-2,6 1 5,-2 4-5,-4 4 1,-4 0-1,-8 0-1,3 0-2,-6 0 2,-3 0-1,-3 0 2,-4 4 0,-1 4 0,-4 1-5,1-2 3,-3 1 0,6 5 1,-7-3 1,2 7-2,-2 3-1,0 2 2,0 0 1,0 5 0,-4 3 2,-9 2 0,-2-5-1,-5 5 0,-2-4 0,4-3 2,-6 2 0,-2-3-3,4-1 3,-5 1-3,7-8 0,7-1 0,4 2 0,1-8-2,5-3 2,-1-2 0,4 4-1,0-8-2,0 0 3,0 0-1,0 0-3,0 0 3,0 0 0,0 0-4,12 0 1,18 0 4,25-12 1,7-8 2,12-3 1,6 3 1,2 0-2,-5 3-3,-7 7 0,-6-2 0,-14 7 0,-5 0-1,-11 3 1,-9 2 0,-5-4-5,-12 4 3,4 0 1,-9 0-5,-3 0 2,0 0-11,0 0-4,0 0 1,0 0 4,0 0-4,0 0 3,0 0-10,0 0-23,0 0 1,5 0-40,2 0 0,-4 0 5,9 0-39,-9 0-59</inkml:trace>
  <inkml:trace contextRef="#ctx0" brushRef="#br0" timeOffset="176360.4037">2711 9031 70,'0'0'29,"0"0"-5,0 0-22,0 0 3,0 0 12,0 0 11,57-59-4,-50 49-16,-7-1 17,6 5-10,-4 0-11,3-2 6,-3 1-5,-1 7-2,-1 0-1,0 0-4,2 0 1,3 0-13,8 0 11,7-2 2,14-1 1,6-2 0,7-1 0,1-4 0,1 2 0,1-1 0,-8 5 2,13-5-2,-3 6 0,8-2 0,-1 0 2,11 3-4,2 0 4,3 2-4,-6 0 2,-2 0 0,1 0 3,-4 0-3,1 2 0,4 5-1,4-1 2,-4-2-1,4-1 3,-7 1-1,2-4 8,-4 0 2,-1 0-6,-6 0 2,-7 0 3,-6 6-5,3 1-5,-10 1 2,3 2-3,-12 6 0,7-1 0,-11 1 0,-4 7 0,7-2-2,-6 6 2,1 0 0,1 0 8,4 1 9,7-1-1,4 4 10,7-2-19,4 4-2,-4 0-1,-3 4 7,-2 8-1,-5 4-10,-5 1 10,-3 4 3,-5 0 7,1 4-16,-4-6 6,-4 2 0,-4 0-5,-7-6-1,-4-1 6,0 7-4,0-5 1,-4 9 4,-22 1-5,-8 0 22,-1 3-11,-14-3-9,-14 1-1,-21-1 6,-14 5 0,-15-1 1,-4-4 2,-11 2-11,-3-10 6,-1-2-1,-9-7 12,6-3-4,3-4 5,-2-6-6,2-3-10,-2 1 9,3 0-1,-7-2-1,5 1-10,-4-8 4,0-1 10,15-4-2,8-6-11,6-7 5,7 0 11,2 0-6,9-5 4,3-17-1,4-5-2,1-10-7,3-5-2,2-12 8,7-9-11,4-3 6,3-4 2,3-2-10,6 0-1,6-4 2,8 4-1,14-4-2,5 1 0,9 8-3,-3-4 0,15 11 2,0-2 1,0-2 0,8-3-7,22 0 6,21-4-2,12-3 3,21 0-2,19-6 0,20 4 3,15-3-2,5 8-4,4-2-11,-7 6 14,-6 4-7,-8 5 3,2 10-7,11 1-5,3 10-3,6 8-9,-1 4-34,0 8 2,0 8-16,0 7-27,-4 2 1,-18 0-59,-16-9-119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35:28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9826 7800 17,'0'-3'11,"0"1"14,0 0-15,0-1-6,0 3 4,0 0 11,0-2-4,0 0-6,-3 1-5,3 1-4,-7 0-23</inkml:trace>
  <inkml:trace contextRef="#ctx0" brushRef="#br0" timeOffset="5243.3184">12311 7408 17,'0'0'28,"0"0"16,0 0-2,0 0-7,0-1-6,0-3-19,-4 1-10,4 1 0,0 1 0,-3-2 1,3 3-2,0-1 3,0-1 1,0 1-1,0 0 8,0-2 7,0 0-2,0 0 7,0 0 4,0 0-8,0 3-4,0 0-10,0 0 0,0 0-4,0 0-5,0 0 1,0 0 3,0 0-4,0 0 2,0 0-1,0 0 1,0 0 3,7 0 0,2 0-3,2 3 3,-1 0 7,2 0-5,1-3-2,4 3 0,-2 1 2,1-3 0,5 1-2,-3-2 0,3 1 5,1-1-5,-2 0 0,2 0 2,-1 0-2,-3 0 2,1 0-1,-1 0 9,-3 0-8,2 0 4,-1 0-3,0 0-3,1 0 4,-4 0-4,2 0 0,1 0 0,1 0 1,-1 0 1,4 0-2,-1 0-1,-3-1 1,4-1 0,-4 0 0,1-4 4,2 6-2,-3-3 0,7-3-2,-3 6 0,3-4 3,1 3-3,3-1 0,-4-1-1,6 3-1,-2 0 4,-2 0 0,2 0 7,-3-1 3,3 1 4,-2 0 0,2 0-11,3 0-2,-2 0 2,2 0-2,-1 0-2,3 0 0,-2 0 0,1 0 3,2 0-1,0 0-3,3 0 0,-4 0 1,4 0 1,-3 0-1,0 0-1,-2-2 2,2 2 3,-3-1-3,1 1 0,-1-2 10,-4 2-1,3-1-10,1-2 1,-5 3 0,8-1-1,0 0 0,1 1 4,0 0-3,1-2 4,1 2-6,-5 0 0,3 0 8,2 0-8,0 0 3,3 0-1,-4 0-1,4 0 0,0 0 7,0 0-5,-6 0 0,1 0 0,2 0 0,1 0-3,-1 0 0,2 0 1,3 0-1,2 0 3,-3 0-2,1 0-1,-4 0 0,-8-1 5,1-3 4,-1-1 10,-8 0 10,3 1-2,-2 1-26,5-1 9,-2 2-10,4-1 0,1 3 2,-4 0-2,6 0-2,-2 0 2,-4-1 0,3 1 2,-4 0-6,2 0 6,-1 0-4,6 0 2,-2 1-1,1 2 1,0 0 1,1 0 3,-4-3-4,2 3 0,3-2 0,-2-1 0,-1 0 0,0 0 1,-10 0-1,-1 0 4,-6 0-4,-7 0 11,0 0 4,0 0 1,0 0 8,-1-4-18,2 1-6,-4 2 6,0-4-6,0 1 1,0 2-1,3-3 1,-5 2 0,3 0 4,-4-4-4,2 4-1,-1-4 1,2 4-1,-3-4 1,2-1-1,-2 3 0,0-3-1,0 3-2,0 2 2,0 0 1,0-2 0,0 3 1,0-5 0,0 5 2,0-4 0,0 1-3,0 1 6,0-1-6,0 2 0,0 2 6,0 0-6,0-2 0,0 0 0,0 2 5,0-2-3,0-1 2,0-1-1,0-1-1,0-5 3,0 2-5,0-2 1,0-3 0,0 2 4,0-5-4,0 0-1,0 1 1,0-3 0,0-1-1,0 0 0,0-4-1,0 2 1,0 1 0,0-1 1,1 2-1,1 0 0,1-3 0,2 2 1,-2-2-1,0 1 1,0 3-1,1-1 0,-4 4 3,3 1-3,0-1 2,0 0-2,-3 1-1,3-4 1,-2 2 0,1-5-1,-1 2 1,1 0 0,-2 1 0,0 2 0,0 0-5,0 0-3,0 1 1,0 3 2,0 4 2,0 0 0,0 1-5,0 2 8,0 1 0,0 2 0,0 0-1,0 0-2,0 3-8,0-1 1,-2-1 0,2 2 5,0 0-1,0 0 0,0-2 0,-1 2-3,1 0 2,-2-3-7,2 1-1,-1 2 3,-5-1 12,0-2 0,-7 0-2,-4 0-4,-5 1 2,-4 0-5,0 1-1,-4 1 9,-3 0 0,-2 0 1,0 0-2,-8 0-1,-5 0 3,-4 0 0,-7 0-1,-3 0 1,-6 0-1,-4 0-1,-2 0 1,3 0-5,-5 0-8,6 0 4,4 0 2,5 0 6,6 0 2,3 0-1,7-5 1,-1 4-1,1-2 2,-4 0 2,-4-1-3,-2 1 0,-3-2 0,-3-2-2,-1 0-3,3-2 0,-2 1 1,-1-1 4,0 1 0,-6 2-3,-4 0-8,-7-2-8,0-1-14,0 4 13,5-2 12,15 0 7,7 2 1,10 0 13,2 2-8,5 0 2,6-1-5,-1-1-1,3 3-1,-1-1 0,-1 0 0,7 0 3,1 2 4,6-1-3,-1-1 0,2 3-4,1 0-2,-2 0 0,-5 0 2,-3 0 0,-7-2 0,-5 2-10,-10-2 2,-5 1-2,-5 0-13,3-2-20,7 1 31,9-1 5,14 3 7,2 0 2,4-3 3,0 3-4,-4-2 0,1 0-1,-4 1 0,-3-1 2,-7 2-2,-6 0-3,0 0-4,5 0-5,10 0 9,8 0 0,3 0 2,6 0 1,-6 0-2,1 0 1,-3 0 2,3 2 2,0-2-3,2 0 0,-3 0 4,6 0-3,3 0 2,1 0 0,3 0-1,0 0 0,0 0-2,0 0-3,0 0 3,-3 1 4,-3 1-4,-3 0 0,-6 1-3,3-1-2,-1 1-4,4 0 3,1-2-7,5 0-8,1 1 1,1 0 11,1-2 2,0 0 4,0 3 0,0-3 0,0 3 3,0-1 1,0 1 0,0-2 5,0 2-6,0 2 11,0 4-5,0-1 4,0 5-7,0 2 3,0 4 9,3 1-9,1 4 12,3 1-12,-1 4-4,1-1 10,-1 2 1,3-1-5,-3 2-4,6 1 4,-6-3 5,3 4-8,4-2-2,-6 1-3,3-2 2,-1 6 0,1 0 3,-1 1-4,1-4 1,1-1 1,-2-3-2,-3-7 1,0 4-1,1-6 2,-4 0-1,-2 1-1,2 1-2,-1-3 2,3 1-1,-2 0 1,0 0 1,-3 2-2,3-2 0,1-1 1,-1 1-1,-3-6 2,3 2-2,0-1 0,-3 1 0,3 1 1,0-1-1,-3-2 0,3 1 1,-2-4 1,1-2-2,-2-2 0,1-3 2,-1-2-2,0-2-2,0 0 2,0 0 4,0 0-1,0 0 0,0 0 7,0 0-9,0 0 0,0 0 7,0 0 3,0 0 3,2 0-2,-2 0-11,0 0-1,0 0-8,0 0-38,0 0-91,0-13-183</inkml:trace>
  <inkml:trace contextRef="#ctx0" brushRef="#br0" timeOffset="23654.7232">12799 12204 56,'0'0'55,"0"0"-6,0 0-9,0 0 4,0 0-8,0 0-10,0 0 0,0 0-3,-10-47 18,10 44-7,0 0 4,0-1-5,0 4 15,0 0-23,0 0 3,0 0-15,0 0-6,0 0-7,0 0 9,0 0-9,0 0 1,0 0-1,0 0-1,0 0-5,0 0 1,0 3-1,0 7 6,0 6-1,0 4 1,0 5-3,-4 1 6,0 3 2,-2 5-1,0-3 2,-1 0-5,1-1-1,0-1 1,-4-2 3,2-4-2,2 0 6,0-6-4,0-8 3,3-2-7,3-4 1,-3-3 1,3 0 0,0 0 1,0 0 12,0 0 25,0 0 6,0-17 0,0-6-46,0-7-4,0-6-2,12-1 2,-3 6 0,6-6-3,-3 4 7,-2-1-2,0 5 3,3 2-1,-3 1 0,-1 6 0,3 1-3,-2 1 3,1 7-2,-2 0-5,1 4 3,-4 3-2,-2 1-6,6 3 8,-3 0 0,2 0-5,0 0 2,4 14 3,1 6-4,2 6 8,-6 3 0,2 5 0,2 6 1,-5-1-1,0 1 3,-5-1-4,3-6 6,0-6-3,-4-4-2,0-2 1,-3-6-3,0 2 0,0-5-1,0 5-8,-6 0-51,1-3-42,5-12-61,0-2-68</inkml:trace>
  <inkml:trace contextRef="#ctx0" brushRef="#br0" timeOffset="24014.8963">13377 12223 349,'0'0'57,"0"0"-22,0 0-35,0 0 19,0 0 4,0 0-7,38-19-9,-5 8 1,9 2-2,4-4 15,3 2-7,-4 1-9,4-3-2,-7 2-3,-3 2 0,-4 2-4,-2 1-36,-10 6-40,-10 0-105</inkml:trace>
  <inkml:trace contextRef="#ctx0" brushRef="#br0" timeOffset="24271.9719">13512 12477 239,'0'0'155,"0"0"-125,0 0-26,0 0 21,0 0 49,0 0-24,118-22-27,-76 11-8,4 1-12,-1 1 2,7-2-5,0 5-1,0 0-39,-4-1-86,1-3-88</inkml:trace>
  <inkml:trace contextRef="#ctx0" brushRef="#br0" timeOffset="24675.2629">14276 11821 331,'0'0'97,"0"0"3,0 0-45,0 0-32,0 0-16,0 0-7,0 0-16,-9 18 15,9 12 1,3 6 13,3 1 10,1 2-5,-4 5-1,3-7-11,-2-2 2,-1-1 6,2-2-1,-4 1-13,6-2 7,-3-3-5,2-7-2,0-1 0,-3-4-23,3-6-27,4-3-43,1-7-49,8-3-88</inkml:trace>
  <inkml:trace contextRef="#ctx0" brushRef="#br0" timeOffset="24997.1764">14728 11853 321,'0'0'82,"0"0"-59,0 0-12,-121 16-1,79 11 4,-4 7 3,4 2-3,4 3 10,9-3-8,5-2-7,5-5 4,10 1-5,2-7-2,4-4-4,3-2 21,0-4 14,2-1-16,12-4 3,2-1-6,11-5 5,4-2-7,9 0-4,5 0-12,3 0-41,-2 0-81,-1 0-85,5-2-167</inkml:trace>
  <inkml:trace contextRef="#ctx0" brushRef="#br0" timeOffset="25410.877">14939 12055 443,'0'0'108,"0"0"-60,0 0-47,0 0 7,0 0 18,0 0-15,45-20-3,-3 10-8,3 0 2,1 3-1,-1 0-1,1 0-1,-1-1-22,1 3-30,-4 0-19,-5-2-60,-10 0-64</inkml:trace>
  <inkml:trace contextRef="#ctx0" brushRef="#br0" timeOffset="25732.0865">15150 11850 397,'0'0'82,"0"0"-53,0 0-8,0 0 27,0 0-45,0 0 3,-6 39-6,6-2 31,0 1-3,0 3 14,3-5-8,-3 1-8,0-3-15,0-3-8,0 2-2,0 1 2,-10 3-3,-4-2-31,-1 2-46,-5-10-107,7-15-175</inkml:trace>
  <inkml:trace contextRef="#ctx0" brushRef="#br0" timeOffset="26392.3728">15523 11787 198,'0'0'100,"0"0"-55,0 0-32,0 0 35,0 0 4,94 27-9,-60-11-23,-7 4-3,0 2-5,-10 9 5,-5 1-10,-10 2-3,-2 2 7,-8 4-4,-12-5 6,-8-3-12,2-7 4,2-5-1,5-6 1,8-9-3,6-1 6,4-4 11,1 0 42,0-23 7,0-17-62,14-12 4,11-8-8,8-3 18,0 4 14,-1 2-24,4 11-8,3 6-4,-6 8 1,-2 8-8,-1 5-19,0 5-40,-1 9-71,6-2-43,-2 3-111</inkml:trace>
  <inkml:trace contextRef="#ctx0" brushRef="#br0" timeOffset="30412.1204">14377 12645 302,'0'0'26,"0"0"12,0 0-28,0 0-4,0 0 32,0 0-6,0 0-19,-3-19-13,3 19-3,0 0 3,0 0 4,0 0-1,0 8 3,0 7 5,0 2 6,0 2 11,0 8-4,0-1-3,0 4 9,3 1 7,-3-2-20,0 4-2,3-3-4,-3-1 3,0 4-4,0-3 4,0 3-8,0-1 3,0-5-8,0-4 0,0-3-1,0-6 3,0-1-1,0-7-3,0 2 1,0-3-8,0-1-13,0-1-9,0-3-20,-3 0-24,-7 0-1,1-12-50,-4-15-120</inkml:trace>
  <inkml:trace contextRef="#ctx0" brushRef="#br0" timeOffset="30870.4962">14386 12668 105,'0'0'95,"0"0"-76,0 0-19,0 0 3,0 0 7,0 0 20,-64 28 14,44-9-10,7 1 4,-6 0-3,5-3 0,1 1-23,1-4-5,2-4-2,3-3-4,4-1 1,2-6-1,1 0-1,0 0 0,0 0 0,0-16 0,18-11-26,0-5 3,6 1 23,-5 2 12,-1 3-2,3 9 19,-2 5-4,-2 4-4,5 1 1,-5 5-8,2 2-9,0 0 10,1 0-15,2 9 3,2 8-3,-4 3-7,2 6-35,0-3-82,-9-6-135</inkml:trace>
  <inkml:trace contextRef="#ctx0" brushRef="#br0" timeOffset="33074.7338">14208 13643 260,'0'0'55,"0"0"12,0 0-1,0 0-19,0 0 11,0 0-5,-13-53-14,13 50 1,0 3-4,0 0-16,0 0-15,0 0-5,0 0-8,0 13-5,0 13 13,0 11-1,0 13 1,0 9 0,-3 5 10,-7 0-7,4-6-1,-4-10-2,2-4 3,2-4-3,3-4 0,-3-3 0,0-8-6,3-5-13,-1-9-14,1-5-9,3-6-24,-4 0 34,4-16 29,0-18-143,0-15-61</inkml:trace>
  <inkml:trace contextRef="#ctx0" brushRef="#br0" timeOffset="33355.5259">14127 13769 325,'0'0'117,"0"0"-37,0 0-32,0 0-31,0 0-17,0 0-10,3-10 10,16 27 23,5 5-1,1 2 11,2 5-19,-5-2-12,4 3-1,-1 0 0,5-4-1,-4 1-1,0-2 1,-3-5-21,-4-3-23,-6-8-7,1-1-13,-5-5-32,1-3-15,-1-7-11</inkml:trace>
  <inkml:trace contextRef="#ctx0" brushRef="#br0" timeOffset="33629.0155">14486 13657 238,'0'0'57,"0"0"22,0 0 8,0 0-23,0 0 11,0 0-38,-22-53-18,19 53-13,3 0-6,0 19-4,0 8 4,0 10 29,0 9-6,0 3-4,0-2 0,0-1-10,0 0 2,0-7-7,0 1-4,0-7 6,0 3-6,0-2-11,0 2-20,0 0-49,0-10-100,3-15-109</inkml:trace>
  <inkml:trace contextRef="#ctx0" brushRef="#br0" timeOffset="33922.7271">14844 13765 357,'0'0'53,"0"0"-47,0 0-3,0 0 7,0 0 7,0 0 0,-58 76 1,58-68-6,-3-3 15,3-4 4,0-1 17,0 0 19,0 0-18,0 0-3,0 0 5,0-6-20,0-9-31,0-3-31,0-7-64,0-1-150</inkml:trace>
  <inkml:trace contextRef="#ctx0" brushRef="#br0" timeOffset="34560.4503">14854 13684 366,'0'0'130,"0"0"-30,0 0-19,0 0-22,0 0-37,0 0-22,-71 49 0,44-3 7,5 0 0,6 3-7,13-9-1,3-4 1,0-5-2,9-6 2,11-8-14,-1-4-9,7-6 7,0-7 2,6 0 9,4-10-18,0-17 4,-3-2 10,-5-7 4,-12-5 5,-5 2 0,-11 0 9,0 2 6,-8 4 9,-14 7 14,-8 4-12,2 7 0,6 5-26,8 4-1,8 6-13,6 0-63,0 0-173,3 3-26</inkml:trace>
  <inkml:trace contextRef="#ctx0" brushRef="#br0" timeOffset="35011.135">15305 13676 462,'0'0'189,"0"0"-99,0 0-31,0 0-23,0 0-33,0 0-3,-55-39-27,55 39-60,0 0-152,0 0-135</inkml:trace>
  <inkml:trace contextRef="#ctx0" brushRef="#br0" timeOffset="35954.3651">15589 13479 336,'0'0'78,"0"0"6,0 0-15,0 0-2,0 0-37,0 0-21,-88 46 4,71-10 2,2 3-10,11-2-5,4-3 0,0-1 0,13-7-18,3-4 1,10-12-24,2-7 11,2-3 12,3-3-10,-5-13-1,-1-9 5,-10 0 15,-4-1 9,-13-1 3,0 4 20,-4 7 15,-10 5 20,2 1 1,3 7-2,6 1-50,3 2-7,0 0-15,0 0-19,3 0-46,15 0 21,12 0 36,-2-7-22,2-3-10,-7-7 38,-3-2 12,-7-8 5,-4 1 17,-1-4 30,-5-4 0,-3 1 5,0-3-9,0-1 10,-11 3 1,5 3-29,0 7 17,5 12-14,-1 4-7,1 6-14,1 2-1,0 0-6,0 0 0,0 10-12,-3 15 4,-3 12 8,-1 7 19,-3 2-2,6 3-8,-1 4 4,5-3-1,0-1-3,0 1 1,8 0-8,13 0 0,-3-2-2,9-1 0,-4-10-1,6-5 1,-5-12-1,0-8-4,0-7-2,-2-5-5,-2 0 7,2-8-9,-5-14 9,-1-12-4,-6-8-6,-10-2-6,0 2 9,-6 5 12,-17 11-2,-3 5 3,-1 6-1,5 5 14,6 3 12,9 5-8,5 0-13,2 2-5,0 0-1,5-6-9,25-3-18,15-4-2,14-4 0,6 0-24,-1 0-21,-3 1-45,-8-3-85</inkml:trace>
  <inkml:trace contextRef="#ctx0" brushRef="#br0" timeOffset="36456.3323">16429 13125 576,'0'0'97,"0"0"-58,0 0-14,0 0 2,0 0-27,0 0-11,-15 20 10,20 23 1,1 6 31,-5 7-11,-1-6-4,0-1-4,0-3-9,0-7-2,0-8 3,-1-8-1,-2-10-2,0-6 0,3-4-1,-2-3 6,2 0 12,0-20 7,0-16-22,3-10-3,13-4-16,6 6 13,2 10-2,1 4-7,5 9 7,-4 2 0,3 8-7,1 2 8,-11 5 0,2 4 2,-4 0 0,-7 7-5,-3 13 5,-4 6-1,-3 5 3,0-2 0,-13 3 0,-10-5 3,-3 1 0,0-6-3,3-5-2,0-5-8,8-4-42,11-8-56,4-5-34,10-20-136</inkml:trace>
  <inkml:trace contextRef="#ctx0" brushRef="#br0" timeOffset="36675.5685">16892 13198 566,'0'0'85,"0"0"35,0 0-100,0 0-7,0 0-4,0 0-6,0 20-3,0 2 9,0 1-5,9 1-4,-6 1 2,0-4-2,3-1-19,0-4-39,4-2-51,4-11-77,-1-3-100</inkml:trace>
  <inkml:trace contextRef="#ctx0" brushRef="#br0" timeOffset="36966.7155">17141 12838 462,'0'0'54,"0"0"67,0 0-41,0 0-41,0 0-39,0 0-4,-13 12 2,13 26 2,0 7 39,0 5-9,0 6 3,0-6-13,0-7 0,0-7-14,0-8 2,3-3-2,0-6-6,7-2 0,-3-1 0,5-6-24,11 0-42,3-10-30,9-3-65,1-23-152</inkml:trace>
  <inkml:trace contextRef="#ctx0" brushRef="#br0" timeOffset="37395.034">17211 13026 465,'0'0'156,"0"0"-60,0 0-35,-80-20-31,80 20-16,0 0-14,0 0-29,23 0-76,16 0 83,15 0 2,7-3-46,-1-7-28,-8 3 15,-13-3 0,-13 0 46,-9 3 33,-8 1 9,-9 3 24,0 0 17,0 0-40,-9 3-10,-15 0 0,-4 0 1,-2 9 24,0-6 22,8 5 5,1-6-6,9 1 7,6 0-17,3-3-24,3 0-9,0 0-2,0 0-1,0 0-4,0 0-6,0 0-14,0 0 24,3 0 0,0 0-1,1 0-24,-1 0-28,3 0-23,0 0-52,-2 4-46</inkml:trace>
  <inkml:trace contextRef="#ctx0" brushRef="#br0" timeOffset="37912.9179">17581 12980 125,'0'0'146,"0"0"-40,0 0-9,0 0-5,0 0-15,0 0-18,-34-26-15,23 22-7,-7 4-24,-6 0-8,-2 6 2,-6 11-4,7 3 3,-1 3-4,9 0 0,3-4-2,5-2 0,8-3-4,1 1 3,8-1-10,22-4 2,12-4 1,7 2 8,-1-3-1,-5-1 1,-8 4 2,-7 0 2,-8-1-1,-7 3-3,-7-3-2,-6 3 2,0-1-2,-12 4 2,-18 1 5,-12 3 2,-6-8-2,-2-1-5,4-6-7,12-2-57,11 0-68,16-10-153</inkml:trace>
  <inkml:trace contextRef="#ctx0" brushRef="#br0" timeOffset="38758.4189">18231 12930 447,'0'0'170,"0"0"-88,0 0-18,0 0-9,0 0-43,0 0-12,-12-10-14,12 20 8,0 13 6,0 4 14,2 7 2,5-5-12,1 3-4,-2-6 2,0 5 0,-2-6-2,1 2-13,-1-3-12,-1 2-51,-2-6-75,-1-14-92</inkml:trace>
  <inkml:trace contextRef="#ctx0" brushRef="#br0" timeOffset="38946.9787">18116 12659 434,'0'0'13,"0"0"0,0 0-13,0 0-86,0 0-89,0 0 4</inkml:trace>
  <inkml:trace contextRef="#ctx0" brushRef="#br0" timeOffset="39374.4966">18599 12867 627,'0'0'39,"0"0"-39,0 0-11,0 0 11,0 0 26,45 83-10,-31-50-11,-5-7 0,-2-2 6,-1-4-11,0-8 0,-3-5 0,-2-4-10,2-3-4,4-3 14,2-28-2,7-13-9,11-6-8,-2 0 17,1 7 2,-3 13 9,0 7 19,-7 9 15,1 9-26,-5 5 2,-2 0-11,3 9-1,7 18-1,-5 2 10,2 12-5,-1 1 0,-3 1-8,-1 3-3,3-4-1,-3-5-24,5-7-84,5-20-93,3-10-226</inkml:trace>
  <inkml:trace contextRef="#ctx0" brushRef="#br0" timeOffset="40259.0611">20005 12620 441,'0'0'75,"0"0"22,0 0-25,0 0-13,0 0-20,0 0-12,-58-63-3,19 63-19,-10 23 13,-6 9-4,2 7 1,11 3-13,13-3-2,10-3 0,9-5-4,10-3 1,0-11-25,7-7 0,15-10-5,11 0-12,5-13 31,2-17 0,2-13-10,-3-13 15,-6-14 9,-11-5 0,-2-1 1,-7 2 14,-6 5 1,-5 7 23,-2 11 20,0 9-12,0 9-2,0 10-17,0 9 11,0 8-5,0 3-13,0 3-21,0 0 0,0 0-12,0 7-11,0 22 12,6 11 11,4 10 0,1 6 7,-1 2-1,2 0 0,5 2-6,0-2 1,3 5 0,4 0-1,1-1-1,0-5-14,-2-5-25,1-1-30,-5-9-8,-2-6-44,-6-9-56,-3-17-81</inkml:trace>
  <inkml:trace contextRef="#ctx0" brushRef="#br0" timeOffset="44986.5111">20707 12431 255,'0'0'68,"0"0"1,0 0-3,0 0-26,-95-26 8,68 26-9,-1 0 0,2 0-1,4 12 1,-1 2-8,6 5-22,5 3-6,2 0-3,9 2-7,1 1 3,0 2-3,11-4-5,8-4-24,4-5 7,0-6-2,3-5 15,-4-3-1,1 0 17,-6-20 1,-2-4 9,-1-2 12,-5-4-4,-8 4 9,1 6 32,-2 4-4,0 5 4,0 8 2,0 3-10,0 0-33,0 0-18,0 0-12,3 0-2,4 16 6,0 4 8,6 4 5,0 5-3,0 1-2,6 2 0,1 2-10,5-4-29,4-8-33,4-5-35,10-10-51,2-7-93</inkml:trace>
  <inkml:trace contextRef="#ctx0" brushRef="#br0" timeOffset="45487.3073">21240 12378 414,'0'0'60,"0"0"61,0 0-59,0 0-19,0 0-13,0 0-18,-49-59-7,35 59-4,-1 0 1,5 0 0,0 7 0,3-4-2,4 0 0,0-3 0,3 0 2,0 0-2,0 0-10,0 0 3,0 0-10,0 0 10,0 0-15,0 0 4,0 0 10,0 0 8,0 0 0,-1 0 2,1 0-1,-2 0-1,2 0 1,0 0 0,0 0 0,0 0-1,0 0 0,0 0-1,0 0 1,-1 0-1,-1 0 0,1 0 1,-2-3 2,0 0 0,-1-1 3,1 4 2,1-3-4,1 3-2,1 0-1,0 0-1,0 0-2,0 0-11,0 0-10,0 0-48,0 0-22,-3 0-13,-3 0-23,-2 0 60,-4 0-87</inkml:trace>
  <inkml:trace contextRef="#ctx0" brushRef="#br0" timeOffset="45817.572">20979 12100 330,'0'0'149,"0"0"-33,0 0-44,0 0-7,0 0-36,0 0-14,-9-32-15,9 32-11,0 7 8,6 8 3,7 9 9,0 9 9,0 4 1,-2 2 9,-3 3-14,1-2-9,3 1-3,-3-4 5,1-6-7,3-1-3,3-4-5,1-5-17,5-4-15,0-2-30,5-8-5,-2-4 0,6-3-25,-1-10-37,-3-12-65</inkml:trace>
  <inkml:trace contextRef="#ctx0" brushRef="#br0" timeOffset="46434.4806">20979 12397 224,'0'0'120,"0"0"16,0 0-68,0 0 2,0 0-42,0 0-28,-58-2-25,86-10-16,18-5 41,10-3 5,7 0-4,0-1-1,-3 5-21,-9-1 1,-5 2 13,-14 4 7,-8 0 1,-12 6 6,-7 2 22,-4 3 12,-1 0-1,0 0-3,0 0-4,0 0-25,0 0-8,-1 13-10,-5 7 10,1 2 6,2 1 1,3-2-7,0-1 0,0-5 2,8-1-1,4-1-1,3-6-4,-2-5-1,3-2-1,3 0 5,-3 0 1,1-2 8,-4-13 4,-3-4-2,-1-3 0,-6-1-5,-2 3 6,-1 0 18,0 4-7,0 6 13,0 7 4,0 2-8,0 1-16,0 0-15,0 0-2,0 0-8,0 0-1,0 4-5,2 6 12,5 6 4,3 4 0,3-4 2,0 4-1,4-1-1,-4 2-19,5-2-37,2-2-41,-6-4-88,0-12-136</inkml:trace>
  <inkml:trace contextRef="#ctx0" brushRef="#br0" timeOffset="46998.9045">21723 12173 634,'0'0'123,"0"0"-59,0 0 9,0 0-21,0 0-52,0 0-9,-13-26-12,13 26-5,1 13 8,11 3 18,0 4 0,2 0-8,0-1-3,4-2-15,0-3-5,4-4-9,1-4 1,-1-6 16,1 0-14,-3 0 21,-1-10 12,-5-2 4,-5-2 5,-1-2 10,-4 7 25,-3-2 9,-1 7 22,0 2-14,0 2-24,0 0-27,0 0-6,0 0-8,2 0-6,1 0 4,8 9 0,-1 4 10,6-2 1,7-1-1,-1 0-9,2-7-2,0-3-4,-2 0 4,-4 0 11,2-10 0,-8-7 4,-1-10 6,-6-3 0,-4-5-6,-1-2 6,0 4 8,-10 1 9,-6 7-8,2 5 12,4 7-22,4 4-9,6 9-21,0 0-54,0 0-95,7 0-154,16 4 85</inkml:trace>
  <inkml:trace contextRef="#ctx0" brushRef="#br0" timeOffset="47325.5357">22334 11942 308,'0'0'89,"0"0"12,0 0-9,0 0-46,0 0-24,0 0-14,0-6-8,0 22 3,0 7 7,0 0 5,0 4 0,0-4-1,0 0-10,10-7 1,6-2 0,2-3 0,4-3-2,0-7-2,-2-1 3,-1 0-2,-4-4-1,-1-13 1,-5-5 6,-3-8-8,-6-3-11,0 7 5,0 3-22,-5 9-20,-7 4-55,-1 4-112,2 0-137</inkml:trace>
  <inkml:trace contextRef="#ctx0" brushRef="#br0" timeOffset="47631.3104">22587 11900 377,'0'0'121,"0"0"-98,0 0-22,0 0 17,0 0 0,0 0-2,50 59-14,-42-37 3,-5 2 0,-2-7-5,-1-4 1,0-4-2,0-5-8,0-4 4,-3 0 5,-1-9 31,1-16-18,1-13-13,2-2-6,0-3 2,6 3 4,3 8 21,1 5 9,0 7-24,0 6-6,5 1-5,5 9-88,2-2-83,2-1-84</inkml:trace>
  <inkml:trace contextRef="#ctx0" brushRef="#br0" timeOffset="47905.1896">22915 11632 593,'0'0'162,"0"0"-93,0 0-31,0 0-38,0 0 0,0 0-16,-5 33 13,7-2 3,7-2 1,-2 3 2,2-2-3,-1-3-1,-2-5 0,-2-3 0,1 2-16,-2-4-14,2-5-34,-2-1-7,-1-8-33,-1 0-35,-1-3-26,0-3 19</inkml:trace>
  <inkml:trace contextRef="#ctx0" brushRef="#br0" timeOffset="48508.6388">22899 11780 282,'0'0'110,"0"0"-66,0 0 20,0 0-23,0 0-27,0 0-10,-62 0-1,41 14 2,-4 6 15,0 6 14,-1 3 7,8 2-18,3-1 0,8-4-12,5-6-9,2-5 3,0-1-2,5-5-3,9-5 0,8-4 5,5 0 13,7 0-3,0-17-1,-2-8-14,-6-1-5,-6-2-18,-8 2 0,-5 2-57,-3 5-34,-4 2-53,0 2-98</inkml:trace>
  <inkml:trace contextRef="#ctx0" brushRef="#br0" timeOffset="48953.9755">22909 11335 336,'0'0'160,"0"0"-53,0 0-18,0 0-33,0 0-40,0 0-16,1-11-4,2 31-17,2 14 21,4 15 3,1 10 20,1 3 3,-1 2-11,3-8-7,-2-3-4,0-6 9,-1-4-7,-3-4-4,-2 0-1,-2-6 1,-2-3-2,-1-6 0,0-4-15,0-8-11,0-5-26,0-4-31,-3-3-87,-6-17-81</inkml:trace>
  <inkml:trace contextRef="#ctx0" brushRef="#br0" timeOffset="52365.5062">16413 11823 117,'0'0'76,"0"0"-30,0 0-10,0 0 27,0 0-10,0 0-20,0 0 10,-3 3-10,3-3 1,0 3 4,0-3 5,0 0-1,0 0-22,0 0 10,0 0-3,0 0-8,0 0-16,4 0-1,25-6 0,16-13 9,16-5 1,18-9-8,12 1 12,12-7-8,5-2 2,-1 1-2,-13 3-6,-17 2 0,-14 5-2,-21 4-2,-14 9 2,-10 1 14,-9 9-4,-3-1 23,-6 6 6,0-1-18,3 2-13,-3 1-8,0 0-8,1-3-22,2 3-33,-3 0-39,0 7-70,0 10 36,0-7-93</inkml:trace>
  <inkml:trace contextRef="#ctx0" brushRef="#br0" timeOffset="52858.874">16643 11565 185,'0'0'101,"0"0"-34,0 0-32,0 0-6,0 0-19,0 0 29,-38 90-18,29-55 34,-5 5-24,-2 1 11,-1 2-16,-1-4-5,-2 1 6,6-7-22,5-7 7,6-6-12,0-6 2,-1-4-7,4-5 5,0-1-6,4-1-3,15-3 9,3 0 0,8 0 20,-1-3-4,0-1-10,0 1-4,1 3-4,2 0 1,10 0-17,4 0 1,0 0-36,-1 0-62,-4 0-34,-7 7-31</inkml:trace>
  <inkml:trace contextRef="#ctx0" brushRef="#br0" timeOffset="53602.4321">18170 11206 449,'0'0'76,"0"0"65,0 0-47,0 0-3,0 0-34,0 0-33,-40-58-24,40 58-15,1 8-9,16 12 15,2 13 9,4 4 0,-1 2 0,-2 0 4,0-2-1,-1 2-3,1-5 0,-7 1 0,2-4-1,-1-5-34,-5-6 1,-3-1-31,-1-9-34,-5-7-90,0-3-42</inkml:trace>
  <inkml:trace contextRef="#ctx0" brushRef="#br0" timeOffset="53857.6158">18261 11185 458,'0'0'84,"0"0"56,0 0-62,0 0-29,0 0-49,0 0-20,-13-6 2,33 23 18,12 2 9,4 1 6,10 2-1,-1-4-5,7-1-8,-1-5 4,-2-2-5,-6-3-18,-1 0-19,-9 0-38,-5-4-63,-7-3-109</inkml:trace>
  <inkml:trace contextRef="#ctx0" brushRef="#br0" timeOffset="54170.8491">18564 11030 554,'0'0'61,"0"0"54,0 0-36,0 0-28,0 0-46,0 0-5,-26-41-36,48 55 36,3 10 1,5 3 5,2 6-3,0 3 2,-2 3 1,-4-5-2,1-1-2,-6-2 1,-1-4-3,-4-3 2,-4-5-2,0-2-8,-3 0-21,-3-6-46,-2-6-71,-4-5-38,0-5-115</inkml:trace>
  <inkml:trace contextRef="#ctx0" brushRef="#br0" timeOffset="54877.374">18858 10957 462,'0'0'139,"0"0"-82,0 0-40,0 0-17,0 0-19,0 0 19,3 15 4,8 2 11,5-1 9,-3 2 13,-1-1 5,3 3-17,-6 0-14,0 0-3,0-3 16,-1 2-14,2-4-1,-7-3-3,3 1-5,-3-7 1,2 4-2,-3-6 3,1 0-3,-3-2 1,1-2 0,-1 0 1,0 0 1,0 0 4,0 0 0,0 0-4,0 0 2,0 0-4,2 0-1,-2 0-1,1 0 0,1 4-4,-1 0 4,4 1 0,1 6 1,6 1-1,-2-1 1,6 2 0,0-3-3,3 0-2,-1-5 2,3-3-4,-2-2 7,1 0-2,3-12-10,3-10 9,-3-4-11,-1-5 0,-3-7-14,-6-3-23,-2-2-2,-8 4 24,-3 5 28,-3 6 2,-21 1 15,-9 10 9,-4 4 1,-16 4 2,0 5-23,-2 4 3,5 0 4,13 0-3,12 6 7,7 2-16,9 1-5,3 2 5,3 2-17,3 2-33,0 3-29,0-5-75,12-3-92</inkml:trace>
  <inkml:trace contextRef="#ctx0" brushRef="#br0" timeOffset="55086.5296">19486 11033 701,'0'0'144,"0"0"-52,0 0-44,0 0-15,0 0-33,0 0-47,0-10-89,26 8-53,6-11-239</inkml:trace>
  <inkml:trace contextRef="#ctx0" brushRef="#br0" timeOffset="56094.298">20125 10822 229,'0'0'181,"0"0"-123,-87 24 16,33 2 21,3 7-3,6-3-38,16-1-29,13-1-20,15-5-5,1-1-3,20-2-4,20-3-17,8-8-13,10-8 1,3-1-17,-1-1-62,-11-15-23,-15-1-5,-13-5 29,-18 2 30,-3 1 84,-13 5 151,-19 0 20,-8 8-60,-6-1 18,-1 7-41,6 0-17,17 0-15,12 0-28,12 0-28,0 0-21,25 0-74,16 0 50,5 0 42,3-6-17,-7 2-42,-14-6-21,-7 1 49,-12-5 34,-6-2 12,-3-8 57,0-2 7,-9-8-8,-7 3-9,-5-3-14,6 4 2,-3 6 7,6 6-8,3 4-3,6 7-9,-1 0-3,4 7-1,-3 0-14,3 0-16,0 0-13,0 11-5,0 19 9,0 7 9,7 5 5,0 3 4,5 3-1,5-2-3,1-1 2,6 3 1,2-5-3,6-2-4,4 0 2,-1-2-3,1-2 0,-6-4-5,-6-10 0,-3-7-2,-11-4-1,2-4 0,-8-6-1,1-2-6,3 0 0,3-5 15,4-20 2,8-6-2,0-6-14,-1 1-13,-6 6-15,-9 11 1,-7 5 24,0 7 16,-19-2-8,-21 5-4,-15 4-12,-11 0 15,-1 0 10,7 0 10,17 0 6,14 0 1,18 0-3,11 0 5,0 0-19,16 0-21,20-10 11,11-3 10,7-6 0,3-1 2,-8 6-2,-4-2-10,-4 6-58,-5-1-42,-4 1-40,-12-6-83</inkml:trace>
  <inkml:trace contextRef="#ctx0" brushRef="#br0" timeOffset="56805.8085">21103 10822 479,'0'0'111,"0"0"-36,0 0-21,0 0-17,0 0-9,88-73-19,-48 73 0,4 0 0,-2 20-3,-2 13 5,-7 4-10,-5 2 0,-8 2 0,-4-2-1,-3 0 5,-7-8 2,-6-5-7,0-6-5,0-4-2,-6-6 6,-5-7 0,-4-3 1,-1 0 13,-2-23 11,1-7-8,6-12-8,3-5-1,6-5-6,2 6 18,0 2 4,7 7 6,6 4-20,2 10-9,3 4 0,-2 6-16,9 6-50,5 4-82,5 3-61,-2 0-119</inkml:trace>
  <inkml:trace contextRef="#ctx0" brushRef="#br0" timeOffset="57247.1366">21721 10938 396,'0'0'107,"0"0"-65,0 0 31,0 0-41,0 0-32,0 0 0,77-46 0,-48 25 8,6 0-6,-5 0 4,-5-3 0,-4 8-6,-8 1 5,-5 1-2,-4 3-2,-4 5 14,0-2 14,0 3-1,-13 5-16,-6 0-8,-14 0 18,-6 0-17,-3 17 18,0 3-3,10 2 4,8 1-9,9-3-11,9-2-4,2-3 0,4 2 0,0-2-2,16-1-4,12 0-9,15-8 9,16-2-13,12-4-24,8 0-58,6-4-49,-1-13-101</inkml:trace>
  <inkml:trace contextRef="#ctx0" brushRef="#br0" timeOffset="58150.8207">22657 10640 531,'0'0'157,"0"0"-50,0 0-22,0 0-16,0 0-36,0 0-7,-34-55-26,15 55 0,-10 2-17,-11 20 15,-8 3 2,5 8 1,8-6-1,16 0-1,2-8-5,13-2 1,4-7-15,0-3-26,0-5 4,9-2 5,10 0 18,6-7 15,5-15 4,2-11 0,-4-7 0,-5-6-5,-7 0-11,-9 6 16,-5 3 2,-2 8 25,-3 9 17,-11 3 1,3 3-10,-2 6-7,9 5-2,1 2 5,1 1-31,2 0 0,-2 14-15,0 14 5,1 6 10,-1 6 1,2-1 6,0-3-2,12 0-4,8 0 2,5-5-2,5-3-1,3-6-5,2-6-9,4-10 2,1-3-15,1-3 0,-1-9 1,-4-17 0,-8-11 26,-6 1-2,-10-4 4,-9 6 3,-3 6 9,0 7 15,-7 5 11,-3 6 7,-1 4-18,5-1-4,3 7-1,1 0-17,2 0-7,-1 0-13,1 19-21,0 1 22,0 9 11,0-2-7,9-3-5,5-1-5,0-9 1,0-1 2,-3-7-26,-1-6 4,0 0 16,2 0 21,1-20 4,4-13-3,-5-4-1,-1-1 2,-8 4 6,-3 11 1,0 7 45,0 6-4,0 7-26,0 3 2,0 0-26,0 0-1,0 3-18,0 13-2,0 7 12,3 4 9,4 3 0,-4-3 0,4-2 0,2-2 0,0 1-7,5-5-59,-1 1-26,3-12-87,4-8-148</inkml:trace>
  <inkml:trace contextRef="#ctx0" brushRef="#br0" timeOffset="58585.1423">23198 10489 616,'0'0'121,"0"0"-32,0 0-18,0 0-48,0 0-23,0 0-20,2 14 14,11 8 6,2 2 2,-2-1-1,-4-1 1,2-2-1,-2-6-1,-5-2-17,-1-4-38,0-5-19,-3-3-3,2 0 37,1-11 24,3-15 9,4-8-89,0-1 87,4 1 9,-2 6 23,-2 6 54,-2 8 29,1 3-42,-6 7 22,-2-1-34,-1 5-22,0 0-10,3 0-20,2 0-7,4 6 5,7 8 2,2 3 1,4 5 2,4-3-3,0 1-3,4-3-49,3-8-41,5-5-31,-1-4-96,3-4-144</inkml:trace>
  <inkml:trace contextRef="#ctx0" brushRef="#br0" timeOffset="59056.4923">23932 10308 662,'0'0'133,"0"0"-40,0 0-9,0 0-39,-89-31-43,63 44-2,-1 11-4,6 5-6,8 2 9,7 0-11,6-3-16,0-2-17,16-7-12,7-4-5,-1-10 26,8-5 8,0 0-14,0-9-3,-5-21 7,-6-6 7,-8-13 26,-11-11 5,0-3 19,-5 0 24,-15 10 9,-5 7 40,-1 7-8,-1 9-25,5 4-6,8 12-3,5 3-15,6 6 2,3 5-22,0 0-15,0 0-13,0 4-14,0 18-14,0 8 41,6 10 2,5-1 5,1 1 1,1-1 0,2 2 2,6-2-2,0-3-4,3-4-4,4-3-5,2-4-16,4-5-44,6-5-41,4-7-15,-2-8-66,-1 0-73</inkml:trace>
  <inkml:trace contextRef="#ctx0" brushRef="#br0" timeOffset="59459.7829">24324 10202 454,'0'0'141,"0"0"-11,0 0-28,0 0-45,0 0-4,0 0-31,-62-43-22,38 49 0,-2 17-1,2 4 0,7 2-4,6-2 2,8 3 1,3-3-4,0-5-7,6-5-19,8-4-18,5-7 23,5-6-1,7 0 8,2-9 7,-2-18-11,-2-5-6,-9-1 30,-4 2 6,-7 9 38,-5 9 24,-4 6-6,0 2 45,0 5-31,0 0-53,0 0-23,0 0-6,0 0-4,0 15-2,0 3 6,1 3 6,2 5 2,2-2-2,1-2-7,3-2-46,1-1-43,2-5-29,-1-11-71,-1-3-114</inkml:trace>
  <inkml:trace contextRef="#ctx0" brushRef="#br0" timeOffset="59879.0935">24474 10151 500,'0'0'174,"0"0"-67,0 0-17,0 0-28,0 0-62,0 0-2,4-12-13,14 27 14,0 5 1,-3 1 0,-3 3 5,-4-3 0,-2-1-6,-2-3 1,-1-6-2,-2-5-39,1-3-20,-2-3-9,0 0 23,3-6 44,1-17 3,6-8-62,2-1 39,3 5 23,-1 10 28,-1 2 8,-3 8 30,-3 3-8,-1 4-19,1 0-26,2 0-7,4 11 4,7 4 16,0 5-3,0 0-7,2 1-5,-1-2-7,-4-2-4,-3-1 7,-3-5-7,-3-6-12,-1-1-52,-3-4-38,-1 0-79,-3-23-94</inkml:trace>
  <inkml:trace contextRef="#ctx0" brushRef="#br0" timeOffset="60855.8015">24860 9808 625,'0'0'161,"0"0"-59,0 0 1,0 0-28,0 0-45,0 0-26,0-42-4,6 42-7,7 8-2,5 12 6,9 4 3,-2 5 5,1-1-4,-4 2 5,1-1-4,-3 1 3,2 0-4,-3-1 5,0-5-2,-2-2-2,-3-2-2,0-6 0,1-2-10,0-2 2,4 0-31,5-6-28,4-4-29,6 0-33,-1-10-106</inkml:trace>
  <inkml:trace contextRef="#ctx0" brushRef="#br0" timeOffset="61049.9417">24954 9990 610,'0'0'139,"0"0"-55,0 0 7,0 0-91,0 0-17,0 0-33,153-76 18,-59 59-12,0-2-79,-9-4-109</inkml:trace>
  <inkml:trace contextRef="#ctx0" brushRef="#br0" timeOffset="61581.3267">25755 9557 688,'0'0'105,"0"0"-74,0 0 69,0 0-64,0 0-36,0 0-21,-24 13-19,33 18 38,4 11 1,7 2 2,-4-2 0,1-2 3,-3-6-4,-3-5 4,-4-3-1,-1-9-2,0-4 0,-3-4 1,0-4-3,-1-5 1,-2 0 0,1 0 3,2-5 11,2-17-1,8-9-13,4 2-9,8 0-9,8 6-8,3 5 2,5 5 18,-4 4 1,-2 4 5,-8 3-1,-5 2 8,-6 0-8,-1 7 2,-6 8 1,-6 2-1,-3 2 1,0 0 3,-3-4-1,-13 2 5,-2-1 0,-3-3 0,0-3-9,5-2-33,7-8-91,9 0-173</inkml:trace>
  <inkml:trace contextRef="#ctx0" brushRef="#br0" timeOffset="61800.4855">26366 9690 662,'0'0'228,"0"0"-147,0 0-15,0 0-25,0 0-41,0 0-6,-10 16 6,25 4-1,1 3 2,7 0-2,-1-1-33,-1-3-66,0-7-24,-2-9-116,-4-3-177</inkml:trace>
  <inkml:trace contextRef="#ctx0" brushRef="#br0" timeOffset="62074.6897">26605 9369 631,'0'0'142,"0"0"-44,0 0 4,0 0-63,0 0-39,0 0-23,-4 16 13,15 13 10,3 5 8,4 7-1,-2-2 4,0-3-6,1-3-1,1-1-4,-3-5 0,1-3-1,-1-5-44,5 0-49,-1-8-54,-4-11-132</inkml:trace>
  <inkml:trace contextRef="#ctx0" brushRef="#br0" timeOffset="62512">26563 9564 501,'0'0'106,"0"0"-67,0 0-32,0 0-7,110-44-36,-51 38-19,-1-5-46,-3 3-47,-1-3 11,-7-1 53,-8-2 45,-10 4 39,-13 0 79,-6 0 66,-8 1 45,-2 4-41,0 0-12,0 4-25,-8-1-28,-6 2-42,-3 0-26,-2 0-9,1 5-7,9 10-2,6 1-4,3 6-4,11 0 1,20 3-7,12-3 16,0-1-3,-4-2 1,-10-5-1,-12-1-6,-8-6 5,-9 0-3,0 0-6,-16 3 13,-26-1 6,-9 2 14,-7-3-20,-2-2-17,1-1-83,4-5-121,4 0-311</inkml:trace>
  <inkml:trace contextRef="#ctx0" brushRef="#br0" timeOffset="67634.7514">12733 13118 233,'0'0'139,"0"0"-55,0 0-34,0 0 18,0 0-12,0 0-29,0 0-17,-35 0-6,35 0 6,0 0-5,0 0 21,0 0 15,0 0-11,0 0-7,0 0 22,-3 0-8,3 0-17,0 0-16,-4 0 4,4 3-8,0 10-2,0 7 2,0 14 12,0 5 1,0 8 41,0 8-34,0 5-3,-1 6 3,1 1-6,-2-5-9,1 0 0,-1 1-4,2-7 1,0-2-1,-1-7 0,-1-5 1,1-7-2,-2-8 0,3-8-1,0-7-1,0-4-9,0-8-9,0 0-7,0 0-3,0 0 6,0-12 5,0-18-27,0-16-165,0-14-34,4-5-9</inkml:trace>
  <inkml:trace contextRef="#ctx0" brushRef="#br0" timeOffset="68075.5524">12635 13217 130,'0'0'54,"0"0"54,-18-75-41,8 65 4,3 3-10,0 3-5,-2 4-11,-7 0-22,-7 7-10,-3 16 0,-4 7 5,0 2 11,6-2-7,1 0-2,6-6-9,8-7 2,3-5-13,3-5 1,3-4-1,0-3-10,0 0-5,0-7 9,9-15 5,13-14-1,8-14 2,0 0-7,1 0 7,2 11 3,-3 5 4,-5 12 15,-2 10-1,-4 1 22,-3 11-16,1 0-17,3 3 9,6 14-6,3 8-10,3 5 7,1 4-8,3 1-2,2 2-1,7 2-46,8 1-59,2-9-88,-3-11-239</inkml:trace>
  <inkml:trace contextRef="#ctx0" brushRef="#br0" timeOffset="75657.7793">15185 11651 74,'0'0'35,"0"0"-19,0 0 0,0 0 7,0 0 16,0 0-5,0 0 0,32-72 21,-28 65-24,0-3-7,-2 1 27,-1 2-18,1-3-7,-1 3 19,3-2-14,-4-1-2,3 0-16,3 0-7,-3 0 8,7-1 0,-4-2-13,3 4 1,2-2 1,2 2 4,-4-1 2,4 0 0,1 0-6,2 1-2,-1-4 1,6 6-1,-3-3 4,6 3-4,-4-3-1,6 4 7,-2-2-7,3-1 0,-5 2 1,2 4-1,-8-4 5,4 4-1,-4 1 9,2-2 1,3 1 0,4-1-10,5 1-4,6 3 3,3-3-2,3-1-1,0 4 2,0-3 0,-3 3-2,-6 0 0,-5 0-3,-2 0 9,-6 0-10,3 0 6,-5 0-3,3 3 1,-4 4-1,5 5 1,-2 2 0,6 2-1,-6 4 1,2 4 1,0 2-1,-3 2 0,1 3 0,-4-4 0,1-1 0,-1 1 1,-4-2 0,3 2 1,0 0-1,-1 0 1,1-1-1,2 5-1,-5-4 0,1 4-1,-2-5 1,-2 5-1,-2-2 0,-4 0-2,0 2-2,-2-5 5,-1 0 1,0 1-1,0-1 0,0-3 3,-1 0-3,-5 1 1,-4-2 2,1 1-3,-2-2 2,-2 1 0,-2-1-2,-5-1 0,0 2 0,-7-1 0,3-2-1,-5 1 1,3-1-1,2 1 1,2-4 4,-1-2-4,1-1 0,1-3 0,3 0-2,-6-1 2,2-1 8,-5 1 2,2-1-9,-5-2 8,-2 0-5,3 1 0,2-1-2,3-2 3,0 0-3,-2-4 17,3 0-15,1 0-1,2 0 6,1 0-4,0 0-1,-1 0 3,-4-4-4,-1 0-1,-4-2-2,4-4 9,-5 4-9,0-5 3,2 2-2,1-1 8,2 0-8,4 3 1,6-3 8,-2 3 2,5-3-4,1 0 1,2 1 6,-5-1-12,2-2 0,-1-2-3,-4-3 3,2 3 0,1 1-1,2 1 1,-1 2 3,2-2 0,2 0 0,0 2-5,-5-2 2,5-1-3,-2-1-4,2 0 4,3 2 5,-2-2-3,3-2-2,-2 0 2,3-1 0,-2-3-2,3 0 0,0 0 6,0 1-5,3-1 4,-3 1-2,-1 2 3,4 0-5,0-1-1,0 0 3,0-2-3,0 0 0,0-4 1,0-1 0,7-2-1,-1-2-1,3-5 1,2 1-3,2-3 1,-1 2-4,-1-4 2,1 1-3,2 4-1,-2 3 7,0 0-3,1 7-11,1 4-6,6-1-22,9 3-14,10 1-31,10-1-12,12 0-66,8-2-131</inkml:trace>
  <inkml:trace contextRef="#ctx0" brushRef="#br0" timeOffset="80092.0538">11164 15712 281,'0'0'115,"0"0"-48,0 0-55,0 0 9,0 0 28,0 0-2,0 0-3,20-24 9,-16 20 14,-1-1-2,0 0-7,0 2-1,-3 0-18,0 3-10,0-3-9,0 3-2,0 0-5,0 0-6,0 0-3,0 0 0,0 0 2,0 0-1,0 0-4,0 0 2,3 0 2,-3 0-5,0 0 1,0 0 4,0 0-3,0-3 0,0 3 0,0 0-1,0 0 1,3 0-2,-3 0-5,6 0 5,6 0-7,0 0 4,7 0 2,4 7-2,-1 5 3,2 5-5,1 0 4,-1 9 1,-3 3-2,-3 5 0,-3 5 2,-5 1 0,-7 2 0,-3 5 4,0-3-3,0 1-1,-16-5 0,-7-7 0,4-5 0,3-11 1,-1-6 3,7-10-2,-2-1 6,0-4 7,-3-26-1,3-16-13,2-14-1,7-3-1,3-2 1,0 5 6,10 7 3,5 4 12,6 3-14,-3 2-4,3 10-2,-2 9-1,-1 4-11,0 9-25,4 3-43,5 5-46,9 4-47,-2 0-97,2 0-210</inkml:trace>
  <inkml:trace contextRef="#ctx0" brushRef="#br0" timeOffset="80511.5783">11807 15793 585,'0'0'148,"0"0"-80,0 0-47,0 0 2,0 0-4,0 0-4,-6 0 2,23 0-5,11-6 11,12-1 5,5-3-13,1 1-4,2-1-7,-2 0-2,-1 0-1,4 3-2,-1-2-27,-2 6-26,-1-1-20,-8 4-57,-12 0-68,-8 0-109</inkml:trace>
  <inkml:trace contextRef="#ctx0" brushRef="#br0" timeOffset="80789.7803">12028 16078 649,'0'0'157,"0"0"-99,0 0-20,0 0-10,0 0-4,0 0-18,6-10-3,28-7 4,8 0 1,7-1-2,-1 7-5,1 1-1,2 1-11,-2 2-22,3 0-22,5 1-20,1-5-49,-1-2-77,-5-4-192</inkml:trace>
  <inkml:trace contextRef="#ctx0" brushRef="#br0" timeOffset="81516.3052">12914 15681 495,'0'0'114,"0"0"-45,0 0-28,0 0 4,0 0-15,0 0-21,-67-82 14,64 71-6,3 2 9,0-4-21,0-1 0,0-2-7,9 2 4,1-1-1,3 0 13,4 0-9,1 1 2,6 1-3,-2 0-2,-1 6-1,3 1-1,0 2 0,-5 4-3,-7 0 3,0 0-1,-6 0-8,-3 7 6,-3 13-5,0 8 5,-9 6 3,-18 9 5,-5-2-4,0 3-1,-2-3 1,1-3-1,9-3 7,4-6 0,10-5-2,0-1-4,4-3 3,6-4-1,0 0-1,0 1-2,0-5 0,0 3 0,6-8 7,4 1-5,5-4 5,6-1 2,5-3 10,9 0-5,1-3 0,6-9-4,4-2-10,-4-3 9,1-2-8,-1 2 1,-4 1-4,1-1 3,-3 3-2,-6 5 1,-5 2-12,-2 1-24,-4 6-29,-7 0-67,-3 3-121,-9 13-263</inkml:trace>
  <inkml:trace contextRef="#ctx0" brushRef="#br0" timeOffset="81906.588">13087 16312 580,'0'0'109,"0"0"-59,0 0-41,0 0 7,0 0-12,0 0-4,0-14-12,0 14-8,0 0 5,0 0 9,-3 0 6,0 0 19,3 0 9,0 0 15,0 0 16,0 0-16,0 0-3,0 0-3,0-3-2,0-2-8,0 1-3,0 4 3,0 0-4,-3 0-20,3 0-3,0 0-10,0 0-63,-3 0-97,-3 0-244</inkml:trace>
  <inkml:trace contextRef="#ctx0" brushRef="#br0" timeOffset="98330.4881">11525 17369 307,'0'0'113,"0"0"-58,0 0-8,0 0-3,0 0-20,0 0-17,0 0-4,0 0-3,0-12 3,0 12 0,0-2-3,0 0-6,0 1-11,0 1 4,0-3 10,0 3-5,0-2 8,0 0 4,0 1 1,-7 0 8,4 1 16,0-3 9,0 3-1,3-4 7,-3 1-5,3 3-9,0 0-2,0 0-8,0 0-7,0-3-10,0-2-1,3-1-2,10-3 7,3-2-3,4 5 11,-5 0-2,3 2-7,0 4-3,1 0 7,2 0-8,4 10-2,1 10 0,-3 0 3,3 7-2,-6-1-1,-1 1 1,-3-2-1,-6-1 0,-3 0-3,-7-2-6,0-3-3,0-6 8,-7-5 4,0-2 0,-2-6 6,-1 0 7,-5-10 5,0-17-13,3-9 0,6-3-5,3-1 0,3 0 8,0 1 3,6 3 12,6 3-11,1 3 0,4 5-10,-1 6-2,1 7-10,2 1-23,3 8-22,8 3-23,0 0-66,-1 0-111</inkml:trace>
  <inkml:trace contextRef="#ctx0" brushRef="#br0" timeOffset="98929.9228">12216 17333 145,'0'0'468,"0"0"-363,0 0-45,0 0 9,0 0-17,0 0-14,-27-23-17,27 23-13,0 0-3,0 0 4,0 0-6,0-5-1,15-3 4,11-2-1,12-11 4,5 1 2,2-7-3,1 6 3,-1-3 0,-6 4-7,-2 3-1,-5 3-3,0 2-3,-5-1-2,-2 4-9,-2 1-15,-4 3-22,-2 2-23,-1 3-35,-7 0-67,-6 6-93</inkml:trace>
  <inkml:trace contextRef="#ctx0" brushRef="#br0" timeOffset="99178.1012">12505 17517 658,'0'0'143,"0"0"-115,0 0-27,0 0 13,0 0 20,0 0-21,30-15 4,6-1 11,7-1-21,5-7 1,4 2-8,6-2-16,5-3-74,1-5-48,0-6-111</inkml:trace>
  <inkml:trace contextRef="#ctx0" brushRef="#br0" timeOffset="100867.3302">13305 16854 575,'0'0'157,"0"0"-85,0 0-3,0 0-13,0 0-21,0 0-5,-16-36-9,16 36-6,0 0-7,0 0-2,0 0 4,0 0-10,0 0 0,0 0-6,2 6 6,12 10 0,2 4 11,8 3 4,-6 7 2,1-2-6,2 1-6,-5 0-3,4-4 3,-2 3-3,-2-8-1,-2-1 2,-1 1-3,-1-6 0,-6 1-6,3-1-14,-6-6-19,0-5-11,0 0-8,-3-3-16,0 0-16,0-8-56,-3-12-139</inkml:trace>
  <inkml:trace contextRef="#ctx0" brushRef="#br0" timeOffset="101488.7767">13149 16966 339,'0'0'78,"0"0"-33,0 0 11,0 0 6,0 0-5,0 0-28,-38-33-6,38 27-6,-4 3 13,4-5-5,0 1 11,0 1-11,0-3-8,0 1-3,10-4 2,6 2-1,-1-5 3,3 3-3,3 2-10,0-4 11,1 4-8,2 1 0,0-2-4,3 2 2,-2 3-4,5 1 0,0 4-2,-1-3 0,6 1 5,-2 3-5,-1 0-1,0 0-3,-5 0 4,-1 3 1,0 7-1,-4 3-3,-2 0 3,2 4 1,-4 2 1,-6 5-4,1-1 2,-7 3 0,-3 0 2,-3 1-2,0 0 2,-2-1-2,-15 4 6,-7 3 6,-3-4-9,-3 5 8,-3-4-4,5-4 2,1 0-9,5-6 5,1-3-5,6-8 4,-1 1-4,2 0-14,4-6-15,4 5-39,0-6-45,3 0-96,0-3-182</inkml:trace>
  <inkml:trace contextRef="#ctx0" brushRef="#br0" timeOffset="105282.6973">13970 16788 176,'0'0'104,"0"0"-60,0 0 14,0 0-4,0 0-5,0 0 4,-9-3 6,6 1-3,3 1-5,-6 0 3,2 1-12,1 0-8,0 0 1,3 0-6,-4 0-10,4 0-4,0 0-1,0 0 3,-1 0 3,1 0 0,0 0-8,0 0-2,0 0-6,0 0-4,0 0-3,0 0-4,5-2-5,14-6 12,8-1 1,7-5 10,2-3-1,0 1 1,-3 0-3,-4-1 1,0 5-6,-4-2 2,-4 3 1,-6 2-1,-7 5-1,-3 1 1,-4 3 5,-1 0 4,0 0 2,0 0-1,0 0-7,0 0-8,0 0-6,0 0-6,0 0-39,0 0-53,2 0-78,6 0-175</inkml:trace>
  <inkml:trace contextRef="#ctx0" brushRef="#br0" timeOffset="105756.0393">14474 16356 394,'0'0'269,"0"0"-141,0 0-19,0 0-17,0 0-28,0 0-15,-58-39-20,58 39-10,0 0-10,0 0-4,0 0-2,0 0-3,0 8-6,3 12 6,14 10 1,8 3 22,0 9-5,5 1-9,0 1 4,2-5-9,3 0 3,2 2-7,-1-5 3,-5-4-3,-1-3 0,-8-1-1,-5-6-2,-4-1-19,-10-8-10,0-3-6,-2-5-20,-1-5-46,0 0-84,0-22-229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43:28.4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8757 7437 489,'0'0'136,"0"0"-54,0 0 15,0 0-9,0 0-35,0 0-9,0 0 8,-3 0-14,3 0 11,0 0 9,0 0-6,0 0-22,0 2-6,0-2 2,0 2-12,0-2-3,0 0-11,0 0 4,0 0 2,0 3-6,0-3 0,0 6-2,0 2 0,0 8 2,0 7 0,0 4 3,-3 5 4,3 7 10,-3 0 0,0 1 1,3 6 0,0-1-11,0 0-1,0 5-2,0-5-4,0-1 5,0-7-5,0-3 0,0-5 2,0-8-2,0-6 0,0-5 0,0-8-2,0-2-1,0 0-8,0 0-7,0-16-24,12-11-44,6-5-70,-2-4-39,-1 6-46,-9-1-376</inkml:trace>
  <inkml:trace contextRef="#ctx0" brushRef="#br0" timeOffset="663.475">9319 7556 723,'0'0'71,"0"0"-47,0 0 54,0 0 5,0 0-43,0 0-14,-22-10-5,13 17-7,-6 15 11,-3 9 9,-1 8 10,5 1-13,4 4-11,10 1 0,0-3-13,10-1 3,14-3-3,3-5 3,7-3 1,2-7-6,0-9 1,-2-3 0,2-8-6,-3-3 2,7-6-2,-4-19-3,1-13-6,-4-10 3,-6-4-2,-15 2 6,-12 12-3,0 1 5,-18 10 10,-18 0 8,-7 4-4,1 3 0,6 6 2,11 5-14,13 3-2,3 3-30,6 3-67,-3 0-77,-3 9-153,-1 0-355</inkml:trace>
  <inkml:trace contextRef="#ctx0" brushRef="#br0" timeOffset="1468.4482">9956 7428 189,'0'0'488,"0"0"-388,0 0-17,0 0 13,0 0-1,0 0-23,0-28 5,0 28-19,0 0-4,0 0-10,0 0-13,0 0-16,0 0-15,0 0 0,0 17 0,0 12 1,9 9 13,-5 7 9,4 2-7,-2 0-13,-3-5 7,0 1-8,0-2 1,0-7 1,3 2-4,-2-5-4,-4-4 0,3-2-25,-3-5-16,0-3-28,0-4-9,0-7-23,0-6-44,0 0-92,0-16-244</inkml:trace>
  <inkml:trace contextRef="#ctx0" brushRef="#br0" timeOffset="2151.3702">10505 7510 538,'0'0'99,"0"0"-15,0 0 51,0 0-34,0 0-21,0 0-14,-9-15-14,6 15-4,-7 13-19,-7 18-20,-5 9 38,-2 6 11,6 3-23,8-2-18,2-2-7,8-1-6,0-4-2,11-4-1,5-6-1,8-4-3,1-10 1,1-5-9,2-8 1,5-3-8,1-7 1,1-16-1,0-14 11,-2-11 0,-6-2 5,-12-3-12,-5 3 6,-10 11 7,0 6 0,-16 4 2,-8 2 8,-4 7 0,5 3-9,7 7-9,7 8-25,4 2-89,5 0-64,0 2-147,0 11-224</inkml:trace>
  <inkml:trace contextRef="#ctx0" brushRef="#br0" timeOffset="2579.41">11057 7512 760,'0'0'181,"0"0"-113,0 0 5,-81 74 13,65-35-24,7 5-25,9 2-19,6-1-16,20-2 0,15-6-2,5-3-2,5-11-8,3-9-3,1-9 7,-6-5-1,-4-2 4,-3-23 3,-2-4 0,-6-11 2,-10-9 16,-15-1 4,-9 3 13,0 5 1,-26 6-6,-9 3 4,-4 3-8,-1 5-26,7 7-16,8 6-53,12 7-73,6 2-90,4 3-225</inkml:trace>
  <inkml:trace contextRef="#ctx0" brushRef="#br0" timeOffset="3749.5941">11831 7342 460,'0'0'256,"0"0"-137,0 0-32,0 0-12,0 0-28,0 0-34,0 41 20,0-7 39,0 6-1,0 6 3,3-1 6,3 2-21,-3-4-26,6 0-13,3-6-7,-6 2-9,3-3 0,-2-2-1,-1-4-3,-3-1-4,-3-4-9,0-3-20,0-6-32,0-7-42,0-6-51,0-3-29,9-16-73,6-14-380</inkml:trace>
  <inkml:trace contextRef="#ctx0" brushRef="#br0" timeOffset="4354.2068">12271 7381 700,'0'0'156,"0"0"-41,0 0 20,0 0-36,0 0-63,0 0-27,-3 13-9,3 17 0,0 10 40,0 8 18,1 2-21,4 1-15,4-3 0,-6-2 2,0-1-15,-3-4-6,0-1-1,0-3-2,0-4 1,0-4-1,0-7-17,0-4-38,0-9-30,0-4-34,0-5-27,6-7-66,10-19-199</inkml:trace>
  <inkml:trace contextRef="#ctx0" brushRef="#br0" timeOffset="5158.1868">12662 7420 295,'0'0'285,"0"0"-146,0 0-15,0 0-22,0 0-21,0 0-33,0-6 5,0 6-5,0 0-2,0 0-8,0 3-20,0 13-7,0 12 23,0 10 37,6 5-26,-3 4-13,4 9-10,-1-3-4,-2-2-10,3-1-1,-4-2-5,-3-6-2,0-6 0,0-1-3,0-9-13,0-6-19,-3-6-23,-1-3-41,4-10-53,0-1-37,0-14-76</inkml:trace>
  <inkml:trace contextRef="#ctx0" brushRef="#br0" timeOffset="6036.7607">13084 7397 617,'0'0'175,"0"0"-69,0 0 12,0 0-25,0 0-34,0 0-22,0 6-23,3 20-3,0 12 34,-3 9 30,0 4-28,0 7 3,0-2-16,0 0-9,0-3-1,0-2-22,0-5 2,0-6-3,0-7-1,0-8 0,0-2-9,0-9-20,0-9-29,0-1-73,0-4-46,7-9-53,13-16-217</inkml:trace>
  <inkml:trace contextRef="#ctx0" brushRef="#br0" timeOffset="6560.1836">13627 7507 744,'0'0'136,"0"0"-30,0 0 8,0 0-27,-85 13-32,55 20-9,2 7 16,8 7-22,7 3-10,13 1-8,0 3-12,19-5-6,17-7-1,3-5-1,4-11-2,-1-11-9,0-9-4,-6-6 3,0-1-5,-4-23 4,-5-13 11,-6-11 11,-11-9-6,-10-5 16,0 6-4,-19 3 6,-14 6 12,-5 1-14,2 10-21,7 3-5,3 12-51,12 8-55,8 8-62,0 5-105,3 0-457</inkml:trace>
  <inkml:trace contextRef="#ctx0" brushRef="#br0" timeOffset="22257.6036">14325 7519 17,'0'0'322,"0"0"-202,0 0-27,0 0 12,0 0-26,0 0-14,0 0-10,-24-15-6,21 14-8,0-2-5,3 3 3,0-1-10,-3-1-12,3 0 3,0 2 5,-3 0-8,0-3-1,0 1 0,-1 2-1,1 0-10,0 0 2,-3 0-4,1 0-1,-1 0-4,-3 0 1,2 0 0,-5 10 0,-6 2 0,3 5 1,-4 3 0,-5 4 0,6 2 7,-3 3 1,5 4 2,4 4 5,1 0 2,4 2-5,5-3-8,2 1-4,0-5 2,6 0-2,11 0 2,2-3 2,4-3-2,3-4-1,6-3 2,1-7 5,3-2-8,6-10-2,6 0 2,3 0 8,3-21-7,-5-1 4,-4-7-3,-8-4 0,-3 2 2,-8-5-1,-10 3 6,-7 1 3,-5-2-2,-4 5 8,0 3 7,0 1-22,0 4 1,-4 0-4,-5 1 0,-4 1-2,-3 3-9,3-1 1,-6 0 0,1 1-6,3 2-5,-1 4-8,2 0 6,1 6-1,1-1-4,0 1 1,-3 0-3,0 4-16,-1 0-19,6 0-48,6 0-54,4 5-106</inkml:trace>
  <inkml:trace contextRef="#ctx0" brushRef="#br0" timeOffset="22916.3096">15205 7495 470,'0'0'111,"0"0"-13,0 0-20,0 0-23,0 0-20,0 0-7,-66-5 4,51 19-1,2 4 1,-3 3 5,-1 6 0,4-1 0,1 2-6,1 2-5,7 1-12,4 4-2,0-1-1,15-2-2,8-4 1,6-2-6,2-6-3,2-6-1,-6-5-3,-5-3-5,1-6 5,-1 0 3,5-4 10,-1-14 7,2 0-7,-2-7-7,-3-4 2,-13-1 0,-3 0-5,-7-1 3,0 1-1,-11 5 5,-14 0 2,-5 3-6,-2 2-3,3 8 0,6 1-17,1 8-37,5 3-14,7 0-28,1 0-62,6 3-71,0 8-133</inkml:trace>
  <inkml:trace contextRef="#ctx0" brushRef="#br0" timeOffset="25308.1943">15718 7525 204,'0'0'135,"0"0"-42,0 0-16,0 0-24,0 0 3,0 0 3,0 0-25,0-9 11,0 5 2,0 2 0,0 0-3,0-2-17,0 0 2,0 1-2,0-2 3,0 3-3,0-1-2,0 0-1,0 0-6,0 3 3,0-3-9,0 3 3,0 0 1,0 0 1,0 0-11,0 0 0,0 0-6,0 0-1,0 0 1,0 0-9,0 0 3,0 0-1,0 0 5,0 11 2,0 3 1,3 2 5,0 4 3,-2 0 2,-1 6 0,0 2-1,0 4-1,0-3-3,0 7 9,-3-2-6,-1 3-1,-2-2-7,-4-1-1,4-2 6,-5 0 2,2-3-3,2 0 0,1-3-1,3-2-2,0 1 5,3-5 3,0-6-7,-3 0-2,3-8 1,0-3-1,0 0-1,0-3 0,0 0-5,0 0-4,0 0 1,0-12-10,12-9-57,2-3-71,-3-4-83,-3 5-218</inkml:trace>
  <inkml:trace contextRef="#ctx0" brushRef="#br0" timeOffset="29018.8854">933 7295 390,'0'0'99,"0"0"-43,0 0 19,0 0 12,0 0-34,0 0-17,0 0-2,-6-10-3,6 10 5,0 0-7,0 0 2,0 0-14,0 0 14,0 0-9,0 0-7,0 0-3,0 0-12,0 7-3,0 12 3,0 12 2,0 7 11,0 6 8,0 1-4,0 2-8,0-4-5,0 4-1,5-2 0,2-1 0,1-2 0,2-2-3,-4-7 5,-3 0-9,0-9 8,-1-5-3,-1-6-1,1-6-2,-2-2 1,0-2-2,1-3-4,-1 0 0,0 0-1,0 0-4,2-8-8,1-9-41,1-8-92,5-6-64,0-2-121</inkml:trace>
  <inkml:trace contextRef="#ctx0" brushRef="#br0" timeOffset="29366.9964">660 7592 103,'0'0'320,"0"0"-281,0 0-16,0 0 44,0 0-11,0 0-40,-4-7-16,4 7-13,0 0 12,0 0-2,0 1 3,0 2 4,0-3-4,1 4-2,-1 2-15,0-3-74,0-3-184</inkml:trace>
  <inkml:trace contextRef="#ctx0" brushRef="#br0" timeOffset="30041.9374">853 7691 138,'0'0'342,"0"0"-277,0 0-28,0 0 47,0 0-9,0 0-28,44-62-14,-33 54-17,4 0-1,4 1 6,-1 0-4,0 3 5,3-2-15,1 3-2,1 2-4,7 1 2,1 0-2,3 0 2,-1 0-2,0 4 1,-5 6-2,3-1 2,-8 3-2,-1-1-2,-7 3 0,-6-2-3,-6 5-3,-3 0 5,0 3 2,0 4 1,-6-5 1,-10 2 1,1-3-1,-6-1-1,2-3-7,-4-5 3,1 2 3,-5-2 0,-4-5 1,-1-1 11,1-3-5,3 0 2,1 0-8,5-11-20,2-8-91,8-4-146</inkml:trace>
  <inkml:trace contextRef="#ctx0" brushRef="#br0" timeOffset="30970.4403">470 7315 239,'0'0'215,"0"0"-195,19-77 17,-10 58 27,7 2 7,-1 2-13,6 2-17,12-1-29,10 3 12,2-1 0,10 2-7,-6 5 3,5 0-9,0 5 2,1 0-1,0 0 0,-4 5-3,1 5-2,0 7-6,-7 4 7,1-1 3,-1 0-8,-5-1-2,-1 5 4,-3-2-1,-2 5-1,-4-1 1,-2 4-2,-4-2-1,-2 0 6,-5-1-4,1-1 4,-5-1-7,-5 0 0,2 0 0,-7 3 1,0 1 3,0 3-1,-3 1-2,0-2 3,0 3-2,0 1-2,0-2 1,-6 0-1,-3 4 0,-4-5 0,-1 4 7,-5-6 9,0 3-7,-4 0 8,-2-3-10,-2 4-1,3-1-5,-1-5 0,-1-2 4,-6-2-5,-4-4 0,-6-1 20,-4-2-5,-5-3 2,-7-4-4,-8 0 4,-2-5-7,2-3-6,8-2 6,7-4 10,-4-16 10,-5-6-17,-7-11-1,2-6-3,2-9 6,9-2-7,14-1 3,4 5 2,6 4-11,5-3 9,7 2 2,6 1-12,6-4 3,6 0-4,0-4 8,6-3-8,15-3-12,7-2 1,5 1 1,-3 3-20,4 4-17,-4 10-3,0 3-14,-2 4 23,-1 1-41,9 3 13,3 4-5,2 5-68,1 4-86,-3 0-239</inkml:trace>
  <inkml:trace contextRef="#ctx0" brushRef="#br0" timeOffset="44704.1937">7853 8270 149,'0'0'137,"0"0"-47,0 0-7,0 0-2,0 0-22,0 0-12,0 0-3,0 0-22,0-8-9,0 8-2,0 0-6,0 0-1,0 0 3,0 4-7,0 4 13,3 1-11,0 1 14,0-2-12,3-1-4,-3 0 13,0-1-4,1-2 1,-1-1-2,-3-1 2,0-2-5,0 0 13,0 0 6,0 0 16,0 0-1,0 0 5,0-5 21,0-12-16,0-11-35,3-9 3,0-9-5,0-5-7,0-8 23,-1-3 2,1-2-20,-3-2-10,3 1 2,3 3-2,-2-2 1,2 3-2,3 0-9,-3 3 10,4 4-10,-5 4 7,1 4 3,-3 5-2,0 3 2,0 6-1,-3 2 0,3 4-4,1 6 5,-1-1 0,0 4 0,0 8 0,-3-2 0,3 5-1,-3 3 1,3 0 1,-3 1-1,0 0 0,0-1 1,0 2 0,0-1-1,0 2 0,0 0-1,0 0 3,0 0-6,0 0 0,3 0-3,2 0-7,8 0-1,15 0 5,11 0-3,18 0 9,7 0 1,6 6 3,3 3-5,5-4 5,4-3 0,1 1 1,4-3-1,-5 0 0,-6 0-1,-3 0 1,-7 0-4,-5 0 4,-6 0 3,-6 0-3,-4 0-4,1 0 3,-1 0 1,4 0 6,2 0-6,-1 0-2,6 0 2,-1 0 3,0 0-3,-1 0-5,-2 0 3,1 0 2,0 0 6,-2 0-6,1 0-1,0 0 1,-4 0 1,4 0 2,3 0-2,-6-3-2,7 3-2,-1 0 3,-3-2 4,3-2-4,-4 3-4,-2-1 4,1-5 1,-2 4 5,1-1-8,-4 1 2,1-1 0,-1 1 1,1 0-1,-2 0-5,3 1 5,-2 0 4,8 0-4,-1 2 0,-1 0 0,4 0 2,-6 0-2,-1-2 0,1-1-3,-4 1 7,4-1-5,0 1 5,-1 1-4,2 1 1,-3-1 3,0 1-1,-3 0 1,-1-2-4,2 2 4,-2-1 3,5 1 3,1 0-8,0 0 3,-3 0-3,-1 0 3,0 0-2,-6 0-2,1 0 3,-4 3 4,0-2-1,-1 2 7,3-3-5,-1 3-6,-1 1 1,-1-3-2,0 1-2,4 0 2,-2-2-2,-1 0 0,-1 0 0,3 0 0,2 0 6,2 0-5,-3 0-1,4 0 2,-7 0-2,-4 0 0,-3 0 0,-4 0 0,2-2 0,-5 2 0,7 0-1,1 0 0,2 0 0,3 0 0,5 0 1,-1 0 1,7 0-1,2 0 3,1 0-5,2 0 2,4 0-2,2 0-2,1 0 1,-6 0 3,-4 0 0,-2 0 1,-1 0-1,-2-5 0,-4 0-1,3 2 1,-4-1 0,1 1 4,0 0-4,-6-1-1,-4 1 1,3 3-3,-5-3 7,1 2-2,-1-1-2,-4 1 0,0-1 0,-1-1 0,1 1-3,0 0 2,6 1 1,-2 1 0,2-3 0,3 3-1,-2-1 1,-1-1 2,3-1 2,1-1-4,-4 0 1,3-2-1,-2 5-1,-4-1 1,2-1 4,0 3-4,2 0-2,-3 0 1,1 0 2,-1 0-1,1 0 6,2 0-3,0 0-1,2 0-1,1 0-1,2 0 0,-5 0-4,1 0 4,2 0 2,4 0 1,-5 0-1,1 0-2,-1 0 2,1 0-2,-7 0 2,3 0-3,-5 0 1,3 0 0,-2 0 2,5 0-1,0 0-2,2 0 1,0 0 0,-5 0 0,1 0 2,-1 0-4,-2 0 3,5 1-1,0-1 0,-4 0 0,3 0-1,-5 0 2,3 0-3,0 0 3,-4 2-2,3-2 1,-7 2 0,0-1 0,1 2 0,-5 0 0,3 0 1,0-3-1,-1 0 0,3 1 1,-5-1 0,1 0-1,1 0 3,-4 0 0,7 0 0,-4 0 0,3 0-2,4 4-2,-1-4 1,2 3 0,-5 0 0,4-3 0,-4 3 0,4-2 0,-4 1 0,0-2 1,-2 0 0,-1 0-1,1 0 3,-1 0-1,-1 0-1,3 0-1,-3 0 1,4 0-1,2 0 0,-5 0-1,0 0 2,0-2-1,0-2 1,1 4 1,-4-1-2,0-1 2,-1-1 1,-1-1 2,-2 1 5,-2 0 2,-3-1 1,1 3-4,1-1 1,-2-1-6,1 3-1,1-4-2,-6 3 1,3 0-1,-3 1 0,3-2 0,-3 1 1,3-1-1,-3 0 0,0 2 0,0 0 0,3 0-1,-3-1 0,0 1 0,0 0-1,0 0-5,0 0-22,0 0-33,0 6-51,3 25-82,0-1-55,3-7-106</inkml:trace>
  <inkml:trace contextRef="#ctx0" brushRef="#br0" timeOffset="50114.7048">5192 7529 254,'0'0'91,"0"0"-71,0 0-10,0 0 10,0 0 5,0 0-18,0 0-6,0 3-1,0-2-2,0-1 2,0 0 2,0 0 0,0 3 1,0-3 23,0 0 23,0 0 15,0 0-18,0 0 32,0 0-22,0 0 1,0 0-21,0 0-3,0 0 7,0 0-13,0 0 0,-3 0-5,3 0 5,0 0-3,0 0 2,0 0-3,0 0-2,0 0 1,0 0-5,0 0-2,0 0-13,0 0-2,0 0-7,0 9-2,0 5-7,0 12 14,0 7 2,0 6 3,0 3 0,0 0-1,0-2 1,3-1-2,0-2-1,0-2 0,0-4 2,0-1-1,1-2-1,-1-3 2,0-6-2,-3-5 0,0-4-1,0-2-2,0-4 1,0-4-24,0 3-12,3-3-36,2 0-27,1 0-46,13-10-157</inkml:trace>
  <inkml:trace contextRef="#ctx0" brushRef="#br0" timeOffset="50720.6242">5780 7690 581,'0'0'119,"0"0"-55,0 0 32,0 0-24,0 0-24,0 0-24,-36-2-19,18 25-4,-12 10 10,0 6 19,3 5-13,5-4-3,13 1-10,6 1 1,3-3-3,0 1-1,15-5 2,9-4-3,-2-11-3,5-6-9,0-8-2,3-6 14,10 0 3,-1-24 12,7-13-11,-1-8 6,-5-6-1,-7 1 0,-9 8-8,-14 6 2,-10 3-2,-4 4 7,-22-1 5,-14 4-9,-5 1-4,4 8-4,8 6 2,12 6-4,9 2-13,6 3-51,6 0-68,0 10-90,0 2 9,25-2-154</inkml:trace>
  <inkml:trace contextRef="#ctx0" brushRef="#br0" timeOffset="51145.5497">6306 7602 601,'0'0'178,"0"0"-104,0 0-2,0 0-38,0 0-34,0 0 2,-10 30-2,7 2 19,3 4 6,-3 4 4,0 1-6,0-2-1,3-2-13,-3-5-2,-2-1 0,5-1-5,-3-1 0,0 1 4,-1-4-6,1 0-5,3-6-3,0-6-13,0-2-27,0-8-43,0-1-43,0-3-77,10-17-145</inkml:trace>
  <inkml:trace contextRef="#ctx0" brushRef="#br0" timeOffset="51568.6278">6718 7589 700,'0'0'140,"0"0"-81,0 0-31,0 0 3,0 0-31,0 0-1,-9 32 1,6 1 13,0 13 14,-2 0-5,-2 1 3,1-1-14,3-6 8,-3 1-18,0-5 3,3 2 0,-4-7-3,4-2 2,0-2-3,3-8-2,-2-8 2,2-1-12,0-3-13,0-4-51,0-3-45,0 0-92,0-17-100</inkml:trace>
  <inkml:trace contextRef="#ctx0" brushRef="#br0" timeOffset="52371.1994">7203 7558 575,'0'0'203,"0"0"-80,0 0-28,0 0 7,0 0-34,0 0-10,-14-29-13,14 29-21,0 0-15,-3 0-9,3 0-3,-3 10-10,3 13 9,-7 8 4,4 8 6,-3 7 3,0 0-1,1 5 0,-1-2 0,-1-3 0,1-2-5,0-4-3,0 0 1,3-3-5,0-7 0,-1-4-14,4-6 4,-3-6-15,1-2-22,2-5-12,0-3-25,0-4-80,0-4-103,9-26-317</inkml:trace>
  <inkml:trace contextRef="#ctx0" brushRef="#br0" timeOffset="142613.8636">8963 8468 151,'0'0'15,"0"0"-9,0 0-3,0 0 7,0 0 0,0 0-4,0 0 1,-39 0-7,36 0-9,0 2 2,0-2 6,3 0 2,-3 0 2,3 0 30,0 0 59,0 0 18,0 0-25,-5 0 17,4 0-37,-2-3-21,0-3 24,3 1-24,0-3-7,0 5 8,0-1-6,0 2-14,0-1 3,0-2 7,0 5 3,-3-1 5,3-1-5,0 1-12,0-1-21,0 2-2,0 0 0,0 0-3,0 0-3,0 0-3,-3 0-5,3 0-3,0 11-1,0 9-2,0 9 16,0 3 2,0 8-1,0-4 1,0 3-1,0 2 1,-3-4-3,3-3 5,-3 0-3,3-1 4,0 0-4,0-3 0,0-4 0,0-3 0,3-4 0,0-8 0,0 0-17,0-6-23,-3-4-27,6-1-21,6 0-33,6-14-47,6-12-145</inkml:trace>
  <inkml:trace contextRef="#ctx0" brushRef="#br0" timeOffset="143297.2512">9431 8470 6,'0'0'349,"0"0"-228,0 0-43,0 0 16,0 0-17,0 0-31,0 0-26,-3 5-14,-4 10-6,-7 12 0,-5 13 34,-5 9 17,3 1-18,5 4-12,11-6-18,5 1 6,0-6-4,8-3 2,14-7-4,-1-3-2,4-10 8,-5-7-9,2-6 0,-2-7 6,5 0-1,2-10 1,1-17 7,2-6-7,-5-6-6,-4-3-5,-9-1 3,-12 1 2,0 6 6,-9 1-6,-15 8 0,-7 0-14,4 10-22,5 5-48,14 1-28,8-5-124</inkml:trace>
  <inkml:trace contextRef="#ctx0" brushRef="#br0" timeOffset="143923.24">10086 8424 473,'0'0'192,"0"0"-89,0 0 7,0 0-8,0 0-20,0 0-21,0-2-17,0 2-25,0 0-19,0 0-8,0 9-5,0 16-5,0 6 18,6 13 11,-2-1 1,-1-2-6,0 3-4,1-4 0,0 0 4,-4-1-2,0 1-3,0-1 2,0-2-3,0-4-7,0-7-26,0-3-46,0-6-36,0-8-15,6-9-91,10-12-108</inkml:trace>
  <inkml:trace contextRef="#ctx0" brushRef="#br0" timeOffset="144773.8465">10581 8431 447,'0'0'135,"0"0"6,0 0-59,0 0-3,0 0-17,0 0 4,-4-31-17,4 31-5,0 0 1,0 0-18,0 0-15,-3 0-12,3 0-12,0 11-7,0 14 12,0 9 5,0 3 4,0 3-2,0-1 3,0 1-2,0-5-1,0-1 1,0-3 0,0-3 0,0 0-1,0-3-14,-3-1-49,-1 0-33,1-5-36,3-9-103,0-10-186</inkml:trace>
  <inkml:trace contextRef="#ctx0" brushRef="#br0" timeOffset="145223.1714">11142 8263 485,'0'0'161,"0"0"-34,0 0-4,0 0-40,0 0-48,0 0-35,0-14-1,0 34-19,0 12 20,0 9 28,0 9-7,0 5-8,0-2 7,0-2-5,0-3-6,0-4-3,3-5 0,0 1-4,0-5 2,0-1-4,4-4 0,-3-1-6,3-5-24,-1-1-29,-3-3-45,0-10-75,4-10-184</inkml:trace>
  <inkml:trace contextRef="#ctx0" brushRef="#br0" timeOffset="146432.044">7774 9907 466,'0'0'82,"0"0"-82,0 0-30,0 0 30,0 0 7,0 0 36,0 0-24,0 0 4,0 0-9,3 0 28,7 0-20,2 0-18,5-2 1,8 2-5,2-3 6,0 1-3,1-1 5,2 3-6,6-3 3,13 1-2,6-2-3,12-3 2,8 0 2,7-3 11,6-2-14,9-2 9,3 0-4,7-4 5,-1 1-6,0 0-5,-6 5-7,-6-5 7,0 3 8,-6 0-3,3 1 0,3 0-5,0-3 3,-3 3 0,0 1-3,0-2 0,-3 1 1,-3 2 8,-5-2-5,-2 3 3,1-3-3,-6 3 2,3-3 3,2-1-6,13 0 2,4-1-5,5 2-5,3-1 5,-2 2 6,-1-1-6,2-1 0,-1 0 4,-1 0-1,3-1-1,3 1 15,0-2-12,4 3-5,2 0-1,-3-1 1,2 1 3,-1 0 11,-3 3 1,0 0-14,1 3 16,-8 4 0,-2-6 1,-7 6-8,-4-4 3,-8 2 3,-5 3-7,1-1-4,-8 2-4,-4-1 10,-8 1 0,-6-2-9,-4 1 13,-6 2-10,-2 0-3,-6 0-4,-8 0 4,-4 0 0,-10 0 1,-6 0-3,-3 0-14,0 0-15,-15 0-50,-34-3-116,-18-5-139</inkml:trace>
  <inkml:trace contextRef="#ctx0" brushRef="#br0" timeOffset="150301.8162">9680 9964 330,'0'0'71,"0"0"-5,0 0-38,0 0 21,0 0-4,0 0-6,0 0 5,0-8-15,0 8-13,0 0 6,0 0 14,0 0-16,0 0-2,0 0-5,0 0 8,0 0-5,0 0-8,0 4-8,-13 16 0,-2 9 8,-3 7 7,3 8 1,6-1-5,2-2-7,7-4-3,0-3 1,0-4-1,3-5 2,10-3-3,-4-5 6,4-5-5,-2-5 1,4-4 2,4-3 5,5-3-3,9-16 15,4-15-11,2-2-9,-2-8 9,-4-2-8,-5 0 4,-8 0-4,-4 5 0,-10 7-1,-6 4 12,0 7 2,-3-1 0,-13 4 6,-4 3-15,-2 1-6,3 3 0,5 6-2,8 1-3,3 5-30,0 1-30,3 0-22,0 0-56,-4 0-76,1 7 26,3 0-75</inkml:trace>
  <inkml:trace contextRef="#ctx0" brushRef="#br0" timeOffset="151569.7251">10466 9844 254,'0'0'90,"0"0"-44,0 0 1,0 0 2,0 0 5,0 0-9,0 0-17,0 0-10,0 0 11,0 0-7,0 0-4,0 0-10,0 0-4,0 3-1,-6 11 5,-7 10 13,-3 2-3,-1 7 3,5 4-2,-1-4 3,5 0-12,5-1-2,3 1 2,0-6-7,0-2 2,4-1-4,9-5 3,0 1 2,2-6-5,0-1-1,0-7 6,4-5 0,5-1 0,6-3 0,1-15-5,5-7 3,-6-2-3,-5-5 7,-8-6-7,-10 4 16,-7-5-14,0 3 1,-15-3 9,-10 3 16,-8 2-20,-3 2 7,5 6-10,4 6-2,12 6-4,5 9-7,6 1-18,4 4-48,0 0-69,0 0-101,14 0-115</inkml:trace>
  <inkml:trace contextRef="#ctx0" brushRef="#br0" timeOffset="152341.28">10908 9804 439,'0'0'109,"0"0"17,0 0-64,0 0 10,0 0-10,0 0-19,-9-39-8,9 39 1,0 0-18,0 0-17,0 0-1,0 7-12,0 14 4,0 7 4,6 6 8,0-1 4,1 3 5,-1-4-13,-3-1 8,3 1-3,-3-4 0,2 1 2,2-2-6,-1-4 0,-3-3-2,3-4 0,0-2-4,-3-8-14,1 2-20,-4-3-11,3-2-57,0-3-95,2-8-194</inkml:trace>
  <inkml:trace contextRef="#ctx0" brushRef="#br0" timeOffset="152979.7379">11467 9685 623,'0'0'91,"0"0"-51,0 0-17,0 0 22,0 0-23,0 0-22,0 8-10,0 14 10,3 9 1,0 9 29,0 2-13,0 8-1,0-4-1,-3 0 4,3 3-9,-2-6 7,1-2-8,2-2-4,-3-5-3,3-5 3,-4-3-4,0-6-1,0-3 0,0-7-2,0-3-15,0-2-30,0-5-21,3-2-99,3-25-134</inkml:trace>
  <inkml:trace contextRef="#ctx0" brushRef="#br0" timeOffset="154327.7048">11843 8310 532,'0'0'130,"0"0"-61,0 0 12,0 0-22,0 0-12,0 0-19,0 0-6,0-25-11,0 25 3,0 0-4,0 0-6,0 0-4,0 0-4,0 8-7,3 12 9,10 12 2,4 12 2,-1 6 3,0 8 7,1 2-9,-2 3 2,-4-5-1,2 3 8,0-1-11,-4 2 0,1 4 3,4 0-4,-5 0 3,0 3 2,1 1 0,-6-5-5,3-9 0,-1 0 0,-3-9 1,0-5 0,4 0 0,-4-4 1,-3-1-2,3-8 0,0 0 0,0-9-1,0-6 4,-2-2-3,1-4 0,-1-2 2,1-3-2,-2-3 0,1 0 1,-1 0 5,0 0-4,0 0-2,0 0 2,0 0-1,0 0-1,0 0 1,2 0-1,-2 0 2,0 0-2,0 0 3,0 0 0,0 0 1,1-3-4,7-16-2,-2-8-42,3-7-22,4-2-48,-6 0-158</inkml:trace>
  <inkml:trace contextRef="#ctx0" brushRef="#br0" timeOffset="154698.9783">11967 9518 730,'0'0'84,"0"0"-50,0 0-31,0 0-2,0 0-1,0 0 12,25 63 22,-4-34-6,0 1-18,0-2 1,-2-3 0,-1-3-10,0-5 4,-6-6-3,-2-8 0,-3 0-1,0-3 0,6-13 3,2-17 14,6-17-15,0-8-3,0-2 0,1 8-6,-9 13-14,1 13-36,-8 12-55,-6 11-160</inkml:trace>
  <inkml:trace contextRef="#ctx0" brushRef="#br0" timeOffset="155078.2441">11954 9960 805,'0'0'81,"0"0"-57,0 0-24,0 0 0,0 0 62,10 93-10,-4-54-10,1 1-3,-1 1-26,-3-7-4,-3 3-7,0-4-2,0-2-44,0-3-46,0-7-25,0-15-102,0-6-245</inkml:trace>
  <inkml:trace contextRef="#ctx0" brushRef="#br0" timeOffset="368207.0349">5689 2517 262,'0'0'0,"0"0"-2,0 0 2,0 0 4,0 0-4,0 0 0,0 0-2,-30-22-8,30 22-19,0 0-6,16 6 21,11 6 2,15 3-13,4-4-2</inkml:trace>
  <inkml:trace contextRef="#ctx0" brushRef="#br0" timeOffset="370055.2682">8530 4468 73,'0'0'68,"75"-79"-61,-35 40 25,-8 0-12,-3 3 6,-14 7-9,-6 7-10,-9 5-7,0 3-6,0 4-3,-15 2-9,-4 3-2,-1 2-16,-8 3 36,-8 0 5,-10 16-3,-9 11-2,-11 6-5,-1 6-15,3-2 3,10 0 5,14-5-8,16-3-6,15-7-7</inkml:trace>
  <inkml:trace contextRef="#ctx0" brushRef="#br0" timeOffset="371608.2229">9294 3595 23,'0'0'22,"0"0"-22,0 0 0,0 0-2,0 0-3,-91 0-26</inkml:trace>
  <inkml:trace contextRef="#ctx0" brushRef="#br0" timeOffset="373818.2949">7838 3889 106,'0'0'13,"0"0"-1,0 0 0,0 0 24,0 0 13,0 0 6,6 0-14,-2 0 1,-4 0-5,0 0 9,0 0-23,0 0-10,0 0-3,0 0-9,0 0 3,0 0-2,2 0 7,1-4-7,3-1-2,6 0 0,4-4 0,11-1 1,3 0 3,4-5-1,8 0 3,4-3 2,2 1-1,-2 0-5,2 3-1,1-2 3,3 0-4,1-1 5,2 0 1,3 3-6,0-1 1,2 5-2,-2-1 2,-3-2-2,3 4 6,-5-2-3,2 2-2,-6 5 0,-4 0 0,-5 1-1,0 2 4,-4-2-3,3 1 0,1 2 3,-1-4-3,7 3 0,-1-2 0,4 2 1,-1-2-2,1-1 1,-1-2-2,1-1 2,-3 6 0,2-4-1,1 2 5,-1 0-3,4-1 1,0 0-2,-2 1-1,-1 2 1,0-1-2,-7 2 3,-5 0-1,-1 0 1,1 0 4,-1 0-5,3 0-3,-2 5 3,6 0 0,-4 2 0,0-1 0,-2 2 3,2 1-3,-1-2 1,8 3-5,-2-2 4,3 3 0,-3 2 2,-2-1-2,-5-1-2,-4 0 2,-4-2-1,0-1-1,-2 2 2,-6-1-1,3-1 1,1 1 0,-1 0 0,4 2 1,2 0 0,-5 1-1,7-1 0,-2 3 0,-4 1 1,3-1-1,-2 1-6,-2 4 6,-1 0 3,1 1-2,-5 3-2,2 2 1,-6 3-1,4 1-4,-1 0 5,-5 1 1,-1-1-1,-4-1 0,3-3-1,-3 0 1,-3-2-5,0 2 8,-3 0-6,0-1 3,0 2-3,-3-1 4,0 1-1,0-2 0,0 1-1,0 1 1,-9-1 1,0 1-1,-3-2 1,3-2 1,0-2 1,-1-3-6,-4 1 6,-2 1-3,1 0 1,-6 1 2,0-3 14,-3 3-11,-1-1-2,1 0 1,-1 1 0,-2 1-4,0-3 1,-7-2 6,1 1-3,-9 0 9,0-2-5,-4 0 5,-6-1-10,4 3 3,-1-3 6,-3-2-13,7 1 3,-1-2 11,4 0-11,3 0 3,-4-1-6,1 1 2,-4 0-3,-2 1 1,-7 0 0,-12 3 0,-2-1 0,-5-2 5,5 1-5,8-2 9,6-5-9,10 2 12,-1-2-11,4 0-1,-1 1-1,-2-1 1,-7-4 7,-5 2-6,-1 1-1,-6-1-1,-8 3 1,-5-1 0,5-3 0,5 7-2,7-5 2,2 0 0,3-1 0,3-1-1,1-3 0,0 0 2,-1 0 2,0 0-1,4-6 2,-1-4-4,1-1 4,5 2-1,4-2 0,5-2 0,1-2-2,3 1 0,5-2 6,1-1 7,2 0-12,2 0 10,-5-1-1,-2-2 4,-3-1-15,-1 0 0,-8-3 0,-1 1-1,-2-1 1,3 2 2,0 0-1,4 1-1,9 3 0,1-1 3,4 2-3,2 3 4,-1-3-9,-2 2 10,1-1-7,3 1 5,2 0-3,-1-2 2,1 3 2,1-1 1,3 1 11,3 0-11,0-1-4,2-3-1,4-2 3,0-3-3,3-4 0,0 2-1,0-2-2,0-2 3,6 2 0,4-2 6,2-3-1,3 0-5,3 1-1,4-5 1,-1 0 1,-3 0 0,3 2-1,1 0 0,4 1-1,-1-1 1,-1 4-2,-2 5 2,-5 2-2,-1 6-1,-7 3 1,1 4-7,-2 5-6,1-2-15,4 1-25,7 2-24,17-2-47,17 0 3,16-6-23,9-10-105</inkml:trace>
  <inkml:trace contextRef="#ctx0" brushRef="#br0" timeOffset="375367.2738">11042 3380 153,'0'0'9,"0"0"-9,0 0 0,-82 14-2,52-8 4,2-1-2,4-1 6,9-3 15,2 1-3,2-1 31,5-1-26,0 1-9,3 1-8,-1-1-3,1-1 6,3 2-5,-3 1 2,0-2 3,0 1-1,0-2 6,3 2 6,-4-2 14,3 3-3,-1-3 4,2 0 1,0 0-9,0 0-3,0 0-13,0 0 5,0 0 9,0 0 1,0 0 4,0 0-5,0 0-3,0 0 10,0 0 1,0 0-21,0 0 0,0 0-2,0-3-3,10-7-3,6-6-2,10-4-2,9-3 0,4-2 0,9-3-2,8-2 2,9 1 0,3-4 1,4 0 2,-5 2-6,-4 2 4,1-1-1,-5 2 1,0 1 0,-4 1 0,-3 1 1,0 1-4,2 1 4,6 0 0,-2 1-2,3 0-3,-5 1 3,6-3-6,-1 2 8,0 1-2,5 1 0,2 0 3,-2 1-7,-2 1 3,-5 0 1,3 2 2,-1-1-1,-2 0 1,6 0-4,-4 2 4,-3 2 3,-3 3-5,-2-1 0,2 5-5,-3 0 10,0-4-6,-10 5 1,-6 0-5,-10 0 5,-3 1 0,-11 1 2,-6 2 2,-1 1-2,-5 0 0,0 0-1,0 0 4,0 0-5,2 0-8,2 0-28,6 0-122,6 8-23,3 0 31,4-8-52</inkml:trace>
  <inkml:trace contextRef="#ctx0" brushRef="#br0" timeOffset="375604.0217">13054 2409 327,'0'0'29,"0"0"3,0 0 15,0 0 13,0 0-3,0 0 7,-45-58-8,45 58-17,0-2-39,0 2-3,11-1-12,17 1 15,11 0-1,4 0 3,2 15-2,-3 8 0,-2 8 0,-6 8 0,-1 6-1,-3 2 1,-5 3 0,-1-2 0,-9-3 1,-9-1-2,-6 2-3,0-2 4,-15-1-11,-14-4-4,-9-2-17,-8-1 1,-11-2-9,-1-1-19,7-13-82,18-14-90</inkml:trace>
  <inkml:trace contextRef="#ctx0" brushRef="#br0" timeOffset="377151.4648">13964 2266 279,'0'0'98,"0"0"-40,0 0 2,0 0-1,0 0-12,0 0-16,0-27-26,0 27-5,0 0-6,0 0-16,0 12 10,7 8 12,5 9 2,2 7-2,-5 8 2,1 2 1,-4 6 1,0-2-4,2 1 7,-1-3 3,2-5-3,0-4-4,2-5-3,-1-5 1,-1-2-1,-3-3 0,-2-5 0,2-2 0,-6-6 0,3-1 0,-3-2-1,0-5-7,0-2-6,0 1 1,0-2 6,0 0 7,0 0 8,0 0-1,0-2 10,0-12-7,0-5-10,-9-5-1,-1-2-1,1-1 2,-5 0 2,7 4-2,-2-3 0,0 2 1,-3-1 0,3-2 4,3 0-3,-4 0 6,4 2 0,0 0-3,-4 0 4,0 0 0,3 1-1,-2 5 1,-1-1-8,4 3 10,-4 1 1,4 2-1,2 3 9,1 0-13,-1 1-6,1 6-1,3-2 7,0 1-7,0 3-1,0-1 1,0 2 0,0-2 1,0-2-1,0 0 0,0-4-1,10-1-2,5 0-4,6-4 10,5 1-6,6 1 2,1 2 1,0 1 0,-2 4-1,-1 1-1,-7 2 0,3 2 0,-7 0 0,4 0 1,-3 8-1,2 1-2,-3 4 0,2 4-3,-3 2-5,1 1 6,-5 0 1,-1 3 2,-4-2 1,-5 0 2,-2 2-3,-2 0-3,0 1 0,-12 5 1,-10 0-13,-8-2 18,-3-3 7,-2-5 4,6-3 0,-3-6-1,6-2 3,2-4 5,2-3-6,3-1-3,5 0-7,-1 0-1,-2 0-1,4-7-18,0 1-25,3-3 19,1 0-17,5-1-30,4-3-40,0-4-53</inkml:trace>
  <inkml:trace contextRef="#ctx0" brushRef="#br0" timeOffset="377620.0667">14621 2131 302,'0'0'50,"0"0"4,0 0-24,0 0 17,0 0 2,0 0-15,-8-22-14,5 22-20,0 4-9,-3 16 7,0 10 0,0 6 3,1 3-1,5 0 2,0-5 2,14-4-4,5-5 0,1-2-1,2-6 2,-2 0-2,-1-7 3,-5-5-4,-6-1-1,-4-4-7,0 0 10,-1 0 28,7-19 50,2-12-54,5-3-20,-1-7 3,-2 7-3,-8 2 9,-3 6-8,-3 5 4,0 5-3,-1 2-6,-12 3-8,-5 0-19,-9 4-38,-6 0-14,-1 7 14,4 0-3,0 0-47,14-3-23</inkml:trace>
  <inkml:trace contextRef="#ctx0" brushRef="#br0" timeOffset="378056.6939">14897 1692 299,'0'0'70,"0"0"7,0 0-49,0 0 22,0 0-9,0 0-16,0-23-25,0 23-7,0 4-6,0 16 5,0 13 8,2 7 10,-1 8 6,2 2-1,2 0 3,3-3-4,-1-2-5,5-3 5,-2-1-3,4-4-10,1-1 2,-2-2 4,-1-3-7,3-3 1,-6-2-1,-3 0-4,1-3-34,3-4-19,3-2-39,3-10-30,0-7-27</inkml:trace>
  <inkml:trace contextRef="#ctx0" brushRef="#br0" timeOffset="378626.6677">15308 2005 360,'0'0'70,"0"0"6,0 0-46,0 0-30,0 0-1,0 0-7,-15-3 0,15 18 8,0-1-3,9 3 0,5 0 1,2-2 2,3-6-2,-3 0 2,1-6 0,-2-3-21,-7 0 21,0 0 14,3-7 26,-2-11-3,1-4-12,-1-1-13,-3-1 9,-1 6 15,-1 5-7,-1 4-9,-3 6-4,0 3 7,0 0-23,6 0-17,0 14-33,11 15 34,8 12 12,-3 10 4,5 7 3,-8 2-2,-2-3 3,-1-1-4,-9-4 0,-2-3 2,-2-1-2,-3-9 0,0-8 0,-3-7-25,-12-10-4,-4-8 29,-8-4 15,-6-2-5,2-7-10,7-26-92,9-17-74,15-14-103</inkml:trace>
  <inkml:trace contextRef="#ctx0" brushRef="#br0" timeOffset="379136.0748">15678 1896 363,'0'0'78,"0"0"-57,0 0-17,0 0-4,0 0 0,0 0 4,64 51 20,-43-22 6,-1 1 0,3 0-11,-7-1-5,4-2-7,-5-1-1,-4-6-4,-2-1-1,-2-7 0,-1-5-1,-2-4-4,-4-3-14,0 0 18,0-7 7,3-17-6,0-11-1,3-6-22,1 0 17,10 0 5,-5 7 3,5 3-2,2 4 13,0 9 4,-7 2 6,3 10-5,-9 3 1,3 3-20,1 0-7,7 2-2,5 15 4,8 7 2,-2 5 6,2 3 0,-7 1 2,-1 0-4,-3-1 0,-1 0 5,-2-3-6,2-1-7,-1-4-26,-1-5-16,4-6-39,3-11-14,9-2-24,4-23-62</inkml:trace>
  <inkml:trace contextRef="#ctx0" brushRef="#br0" timeOffset="379450.2979">16679 1852 299,'0'0'76,"0"0"22,0 0-18,-26-77 10,17 71-26,5 6-22,-5 0-38,3 0-4,-12 16-7,-1 8-2,-6 5 9,8 2 0,5-2 0,5-5-3,3-4 1,4-6-3,0-6 3,0-1-5,4-5-2,0-2 1,-1 0-9,0 0 17,0 0 48,3-19 17,-3-8-53,3-2-10,-3-2-2,-1 6-1,-2 4-5,2 3-36,9 1-46,1 0-114,1-1-207</inkml:trace>
  <inkml:trace contextRef="#ctx0" brushRef="#br0" timeOffset="380193.5684">16861 1713 427,'0'0'68,"0"0"-68,0 0-15,0 0 10,0 0 5,0 0 0,29 55 6,-18-31 8,-2-2-2,-3-1-4,-2 1-4,2-4-1,-5-2-1,2-6-2,-1-1-2,-1-5-8,1-2-20,1-2 30,2 0 3,1-15 26,4-8-29,0-3 1,2-3-1,2 7 4,-2 3 24,-6 6 1,-1 7 12,-3 3 0,-1 3-17,-1 0-21,0 0-3,3 0-15,3 12 2,4 8 6,3 2 2,-1 4 3,1-2 2,1 1-14,-5-2-12,2-5 0,0-4-25,-3-8-13,-1-5 30,2-1 26,1-12 8,10-14 9,2-7-6,-2-2 4,-1 4 34,-9 5 23,0 3-39,0 9 64,-7 7-37,0 2-8,0 5-25,-3 0-17,3 0-2,4 0-10,9 13 1,7 7 2,0 4 6,2 4-1,-6 0 2,-1 1 0,-5 2 0,-1-1-15,5-1-23,-2 1-41,-1-6-41,6-15-57</inkml:trace>
  <inkml:trace contextRef="#ctx0" brushRef="#br0" timeOffset="381589.8858">16537 1925 120,'0'0'9,"0"0"5,0 0 7,0 0 9,0 0 2,0 0 0,-3-13-17,3 10 6,0 2 8,0-1 24,0-1-9,0 1-25,0 2-5,-3-3 11,3 3-11,0 0 7,0 0-16,0 0-3,0 0-1,0 0 2,0 0 1,0 0 10,0 0-7,0-2-1,0 1 1,6-2 3,6-1-1,5 2-1,-1 0-4,3 2-3,2 0 2,-3 0-1,1 2-2,5 8-2,-5 3 2,4 3 2,-3 1-2,2 0-2,-3 4 1,-1-1 1,-3 0-1,-5-1 1,-4 1-3,-3-2 1,-3-1 1,0 1-14,0-4-3,-13 0 18,-5-2 10,-8-1-6,-4-2 6,1-2 2,-4-5 7,4-2-7,3-2 15,-1-15-3,5-7-12,3-1-5,5-1-5,5-2-2,6 0-17,0 0-17,3 5-8,0-3-19,12 2-40,7-1-68</inkml:trace>
  <inkml:trace contextRef="#ctx0" brushRef="#br0" timeOffset="382210.3132">17630 1630 283,'0'0'146,"0"0"-56,0 0-47,0 0 16,0 0-30,0 0-29,-2-6-1,2 8-20,0 10 21,13 6 0,0 6 1,2 6 0,3 1 3,-5 0-2,3 0 0,0-1 4,0-2-5,-4-1-1,6-2 0,-6 1-1,4-4-5,-2 0-14,-5-5-44,1-3-7,-9-8-23,1-6-53,-2 0-33</inkml:trace>
  <inkml:trace contextRef="#ctx0" brushRef="#br0" timeOffset="382414.458">17456 1255 323,'0'0'14,"0"0"-14,0 0-3,0 0-71,0 0-88</inkml:trace>
  <inkml:trace contextRef="#ctx0" brushRef="#br0" timeOffset="383501.1136">18105 1571 273,'0'0'87,"0"0"-46,0 0 3,0 0 24,0 0 6,0 0-27,-16-15-24,12 15-22,-6 1-1,-2 16-19,-9 7 10,4 5 6,3 0 0,4 0-8,6-4 2,1-4-10,3-3-4,0-4-5,0-6 2,1-2-14,4-6 8,3 0 6,2 0 0,3-8 26,7-12 17,-5 1 4,-6-1-2,-2 7 32,-6 4 13,-1 6-4,0 3 4,0 0-34,0 0-23,0 0-7,0 0-13,2 7-12,9 10-5,2 5 29,8 0 1,9 2-3,0-7 2,-1-5-7,3-5-3,-7-7-5,-1 0 4,-5-10-2,4-18 14,-4-12-2,-2-7 0,-4-7 2,-9 1 1,-4 2-1,0 6 7,0 8 50,-10 3-9,-4 5-29,4 3-6,-2 6 7,5 3-14,-2 5 5,3 1 0,1 3-8,-1 1 6,3 2-9,0 0 3,2 2-2,-1 1-1,1-1-2,-1 0-3,1 1 4,1 1 1,-2 0-1,2-1-6,0 0 4,0-1-3,0-2 5,0-3-8,-1-5 1,1-3 7,0-3-4,0-2 3,-6-1-1,3 1 3,-4 3 2,-3 2 1,7 5-2,-1 5 1,4 3 1,-2 1 4,2 2-7,0 0-2,0 2-17,0 20-18,0 9 27,0 10 8,0 8 0,3 4 2,10 3 9,0 0-6,5-3-1,6-7 0,2-6 2,7-7-1,5-5 2,2-3 3,-1-5 0,-1-5-6,-2-4-2,-1-4 0,-9-3-4,1-2-7,-1-2-19,-1 0-20,2-11-6,-2-13-39,-2-5-119</inkml:trace>
  <inkml:trace contextRef="#ctx0" brushRef="#br0" timeOffset="385390.0159">19417 1355 126,'0'0'238,"0"0"-185,23-76-44,-19 52 37,-1-1-17,-3 3 12,0-1-24,0 1-11,-7-4-5,-4 1 8,-1-2-5,-4 1-3,0 1 2,-3 3-3,-1 0 6,3 5 13,1 3-4,4 5 11,5 4-3,2 2-1,5 3-21,0 0-1,0 0-10,0 3-10,0 16-2,0 9 13,15 7 7,0 9 2,9 4 6,1 4-1,8 4-3,-2 6 2,6 1 4,0 2-2,-1-1-5,-1-3-1,-6-2 2,0-1 2,-3-4-8,-4-2-4,-3-8-13,-1-9-16,-9-8-23,-5-9-20,-1-6 20,-3-5-58,-1-7 10,-14-5 7</inkml:trace>
  <inkml:trace contextRef="#ctx0" brushRef="#br0" timeOffset="385938.8651">19262 1581 294,'0'0'31,"0"0"26,0 0-36,0 0-21,0 0 0,36-84 1,9 64 12,7-1-3,3-1-3,-3-3-4,2 1 6,1-5 1,2 3-5,-5 4 0,0-2-5,-1 3 1,-9 1 7,-2 3-8,-12 4-3,-8 4 3,-6 2 1,-9 6 4,-5 1-5,0 0 5,0 0 8,0 0 0,0 0-4,0 0-3,0 0-3,0 3-6,-6 12 3,-4 6 0,-2 8 3,2 5 6,6 4-7,4 0 6,0 0-8,1-5 1,15-5 4,-2-7-3,3-4-2,1-5 0,-5-3 5,2-6-1,-1-3 7,-1 0 0,3-3 7,7-20 25,-1-10-16,1-18-15,-3-4-3,-6-2-8,-5 7-1,-9 8 0,0 10 1,-8 7-1,-8 7-10,0 6-11,-4 5-86,2 7 19,5 0-118</inkml:trace>
  <inkml:trace contextRef="#ctx0" brushRef="#br0" timeOffset="386260.3558">20348 1143 230,'0'0'98,"0"0"-96,0 0-2,0 0 13,0 0 6,0 0-9,50 80 0,-43-53-5,-4-1 3,0-4 0,-3-4-4,4-4 4,-4-7-8,0-5 0,0-2 2,0 0 14,0-3 78,-4-20-28,-9-11-66,1-10-24,-1-3 6,6 0 11,1 5-11,1 7-19,5 8-20,0 5 8,5 8-93,5 1-32</inkml:trace>
  <inkml:trace contextRef="#ctx0" brushRef="#br0" timeOffset="386825.5532">20537 1037 167,'0'0'0,"0"0"18,0 0 52,0 0-1,0 0 1,36 79-36,-32-64-9,1 2-13,-2-1 2,2-3-7,-5-1-5,3-2-2,-3-5-8,0-4-40,0-1 16,0 0 32,0-16 0,0-9 0,7-5-62,3-1 62,2 4 19,5 7 14,-4 6 1,5 2 8,0 8-14,0 1-16,2 3-7,0 0-4,2 11-2,-1 7-2,-4 3 3,-2 2-2,-5 0-2,-4-2-31,-2-6-13,-2-5-27,-2-4 11,0-6-10,1 0 74,2-20 5,2-10 4,5-6-9,7 2 61,1 1 42,3 7-19,-1 9-34,2 4 8,-3 7-7,3 5-32,3 1-6,4 0-13,3 18-1,3 7 1,-1 9 4,1 7-2,-10 2-2,-1 4 0,-9 0-20,-4 6-25,-5-3-82,-6-13-84</inkml:trace>
  <inkml:trace contextRef="#ctx0" brushRef="#br0" timeOffset="391911.9853">15227 3942 105,'0'0'87,"0"0"-47,0 0-33,0 0-4,0 0-3,0 0 2,0 0-2,0 0 8,-31-26 6,24 23 20,0-1-3,3 0 7,-2-1 0,0 1-12,-1 0-13,4-1-6,0 3 2,0-1 10,0-1-8,3 1-1,-3 0 3,3 0-3,-4 0-1,3 3 9,1-3-17,0-1 6,0 0-6,0-5-1,5-2-1,7-3 0,11-2 1,9-6 0,1 1 7,10-4-5,5 1 6,4-2 9,7 1-6,6 5-2,2 3-4,-6 4-2,-1 3-3,-8 3 1,0 0 1,-4 4 4,1 0-6,-1 3 5,2 0 1,1 0-5,0 0 3,1 5 0,-2 6-3,2 3 3,-3-2-2,0 2-2,-7 3 3,0 0 0,-4 1 7,-2 0-10,-3 1 0,0 0 2,-5 1 0,5 2-1,3 3 1,-1 0 0,7 3 0,1-2 4,3 2-6,-1 0-1,0 2 0,-6-2 1,-3-2 0,0 1 1,-8-1 0,2-1-1,-4 2-3,0-1 2,1 2 0,-4 2 1,2 2 1,0 4 0,2 3-1,-5 1 0,-1 6 0,-5 1-3,-3 1 1,-3 0 2,-7-2 0,-3-3-8,0 2 3,-3 2 5,-14 0 2,1 2-2,-10-2 0,0-5-6,-6-3 10,1-5-4,0-4 4,1-3 1,0-5-3,5-5-2,-8 2 16,-2-1 0,-3 1-1,-12-2-15,-5 0 6,-4-3-10,-2 3 4,-7-3-2,3-1-1,-8-3-5,0 0 3,-9-1 5,-2-1 4,-1 3-4,-3-2-1,-3 1-5,1 0-3,6-5 5,2-2 4,5-3 0,6 0 8,1 0 8,9-9 6,1-7 2,9 2-2,3-8-13,5-1 11,0-5 8,-1-6-16,2 0-3,-3-7 4,2 1-9,-2-2 0,3-4-4,-1 3-4,4-4 4,0 2-3,3-4-10,7-1 10,4-4 1,5-6-4,0-11 3,7-8 1,0-5 2,7 1 2,-5 4 0,5 5-2,0 7 1,2 4-1,4 6 0,0 4 0,0 4-1,4 0-11,9 0 5,13-4-27,4 1 6,8 1-13,12 7-22,1 10 7,4 4-10,0 11-2,-2 4-26,4 6-2,-4 1-14,-1 3 0</inkml:trace>
  <inkml:trace contextRef="#ctx0" brushRef="#br0" timeOffset="393166.8828">15696 3543 387,'0'0'8,"0"0"-8,0 0-89,0 0 82,0 0-7,0 0 14,84 17 16,-58-17 10,-2 0 2,3-4 15,0-10 13,7-5-8,9-4-4,8-7-30,6-4-7,1-3 8,-3-2-11,-8 2 16,-9 0-11,-8 0 3,-8 2 12,-7-1 5,-4-4-1,-1 0-15,-4-3-4,0 0-2,-2-1-6,1 0 1,-3 1-2,0 0-2,-2-1 0,0 2 2,0-4-7,-7 0 7,-5-2-3,-4-2 3,-1 2 1,-2 1 4,-3 6-1,2 4-3,-1 6 4,4 1-3,3 7 8,5 6-3,2 3 0,2 8 0,3 2-7,2 3 0,0 1 0,0 0 0,-1 0-6,1 0 4,-2 0-16,2 0 7,-1 0-16,1 0 3,-2 0-1,2 0-1,0 0 0,0 1 11,0 3 3,0-1 9,0-3-2,0 2-7,0-2 5,0 0 7,0 0 2,0 0 1,0 0 1,0 0 0,-1 0 7,1 0-1,-2 1-1,1 1-9,1 2-14,-3 6-3,-3 5 16,0 6 1,-8 1 14,4 2-8,0 0-6,4-6 7,0-2-7,0-4-6,3-3 3,-1-4-5,3-2-1,1-3-3,0 0 12,0 0 5,0 0 1,0 0 2,0-1 11,0-12-4,0-4-11,0-5 0,0-2 2,0-2-1,0 1 12,0 1-4,0 2 7,0 0-1,5 6-19,-2 6 15,0 3-15,3 1-3,3 1-2,1-1 5,4 3 0,5 0 2,6 3-2,2 0 6,6 0-1,3 3 0,2 8 0,3 2-1,5-1 1,3 1-5,2-1-4,3 0 2,-5 2-2,-1 0-15,1 2-59,-4 0-55,-5-7-93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41:56.0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21704 17374 245,'0'0'129,"0"0"-54,0 0-22,0 0-48,0 0-5,0 0-11,0 0 4,-3-21 7,3 20 9,0-2 7,0 3 2,0 0 2,0-4-3,0 2-1,0-1-8,0-1-1,0 4-3,0-3 5,0 3-9,0 0 0,0 0-2,0 0 2,0 0-7,0 0 3,0 0 1,0 0-1,0-3 0,0 3 4,3-5 5,3 3 0,1-2 2,3-1-4,1 1-2,0-1-1,2 2 4,0-2-4,7 1-1,-3 1 1,0 0-4,2-1 4,-2-1 0,4 3 2,1-5 4,1 4-3,2 0-1,3-2-2,-6 5-1,2-2 0,0 0-3,-4 2-10,0 0 0,3 0 6,-5 0 8,2 0-1,1 0 3,-3 0-2,2 0 4,-2 0-4,-1 0 2,1 0-2,0 0 0,3 0-5,3 0 3,0 0-5,3 0 7,3 0-14,1 0 6,-3 0 1,1 0 5,-3 0 1,1 0 1,2 0 11,-6-3 3,6-2-1,0 5-2,-1-2-11,6 2-1,-3 0-1,3 0-3,-1 0-7,2 0 4,-3 0 0,1 0 6,0-3 1,2-1-3,-4 1 4,4-4 0,-2 4 5,-3-3 2,0 5 7,0-1 0,1-6-2,3 2-4,1 0-1,1-1-3,-2 0 2,2 0-6,1 1 6,-4-5-6,-2 5 0,2-3 0,-2 4 4,2-1-2,1 3-1,1-2 4,-2 2-3,1-4-2,-1 5 1,-3-3 0,-1 2 2,-2 1-3,2-1 4,-4 3-4,2-3 2,1 2-2,2 1 1,0 0-1,2 0 1,0 0-1,-1 0 0,0 0 0,-1 0 2,0 0-1,-2 0-2,1 0 1,-1 0-1,2 0 0,-2 0 1,3 0 5,2 0-5,0 0 0,3 0-2,0 0 2,0 0-3,-1 0 3,-3 0 0,-3 0 0,0 0-1,-4 0 0,1 0 1,1 1 0,1 2 1,0-3-1,3 5 0,1-2 0,-2-1 0,-1 2 1,1-1-1,0 2-1,1-2 1,-1 2 2,0-2-2,0 1 0,0 1 0,1 0 1,0-2-1,1 0 0,1 0 1,-1 0-1,0 0 0,-1 2-1,-1-2-3,0-2 2,0 4 2,-4 0-5,1 0 2,0-1 2,-2 3 0,1-4 1,-5 3 0,-2-3 0,2 2 0,-3 0 1,1-1-1,1 2 0,-3 1-2,1 0-4,-1 0 5,-1 1 0,1 2 1,-1-3-2,-1 3-1,0 0 3,0-1 2,0 2-2,0 0-4,-2-2 2,1 3 1,-4 0 1,3 0 0,-1-2 0,-2 2-1,-2 0 2,0 1-2,-1 3-1,0-3-1,-1 4 2,0 2 1,-1 0 0,0 1 0,-4 0-6,1-1 4,-1 3-1,-1 1 0,0-4-8,0-2 6,0 0 1,0 0-6,-3 1-8,-6-1 10,0 0-12,-3 0-4,2 1 7,-4 0-26,-1-6-12,-1 2 37,-2-4 8,0-1 10,0-3 5,0 2 7,0-5 3,-3 4-5,4 0 2,-3-1-7,-1 3-3,-2-2-4,-1 1-4,3-3 0,0 0-4,6 2 9,-1-5 0,-2 2 1,3 2 1,-2-4-1,1 3 4,0-2-2,0-1 2,2 3 5,0-3-7,-2 1 18,1 2-10,-4-1-5,0 1-2,-3 1-3,0 1 1,1 0-1,0-1 0,-3 1 2,2-4 0,1 5-2,-3-7 1,2 4 7,0-2-5,3-2 1,0 5-2,4-3 2,-1-1 7,-2 3-1,-2 0-4,-3 1-2,-4 0-1,-1 1 1,-4-2 2,2-2-5,2 1 0,0-1-1,2 0 1,2 1 9,-1-4 7,3 3 8,-2-3-14,3 0-1,0 0 10,-1 0-8,-2 0 21,0 0-33,-2 0 4,0 0-4,2 0 6,-1 0 7,2 0-7,-1 0-6,0 0 0,-1 0 0,1 0 0,2 0 0,-4 0 10,4 0 13,-5 0-10,4 0-1,-2-3-5,1-2-6,1 3 1,-1-5-1,0 4 1,1 1-2,-2 0 0,0 1-3,0-1 3,-2 0 1,0 2-1,-3 0 0,-3 0 3,4 0-3,-3 0 3,2 0-1,5 0 21,-1 0-3,1 0-7,1-3-6,4 1-1,-2 2-3,2-1-3,0-1 0,-1 0 5,0-1-4,1-1-1,-1 4 1,0-3 0,0 3 0,-2-3-1,1 3-4,0 0 2,0 0 2,3 0 0,-1 0 0,-3 0 3,2 0-7,-4 0 3,1 0 1,0 0 2,-1 0 0,2 0-4,3 0 4,-1 0 1,6 0-2,-3 0-1,3 0-1,-4 0-1,0 0 2,-1 0 0,-1 0-3,-3 0 3,2 0-1,-1 0 1,0 3-1,2-3 2,4 0-2,3 3 1,-3-3-1,2 0 2,2 0 0,-2 0-1,1 0 0,0 0 1,-6 0-1,-2 0 0,-1 0 0,2 0 0,-1 0 3,3 0-3,0 0 0,2 0 0,-2 0-1,2 0-1,-1 0 2,5 0 2,-5 0-2,1 0 0,3 0-2,-8 0 2,3 0 0,-2 2 0,2-2 0,2 0 0,4 0 0,0 0 0,4 0 5,-3 0-5,0 0 0,0 0 0,-4 0 0,2 0 0,-1 0 6,-1 0-10,-2 0 4,-1 0 0,2 0 4,1 0-4,4 0-4,0 0 4,-2 0 4,1 0-4,0 0 0,-1 0 0,-1 0-5,2-2 10,-4 2-5,4-3 0,-2 0 1,5 1-4,-3 1 7,-1 0-8,2 1 7,-2 0-3,1-3 0,-2 3-1,-2 0-2,1 0 3,1 0 0,-4-4 1,2 4-1,0-3 0,-4 3 0,4-3 0,3-2 2,-3 4 0,1-3-1,0 1 0,2 0 0,3 2-2,2 1 4,4-3-3,-5 3 3,3-4-1,-2 2-2,-1 2 0,1-4 0,3 1 3,-2 1-3,-1 0 3,5 2-2,-2-3 0,1 1 0,1-1 9,0 1-4,-2-1-6,-4 1 2,4-1-1,-2-1 0,0 1 0,4-2 3,-2 3-4,3-1 4,-5 0-4,4 2 2,-1-2 8,1 1-7,1-2 2,-2 3-4,2-5 4,-1 3-3,0 2-1,-2-4 0,-2 0 1,2 1-2,1 0 4,0 0 0,2 0-1,-2 0 2,2-2-5,-1-1 0,1 1 5,-5-1 0,2-2-3,2 5-1,1-4 4,0 5 6,0-3-5,0 0-5,-2 2 0,2-5-1,0 3 1,1-1 5,-1-3-3,3 0-2,-3 0 3,3 3-1,-3-1-3,-1 7 2,3-4-2,1 3 0,-2 1 1,2-2 0,-1 0-1,1 0 0,-2 0 0,2-2 0,-1-1 1,-1 0-1,1-3-3,-1 0-1,1 3 4,-1-3-1,1 1 1,-2-1 0,2-1 0,1 1 1,-2 3-1,1-2 2,-1-1-1,1 2-1,1-3 0,0-3-3,0 2 2,0-3 0,0 2 0,0 2-2,0-2 2,0 0 1,0 0-1,0 2-6,0 0 7,0-2 1,0 4-1,0-5 1,0 6-1,0 1 1,0-3 3,0 8-2,0-5-2,0 1 0,0 0-1,0 1 0,0-4-3,0 5 4,0 1 0,0-3 3,0 4-3,1 0 0,1-2-5,-1 3 5,-1-2-1,2-1 0,-1 1 1,2-1 0,0 0-1,0-1-1,3-3 2,-2 1 0,0 0 1,-1 3 2,0-1 0,4-2 0,-1-1-2,3-2-1,0 0-6,-2 3 5,1 3 1,-5 0-1,-2 0-1,5 0 2,0 3-1,3-4-1,0-2-1,-1 2 1,-2 1 4,1 1-3,0 0 1,2 2-3,1-5 2,3 2 1,0 1 0,0-3-1,0 5 1,-2-2-3,-2 2-2,3 0-3,2 0 6,-4 0 2,3 0-1,-5-1-1,1 1 2,6-2 0,-8 0 3,5-1-3,4 0 0,1-1 2,1-1 0,3 3-1,-8-1-1,2-2-3,-1 3 2,-5 2 1,-1-2 0,-2 2 1,0 0-1,3 0 0,2-3-3,-2-1 3,4 3 0,2-2 1,-3 0-1,1 3 0,-1-2 0,-4 2 0,5-1 0,-1 1 1,-1 0-2,7 0 1,-4-3 0,-2 3 2,0-4-2,2 1 0,-4 2 4,3 1-4,3-3 1,0 3-4,0 0 5,4-3-2,-7 3 1,2 0-1,-1 0 0,-1 0-2,-1 0 4,0-1-4,3 0 4,-3 1 0,2-1-2,-1-3 0,-6 4-1,3 0 1,-4 0-1,2 0-2,1 0 4,0 0-2,-2 0-2,1 0 3,2 0 0,-1 0 1,2 0-1,-1 0 0,0 0 0,-1 0 0,1 0-2,0 0 0,-1 0 2,2 0 0,-2 4 0,4-4 0,0 0 0,2 2-1,-1-1 2,2 2-2,-2-3 2,0 0-1,1 0 0,-3 0 2,0 0-2,3 0-2,-2 0 2,5 0 0,-1 0 2,-1 0-3,-1 0 1,0 0 0,-6 0-1,1 0 2,-1 0-2,0 0 1,3 0 0,1 0 0,1 0 3,4-4 1,-1 2-3,5 2 0,-3-4 0,1-1-1,-1 5 0,0 0-2,-2 0 2,0 0 0,-1 0 0,0 0 1,0 0-1,0 0 0,2 0 1,2 0-1,1 0-2,2 0 1,0 0 2,-1-1-2,-3-2 1,1 0 0,-4 0 0,1 1 0,-2-3 3,4 1 1,-1 1-3,6-5 4,1 6-5,-1-2 0,3 1 0,-3 3 1,1-3-1,1 1 0,-4 2 1,2-3-3,-3 3 0,3-2 2,-2-1 2,2 0 0,-3 2-2,6-2 0,-5 1-1,2-1 1,1 1-1,-1-1 2,1 3-1,4-3 0,-1 2 0,2-2 0,1 1 0,-3 2-1,1-5-1,1 2 2,-5 1 0,2-1 2,1 0-2,-2 2-1,4-2 1,-4-1 0,3 1-1,0 3-2,1-3-3,-1 0 6,-4 0-2,-1 2 2,1 1-3,-4-4 3,3 4 0,1-3 4,-1 3-9,-1 0 10,0-2-10,1 2 5,1 0 0,-2 0 0,-2 0-1,1-1 1,-4 1 0,0 0 0,1 0 0,-2 0 1,1 0-1,1 0 0,-3 0-3,2 0 3,-1 0 1,1 0 0,-3 0-1,2 0-1,3 0 1,-4 0 0,0 0 0,-2 0 0,1 0 0,-3 0-1,2 0 0,-1 1 1,-1-1 0,1 0-2,-1 2 2,0-2 0,4 3 2,-2 1-4,1-4 4,0 1-1,0 2-1,-3 0-1,2 0 1,2-3 0,-2 0 0,1 0 0,1 3 1,0 1-2,0-4 1,-1 3 0,3-2 0,-2 2-2,1 2 1,2-4-2,-3 3 3,2-1 0,0-1 0,2 2-2,-3 2 2,0-3 2,1 4-2,-3-6 0,1 5 0,1-4 0,-1 3 0,0 1 1,2 0-1,0-1-1,-1 4 0,0-3 2,0 2-2,-2-2 2,0 1-1,-1-1 1,-1-3 3,1 1-4,-3 3-1,2-1-2,1 0 3,-4 2 0,3 1-3,-2 1 3,-2-1-1,3 1-1,-5 0 2,2 1-6,0 5 3,3-2-1,-3 2-6,3-3 2,-2 3-1,1 1-8,1-3 14,-2 5-15,1 1 10,1-4 1,-2 4-2,2 0 7,-2-3-3,1-4-1,-3-4 6,0 1-2,0 0 2,-2-3 0,0 3 0,2-3 0,-1 5 2,0-1-2,1-1 0,-1 0-2,-3-3 2,-1-1-1,0 0-1,-3-3 2,2 2 0,-2-3 0,1 1 0,1 4-1,-1 0 1,3 0 0,-4 1 0,0 0 2,1-4-2,-1 4-2,0 1 2,0 1 0,0-1 0,0 2 0,-8 5 0,-5 0 0,-2-1-5,-3 4 4,5-4-1,-1-1 0,1 2-1,-2-3 2,0 0 1,0-2 0,-1-1-4,1-1 4,-1 2 0,-1-5 2,-2 5-5,-2-4 0,1 3 3,-2-2 1,-3 1-1,-4 1 0,1-3 3,-2 0-3,0-1 0,4 1 0,0-3 0,5-4-5,2 0 6,-3 3-1,2 0 5,-2-3-4,1 3 7,3-2-7,-1 1 0,2 2-1,-4 0 1,0-1-1,2 3 0,-5-6-1,2 7 1,-2-6 0,0 0 1,3 1 3,-3-2-4,0 1 10,2-1-6,3 0 7,-1 0-9,2 0 0,0 0 5,-2 0-3,0 0 8,-2 0-11,-4 0 1,0 0-2,-4 0 0,0 0 3,0-1-3,2 1 4,1 0-6,1 0 4,0 0-2,-4 0 2,3 0-2,0 0 0,0 0 0,4 0 1,-7 0 1,0 0 6,-1-3-1,-4 2 0,2-2-7,4 1-2,-3 2 2,-1 0 2,1 0-2,-1 0 0,1 0-4,1 0 4,1 0 0,2 0 0,-4 0-1,0 0 1,-3 0 0,-3 0-3,2 0 3,0 0 1,0 0-1,2 0 0,-1 0-1,0 5 0,1-1 1,-4 2-9,2-1 2,1-1-3,-7 1 2,6 0-2,-1-2 7,1 1 1,1-4-3,-3 3 5,2-3 0,3 0-2,4 0 0,-1 0 2,4 0 6,0 0-4,-3 0 1,5 0-3,-6-3 0,-1 3-2,1 0 1,-1 0 0,-1-2-1,4 0 2,0-1-1,3 0 1,-1 1 5,2-1-3,1 1 0,0-2 0,-4 4-2,-1-1 1,0 1-2,-7 0 0,5 0 1,1 0 0,-3 0 1,4 0 0,0 0 7,2 0 4,3-2-4,-2 0-7,5 2 3,-6-5-3,3 1 1,-1 3-1,0-2-1,-3 1 0,0 2-1,3-2 1,-1 2 0,2-3 1,-2 0 0,0 0 0,1 2-1,0-2 0,3-1 8,0 1-1,3-5 4,2 3-2,1-1 1,0 2-5,2-2-2,2 2-2,1-3 0,-1 4-1,2-2 1,-1 0-1,0-1-1,1 0 0,-5 1 0,-2-3 1,1 4-2,-2-3 2,0-2 0,2 3-1,-8-2 2,4 2-1,-4-5 2,1 5-2,1-4 3,2 2-2,1 2-1,3 0 0,0 3-1,8-2-1,-6 2 2,2-2-1,0 1 1,0-2-5,-2 2 5,3 1-1,-2-3 3,2 2-2,-1 0 1,1 1 3,-1 1-2,2-1-2,4 0 0,-1 2 0,1 1 0,2 0 0,0-3 0,1 3 0,-1 0 1,0-3 0,-2-1-1,2 4 2,-2-3-1,2-2 1,2 3-2,-2-1 13,3-1-1,-3 1-2,0 0-2,3-3 8,-4 2-7,1 0-5,2-4-4,-2 7 0,0-6-3,2 3 1,-1-2-1,1 3 3,-1-4-1,1 3 1,-2-4 2,0 1 1,0 0 0,0-3-2,0 3-1,1-3 1,0 3-1,2 2 0,-3-2-1,3 3-2,0-1 3,-3 1 0,3-3 0,0 1 0,0 2 0,0-3 0,0 4 0,0-3 2,0 1-1,0 5-1,0-3 0,0 0 0,0 0-3,0-2 2,0 2-1,0 3-1,0-2-7,0 2-14,0-6-8,3 2-11,0 1-31,8-1-30,3 4-76,4-3-74</inkml:trace>
  <inkml:trace contextRef="#ctx0" brushRef="#br0" timeOffset="13175.4593">19545 18505 56,'0'0'76,"0"0"-29,0 0-6,0 0-20,0 0 1,0 0-18,0 0 6,0 0 20,0-18-12,0 18-15,0 0-1,0 0-2,0 0 1,0 0 5,0 0 2,0 0 10,0 0-2,0 0-1,0 0 0,0 0-5,0 0-10,0 0 5,0 0 1,0 0-6,0 0 3,0 0-3,0-2 1,0 2-1,0 0 5,0 0-5,0-4 1,0 0 1,0-3 1,0 0-3,2 0-2,1 0 2,0-6 0,4-4-2,3-3 2,0-2 4,0-1 0,0 6 3,-1 2 4,1 1-3,-3 7-2,-1-3-1,0 3 0,3-3-4,1 2 2,4-3-3,-5 0 0,4 1 0,-1 0 0,0 2 0,0 1 3,-2-3-2,5 1 7,-1-4-7,2 4 2,-3-1 4,1-3 2,-2 4-7,0 2-2,-1-3 10,2 1-8,-2 2-1,1-1-1,8-4 3,-2 0-3,6 0 4,1-3-1,-1 2-2,-3 2 0,0-3 0,-1 8-1,-2-4 0,3 3-1,-2 0 0,3-2 2,-5 2 3,6-3-3,-1 4-1,4-5 0,2 2 1,-1 0-2,-1 2 1,0 1 0,0-1-1,-1 2 1,2 0 0,-4 0 0,3 2 1,-3-4 0,3 2-1,-2-2 0,6-1-2,3-1 2,-2 3-2,3-5 5,-1 2-6,-1-1 3,-3 0 0,1 1 0,-8 2 0,4-3 5,-1 2-3,2-1 0,3 3-2,-1 0 1,4-2-1,5-1 0,-4-1 1,0 1 2,2-1 3,0 0-2,-5 0 2,2 1-5,0 1 0,0 1 1,-2 2-2,5 0 4,0 1-9,4 1 9,-3 3-5,3-2 2,2-1 0,0-1-1,0 3 0,1-5 0,-1 3 0,2 0-1,0-1 0,2 3 1,-1-1 0,1 2 3,-1 0-3,-2 0-1,-1 0 1,-5 0 0,0 0 0,2 0 0,0-3-4,0 3 4,4 0 0,-5 0 0,0-3 2,1 0-2,-1 2 2,-3-6-2,0 7 0,-2-3-4,0 0 4,2 1 2,-7 1-1,0 0-1,-1-3-1,-2 4 1,1-3 3,0 0-3,3 0 1,-2-3-1,3 2-2,2-2 2,-1-1 0,4 0 0,2 0 3,2-1-3,3 4-1,-4-1 1,0 3 0,-2-1 3,0-2-2,-1 3-1,1-1 0,1 3-1,1-3 1,3 3 0,1 0 2,6 0-2,-2 0-6,3 0 5,-2 3 0,-1 2 0,-3 3 1,0-1 0,-2 2-5,-2 1 5,-5 3-2,-1-4 5,-2 3-9,1-1 6,-3 0 0,4 0 0,-6-1 5,3-1-5,0 2-2,-5-2 2,5 1 4,-2 2-4,-1 0-2,0 4 1,-4-3 1,0 0 2,-1 3-2,1 1 1,-3 0 4,1 0-4,5 5-1,1 0 4,-5 3-3,3 0-2,-4 0 3,2-2-2,0 0 1,-1-1 0,0 2 0,1-1-1,1 0 4,2 3-3,-4 3 1,2-1 0,-3 0 0,-3 1 3,-2 6-5,-2-6 1,-4 4 0,-1 3-1,-4-2 13,-2 9-4,-2-3-2,-1 3 4,2 0 1,-2 0-12,0-1-1,0-3 1,0 2 4,0-2-3,-5-3 3,-4-2-4,-6-1-3,0-1 3,-3 2 1,-1-4 9,0 3-7,-7-4 1,7-5-6,-10-5 3,1-6-1,1-9 0,-6 2 0,0-6 0,-1 0 10,-1 0-1,2 0 10,-2 0-3,1 0-16,-2 0 4,5 0-3,3 0-1,-2 0 2,1 0 2,4 0-4,-2 0 7,1 0-6,-4 0 1,2 0 3,-1 0-5,-1 0 3,3 0-6,-3 0 6,2 0-3,1 0 1,-3 0 8,0 0-6,-1 0 3,-2 0 6,-1 0-1,3 0 2,-5 0-2,3 0-5</inkml:trace>
  <inkml:trace contextRef="#ctx0" brushRef="#br0" timeOffset="15072.8215">20163 19047 826,'0'0'0,"0"0"-5,0 0 5,0 0 0,0 0 3,0 0-2,0 0 0,21 0-1,-21 0 2,3 0-2,-3 0 0,3 0 0,-2 0 0,2 0 2,0 0-2,0 0 0,3 0 0,-2 0 0,1 0-8,0 0 6,-2 0 0,-3 0-3,0 0 1,3 0-5,-3 0-13,0 0-7,0 0-2,0 0-12,0 0-9,0 0 1,0 0-19,0 0-17,0 0-9,0 0-3,0 0 27,0 0 44,-6 0-16</inkml:trace>
  <inkml:trace contextRef="#ctx0" brushRef="#br0" timeOffset="17125.2955">19626 18168 175,'0'0'23,"0"0"-23,0 0-9,0 0-17,0 0-19,0 0 36,-7 0 9,7 0 14,0 0 17,0 0 23,0 0 11,0 0-27,0 0-38,0 0-6,0 0-25,0 0 15,0 0 14,0 0 1,0 0 0,3 0 1,-3 1 1,4 3 13,-4-2-3,0 2-10,0 7 5,3 1 5,3 8-4,0-1 5,1 0-5,3 5-6,0 0 5,-1 3-4,2 0 15,0 8-8,3-2 6,-1 7 13,0 5-9,7 2-7,-4-3 0,5 1-3,1-3-5,-1-4-3,2-1 9,-4-6-6,2-2-4,-3-2 15,-1-5-9,-1-2-1,0 0-3,-3-2 3,4 0 2,-4 1 4,2 0-4,2-5-3,-3 1-1,3-5-2,1-3-1,2-3 3,2 2 1,-3-6-8,2 0 6,-5 0-2,2 0 1,-1 0 0,-4 0-1,-1 0 0,-2 0 3,4 0 1,-4 0-4,6 0 0,3 0 0,-2 0 0,6 0 1,2 0-1,1 0-2,3 0 2,4 0 0,3 0 2,0 0 0,-2 0-2,2 0 0,1 0 5,2 0 8,-4 0-13,1 0 12,2 0-6,2 0 3,-1 0-8,3 0 6,4 0 2,2 0-5,2 0-4,2 0 0,-2-13 0,0 1 5,-1-2-3,-2 1 3,0-1-2,-2 5-3,3-10 0,-2 7 0,2-6 4,-2 1-1,0 2-3,-1-2-1,0 1 1,-2 3 5,0 1-5,1-2-2,2 2 2,0 1 3,2-5-3,-3 2 0,-1-1-1,-3 1 1,1-3-4,-1 1 4,3 3 7,-7 3-7,4-4 0,-3 3 0,-1 1-3,-1-1 8,-3 4-10,1-1 2,-4-1 3,-1 2 4,-3-2-4,3 5 0,-6-3 1,1 2-1,0 0 0,-1 0 0,-3 1 5,0 1-3,-2-2-4,-2 3 0,1-1 2,-3-4 2,5 4-2,3-2 0,0 3 1,0-6-1,-2 6 0,-1-4 3,-3 3-5,-2 2 2,-3-2-1,-8 2-6,1 1-15,-4 0 1,0 0-27,0 20-50,0 8 16,-7 4-30,-6-8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46:30.0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10593 7945 130,'0'0'1,"0"0"-1,0 0 5,0 0 18,0 0-7,0 0 7,0 0-3,-16-56 12,13 53 0,0 2-10,-4-1-22,3 2-5,-5 0-81,-4 0-33</inkml:trace>
  <inkml:trace contextRef="#ctx0" brushRef="#br0" timeOffset="52873.9206">19113 16051 288,'0'0'31,"0"0"-31,0 0 7,0 0-7,0 0 14,0 0 11,0 0 13,0 0-11,0 0-14,0 0-9,0 0-4,0 0 0,0 0 0,0 0 1,0 0 0,0 0 9,0 0 30,0 0 2,0 0-14,0 0-9,0 0-11,0 0-3,0 0 2,0 0 0,0 0 10,0 0-14,3 0-2,6-5 1,0 0-1,1 2-1,4-1 0,-1 1 3,2-2 1,6 1 13,5-6-11,7-2 19,8-2-2,5-3-7,-1-3-1,1 4-14,-7-1 5,-4 4-6,-2-2 0,-4 7 0,-4 0 3,2 2-3,-1-1 0,6-2 2,4-1-2,6 0 9,7-7-7,6 1 10,0 2-9,2-1-1,-3 2 1,-8 2-3,-6 3 0,-6 3 0,-2 1 0,-6 1 0,1 0 0,2 3 2,-4-5-2,5 4 0,6-6 0,1 0 2,9-3-2,7 0 2,5 0 1,4 1-1,3 1-2,-10 3-4,-2 1 2,-5-1 1,-3-3-6,-2 1 7,5 0 3,1-3-2,0 0-1,8-2 0,3-5 0,4 0 0,4-2 5,4 2-4,-4 3 1,-2 2 0,-3-1 5,-3 3-2,-2 4-1,1-2 8,9 2 3,3 3-8,4-7 4,-7 3-11,5 0 2,-1-2-2,-3 2 5,2 0-5,-7-2 1,-1 4-2,-5-1 2,-1 3-6,-1-5 12,0 5-7,2-3 9,2 0-2,-2 2 2,0 1 3,-2 0-10,3-1 15,-3 4-14,2 0 2,-3-3 4,-1 3-8,2 0 5,-6 0 1,4 0-1,-5 0 0,3 0-6,-1 0 0,-5 0 0,0 7 0,-2-1 2,-2 1-2,-2 0 0,-4 3 0,-1 2 0,-2-1 6,-1-1-6,-3 1-2,0 0 1,-5-1 1,-2 1 0,-2 0-4,-3 1 3,0 1 1,1 1 1,-2 1-1,-1 6 0,0 5 4,-3-3-4,-2 4 1,0 4-1,0-2 0,-4 3-3,-3-2-8,-3 2-2,0 2-7,-2 2-13,-15-3-1,-5 0 3,-5-7 1,1-2-2,-1-4-7,-1-3-43,-1-5-59,1-5-72</inkml:trace>
  <inkml:trace contextRef="#ctx0" brushRef="#br0" timeOffset="54997.4481">19495 16137 387,'0'0'0,"0"0"-43,0 0 4,0 0 29,0 0 10,0 0 13,0 0 22,0-19 10,0 19 4,0 0 7,0 0-9,0-3-20,0 1-24,0-4 1,0 3-4,4-6 2,8 1 2,1-1 15,4-1-3,1 0-1,3 0-13,-1 0 8,6 3-10,-5 1 2,6-3-2,2-1 0,9 2 0,6-2 0,7-3 0,6 0 2,6-4 3,2 2 2,4-2 1,1-5 3,3 3 0,-3-3 13,0 2-10,-1-3 2,2 3-10,6 1 14,0-1-13,2-1-5,2 6 1,-3-6 1,2 4-1,0 2 5,4 1-3,-11 1 0,-4 1 3,-4 4-4,-4 1 4,2 1 2,-1 2 1,3-1-2,3 1 4,6 0-8,3 1 4,5 3-5,-4 0-2,-6 0-1,-7 0-1,-7 0 1,-2 3 0,0 1 1,1 1 5,-1-1-1,2-4-3,0 3 6,1-3-3,-3 0-6,1 0 5,-5 0 1,3 0-3,-2 0 0,-5 0 4,-2 0-6,-11 0 3,1 0-1,-4 5-2,-2 1-1,-5 8 0,-1-3 1,2 9 1,3 5 6,0 11 1,4 4-1,-1 12 3,0 3-5,1 3-6,-1 1 2,-2-1 0,-2 3-1,-3-7-1,-5 0-2,-2-4 1,-2-8-6,-3-3 4,-2 2 2,-2 0-8,-8-2-4,-1 0 2,0 1 0,-21-1 7,-8 0-1,-12 2 5,-6-2-4,-13-1 3,-7-3 1,-7-2 0,-8-7 4,2 1-6,-1-4 4,-1-3 0,4-1 10,-9 1-2,2-3 5,-5 3-9,-6-3-4,-4-2 7,-10 2-1,-3-3-8,-5-2 1,4-1-1,6-5 6,7 1 0,7-5-3,1 5-3,-2-6-1,-1 6 0,-2-5-4,-3-2 5,-6 2-2,-1-2 0,-5 0 1,3 0 1,5 0 1,6 0 0,10-2-2,11 0 2,7-3-1,6 2 0,9-2 0,3 1 4,0-3-1,1 1-3,-7-1-1,0 0 1,1 4-1,-5 0 4,5-2-2,7 0-1,3 0-3,9 0 3,10-2 3,9 0-1,8-6-3,8-6 1,1-15-3,3-11-5,3-14 7,18-13 1,9 1 1,3-1 10,-2 1-6,-1 4-1,0 9-4,-2 0-1,2 4-1,-4 2-7,3 3 6,-2 5-1,-7 1 2,-2 6 2,-1 4 0,-2 4 0,3-1-1,1 7 1,-3-4-1,4 7 0,-10 1-12,1 4-4,-4 3 7,-3 2 0,3-2-13,-4 2-20,6-7-20,8-6-67,12-7-106,7-6-194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5:52:44.27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20806 1969 252,'0'0'133,"0"0"-48,0 0 6,0 0 11,0 0-39,0 0-3,0 0-11,0 6 5,0-6-12,0 0 0,0 0-1,0 0-10,0 0 5,0 0-13,0 0 10,0 0-2,0-3-19,0-5 7,5 3-2,10 0 0,-4-5-17,18 0 5,4 3 3,6-1-4,6-1 0,3 8-1,-2 1-1,-11 0 0,-5 0 1,-3 0-3,-6 15-2,-6 3 0,-10 9-5,-1 12 5,-4 8-2,-4 7 4,-22-1 9,-13-4-9,1-6 6,-7-4-4,4-2 4,-4-7-2,7-4-4,1-11 4,10-2-3,12-6-1,3-4 1,6-3 3,6 0 0,0 0 0,0 0-2,0 0-2,0-11-2,18-13-18,19-6 19,0-13-5,11 0-1,-1-4 7,-8 5 4,1-2-4,-17-1 1,7 3-1,-6 2 0,-3 3 6,1 2-4,-2 3-2,-5 4 1,-3 5 2,-7 8-3,0 7 2,-5 8 7,0 0-5,0 0-2,0 0-2,0 0-4,0 15-11,-5 22 15,-12 17 10,-13 9 10,-2 3 3,7 0 0,-3 0-3,8-3-10,8-8 5,4-5-7,8 1-2,0-8-4,0-3 4,15-4-4,8-6 0,11-6-2,2-8-1,6-9-10,12-7-2,9 0-13,4-22-33,9-25-48,1-9-65,-7-12-14,-7-4-157</inkml:trace>
  <inkml:trace contextRef="#ctx0" brushRef="#br0" timeOffset="567.4046">22057 1338 430,'0'0'69,"0"0"-29,0 0 52,0 0-6,0 0-32,0 0-7,0-25-21,0 25 8,-20 5-4,-17 23 2,-23 16 40,-4 6-5,2 4-10,10 1-9,9 1 2,8-4-27,13-3-7,10-7-9,12-3-7,0-7 0,14-3-5,21-5 4,0-11-7,14-6 0,-6-7-10,6 0 5,-3 0-9,-14-14 5,-7-1 13,-15 0 4,-10 0 5,0-2-1,-10-3 1,-23 2 5,-6-4-8,-9 7 1,3 3-3,15 7 4,6 2-9,7 3-12,16 0-62,1 0-85,0 0-151</inkml:trace>
  <inkml:trace contextRef="#ctx0" brushRef="#br0" timeOffset="1303.9268">22351 2053 378,'0'0'287,"0"0"-204,0 0-14,0 0 14,0 0-22,0 0-28,-5 0-1,5 0-4,0 0 9,15 0 4,10 0 11,11 0-15,7 0-11,12 0-1,2 0-12,5 0-8,7 0-2,4 0-3,-4 0-7,-2 0-13,-7 0-11,-18 0 0,0 0-19,-16 0-18,-1 0-15,-10 0-30,-3 0-48,-8-2-72,-4-6-107</inkml:trace>
  <inkml:trace contextRef="#ctx0" brushRef="#br0" timeOffset="1663.8">22840 1698 771,'0'0'145,"0"0"-124,0 0 23,0 0 21,0 0-59,0 0-6,-10 23-8,10 16 8,0 6 30,0 10 2,-12 2-1,9 1-2,-9 1-5,9-4-3,-2 1-10,-4-2-4,9 0-7,0-6 4,0-4-3,0-3-2,0-10-11,0-6-10,0-7-12,-1-5-17,-1-5-32,2-6-39,0-2-86,0-9-197</inkml:trace>
  <inkml:trace contextRef="#ctx0" brushRef="#br0" timeOffset="2473.3769">23385 1874 352,'0'0'427,"0"0"-362,0 0-21,0 0 34,0 0-35,0 0-33,64-46-10,-36 45 1,1 1 3,4 0-3,4 0 8,-5 1-2,4 18-2,-6 1 3,-3 8-8,-5 4 12,-14 9-4,-1 4 0,-7 8 8,0 5 3,-22-5-4,-11-5-11,-2-7 5,-5-9 0,1-7 2,9-6 5,-2-9-3,15 0-8,12-6 2,2-1-7,3-3 1,0 0 1,0 0-2,15-21-19,9-14 12,9-5-11,4-7 2,-4 0 13,-4-1-7,-4-2-12,-2 5 15,-1 0 7,-12 3 2,3 3 2,-6 3-2,-2 9 1,-5 7 2,0 8 14,0 5 8,0 4-1,0 3 1,0 0-7,0 0-19,0 10-1,0 23 0,-18 18 11,1 13 25,5 4-1,9 1-3,3-2 0,0-3-6,0-7-18,18-3 1,-1-9-7,11-6 0,-9-9-2,-2-10-7,1-8-17,12-11-7,4-1-14,14-6-23,12-32-56,-1-15-40,1-6-85,-8-9-267</inkml:trace>
  <inkml:trace contextRef="#ctx0" brushRef="#br0" timeOffset="2967.7277">23954 1160 763,'0'0'74,"0"0"-27,0 0 38,0 0-29,0 0-47,0 0-8,159-85 4,-104 82-3,-10 3 2,-21 0 3,-9 0-5,-7 6-1,-8 9 3,0 7-2,-13 9 3,-13 4 6,-10-2 5,4-3-3,10-3-8,7-3-5,15-4 0,0 5-14,5 5 0,34 9 14,6 9 14,10 6 18,-8 5 0,-10-1-8,-11-4-11,-17-7 7,-9-10-1,-4-7-3,-44-10 11,-21-5 18,-21-11 3,-4-4-25,6 0-19,6-20-4,8-15-19,15-6-85,4 1-81,17 5-74,21 8-461</inkml:trace>
  <inkml:trace contextRef="#ctx0" brushRef="#br0" timeOffset="10037.2055">20285 2066 275,'0'0'154,"0"0"-63,0 0 5,0 0 5,-150 0-31,123 0-18,-1 0-11,8 0-6,-1 0-9,1 0-3,-3 0 3,3 0 1,-12 0-12,5 0 7,-8 0-12,2 0-7,-6 0-3,-9 0 1,-7 0-1,-2 0 1,7 0 5,4 0-6,11 2 13,15-2-6,8 0 4,12 0-4,0 0-3,0 2 0,0-2 0,0 0 1,0 2-2,0 1-3,0 5 1,-5 11 0,-6 10 7,1 12 16,-5 5 17,6 9-9,-7 5-21,2 5 9,-1 11 6,-8-2-8,-1 5-4,8-7-5,0 0-4,1-4 0,7 0 5,-7-9-5,7-4-4,3-11-1,3-12-3,2-7 3,0-10 1,0-2 0,0-7-1,0-1 0,0-4 0,0-1 0,0 0-1,0 0 0,0 0-3,0 0 3,0 0-2,0 0-1,0 0 2,2 0 2,19 3 6,21-2-2,7-1-3,23 0 3,13 0-2,2 0-1,10-5 2,-2-6-1,-13 2-2,-13-2 1,-7 5-1,-10 1 1,-19 1-1,-13 4 0,-10 0 3,-5 0-1,-5 0 7,0 0 7,0 0-7,0 0 2,0 0-10,0 0 2,0 0-3,0 0-8,0 0-19,0 0-20,0 0-31,-5 0-56,2-1-48,-4-10-140</inkml:trace>
  <inkml:trace contextRef="#ctx0" brushRef="#br0" timeOffset="10451.1438">19973 2919 493,'0'0'185,"0"0"-121,0 0 24,0 0-8,0 0-23,0 0-12,-29-15-9,29 15-1,0 0-1,0 0-8,0 0-2,0 0-14,14 0-9,16 3 4,11 16 20,13 6 18,-2 2-16,-14 5-9,-4 5-5,-13 3 10,-7-3-2,-6 5-7,-8 5-5,0-5-3,-8-2-4,-16-2 9,-11-6-7,-10-5 1,-3 2 1,-3-6-6,0-1-2,4-7-26,18 1-59,26-15-36,3-1-51,52-8-240</inkml:trace>
  <inkml:trace contextRef="#ctx0" brushRef="#br0" timeOffset="11111.6137">20938 3083 566,'0'0'261,"0"0"-175,0 0-2,0 0 8,0 0-33,0 0-12,-9-35-13,9 35-11,0 0-7,0 0 0,0 4-2,0 18-8,0 11 0,0 17 36,0 6 3,0 4-15,0-6-20,0 5 3,0 1 1,9-3-13,1-3 5,-5 0-6,7-9 0,-9-7-3,2 0-1,-5-10-16,0-1-28,0-7-48,0-4-60,0-12-42,0-4-139</inkml:trace>
  <inkml:trace contextRef="#ctx0" brushRef="#br0" timeOffset="11396.4886">21254 3498 381,'0'0'557,"0"0"-469,0 0-31,0 0 47,0 0-18,0 0-20,3 0-24,-3 0-11,0 0-7,0 0-2,0 0-11,0 0-11,0 0 0,0 0-16,0 0-25,0 0-61,5-12-118,-5-3-112</inkml:trace>
  <inkml:trace contextRef="#ctx0" brushRef="#br0" timeOffset="12296.6624">21635 3349 222,'0'0'210,"0"0"-115,0 0 6,0 0 10,0 0-10,0 0-24,15-86-37,14 68 1,6 1-14,10 0 2,-5 6 3,2 3-6,-10 5 4,-4 3 0,-4 3-20,-3 29-1,1 7 9,-5 8 3,-9 12-13,-8 4-3,0-4 4,-5 0-7,-16-5-2,-6-2 4,-3-10 2,-5 0-2,6-7 1,1-13 7,9-1-8,9-12 1,4-7-4,6-2-1,0 0-1,0 0 1,0 0-1,0-5-2,6-24-7,4-10-4,12-11 3,3-5 6,4-7-3,6-2-1,-5-2 0,8 3 0,-1-6 9,-4 12-1,3 5 1,-16 8 0,8 15 1,-13 8 5,-11 11 5,1 3 7,-5 7 3,0 0 3,0 0-7,0 0-12,0 27-3,-9 20-2,-13 13 23,4 4 10,3-4-8,10-4 0,5-6-13,0-4-3,0-3-3,0-4-2,13-6-4,7-7 3,-5-8-1,1-5-2,0-5-8,-1-8-11,14 0-9,-1 0-13,16-23-40,-1-16-61,4-7-67,-10-3-202</inkml:trace>
  <inkml:trace contextRef="#ctx0" brushRef="#br0" timeOffset="12753.5529">22627 2622 662,'0'0'140,"0"0"-81,0 0 36,0 0-8,0 0-40,0 0-8,-38-27-28,9 54-1,-2 10 15,0 8 17,-2 2 4,10 2-26,11 1-5,4 2-3,8-6-4,0-1-8,0-5-1,8-8 0,12-7-1,-8-9-3,3-4-6,1-8-1,0-2 0,-5-2 3,-11 0 9,0 0 6,0 0 7,0-6-13,0-6-1,-22 3-2,-3-1-4,-3-2 0,-6 8 5,9 4 2,12 0-26,6 0-37,7 0-19,0 0-50,0 0-68,0 0-247</inkml:trace>
  <inkml:trace contextRef="#ctx0" brushRef="#br0" timeOffset="14133.9126">22878 3505 448,'0'0'217,"0"0"-138,0 0-12,0 0-8,0 0-11,0 0-20,-6-2-5,6 2 0,0 0 2,0 0 5,0 0 1,0 0 4,0 0-2,0 0 6,0 0-4,0 0-4,-7 0-10,7 0 6,0 0-11,0 0 4,0 0-11,-4 0-9,4 0 10,0 0-7,0 0 1,0 0-1,0 0-1,0 0 2,0 0-3,0 0-1,0 0-4,0 0-2,21 0 6,19 0 2,18 0 6,11-5 3,9 1-1,-2-4-6,-4 2 6,3-3-5,-11 1-3,-8 1 0,-20 1-2,-13 4 0,-13 0 4,-10 2-4,0-2 12,0 2-4,0 0-3,0 0-5,0 0-7,0 0-20,0-3-30,-18-2-37,-13-4-72,-9-4-101,-3-4-288</inkml:trace>
  <inkml:trace contextRef="#ctx0" brushRef="#br0" timeOffset="14537.2023">23132 3206 546,'0'0'169,"0"0"-78,0 0-15,0 0-19,0 0-27,0 0-5,0-5 2,0 13-5,0 24-1,0 10 53,9 8 4,-6 8-23,1-1-22,-3-2 5,-1-1-4,0 0-2,0 1-18,0-8 2,0 0-9,0-10 0,0 0-5,0-10-1,0-4 0,0-6-1,0-7-1,0-3-31,0-5-21,0-2-44,0 0-24,0-19-12,7-21-70,25-11-396</inkml:trace>
  <inkml:trace contextRef="#ctx0" brushRef="#br0" timeOffset="15213.1507">24053 2978 387,'0'0'120,"0"0"-46,0 0 3,0 0 1,0 0-3,0 0-18,0-4 4,0 4-9,0 0-3,-2 2-7,-17 30-11,-7 13 13,-11 9 16,5 12 2,-1-4-22,9-3-3,7-11-15,12 6-5,2-9-4,3-6-6,0-1-2,0-3-4,15-4-1,2-11 1,1 0-2,4-12 0,5-1-7,3-7 4,12 0-3,13-18 5,9-14-4,-9-7-1,3-6-3,-9 3-1,-14-5 4,-13 0 7,-11 5 3,-11-2 0,0 2 0,-5 1-2,-21 2 3,4 2 3,-8 5 6,-4 5 0,8 4-3,7 9-2,1 6 1,6 3-9,5 2-8,4 1-37,-2 2-40,5 0-38,0 0-29,0 0-65,0 0-198</inkml:trace>
  <inkml:trace contextRef="#ctx0" brushRef="#br0" timeOffset="15461.2615">24569 3235 717,'0'0'126,"0"0"-27,0 0 20,0 0-11,0 0-11,0 0-27,2 0-20,-2 0-18,0 0-11,0 0-10,0 0-11,0 0-2,2 0-30,11-14-38,-4 4-55,12-7-115,-2 2-99</inkml:trace>
  <inkml:trace contextRef="#ctx0" brushRef="#br0" timeOffset="16299.5381">24899 3060 655,'0'0'83,"0"0"-15,0 0-12,0 0-19,0 0-18,0 0-7,114-86-5,-81 81 3,-6 5 12,-10 0-6,3 0 2,-5 11-7,-4 17 4,-2 11 13,-9 6 3,0 10 7,0-1-25,0 1 10,-20-2-8,-7-8-1,2-7 5,5-6-16,-9-3 17,9-9-7,9-3-3,1-9-10,10-3 0,0-5-3,0 0-7,0 0-3,0-9-3,23-14 15,0-12-18,9-5 11,-3-3-2,-4-8 0,0 0 1,-3 0 4,1-4 2,-8 2 3,-12 8 0,2 4 6,-5 9-5,0 6 8,0 12 13,0 6 5,0 3 3,0 5 0,0 0-14,0 0-4,0 0-12,0 30-8,-15 20 8,-3 12 11,0 5 18,1 7-11,7-8-5,5-4 21,1-8-16,4-1-5,0-7-2,0-3-10,9-4 5,13-7-2,-2-7-4,8-7-1,-5-7-13,11-8-9,4-3-13,8-7-25,0-31-16,6-13-45,-3-12-50,-7-10-115</inkml:trace>
  <inkml:trace contextRef="#ctx0" brushRef="#br0" timeOffset="16675.8109">25397 2642 453,'0'0'195,"0"0"-110,0 0-1,0 0-19,0 0-12,0 0-20,-6 0-12,6 0 0,0 0 9,0-1-4,8-4-4,7 1-7,14-6-1,11-2-4,-3 2-10,9-4-14,-2 0-26,-9 5-47,-5 0-46,-10 0-64,-11 2-84</inkml:trace>
  <inkml:trace contextRef="#ctx0" brushRef="#br0" timeOffset="17139.1452">25399 2600 493,'0'0'151,"0"0"-78,0 0-18,0 0-9,0 0-3,0 0 1,-63 77-9,49-62 4,-1 4-4,0-3-12,0 0-5,7-8-4,-4 3-8,7-10-5,5-1-1,0 0-3,0 0-5,0 0-9,0 0 1,0 0-10,5 0 23,7 0 3,11 0 10,0 5-3,3 0 5,0 5-3,4 4-4,4 2 3,-1 6 0,1-2 4,-2 2 1,-4 0 3,-13 1 2,0-3-9,-10-9-2,-5-5-1,0 0-2,0 0 3,-17 1 0,-14 0 3,-11-6 0,-5-1-10,2 0-16,0-3-32,8-18-41,12-2-37,13 3-158</inkml:trace>
  <inkml:trace contextRef="#ctx0" brushRef="#br0" timeOffset="17725.8278">25799 3263 613,'0'0'213,"0"0"-148,0 0-3,0 0-10,0 0-18,0 0-16,-7 0-7,7 0 2,0 0-5,0 0 12,15 0-2,2 0 1,15 0 4,11 0 3,12-4-23,14-10 1,5-3-4,-1 4-21,1-2-41,-6-2-11,-11 3-20,-6 1-18,-11 2-31,-19-5-95,-12 2-132</inkml:trace>
  <inkml:trace contextRef="#ctx0" brushRef="#br0" timeOffset="18063.8025">26068 2930 963,'0'0'64,"0"0"-29,0 0 9,0 0-30,0 0-14,0 0 0,-8 150 18,8-73 17,0 2 3,0-5 10,0-2-13,0-4-11,0-6 5,0-2-13,0-8-5,0-7-10,0-8 0,0-10-1,0-12-13,2-3-29,1-9-41,2-3-61,12-19-14,9-31-98</inkml:trace>
  <inkml:trace contextRef="#ctx0" brushRef="#br0" timeOffset="18969.9838">26901 2912 721,'0'0'127,"0"0"-26,0 0-8,0 0-32,0 0-21,0 0-15,0 0-4,0-10-7,0 29-6,-21 25 6,0 12 36,-5 10 14,4 3-20,10-4-31,9-3-4,3-3 1,0-1-3,18-10 1,16-6-8,-6-11-9,7-8 3,0-10 3,9-10-4,-7-3-1,6-3 1,-4-24 4,4-12 2,-6-11-5,0-6 4,-10-7-2,-12 4-6,-9 7 10,-6 2-12,-10 3 12,-20 0 10,-8 0-8,-4 5 14,5 8 5,2 9-9,12 5 2,2 15-14,10 0-3,9 5-30,-1 0-73,3 0-82,0 5-96,0 5-288</inkml:trace>
  <inkml:trace contextRef="#ctx0" brushRef="#br0" timeOffset="19165.9535">27437 3231 859,'0'0'127,"0"0"-16,0 0 30,0 0-28,0 0-46,0 0-43,0 0-24,6 0-35,-2 0-44,7-11-79,4-9-155</inkml:trace>
  <inkml:trace contextRef="#ctx0" brushRef="#br0" timeOffset="19930.071">27693 2965 814,'0'0'122,"0"0"-62,0 0 27,0 0-45,0 0-29,0 0-7,133-49 0,-93 49-2,-3 0 3,-7 18 1,1 17 1,-13 12-2,-6 8 6,-11 8 8,-1-8 10,0-1-2,-11-11-15,-6-4-3,-12-10 7,6-3-9,-4-6 0,0-4-1,2-8-7,14 0-1,2-6-13,9-2-14,0 0 2,0 0 9,0-22-7,9-14-33,7-8 33,9-10 15,4 4 8,-9-9-3,3 4 3,6-6 0,-9 4 0,7 9 3,-6 11-3,-5 13 10,-10 8 12,-4 9 2,-2 7 7,0 0-5,0 0-6,0 0-11,0 8-9,0 31 0,-8 15 11,-8 16 42,1 2-24,5 7-1,9-14-9,1-6-6,0-5-6,0-9-2,11-6-2,4-9-2,1-7 0,-1-6-1,1-7-6,13-5-6,-3-5-22,20 0-27,7-30-27,4-10-66,-3-16-53,-8-9-188</inkml:trace>
  <inkml:trace contextRef="#ctx0" brushRef="#br0" timeOffset="20387.1188">28370 2325 819,'0'0'189,"0"0"-128,0 0-1,0 0-24,0 0-35,0 0-1,-17 35 0,17-1-2,0 1 2,0-4-6,4-8-1,9-5 7,-6-9-12,3-4-8,-4-5 0,1 0 6,-4 0 12,9-2 2,-3-19 14,2-2 3,-2 3 6,-3 5 27,-4 10 13,-2 2 15,0 3-9,0 0-28,0 0-22,0 0-13,0 19-6,0 12 0,0 13 11,-5 8 13,-2-2-10,2 5-8,5-8-6,-5 0-6,0-5-32,4-3-34,1-4-50,0-15-74,0-16-82,0-4-441</inkml:trace>
  <inkml:trace contextRef="#ctx0" brushRef="#br0" timeOffset="21393.4329">28641 3194 769,'0'0'119,"0"0"-35,0 0-12,0 0-18,0 0-19,0 0-12,0 0-2,-7-2-8,7 2-4,0 0 9,0 0-14,0 0 7,0 0 8,7 0-6,3 0 2,17 0 10,13 0 0,15-3-11,0-3-5,14-3-9,1 0-2,-6-2-25,-9 2-18,-15-2-4,-5-4-32,-21 2-17,-4-3-24,-10-4-45,0 2-59,0-6-190</inkml:trace>
  <inkml:trace contextRef="#ctx0" brushRef="#br0" timeOffset="21713.5464">28838 2862 819,'0'0'116,"0"0"-76,0 0 4,0 0-7,0 0-26,0 0 24,-10 159 47,9-100-22,1 2-20,0-2-2,0-4-21,0-5-1,0-5 1,0-4-4,0-8-6,0-1-6,0-7-1,-2-3-1,2-4-24,0-9-40,0-4-54,0-5-33,0-2-57,0-30-396</inkml:trace>
  <inkml:trace contextRef="#ctx0" brushRef="#br0" timeOffset="23709.6802">29571 2780 198,'0'0'314,"0"0"-224,0 0 16,0 0-4,0 0-16,0 0-23,0-18-8,0 14-5,0 4 1,0 0 11,0 0-20,0 0-3,0 0-6,0 0-2,0 0-6,0 0-16,0 5-5,0 21-4,0 13 0,0 13 30,0 10-18,7 6-5,6 2 7,-1 1-10,-4-4 0,1-3-3,-3-8 4,3-5-5,-3-8 5,-4-4-5,3-5-4,-5-6-12,0-8-22,0-5-46,0-6-54,0-9-40,0 0-110</inkml:trace>
  <inkml:trace contextRef="#ctx0" brushRef="#br0" timeOffset="23937.4777">29924 3235 1044,'0'0'72,"0"0"8,0 0-18,0 0-24,0 0-34,0 0-4,-3-14-9,3 14-60,0 0-93,3 0-65,5-3-293</inkml:trace>
  <inkml:trace contextRef="#ctx0" brushRef="#br0" timeOffset="24685.504">30126 2855 344,'0'0'379,"0"0"-290,0 0-27,0 0-6,0 0-17,0 0-16,108-19-3,-77 19-7,-2 0 3,-3 19-2,3 13 3,-19 11-10,-2 10 18,-8 7 5,0 0-4,-10-2-2,-21-6 8,-5-9-16,1-5 6,2-10 4,1-9-12,15-7-7,2-6 1,12-6-8,3 0-2,0 0-7,0 0-15,3-5-7,29-24 17,0-13-20,1-5 1,6-6 28,-9 0 4,3-2 0,-11 8-3,-5 4 4,-1 2 6,-7 8 6,-2 2 3,-2 8 4,-5 2-5,3 10 12,-3 4 1,0 7-1,0 0-2,0 0-9,0 0-10,0 12-5,0 15-7,0 20 7,0 8 27,-3 7 3,3 0-9,0-8-5,0-5-2,0-7-4,0-10-7,0-4-2,5-7-1,5-5-2,-7-8-19,4 0-21,1-7-22,5-1-27,7 0-27,9-15-9,1-21-125,-3-10-293</inkml:trace>
  <inkml:trace contextRef="#ctx0" brushRef="#br0" timeOffset="25135.2804">30580 2335 846,'0'0'66,"0"0"-27,0 0 27,0 0-36,0 0-26,0 0-4,114-87-8,-43 87 5,3 0 2,-5 0 2,-19 0-2,-17 1 0,-14 8 0,-19 6-2,0 0 3,0 9 5,-34 1 36,6 3 5,-12-1-10,16-2-14,9-3-13,8 3-9,7 3 0,0 3-6,16 6 6,10 7 2,6 0 11,-10-4 0,-7-1 1,-12-8-7,-3-3 2,-15-7 8,-37-3 10,-18-4 23,-12-8-7,-7-6-20,12 0-16,14 0-7,13-21-15,16-6-76,23-7-73,11 7-88,0 0-490</inkml:trace>
  <inkml:trace contextRef="#ctx0" brushRef="#br0" timeOffset="27333.4387">27940 4589 645,'0'0'139,"0"0"-88,0 0 13,0 0 12,0 0-21,0 0-19,-7 0 1,7 0 8,0 0 11,0 0-5,0 0-2,0 0-5,0 0-6,0 0-13,5 0-6,21 0-8,9 0-3,18 0-5,14 0 4,3-2-4,-3-3-6,2 5 3,-17-5-3,1 3-15,-18 1-1,-8-3 0,-12-1 3,-5 4-12,-5-2-7,2-1 2,1-6-9,6-3-56,-3-6-60,-2 1-57,-3-3-214</inkml:trace>
  <inkml:trace contextRef="#ctx0" brushRef="#br0" timeOffset="27669.7068">28273 4315 729,'0'0'140,"0"0"-87,0 0 6,0 0-10,0 0-11,0 0-27,0 0-2,0 37 16,5 0 35,8 10 5,1 4-6,3-4-12,-9 1-8,2-6-22,-3 3 2,-1 0-4,-2 1-5,-4-6-6,0 3-4,0-10-1,0-5-21,0-6-21,0-8-29,0-8-52,0-6-19,0 0-26,11-6-115</inkml:trace>
  <inkml:trace contextRef="#ctx0" brushRef="#br0" timeOffset="28179.2157">29051 4288 727,'0'0'200,"0"0"-132,0 0 3,0 0-14,0 0-29,0 0 6,-80 106 37,53-56-16,-5-1-23,15-8-15,11 6-5,4-7-1,2 2-7,0-2 0,3-6 0,19-2 0,5-7-4,1-9 0,4-9-5,0-7 3,8 0-3,7-7 4,10-23-3,1-8 4,2-8-3,-6-6 1,-6-1 1,-12 4 0,-11 3 2,-22 10 3,-3 2 1,-10 7 10,-27-1-8,-10 3 1,-10-6 3,-4 9-11,4 1-3,17 5-13,8 8-38,20 5-41,9 3-60,3 0-93,0 0-257</inkml:trace>
  <inkml:trace contextRef="#ctx0" brushRef="#br0" timeOffset="28398.3716">29528 4502 604,'0'0'145,"0"0"-5,0 0 8,0 0-20,0 0-20,0 0-26,0 13-20,0-13-28,0 0-17,6 0-15,-6 0-2,0 0-47,5 0-55,-1-13-64,7-2-143</inkml:trace>
  <inkml:trace contextRef="#ctx0" brushRef="#br0" timeOffset="29499.9427">29800 4305 780,'0'0'104,"0"0"-97,0 0 32,0 0-16,0 0-8,0 0-4,169-38 7,-130 38-6,-8 0 5,-5 5 2,-8 17 0,-8 8 1,-5 8 15,-5 6 4,0 6-2,-15-4-15,-13 2 2,-16-1 3,9-5-11,-5-3 6,10-9-3,5-6-13,8-7-5,7-6 1,5-7-2,5-1 0,0-3-12,0 0-12,0 0 1,0-4-6,20-22 23,12-8-4,9-14-4,1-5 1,5-6-4,2-8-5,2 4-2,-12 2 11,-4 12 11,-18 11 2,-5 11 4,-9 7 14,-3 8 11,0 5 4,0 6 10,0 1-5,0 0-12,0 0-12,-15 20-14,-12 24 0,-11 14 25,7 8 0,0-3-5,12-1-15,6-3 24,10-5-9,3-2-17,0-10 2,0-7-5,16-6-8,3-11-15,9-2-36,2-16-28,12 0-53,3-22-38,2-29-179</inkml:trace>
  <inkml:trace contextRef="#ctx0" brushRef="#br0" timeOffset="29905.196">30364 3701 546,'0'0'274,"0"0"-264,0 0 30,0 0 12,0 0-22,152-48-5,-105 48-6,-15 0-5,-12 18-3,-8 9-4,-12 8 3,0 11 12,-15 4 9,-17 0-11,-13-5-2,9-5 5,1-9-11,15-11 4,9-5-9,11-13-4,0 3-3,0-5 0,5 0 7,30 0 13,20 0 13,12-5-14,1-4-7,1-1-12,-7 3 0,-17-1-3,0 1-22,-13 2-58,0-3-55,-9-2-49,-8-3-257</inkml:trace>
  <inkml:trace contextRef="#ctx0" brushRef="#br0" timeOffset="30783.5962">30438 4565 363,'0'0'488,"0"0"-414,0 0 9,0 0-13,0 0-26,0 0-28,-5 0-6,21 0 3,8 0 0,9 0-3,4-1 9,3 1-2,4-3-12,2-1 7,3 2-10,-6-3 6,3 0-5,0 2-3,-2-5-5,-4 3-15,-10 1-24,0-3-28,-6 0-10,-9-2-16,-7 0-54,-8-4-160</inkml:trace>
  <inkml:trace contextRef="#ctx0" brushRef="#br0" timeOffset="31135.865">30725 4331 769,'0'0'205,"0"0"-174,0 0 18,0 0 0,0 0-49,0 0 14,-3 75 5,6-37 34,2 5-4,4 2-14,-6 0-7,0 1 13,-1 0-19,-2-4-2,0 0-9,0 4-3,0-5-5,0-7-2,0-2-1,0-12-21,0-1-27,-2-8-36,-1-4-40,3-7-23,0 0-71,0-10-241</inkml:trace>
  <inkml:trace contextRef="#ctx0" brushRef="#br0" timeOffset="31570.5444">31294 4280 716,'0'0'140,"0"0"-72,0 0 15,0 0-16,0 0-27,0 0-27,-8 49-5,-11-4 39,3 5-1,7-4-16,3-1-1,6-3-19,0-2 2,6-1-6,14-8 2,10-7-6,-1-4-2,-4-9 0,3-7-7,-3-4-10,4 0 2,-6-4 14,-1-19-5,-4-12 1,-4-8 5,-7-8 0,-7-1 0,0 4-2,-4 7 2,-16 1 11,-7 9 2,6 4-13,4 1-1,7 9-63,5-4-81,5 10-113,0 3-485</inkml:trace>
  <inkml:trace contextRef="#ctx0" brushRef="#br0" timeOffset="31751.8995">31699 4497 653,'0'0'313,"0"0"-253,0 0 52,0 0 17,0 0-54,0 0-55,0 0-20,0 0-59,0 0-73,12 0-81,-4-4-220</inkml:trace>
  <inkml:trace contextRef="#ctx0" brushRef="#br0" timeOffset="32374.4767">31834 4276 696,'0'0'149,"0"0"-147,0 0 11,0 0 30,141-30-6,-99 30-14,-2 0-3,-10 6 4,-10 19-5,-5 10 12,-8 11 12,-7 7 15,0 1-2,-12-1-12,-18-6-8,0 2-2,-7-11-5,9-4-12,-4-6-1,15-10-8,4-4-7,11-10-1,2-4-14,0 0-34,0 0-1,12-18 13,11-19 15,17-17-28,0-5 13,6 2 6,-6-3 9,-8 8 6,-6 6 15,-6 10 0,-8 4 5,-9 6 13,-1 9 5,1 2 2,-3 12 21,0 3 0,0 0-10,0 0-16,0 2-17,-8 25-1,-15 21 11,3 14 21,0 2-12,10-3 2,8-4-5,2-2-8,0-5-1,2-6 0,19-9-6,1-11-4,8-9-3,2-5-23,8-10-29,2 0-27,1-28-36,-4-20-54,-6-16-77,-6-14-324</inkml:trace>
  <inkml:trace contextRef="#ctx0" brushRef="#br0" timeOffset="32650.6489">32544 3649 978,'0'0'95,"0"0"-75,0 0 15,0 0 0,-4 116 41,4-43-1,0 3-39,0-4-16,0-3-11,4-7-1,-1-9-5,-3-13-3,0-4-22,0-5-51,0-9-75,-3-13-98,-9-9-451</inkml:trace>
  <inkml:trace contextRef="#ctx0" brushRef="#br0" timeOffset="33617.1445">28882 5878 962,'0'0'88,"0"0"-27,0 0 15,0 0-9,0 0-37,0 0-30,7 0 0,24 0 1,16 0 10,10 0 0,12 0-1,-1-3-2,-6 2-4,-2-5-3,-3-1 1,-3-1-2,-4 1 0,-8-2-3,-4-1-14,-8 2-24,-6-1-28,-6-4-43,-8 0-30,-10 3-135</inkml:trace>
  <inkml:trace contextRef="#ctx0" brushRef="#br0" timeOffset="33976.4042">29285 5625 711,'0'0'302,"0"0"-246,0 0 3,0 0 17,0 0-34,0 0-40,-8 78 14,6-24 39,-3 5-10,5 3-7,-2-2-16,2 0-4,0-4-2,-3-6-9,0 0-4,-4-9 1,-1 4-4,-1-10-6,-6-3-31,5-1-27,-2-15-40,11-9-72,1-7-65,0-8-336</inkml:trace>
  <inkml:trace contextRef="#ctx0" brushRef="#br0" timeOffset="34329.6527">29959 5499 1041,'0'0'88,"0"0"-7,0 0 5,0 0-35,0 0-40,0 0-2,-45 162 31,37-88-18,8-3-16,0-6 1,15-8-3,16-10 0,8-9-1,-2-11-2,-2-11-1,0-12-14,-2-4 1,4 0 6,0-23-1,-3-17 1,1-14 3,-14-5-8,-6 0-4,-15 4 11,0 8-6,-10 0-13,-16 10-2,-3 0-43,9 6-66,5-3-85,10 2-281</inkml:trace>
  <inkml:trace contextRef="#ctx0" brushRef="#br0" timeOffset="34871.0421">30750 5774 1079,'0'0'141,"0"0"-86,0 0 34,0 0-19,0 0-60,0 0-10,-3 0-53,13 0-49,5 0-85,7-7-123</inkml:trace>
  <inkml:trace contextRef="#ctx0" brushRef="#br0" timeOffset="35957.8111">30971 5535 98,'0'0'761,"0"0"-739,0 0-6,0 0 32,134-45-6,-89 45-5,2 0-19,-2 0 5,-13 9-5,-5 12 4,-7 8-1,-15 8 0,-2 11 7,-3 4 10,0 1 8,-8 2-27,-16-7-1,4-6-3,-5 1-4,3-10 7,2-1-7,-1-7-6,11-6 0,-2-6-3,4-2-2,-1-4 0,8-5-6,1-2-9,0 0 1,0 0 1,0-9-4,0-21-17,18-10-1,-1-12 11,11-6 6,2-1-1,2 1 8,-5 8 8,1 8 1,-6 7 4,-2 10 12,-8 5 6,-6 6 0,-2 4 22,1 7-3,-5 3 1,0 0-9,0 0-10,0 0-11,0 7-9,0 24 1,0 12 8,-9 15 37,-4 2-12,3-2-13,8 1 7,2-6-9,0-4-18,0-7 2,9-6 0,11-9-2,-4-4-4,10-9-7,0-7-7,9-7-33,14 0-32,8-13-29,-4-24-50,3-20-29,-11-12-174</inkml:trace>
  <inkml:trace contextRef="#ctx0" brushRef="#br0" timeOffset="36311.0619">32017 5031 631,'0'0'275,"0"0"-206,0 0 27,0 0-22,0 0-53,0 0-7,-99 85 4,94-40 5,2 1-16,3-5-6,0-2 0,15-7 1,3-7 1,2-10-3,-1-7-2,2-8 2,-7 0-1,1 0 1,0-23 6,-2-4 2,-8-8 3,-5-1-2,0 1-2,-5 5 7,-22 2-6,-1 4-8,-2 6-18,-2 4-48,2 10-27,2 4-93,4-3-222</inkml:trace>
  <inkml:trace contextRef="#ctx0" brushRef="#br0" timeOffset="43483.3117">23196 14238 466,'0'0'109,"0"0"-9,0 0 6,0 0-14,0 0-20,0 0-8,0 0-5,-5-55-5,5 50 8,-3 5-7,3-4-6,0 4-18,0 0 2,0 0-16,0 0-6,0 0-5,0 0-2,0 0-4,0 11 0,0 10 0,0 6 6,0 19 7,0 9 3,0 4 10,0 8-13,0 10 2,-7 7-3,2 3-3,-5 4 3,-2-2-4,2-7 1,2-5-4,4-6-2,-4-7-3,1-4 1,2-12-1,2-10 3,-2-13-3,-2-9 1,2-9-1,5-7 0,0 0-8,0 0-15,0 0-9,0-12-5,0-20-24,0-10-73,0-6-32,5 1-5,7 8-50,-9 6-186</inkml:trace>
  <inkml:trace contextRef="#ctx0" brushRef="#br0" timeOffset="44263.6459">24042 14397 469,'0'0'72,"0"0"17,0 0 18,0 0-10,0 0-28,0 0-13,0-9-2,0 9 2,0 0-3,0 0 5,0 0-6,-10 30-20,-11 20 19,-9 19 6,3 6-9,0 4-22,5 2-12,17-6 4,5-7-16,0-4 7,0-4-7,22-12-2,5-6 0,1-10-5,12-11-5,-8-8-1,8-13-5,2 0-2,10-17 7,8-20-1,-3-17 0,7-14-3,-14-8 11,-2-5-6,-16 3 4,-8 6 1,-16 15 5,-8 6 1,0 11 13,-37 2-2,-5 0 4,-11 6 3,4 9 4,14 8-4,8 6-5,17 5-7,4 0-7,6 4-8,-4 0-7,4 0-19,0 0-33,-1 0-29,-3 0-26,-1 0-7,4 0-19,-4 0-126,1 0-238</inkml:trace>
  <inkml:trace contextRef="#ctx0" brushRef="#br0" timeOffset="45697.7547">25630 14369 620,'0'0'126,"0"0"-26,0 0-31,0 0-3,0 0-4,0 0-12,0-63-4,0 63 1,0 0-18,0 0 2,0 0 1,0 0-4,0 0-8,0 0-4,0 0-1,-5 23-8,-22 21 6,2 16 19,-13 12-4,13 8-3,9-6-23,10 0 2,6-8 0,0-7-2,22-6-2,8-12 4,6-14-6,1-11 2,10-4-4,7-12-4,2 0-3,3-22 4,10-16 1,-7-15 1,1-6 1,-9-16-1,-9-5 2,-10-4 2,-22 8 2,-13 12 0,0 9 6,-33 8 1,-17 4 0,-7 2-3,-3 9 9,8 9-2,20 9-6,17 3-6,5 11-6,5 0-31,5 0-52,0 0-39,0 0-36,0 16-56,0-1-69</inkml:trace>
  <inkml:trace contextRef="#ctx0" brushRef="#br0" timeOffset="46267.6935">26776 14221 731,'0'0'117,"0"0"-19,0 0 6,0 0 10,0 0-16,0 0-24,3-23-36,-3 23-22,0 8-16,0 24 0,0 21 5,0 12 26,0 15 4,-3 4-23,-12 0 0,-4-2 0,6-1-3,1-1-5,9-12 2,-2 1-5,2-14-1,3-1 0,0-13 0,0-8-14,0-13-11,0-9-18,0-4-3,0-7-34,0 0-17,0 0-4,0-32-17,8-23-150</inkml:trace>
  <inkml:trace contextRef="#ctx0" brushRef="#br0" timeOffset="47601.6388">27967 14104 239,'0'0'254,"0"0"-162,0 0-6,0 0 3,0 0-6,0 0-14,8-42-23,-4 42 1,-4-2 8,0 2-9,0 0 15,0 0-6,0 0-6,0 0-13,0 0 1,-22 27-13,-15 22 8,-3 16 16,-15 8-16,13-1-15,12 6-3,3 3 0,14-1-11,13-1 3,0-8-6,8-7-2,19-11 2,3-15 0,8-7-5,-3-14-5,9-8 7,-4-9-10,12 0 10,6-21-9,3-22 11,-8-14-4,1-19-3,-6-10 5,-11-1-7,-10 4 10,-15 13 3,-12 15 1,-7 5-3,-27 5 8,-6 9-1,-2 4 1,6 4 0,4 12-4,13 7-5,11 3 0,0 6-12,8 0-23,0 0-34,0 0-41,0 0-49,0 15-31,0 8-39,15-7-112</inkml:trace>
  <inkml:trace contextRef="#ctx0" brushRef="#br0" timeOffset="48240.2511">29206 14131 717,'0'0'147,"0"0"-50,0 0 3,0 0 6,0 0-22,0 0-35,0 0-11,-23-32-14,6 37-2,-9 34-1,-16 19 10,-7 11 3,7 7-18,6 2-9,15-2-5,10-2 2,11-4-3,0-19-1,11-6-7,18-9-6,13-13 0,5-6 6,-1-17-13,6 0 5,12-7 12,-1-30-5,4-12 8,0-15 0,2-14 0,-11-9 1,-16 2 0,-17 5 1,-20 15 7,-5 7 18,-20 5-10,-28 9-9,-4 11-1,2 2-1,1 15-6,14 0-2,10 15-6,10 1-23,7 0-35,-4 0-28,2 17-36,-7 4 1,7 6 22,0 5-61,8-7-50,2-6-86</inkml:trace>
  <inkml:trace contextRef="#ctx0" brushRef="#br0" timeOffset="48793.3145">30505 14076 952,'0'0'110,"0"0"-33,0 0 20,0 0-18,0 0-38,0 0-21,-156 114 24,101-39-7,13-1-24,15-4-9,24-2-4,3 0 0,8-9-6,36-8-12,13-15-6,4-10-3,13-20 3,6-6-2,-1 0 4,0-37 6,-9-5 16,-8-17 4,-12-17 4,-17-4 17,-11-7-2,-22 2-2,0 6 14,-33 8-3,-6 3-13,-16 4-8,3 16-11,0 12-11,-11 18-106,-1 9-73,7 9-85,9 0-436</inkml:trace>
  <inkml:trace contextRef="#ctx0" brushRef="#br0" timeOffset="50826.7719">22671 13810 786,'0'0'78,"0"0"-54,0 0 1,0 0 31,0 0-6,0 0-21,0 0-23,0-15-4,0 15-2,0 0 10,0 27-2,5 10 7,1 16 13,-6 15 16,0 14 7,0 9-5,0 13-6,-21 16-20,-1 8 0,-3 15 0,3 8 7,-6-7-14,9-5-8,14-11-5,5-10 1,0-8-1,0-17 2,5-8-2,5-9 1,-5-13-1,-1-11 0,-4-15-2,0-13-3,0-14-9,0-5-17,0-5-19,8 0-5,4-43-25,11-33-61,9-23-113,11-26-215</inkml:trace>
  <inkml:trace contextRef="#ctx0" brushRef="#br0" timeOffset="52746.6426">22560 14346 669,'0'0'34,"0"0"-20,0 0-5,0 0 33,0 0 21,0 0-31,-25-66-18,30 56-14,27-7 6,3-3 11,25-3-1,12-9-6,24 1-6,19-7-1,14 6 10,20 5-6,21 7 0,1-3 4,8-2-3,-5-2 3,-7 3-8,-9 1 0,-5-1-3,-4-1-1,2 2-2,-6-3 3,3-1 1,4 4 0,10-1-2,14 3 2,-2-2-1,-7 4 1,-6-5 2,-9 4 2,-5-2-3,-8 6-1,-4-4 2,-7 1 5,-3 0 2,2-2-5,-6 6 1,4-2-1,5 7-3,8-3 11,0 2 2,-2-4-4,-21 0-2,1 3-1,-14-3-3,0-2-5,5 1 0,-5-4 5,7 6-5,-11 1 1,1 2 2,-2-2-3,2 5 0,0 1 0,1-1 1,-1-4 5,11 0-3,7 1-3,14-3 6,-1-3-6,2 12-1,-5-5 1,-1 9 0,-11-5 0,1 6-3,-11 0 3,-13 0 3,-12-5-3,-3 4 0,0-8-3,4 4 5,2 0-3,4 2 2,5-1 2,-2-1-1,2 5-2,-8-4 2,-9-2-1,-13 1 6,-6 2 3,-8-6 10,-13 5-3,-1-3-6,-11-2 2,-1 6 4,-4-2-9,-1 2 11,-2 3-7,-2-5 0,4 5 3,-4 0 5,-4 0-6,-2 0 3,-7 0-4,0 0-6,1 0-7,1 16 3,0 21-1,8 16 8,-5 17 5,3 20-3,7 18 34,5 9-28,-10 6-9,0 4 0,-10 6 4,0-9 4,0-6 3,0-6-12,0-9 7,-3 1-6,-4-1-7,2-12 6,5-6-5,-5-11-1,-2-10-2,-6-11 0,5-5 0,-4-14 5,4-8-4,-6-11-1,6 1 1,-1 0 3,-4-4-4,1 3 4,-1 2-3,0 3-1,-6 2 1,-6 3-1,-2 7 0,2 0 0,-8 0 1,-4-4-1,-1 5 0,-8-5-1,-2-1 1,-6-4 0,-4 5 1,-1-5 0,-11-2 1,-7-1 0,-8 1-2,-12-5 1,-2-5 0,-10 0-1,-16 1 1,-22 1-1,-12-1 0,-9 0 2,-7 0-1,-6 1 4,-6-3-4,1 3 2,-13-2-3,3-3-4,-4 5 4,-11-9 0,-15 2 1,0-6 2,-5 0-1,-10 0 1,7-6-2,5-3-1,3-3-1,15 8 0,7-3 1,9 3 9,17-1 0,11-3 0,25 5 6,10-2-5,15-2-2,8 3 3,3 0-11,8-5 1,7 6-1,8-4 0,-1 2-3,6 5 3,-1-3-2,-6 3 0,4 0-2,9 0 0,-1 0 0,11 0 4,-2 0 0,7 0-4,-3 0 2,3 0-5,-3 0 2,7 0-6,-8 0 8,-4 8-4,0-1-2,-2 5 8,-10-4-9,0 4 7,3-9 3,-1 10 2,5-9-1,1 3 0,1 1-1,-1-3 1,-3 3 0,2-4-1,1 7 0,-9 1 0,6 3 0,-3-3 0,6 2 0,10-8 2,6 4 5,14-3-5,6-3-2,13 1 5,10-4 5,3-1-7,7 7 7,0-7-10,0 0 1,0 0-3,0 0 0,0 0-17,0 0-23,0 0-38,15-8-55,19-29-74,6-16-70,5-5-202</inkml:trace>
  <inkml:trace contextRef="#ctx0" brushRef="#br0" timeOffset="54674.1006">22887 14816 116,'0'0'81,"0"0"-29,0 0 39,0 0 12,0 0-19,0 0-12,45 36 24,-40-36-7,8 0-11,-6 0-2,6 0-6,2 0-2,9-9-2,7-18-4,0-5-12,7-12-17,1-5-11,4-3-8,-6-6-3,6-14 2,-8-4-8,9-11 0,-2-21-4,0-9 7,1-14 4,-4-5-12,9-3 0,-8 4 0,9 1 1,-6 1 1,-6 1-1,1 10 0,-14 2-1,-7 9 0,-6 4 2,-11 15 0,0 1 0,0 7 6,-13-3-4,-2-2 6,-5 2-7,3-2-1,2 9-2,0 2 0,-2-4 1,2-4-3,-5-11 4,0 2-2,-3 2 0,-9-1 1,7-1 3,-5 2-3,-9-4 1,14-2 4,-7 1-6,4 3 0,-2 4 0,3 6 5,5 3-3,-1 9 5,1 3-6,4 10 5,-7 2-5,1 7 7,-1-4-4,-5 2-4,-3-1-2,-6-1 2,-4 2 0,-9-6 0,-7 0 1,2-3-1,-6-2-3,-1 0 3,1-3 0,6 0 2,-5-2-4,2 2 3,1 0-2,4-2-2,6 10 3,1 1 5,-2 4-5,6 5 0,2 7-1,0 2 0,-1 0 1,-1 1 0,-11-3 0,2 5 0,-9 0 3,2 0-3,1 1 4,-4-3-1,-3 5 0,-1-1-3,-3-4-1,-3 3 1,-1-1 0,2 0 2,-3-6-6,6 5 8,2 6-8,0 5 6,0 4-2,-15-2 0,-8 6-3,3 1 2,-18 1 0,3 2 2,3-6 0,-3 3-1,-2-4 0,6-3 5,4 4-2,10-2-3,12-1 1,4-7 0,7 3 5,10-6-2,-8 2-1,7 5 3,0 0-1,-3-1-1,5 4-3,8 3 0,-5 2-1,9 4 0,-2-1 0,3 5-2,-8-4 2,5 7 0,-2 1-4,-5 1 4,13 0 0,4 1 1,10 5 1,4 0-2,4 0-2,-3-1 2,6 1 1,-9-3 3,5 3-4,-4-2 0,-5 0 0,-5 0-1,-3 2 0,0-5 1,-10 5-2,5 0 0,-4 0 2,6 0-4,0 0 3,2 0 1,-2 0 0,6 0-2,7 0 1,-7 0-7,6 0 8,-9 0-4,-4 7 3,-4 0-4,-3-1 4,6 0 1,2-5-3,9 2 3,3-3 6,4 0-5,9 0-1,6 0-2,-5 0 2,7 0 3,0 0 1,0 0-3,0 0 0,0 0-1,0 0 0,0 0 0,0 0 0,0 0 1,0 0-1,0 0-6,0 0 6,0 0 1,0 0-1,0 0-4,0 0 4,0 0 1,0 0-1,0 0-4,0 0 2,0 0 0,0 0 0,0 0-2,0 0 0,0 0-5,0 0-12,0 0-2,0 0-21,0 0-12,0 0-20,0 0-21,0 0 6,0 0 16,0 0 13,0 0-21,-15 0-64,-15 0-143,3-10 33</inkml:trace>
  <inkml:trace contextRef="#ctx0" brushRef="#br0" timeOffset="55281.3452">18412 7531 489,'0'0'19,"0"0"32,0 0-36,0 0 21,0 0 40,0 0 6,-15-104-32,15 100-6,0-1-24,0 0 8,0 3-5,0 2-4,0 0-15,0 0 1,0 0 0,0 0-7,0 0 2,0 0-5,0 16-5,0 7 10,-7 4 3,-3 5 17,-3 0-1,-2 0-3,0 0 8,-4-1 13,-11 1-18,0 0 6,-7 7-7,2-7 5,3-6-11,9-10-1,9-8-7,8-5-1,6-3-2,-5 5 1,5-5-1,0 0 1,0 0 2,0 0-1,0 0 0,0 0 1,0 0-3,0 0 2,0 0 1,0 0-2,0 0 1,0 0-2,5 0-1,-5 0 0,0 0 0,0 0 0,0 0-1,0 0 0,6 0-4,-6 0-1,5 0-11,-1 5-13,11 1-26,15 3 37,8-2-21,23-2-1,11-5-4,26 0-31,14 0-49,5 0-60,-13 0-117</inkml:trace>
  <inkml:trace contextRef="#ctx0" brushRef="#br0" timeOffset="58989.2017">7383 8006 481,'0'0'137,"0"0"-23,0 0-22,0 0-26,0 0-19,0 0-16,0 0-1,0-14-7,0 14 0,0 0 3,0 0-2,0 0-13,0 0 3,0 0 11,0 0-6,0 0 4,0 0 3,0 0-8,0 0-11,0 0 8,0 0-4,0 0 1,0 0-5,0 0 6,0 0-12,0 0 4,0 0-4,0 0 0,0 0-2,0 0 1,0 0-5,0 8 4,0 14-2,0 8 3,0 9 23,0 3-5,0 7-3,0 1 9,5 5-6,-2 4-10,2 2 5,9 8-5,-4-2 1,-5-7 1,7 0 1,-9-7-7,9-5-2,-4-7 2,-1-5 0,-4-7 0,2-7-3,2-6 2,-4-7-3,-3-2 3,3-7-1,-1 0-2,-2 0 4,3 0 3,-3 0-4,0 0-3,0 0 0,0-10-21,4-12-36,3-4-96,4-3-36,4-2-125</inkml:trace>
  <inkml:trace contextRef="#ctx0" brushRef="#br0" timeOffset="59658.6836">8081 8192 205,'0'0'434,"0"0"-290,0 0-58,0 0 16,0 0-25,0 0-22,-30-59-25,30 59-12,-7 0-17,-2 28 0,-6 21 16,-3 14 20,6 10 6,9 1-18,3-8-11,0-3-9,8-9 5,17-7-9,6-8-1,4-12 1,-2-6-1,6-6-5,1-8-2,2-7-1,3 0 1,0-22 2,3-15 3,-2-11-7,-10-5 9,-4-6-3,-13 0 2,-14 0 2,-5 9 9,0 4-5,-9 2-1,-26 6 10,-10 2-12,0-2 5,-4 11 7,1 2-9,13 7 2,13 8-7,0-1-2,17 7-8,5 4-16,0 0-42,0 0-43,0 0-43,5 16-89,29-1 25</inkml:trace>
  <inkml:trace contextRef="#ctx0" brushRef="#br0" timeOffset="60025.9397">8850 8117 324,'0'0'459,"0"0"-344,0 0-27,0 0 9,0 0-24,0 0-25,-5-31-33,5 31-15,0 20-6,0 20 6,0 11 20,0 11 10,0 10 6,0 0-19,0 0-7,8-7 2,-1-12-4,-2 0-7,-1-10 2,1-7 0,-5-9-3,0-10 0,0-2-1,0-5-18,6-8-32,-6-2-49,4 0-52,11-12-9,3-35-192</inkml:trace>
  <inkml:trace contextRef="#ctx0" brushRef="#br0" timeOffset="60378.1917">9340 8043 754,'0'0'118,"0"0"-41,0 0-10,0 0-18,0 0-30,0 0-15,0 48 7,0 7 40,0 9 21,0 4-27,0 10-6,5-4-22,5 4 10,0-10-10,-6-2-2,1-12-4,1-8-2,-1-9-9,-5-5 1,4-6 2,-4-10-3,0-4-9,0-9-19,0-1-42,0-2-29,0 0-41,0-33-12,5-25-536</inkml:trace>
  <inkml:trace contextRef="#ctx0" brushRef="#br0" timeOffset="62073.4845">6701 8133 436,'0'0'125,"0"0"-30,0 0-19,0 0 9,147-117-28,-94 91-18,1 5-19,9-3 14,1-1-11,5 7 12,-6-5-1,1-3-11,4 2 11,-4 3-5,-4-1-17,9-5 12,6 0-9,-3 5-11,6-3 7,1 2 0,1-3-3,2 8-6,-1 0 3,1 0-3,-4 7 3,6 2-4,-6 1-1,6 6 1,-5 2 1,-1 0 1,-1 0-3,-6 0 0,-8 2 3,-1 6-3,2 1 0,1-2 0,-2 4 1,-2 0-1,-4 3-3,-2 0 2,-17-1-3,6 4 2,-13 1 1,3 1 1,-1 8 0,3-5-5,4 4 4,-7 1 1,-4-3 1,1 6-1,3 0-2,-8 0 2,7 1 0,-10 0 0,4 1 0,-7 4 0,-1-2 1,2 9-1,-5 0 4,0 8-2,1 4 0,-3 3 3,-1 0-4,-4-2 1,-3-2 2,2-3-2,-7-2-2,0-7 3,0 5-1,0-4 2,-7 1 1,-13-2 2,-2 12-3,-10-5-2,-1 1 2,-1-5-1,-7-1 6,2-2-7,-1-6-2,-2 3 1,-6-2 5,-2-5 7,-11 0-1,-2-5-1,-1 3 8,-8-7-1,-3-4-8,3 3 2,-7-5 5,-11-6-8,-2 5 2,-12-5-3,-3-6 0,-5 10-5,-2-8 1,-4-3 2,4-3-5,-3-1 3,3 0 0,9 0 0,-1-1-3,4-14 9,9-11 0,-6 4-1,5-6-2,-11-2 5,6-8-3,2 0-1,2-4-2,13-2 1,2 1-1,6-2 1,5-1-3,12-1 13,7 0 1,2-3-4,11-7-5,4 2-2,9-8-1,4-9-4,7 0-2,1-9 0,12 7 6,0 3-6,0 7-1,0 7 1,0 6 1,0 6-1,13 1-6,7 1 0,0-3-4,17 1 3,5-7-8,22-12-3,14-4-14,11 2-20,11 6-7,-9 14 21,-1 10-36,2 9-18,-7 8-10,2 11-18,-8 8-7,-11 0-94,-4 0-168</inkml:trace>
  <inkml:trace contextRef="#ctx0" brushRef="#br0" timeOffset="63244.3165">7776 7982 38,'0'0'128,"0"0"-128,0 0-9,0 0-104</inkml:trace>
  <inkml:trace contextRef="#ctx0" brushRef="#br0" timeOffset="75841.3193">7437 8823 289,'0'0'156,"0"0"-113,0 0-9,0 0 13,0 0 18,0 0 15,0 0-39,3-54-3,-3 54 2,0-5-2,0-2 11,0-3-16,0 0-1,0 2-1,0-1 4,0 0-2,0 3-3,0 3-14,-3 1 7,-9-1-5,7-1-16,-9 0-2,-4 4 0,-2 0 0,-7 0-3,-6 0 3,-12 0 0,-12 11 0,-14 9 0,0 3 0,-5 3 0,4-1 1,-3-1-1,6 1 0,3-2-3,0 3 3,3-5 10,4 1-10,1-6-1,-3 5 1,-2-6 3,6 2-3,-3-2 2,-5 2 3,1-7-5,0 0 0,1-3 4,-9-2 4,-7-1-1,-11-3-7,0-1 4,-9 0 6,5 0-6,4 0 12,0-5-11,3-7 2,0-3 1,15 0-1,11-3-4,11-8 12,14 4 5,5-6 7,5-4-7,4 0-5,-5-3-5,12-4 0,-5-3 4,3 0-13,1-5 2,5 0-1,3-3 2,-4 6-1,6-2-3,2 0-1,4-1 1,0-5 5,0 3-5,0-2-1,10 5 1,2-1-1,3 9 1,0 2 0,5 4 0,-3 0-1,3 5 0,0 4-2,5-2 3,-6 3-1,7 2-1,3-2 2,11-4-2,5-1 2,-3 6-3,7 4 3,-4-4-1,0 4 4,3-5-4,3 2 1,0-2-6,3 2 6,4 4-2,-7 1 2,-3 1-5,1 0 5,1 3 3,-2 0-3,-2-2-1,-8 5-2,2 1 5,-1-1-8,6 4 11,3-3-10,6 6 10,-6-4-10,9 0 9,0 1-4,3-4 0,-3 8 1,-2-1-6,-11-3 5,11 3 0,2-2 1,0 2 1,-9-4-2,-6 5 4,-12 0-4,0 0-2,-4-2 2,-6-1 4,-5 2-4,1-2 1,-2 3-1,-8-3 1,-1-2 0,-5 5-1,7 0 1,-7 0-2,0 0 4,0 0-3,3 0 0,-3 0 0,0 0 0,0 0-2,6 0 2,0-1 0,9-4 4,0-4-4,4 8 1,-4-7-1,0 5 1,-10-2-1,-2 5 0,-3-1 1,0 1 0,0 0 0,0 0-1,0 0 0,0 0-4,0 0 4,0 0 0,0 0-6,0 0-1,0 0-4,0 0-3,0 0 1,0 0-3,0 0-8,0 0-5,0 0 1,0 0-2,0 0-2,0 0 1,0 0 8,0 0 3,0 0-4,0 0 6,0 0 4,0-3 8,-3 1 4,3-2 0,-12-1-8,7 2 5,2 1-6,-9-1-2,2-1-30,3 0-3,-9-1-6,1 3 4,-4 0-26,4 0 17,3-3 0,-1 5 28,8-3 8,2 2 9,3-2 6,0 3 1,0-3-13,0 2-27,-7-4 18,2 5 17,2-5 3,3 1 5,-5-2 2,-2-1 18,7 2 13,-5 0 3,5-1 0,-3-5 10,3 6 5,-7-5 9,7 4 1,-5-5-13,3 1-9,-5 1 13,2 0-13,2 0-3,3 2 3,-5 0 1,5-1-13,0 3 6,-7 4-6,7-3-3,0 4 3,0-5-7,0 5-4,0 0-2,0 0-7,0 0 3,0 0-7,0 0 5,0 0-6,0 0 0,0 0-3,0 0 3,0 0 0,0 0-3,0 0 2,0 0 0,0 7 1,12 6 0,10 6 1,8 1 3,5 2 0,5 1 3,2 1-5,3 1 5,9-7-4,4-2 7,2 0-5,-9-1-2,-10-6 3,-10-1-5,-5-1-1,-19-4-1,3-3 1,-10 4 0,0-4 0,0 1 0,0-1-5,0 0 5,0 0 0,0 0 0,0 0-1,0 5-2,0 2 1,0-2 2,-13 10 0,-6 2 2,-7 8-1,-1-2 6,-10 4 5,-3 1-5,8-4-1,-10 2 6,0 1-7,-6 5 2,-12-3 6,-1 3 4,0-6-11,5-4 5,11-4-6,12-4-2,4-5 5,16-4-7,5 1 2,4-6 2,4 0-4,0 0 4,0 0 1,0 0 0,0 0 2,0 0 0,0 0-7,0 0 3,0 0-1,0 0 1,0 0-1,0 0-3,0 0 0,0 0 1,0 0 3,0 0-4,0 0 0,0 0-4,0 0 8,0 0-8,0 0 6,0 0-2,0 0 0,0 0-1,0 0 0,0 0 0,0 0-2,0 0 1,0 0 0,0 0 2,-3 0-3,3 0-4,0 0 3,0 0 0,0 0 1,0 0-3,0 0 5,0 0 0,0 0-3,0 0 2,0 0-3,0 0 3,0 0-3,0 0 4,0 0-5,0 0 6,0 0-2,0 0 2,0 0-1,0 0-2,0 0 3,0 0-1,0 0-1,0 0 2,0 0-3,0 0 6,0 0-3,0 0 0,0 0 0,0 0 0,0 0 1,0 0-2,0 0 2,0 0-2,0 0-1,0 0 2,0 0 2,0 0-2,0 0 0,0 0 0,0 0 1,0 0-2,0 0 0,0 0 1,0 0 0,0 0 0,0 0 0,0 0 0,0 0 0,0 0 0,0 0-3,0 0 4,0 0-3,0 0 1,0 0 1,0 0 2,0 0-1,0 0-2,0 0 2,0 0-2,0 0 2,0 0-1,0 0 0,0 0 0,0 0 0,0 0 0,0 0 0,0 0 0,0 0 0,0 0 0,0 0 1,0 0-1,0 0 0,0 0 0,0 0 0,0 0 0,0 0-1,0 0-2,0 0 5,0 0-4,0 0 4,0 0 0,0 0-2,0 0-1,0 0 1,0 0 0,0 0 0,0 0 0,0 0 0,0 0-1,0 0 1,0 0 0,0 0 1,0 0-1,0 0 0,0 0-1,0 0 1,0 0-4,0 0 5,0 0-1,0 0 0,0 0-1,0 0-3,0 0 4,0 0-3,0 0 1,0 0 2,0 0 2,0 0-2,0 0-3,0 0 3,0 0 0,0 0-4,0 0 2,0 0 2,0 0-3,0 0-2,0 0 4,0 0 0,0 0-1,0 0 1,0 0 1,0 0 0,0 0 1,0 0-1,0 0 0,0 0-2,0 0 1,0 0 1,0 0 1,0 0-1,0 0 0,0 0 0,0 0-1,0 0 1,0 0 0,0 0 0,0 0 2,0 0-4,0 0 2,0 0 0,0 0 0,0 0 1,0 0-1,0 0 0,0 0 1,0 0-1,0 0 0,0 0 0,0 0 0,0 0-3,0 0 1,0 0 2,0 0-5,0 0-11,0 1-28,0-1-31,-7 10-25,-18 7-74,-8 2 24,-8-8-83</inkml:trace>
  <inkml:trace contextRef="#ctx0" brushRef="#br0" timeOffset="121195.8867">18027 8689 260,'0'0'60,"0"0"-47,0 0-4,0 0 12,0 0 26,0 0-3,0 0-3,-84-108-16,81 102 8,-5-8-4,8 2-2,-2 3-7,0-2 20,1 4-22,1-2 13,-4 7-12,4-1-3,0 2-4,0-4-1,0 5-11,0 0-9,0-5 9,0 5-12,0 0-2,0 0 0,0 0 14,20 0 2,6 0-2,12 10 5,9-4-5,1-2 10,6 3-9,9-2 7,6 4 0,6-3-6,-3-1-2,4 7 0,-10-2 0,3 0 4,0 2 1,1-2-5,-7 2 0,6-7 4,3-5 0,-5 0 0,13 0-2,4 0 8,9 0 5,8-5 12,4-3-3,-6 0-20,-2 2 3,7 0-5,1-6-2,7 3 3,-5-1-1,0-2 10,-8 11-11,0-4 5,-9 1 3,0 4-9,4-5 11,1 5-11,4 0 6,1 0 4,6 0-7,-6 0-2,9 0 0,1 0 1,-3 0-2,-13 0 4,-15 0-5,-1 0 2,-4 0 2,-7 0 5,-4-5-2,3-6 1,-3 0-4,4-1 3,13-2-2,-1 4-4,5-2 2,-2 7 2,-2 0-3,-8 0 0,3 1 0,4 1-1,-1-1-1,1-2 1,10 6 0,1-5 2,10 3-2,-1 0 0,6 2 5,4 0-5,-10 0-5,-2 0 5,-9 0 1,-2 0-1,-9 0 0,-4 0-2,-7 0 5,-10 2-6,1 5 3,-5 1-1,-3-3 1,-7 4 0,-1-4 0,8 0 0,11 7 4,9-2-4,9 0 0,8 6 0,6-5 3,-5 5 1,-9-2-4,-3-1 2,-8 2-1,2-5-1,0 2 1,4 2-1,1-3 1,-4 1 5,-5-7-6,2 2-3,-2-1 3,2 1 3,2 0-2,0 0-1,4-3 0,2 1 5,-3-4-5,4 4-4,1-2 4,-4-1 6,2 5-6,-6-6-1,-5 2 1,-13-3 6,-2 0-6,-2 0-1,-7 0 1,7 0 6,-12 0 3,8 0-6,-1 0 2,2 0-2,8 0-2,-6 0-1,3 0 5,4-4-5,-7 1 0,9-1 0,0 4 1,-8-2 1,6-1-2,1-2 0,-14-1 4,5 2-4,-5-8 1,-10 5-1,6-5 2,-1-1 6,-5 4-8,2-5 4,-2 3-3,3-4 2,9 5-3,7-7 0,-4 11-2,-3-3 2,1 4 0,-10 0 0,4-2 0,-3 3 4,1-1-4,5-1-2,0 1 1,2-2 1,6-2 0,-11 4 0,10-1 0,-10 2 0,10-4 2,-12 4-2,0-3 0,-7-1 0,-2 4 0,-11-3 0,1 1 0,-2 4 0,-6-3 0,0 1 2,-4 0-2,2 4 0,1-4 0,-3 4 0,-4-3 0,0 2 0,0-2 0,0 3 0,0 0-4,0-1-13,0-4-31,-17 0-58,-8 1-30,-7-4-43,-2-7-34,11-2-170</inkml:trace>
  <inkml:trace contextRef="#ctx0" brushRef="#br0" timeOffset="121661.2182">28189 8096 317,'0'0'52,"0"0"33,0 0-18,0 0 23,0 0-5,0 0-39,-33-37-17,33 37-16,0 0-3,0 0 2,0 0-4,0 0-1,0 0-4,0 0-1,0 0 3,0 5-2,22 17 0,14 3 4,18 7 3,8 3-1,1-3 1,-2-1-1,-1-5-8,-12 1 9,-9 4-10,-6-10-2,-13 13 2,-8-7 0,-12 10 1,0 0 0,0 6 3,-25 4 5,-15 2 1,1 1 27,-9 0-12,6 3-23,2-3 2,8 0 1,-1-1-3,11-4-2,2 2-12,0 2-17,6-4-16,8-1-46,2-6-70,4-6-10,0-15-107</inkml:trace>
  <inkml:trace contextRef="#ctx0" brushRef="#br0" timeOffset="127503.8555">29086 8130 319,'0'0'137,"0"0"-30,0 0-26,0 0-21,0 0-7,0 0-1,0 0-31,0-44-13,0 44-1,0 0 2,0 0 10,0 0 2,0 0 1,0 0-2,0 0 2,0 0-12,0 0 1,0 0-11,0 0 2,0 0-2,0 0 1,0 0-1,0 0-1,0 0 1,0 0 0,7 0-1,6 0 0,10 0-1,9 0 2,-2 0 0,9 0 0,-14 0 0,3 5 0,1 9 0,-7 4-2,3 5-1,-7 1 1,-10 10-2,2 6 0,-8-2 3,-2 11 0,0-7 1,-2 5 0,-16-5 0,0-2-2,-7 1 2,4-8 4,5-1-4,-1 2 1,0-11-1,2 1 1,5-8-1,2-1 2,-4-3-2,12-7 0,-5-5 0,5 0 5,0 0-5,0 0 10,0 0-1,0 0 13,0 0-1,0-5 1,0-13-11,0-7-11,0-9-2,0-3-2,17-5-3,1 0 4,11-6-6,6-3 8,0 1-13,10 0 6,-5-3-6,2 11 2,-7-1 4,-1 6 8,-8 9-2,-9 2-6,0 11 6,-14 3 2,2 8 6,-5 2-6,0 2 5,0 0-3,0 0 5,0 0-7,0 0-1,0 6-8,-5 21 7,-15 16 2,-3 5 0,4 10 1,9-4 3,4 5 0,6-5 2,0-6 4,0-5 2,0-2-9,11-7 2,4-4-3,-5-2 2,5-5-4,2-5 0,-7-3-1,4-1 1,-1-5 0,2-6 0,7-3-13,10-3-2,16-26-28,6-12-77,6-11-105,-3-7-239</inkml:trace>
  <inkml:trace contextRef="#ctx0" brushRef="#br0" timeOffset="128065.2553">29857 7505 489,'0'0'62,"0"0"-20,0 0 11,0 0-15,0 0-20,0 0-14,144-67 5,-102 62-8,-7 5 6,-13 0-6,-11 0 2,-6 0-3,-5 0-2,0 12 0,-23 13 1,-22 2 2,-7 11 12,2-2 7,10-2-7,13-4-13,12-1-15,15 1 14,0-2 1,28-3 3,7-2-2,14-4 4,-9 0 16,4-3 0,-19 0-1,-5-5-7,-9 3 1,-11-3-11,0 1-1,0 3 8,-33 7 6,-11-4 22,-19 1-9,-7 1-18,1-5-9,0-1 0,11 3-2,23-7-18,13 7-80,22-8-57,17-3-134</inkml:trace>
  <inkml:trace contextRef="#ctx0" brushRef="#br0" timeOffset="128711.7152">30551 7908 485,'0'0'90,"0"0"-45,0 0-26,0 0-16,0 0-1,0 0 39,-130 135 4,88-61-13,5 5 23,4 1-24,11-3-13,9-8-6,13-10 11,0 0-9,0-6-10,0-8 5,5 1-8,11-10 3,6 7-1,-2-15 2,2-1-5,3-8-3,3-6-24,1-10-25,14-3-27,8-2-60,5-38-172</inkml:trace>
  <inkml:trace contextRef="#ctx0" brushRef="#br0" timeOffset="130375.3235">30829 8133 199,'0'0'157,"0"0"-93,0 0-6,0 0 12,0 0-29,0 0-23,-5-12-2,5 9-2,0 3 5,0-1 27,0-10-9,12 7 0,9-2-30,8-4 5,1 3-4,7 1-6,-10 1 3,3 1 3,-9 4 2,-4 0-10,-2 0-3,-6 4 3,7 19 0,-6 16-3,-5 9 3,-5 5 4,0 7-1,-5 1 7,-23-6-7,-6-2 11,-4-6 7,-7-5-2,5-10-4,0 2 0,11-15-8,11-7-3,6-3 0,9-7-3,3-2 2,0 0 0,0 0-1,0 0 6,0 0 6,6-23 22,16-12-30,12-10-6,-6-1 0,7-4-1,-6-1 0,-3-3-7,8 0 7,-13 1 1,0-1-2,0 8 2,-4 5-6,-2 6 5,-3 12 1,-6 4 0,1 11 0,-5-1-2,0 9 2,-2 0 0,0 0-3,0 13-15,0 31-3,-11 25 21,-9 13 9,0 7 1,-3-7 4,10-12-1,1-13-4,8-4 0,-1-8-3,5-8-5,0-2 4,0-6-4,0-8 1,0-1-2,0-13 0,0 2-2,0-7-7,9-2-18,11-11 5,13-28-23,-1-21-206,5-12-134</inkml:trace>
  <inkml:trace contextRef="#ctx0" brushRef="#br0" timeOffset="130849.659">31230 7519 495,'0'0'72,"0"0"-51,0 0-3,0 0 7,144-81 13,-110 76-28,-2 5-4,-11 0-2,-9 0-1,-7 5-6,-5 14 3,0 4-2,-17 6 1,-23 8 1,-7-1 38,4 0-5,9-2-29,14-7-4,15 1 0,5-5 1,0 4 0,20-3 7,14 3 15,-2 0 10,-1-6-13,-7 2 7,-2-4-9,-17 1-14,-2-4 3,-3 2-4,0-5 4,-13 6 1,-19-3 23,-20 0 4,-2 0-14,4-5-9,5 5-10,15-7-2,22 2-36,8-4-94,13-7-172</inkml:trace>
  <inkml:trace contextRef="#ctx0" brushRef="#br0" timeOffset="131239.9367">31423 8443 454,'0'0'123,"0"0"-29,0 0-10,0 0-27,0 0-44,0 0-11,179-36-2,-119 28 0,0 4 1,-4-6-1,-13 6 0,-3-4 1,-8 8-2,0-1-1,-7-3-31,0 4-43,-3-1-58,-14-3-80</inkml:trace>
  <inkml:trace contextRef="#ctx0" brushRef="#br0" timeOffset="131554.1602">31731 8096 580,'0'0'100,"0"0"-61,0 0-39,0 0-11,0 0 11,0 0 18,-29 136 10,26-77 12,-9 2-10,9-6-6,-7-8-2,6 1-12,3-7 3,-3-8 5,1 6-9,-4-12-8,6 1 2,-3-2 1,4-2-8,-3-1-2,-4-2-46,7-6-43,0-15-80,0 0-140</inkml:trace>
  <inkml:trace contextRef="#ctx0" brushRef="#br0" timeOffset="132596.3217">32202 8164 321,'0'0'127,"0"0"-30,0 0-7,0 0 19,0 0-29,0 0-59,0-31-10,0 28-7,17-4 0,-5 5 0,6-2-2,-3 1-2,4 3 2,-4 0-1,0 0 0,2 0-1,-2 18-1,6 10 0,-11 8-1,-5 8 2,-1 3 0,-4 2 8,0 3-7,-4-1 3,-16-4 1,-11 1 0,0-1 1,-4-8 0,-2-2 0,1 2 0,4-7-1,8-8-2,1-7 1,16-7-4,4 1 4,3-10 0,0-1-1,0 0 6,0 0 0,0-1 2,27-25 12,10-10-21,4-8 0,6-6-4,2-3 1,3 1-10,-9 2 8,-3-2-1,-13-2 1,-2 12 3,-6-2 0,-4 3 2,-7 7-1,0 7 2,-4 3-3,4 9 1,-5 6 0,-3 4 0,0 5 3,0 0-4,0 0-1,0 11-8,0 31-5,-15 8 14,-1 14 2,1 0 1,1-5-2,9-6 6,0-6 1,3-8-3,2-2-2,0-10-1,0 0-2,0-1 0,0-4 0,0-2-3,0-3-7,2-2-31,25-3-32,5-12-59,16 0-41,-13-12-213</inkml:trace>
  <inkml:trace contextRef="#ctx0" brushRef="#br0" timeOffset="132814.9299">32659 8576 459,'0'0'87,"0"0"-70,0 0 2,152-32 15,-95 28-16,8-2-11,1 1-6,-1 4-1,-12-5-7,-4 1-36,-9 1-104,-17-7-81</inkml:trace>
  <inkml:trace contextRef="#ctx0" brushRef="#br0" timeOffset="133099.9429">32967 8325 78,'0'0'475,"0"0"-400,0 0-45,0 0-30,0 0 1,0 0 13,-30 82 30,26-42-11,-1-1 11,2 3 0,-2-9-3,3-1-20,-3 0-5,2-5-6,0-1-4,-2-4-5,5-2 4,0 3-5,0-3-2,0-4-25,0-4-68,0-12-82,0 0-120</inkml:trace>
  <inkml:trace contextRef="#ctx0" brushRef="#br0" timeOffset="133422.2338">33280 8161 153,'0'0'446,"0"0"-394,0 0-50,0 0 3,0 0 6,0 0 38,3 165-3,-3-106-8,-3 0-1,-2-6 1,1-1-10,-4-8-2,3-6-8,2-4-3,3-2-6,-7-4-3,2-6-6,0 0 1,-2-1-3,2-6-1,2-2-26,-4-8-58,2-5-82,3-12-88</inkml:trace>
  <inkml:trace contextRef="#ctx0" brushRef="#br0" timeOffset="133744.212">33566 7929 283,'0'0'107,"0"0"-62,0 0-12,0 0 8,0 0 26,145 182-20,-128-96 5,-4 6-15,-4-1 4,-4-13-17,-5-7 13,0 3 5,-9-4-9,-17-6 0,-15 0-4,-5-10-19,-18-4-3,1-4-6,-6-10 3,0 2-4,-8-5-2,2-1-50,7-11-95,21-21-215</inkml:trace>
  <inkml:trace contextRef="#ctx0" brushRef="#br0" timeOffset="136316.6304">28952 9501 34,'0'0'95,"0"0"-54,0 0 21,0 0-44,0 0 2,0 0 4,-23-32-16,18 32 11,1-2-8,-4-1-10,3 2-2,-7-5 1,-1 6-2,3 0-1,-5 0 4,-2 0-1,2 0 5,3 0-2,7 0-1,-1 0-1,1 0 3,1 0-3,-1 0 2,-1 0 0,1 0 15,1 0 6,4 0 0,0 0 20,0 0 4,0 0 5,0 0-3,0 0 11,0 0 14,0 0-21,0 0-15,0 0-10,0 0-7,0-5-14,9 5-8,17-1-7,16-3 3,-3 4 2,1 0 0,-8 0 2,-1 0 0,-4 10 2,-7 11-2,0 7 2,-3 4 1,-10 11-2,-7 4 0,0 2 2,-15 5 2,-22-4-4,-8-1 5,-6-5-1,-10-6 12,7-2-7,7-8-2,7-6 2,17-9-6,8-5 3,1-3-7,14-5 0,0 0 0,0 0 1,0 0 12,0-13-5,32-22 17,5-12-25,18-7 0,5-5-3,-1 0 0,4 1-12,-6 2 6,-8-1 1,-8 12-2,-9 5 10,-17 8 0,-5 5 3,-1 10-3,-4 7 7,-5 5 1,0 5 0,0 0-8,0 0-1,0 5-7,0 27-4,-19 17 12,-6 13 5,-3 4 18,1-3-12,7 3 5,5-15-5,2 2 1,9-9-2,4-6-6,0-1 3,0-5-6,4-1 0,14-8 3,-3-2-2,7-6 2,-2-3-4,8-7-13,-3-5-13,19 0-27,-4-27-47,3-15-137,-4-16-206</inkml:trace>
  <inkml:trace contextRef="#ctx0" brushRef="#br0" timeOffset="136774.0799">29675 9095 429,'0'0'124,"0"0"-49,0 0-2,0 0-22,0 0-42,0 0-9,0 0 0,-79 79 49,39-36-9,3 11-13,5-6 2,4 3-7,10-5-3,4 1-12,13-9-5,1-1-1,0-10-2,23-2-1,9-7-2,11-7-3,-8-6 1,9-5 5,-9 0-8,-7-5 6,-7-13-6,-3-6 4,-6 1 0,-12-3 5,0 4 0,-30 0-24,-36 7-1,-7-2 24,1 12-7,13 5-10,27 0-47,24 0-71,8 0-165</inkml:trace>
  <inkml:trace contextRef="#ctx0" brushRef="#br0" timeOffset="137291.1937">29864 9880 439,'0'0'207,"0"0"-89,0 0-1,0 0-25,0 0-19,0 0-31,-10 0-31,10 0-9,0 0-1,0 0 1,13-2 12,21-1-4,9-4-5,12-3-1,14 5 2,5-5-4,6-2-2,3 2-6,1 2-20,-2-5-20,-7 6-23,-8-2-38,-17-7-47,-14 1-110</inkml:trace>
  <inkml:trace contextRef="#ctx0" brushRef="#br0" timeOffset="137822.3231">30369 9554 649,'0'0'135,"0"0"-73,0 0-34,0 0-21,0 0-6,0 0-1,-27 79 33,17-30 0,-2 5-17,9-1 25,-4-2-27,7-2 7,0-1-14,0-4 3,0 3-2,-1-4 2,-3-1-6,4-8 0,0-7-4,0-2-1,0-5-11,0-3-41,0-3-40,12-14-91,13 0-49</inkml:trace>
  <inkml:trace contextRef="#ctx0" brushRef="#br0" timeOffset="138527.2959">30862 9560 580,'0'0'77,"0"0"-22,0 0-11,0 0-14,0 0-22,0 0 3,148-10-3,-118 10 6,0 4-6,-5 11-1,-10 8-4,-7 7 2,-6 3 5,-2 14 11,0 0 4,-8 4-5,-26-3-1,-4-1-3,-1 2 4,3-9-9,7-5 0,1-3 2,8-5-7,10-8-6,1-7 0,9-6 3,-7 0-2,7-6 6,0 0-2,0 0-2,0 0 9,0 0 5,0 0-5,0 0 3,0 0 5,0 0 2,0 0-3,0 0 0,0-8 3,0-8-12,0 1-10,-5-1 1,5 6 4,0 4-7,0 2 5,0-3-6,0 1 3,0-8-3,5-4-4,19-7-2,13-2-9,10-5 11,8 1 2,-5-2-15,8-4 7,-4 2 11,1 3-4,-15 1 0,-1 0 6,-14 9 0,-5 0 0,-3 3 3,-11 3-2,-2 3 0,-4 4 7,0 1-2,0 7 2,0-3 1,0 0-8,0 4-1,-19 0-3,-6 0-1,-3 9 2,-16 21 2,3 7 0,2 5 6,9 7-5,1-5 1,14 1 0,4-2 2,9 1 0,2-2-2,0 2 4,0-7-6,17-1 3,15-9 0,3 0 3,17-5-2,11-12-4,11-10-14,4 0-22,1-10-29,-4-28-7,-20-15-61,-9-11-91,-23-6-213</inkml:trace>
  <inkml:trace contextRef="#ctx0" brushRef="#br0" timeOffset="139001.359">31597 9118 775,'0'0'166,"0"0"-104,0 0-27,0 0-35,0 0-4,0 0-9,0 0 13,-15 84-1,23-43 2,26-8-2,-4-6-9,0-7-9,-12-8 17,-4-12 2,-11 0 5,2 0-3,2 0 9,-1-5 12,3-18-8,1 4 23,-4-3-4,-2 10 11,-4 2 5,0 9 3,0 1-7,0 0-21,0 0-21,0 0-4,0 0-10,0 5-4,0 13-2,0 14 16,0 5 1,0 6 0,0-1-1,0 12-6,0 3-53,0 4-45,-4-2-34,4-11-84,0-11-223</inkml:trace>
  <inkml:trace contextRef="#ctx0" brushRef="#br0" timeOffset="139376.5822">31876 9952 568,'0'0'178,"0"0"-113,0 0-4,0 0-14,0 0-19,0 0-17,112-30-2,-58 29-4,6-3 1,-1-6-1,2 4 2,0-5-7,-8 1 0,1 4-8,1-5-12,-15 1-51,0-7-62,-16 2-118</inkml:trace>
  <inkml:trace contextRef="#ctx0" brushRef="#br0" timeOffset="139676.6605">32159 9704 724,'0'0'144,"0"0"-134,0 0-6,0 0 15,0 0-13,0 0 34,-37 121 11,34-71-32,-4 4 10,7 1 4,0 0-24,0 4-1,0-5-5,0-11 3,0 0 3,0-12-8,0 1-1,0-6 0,0-5-19,0-4-48,-2-5-26,2-7-74,0-5-109</inkml:trace>
  <inkml:trace contextRef="#ctx0" brushRef="#br0" timeOffset="140298.1026">32631 9645 590,'0'0'148,"0"0"-92,0 0-13,0 0-18,0 0-14,0 0-9,41 81 19,-37-34 5,-4 5-6,0 1-5,0-2 0,-12-4-3,-13-4 10,-3-2-6,2-4 3,1-9-6,5-6-3,9-12-8,6 1 0,0-7-2,5-4-4,0 0-4,0 0 2,6-8 6,21-26 0,13-4-10,5-15-3,-3 2-1,0 2 2,-7 5 8,-3 11 4,-2-2 0,-12 3 1,-1 5 2,-9 8-1,-1 6 9,-7 3 10,0 10 9,0 0-6,0 0-9,0 0-8,0 0-7,0 5-13,-3 21-2,-21 10 15,1 7 7,-2 10-2,6-3 5,4-1 1,10 2-1,-1-2-7,6-7 4,0-3-6,0-4 6,8-8-6,5-4 3,4-8-4,8 2-3,0-7-13,14-6-42,-4-4-12,5-9-67,-8-28-173</inkml:trace>
  <inkml:trace contextRef="#ctx0" brushRef="#br0" timeOffset="140717.991">32882 9303 586,'0'0'110,"0"0"-14,0 0-54,0 0 3,0 0-23,133-117-6,-81 111-11,-3 1 2,-7 5-1,-16 0-3,-4 0 1,-12 0-4,-3 11 0,-7 4-6,0 1-3,0 11 7,0 4 2,-7 1 0,2 3 1,5-2 0,0 2 0,0 2 4,0-10 1,10 5 9,-2-5 10,4-2-8,-5-2 6,-7-7-11,0 0 1,0-2 1,0-6 8,-5 2 10,-27-4-2,-11 3 3,-13-9-10,-19 0-23,-4 0-13,-4 0-72,14-5-76,11-15-136</inkml:trace>
  <inkml:trace contextRef="#ctx0" brushRef="#br0" timeOffset="156452.1352">11533 8497 187,'0'0'75,"0"0"-68,0 0 11,0 0 26,0 0-28,0 0-5,0 0-10,0 0 0,-3-11 7,3 11 16,0 0 19,0 0-11,0 0 3,0 0 10,0 0-2,-5 0-19,5 0 3,0 0-12,0 0-1,0 0-6,0 0 10,0 0-3,0 0-1,-7 0-2,7 0-5,0 0-4,0 0-2,0 0 0,0 0 0,0 0-1,0 0 5,0 0-4,0 0-1,0 0-1,0 0 0,0 0 1,0 0 0,-3 0 2,3 0 4,0 0 7,0 0-4,0 0 9,0 0 5,0 0 0,-3 0-6,3 0 0,0 0 2,0 0-13,0 0 0,0 0-4,0 0-2,0 0-7,0 0 7,0 0 1,0 0-1,0 0-8,0 0 6,0 0 1,0 0-13,13 0 0,7 0 14,3 0 12,11 0 0,-4 0 0,3 0-8,-11 0-3,-13 0 0,2 0 2,-11 0-1,4-5-1,-4 5 1,5-2-2,-5 2 6,0 0-5,0 0-1,0 0 0,6-3 0,-6 3 2,0 0-1,0 0 4,0 0-3,0 0 4,0 0 4,4 0-6,-4 0 1,5 0-4,3-1-1,9-4 0,1 1 6,2-2-2,5 0-2,-10 6-2,-11-2 0,1 2 2,1 0-2,-6 0 2,0-3-2,0 3 1,0 0 4,0 0-5,0 0 0,0 0 0,0 0-5,-11 0 5,1 0 3,1 0 1,-4 0-2,-4 0-1,-1 0-1,-14 11-1,0-1-3,-10 6 3,9 0 0,3-5 0,6-2-1,6-2 4,3-2-2,3-1 3,4-2-1,1 1-2,7-3 7,0 1-7,0-1 1,0 0-1,0 0 7,0 0-7,0 0-1,0 0 1,0 0 2,0 0-2,0 0-16,0 0-34,27 0-61,22 0-105,11-15-119</inkml:trace>
  <inkml:trace contextRef="#ctx0" brushRef="#br0" timeOffset="156992.5201">12201 8177 142,'0'0'286,"0"0"-219,0 0-54,0 0-8,0 0-3,0 0 38,-42 85 11,42-16-25,0 3 2,0 4 22,3 1-16,17-3-6,9-2-17,11-5-5,8 2 0,11-7-6,10-7-17,21-11-27,17-18-68,17-20-62,21-6-120</inkml:trace>
  <inkml:trace contextRef="#ctx0" brushRef="#br0" timeOffset="158177.6299">16864 8038 106,'0'0'422,"0"0"-370,0 0-51,0 0 13,0 0 9,138 67-4,-103-17 8,-2 9 10,2 9-13,-1 6 12,-9-2-10,-8-3-16,-1 0 2,-4-5-4,-12-5-5,0-5-1,0-3 2,-7-7-3,-14-5 8,1-8-9,-7-7-19,-7-5-53,1-19-98,-7 0-189</inkml:trace>
  <inkml:trace contextRef="#ctx0" brushRef="#br0" timeOffset="160099.148">12728 7262 100,'0'0'74,"-112"135"-35,48-56-3,-3-1-22,4 0-4,4-2-10,5-8-12,9-10-37,3-5-145</inkml:trace>
  <inkml:trace contextRef="#ctx0" brushRef="#br0" timeOffset="161162.8058">12721 8041 51,'0'0'357,"0"0"-258,0 0-60,0 0-19,0 0-1,-136 80 21,71-14 0,2 23 5,-4 8-1,-2 11-10,-1 2-10,1-8-17,-3 1-2,0 1-4,4-5-1,1-3-17,2-11-35,13-11-69,5-20-75,19-19-208</inkml:trace>
  <inkml:trace contextRef="#ctx0" brushRef="#br0" timeOffset="165623.5098">16829 7990 476,'0'0'121,"0"0"-100,0 0 36,0 0-2,0 0-28,0 0-20,0 0-7,0 0-7,-8 0-5,-10 21 12,-9 15 7,-15 13 12,2 10 12,-14 10-13,-1 6 12,5-1-16,8-4-10,5-11-4,11-7 0,-1-7 0,12-2 1,0-12-1,3-2-12,5-3-15,-3-7-28,2 3-45,3-12 4,-2-10-85,7 0-43</inkml:trace>
  <inkml:trace contextRef="#ctx0" brushRef="#br0" timeOffset="166149.2979">17105 6932 337,'0'0'63,"0"0"-34,0 0 16,0 0 3,0 0-9,0 0 2,-35-37-30,35 37-11,-3 3-5,-17 22 5,-9 14 26,-12 11 17,-8 9 10,-4 5-15,-14 4-17,0 6-9,0-3-4,3 4-8,9-6-9,7 1-52,7-6-71,13-14-51,13-16-209</inkml:trace>
  <inkml:trace contextRef="#ctx0" brushRef="#br0" timeOffset="209392.4009">19844 10706 78,'-214'-26'81,"13"11"-81</inkml:trace>
  <inkml:trace contextRef="#ctx0" brushRef="#br0" timeOffset="210839.6202">19051 10895 198,'0'0'121,"0"0"-68,0 0-29,0 0-1,0 0 1,0 0-7,-10 14-11,10-12 2,0 2-4,0-4 10,0 0 21,5 5 1,13-5 1,6 0 9,12 0 22,13 0-21,13 0-11,16 0-3,6 0-12,10 0-8,3 0 3,-4 0-14,11-5 9,8 1-5,10 4-3,2-2 17,8 2-14,-11 0-5,9 0 5,-1 0-4,2 0-2,-13 0 2,-1 0 0,-8 0 4,0 0-2,-2 0-4,0 0 8,3-3-8,2-3 0,2 1 0,12-6 7,13 6-6,-7-1 0,7-3 1,-4 2 0,-6 2 3,-10 0-3,3 0-2,-15 5 2,0-1-2,-10-3 8,0-3-8,8 6 0,-6-3 2,-2 4-3,-3-5 2,-11 5 0,-4 0 1,5-2-2,-4 2-2,3-3 2,6 3 2,1 0-2,-1 0 0,1 0 0,7 0-1,7 0 1,-5 5 0,3 5 2,2 2-2,-16-2 6,3-2-6,-9 0-7,-5 1 7,-2-7 4,0 3-1,0 2-3,1-6 0,2 2-6,3 2 2,7-1 4,11 3 1,6 2-1,1 3-1,-1-2 0,-5 2 1,-11 2 0,-4-3-3,-8 1 3,-6 2 4,-8-6-2,-1 0-2,0-1 0,5 1 0,-2 0 1,-1-2 3,-2-1-5,-9 3 2,-6-6-1,5 5 5,-10-3-3,3-4-1,2 4 7,-9-2-3,11-2 0,4 5 2,-8-5-4,4 0-3,-7 5 0,-9-5 0,-13 3 5,4 1-5,-4-4 0,-5 4 0,-7 1-2,5-4-1,-6 2 3,2-3 1,-6 2-1,-3-2 0,3 0 2,-3 0-2,0 0-4,0 0-2,0 0-17,0 0-20,0 5-24,0-1-44,-15 3-85,-5-7 55,-3 0-214</inkml:trace>
  <inkml:trace contextRef="#ctx0" brushRef="#br0" timeOffset="211205.5733">26863 10782 572,'0'0'71,"0"0"26,0 0-65,0 0-18,0 0 2,0 0-4,45-11-12,15 28 13,14 5-1,4 5 5,-14 0-1,-14 1-13,-16 0 2,-13 3 3,-11 3-6,-5 2 2,-5-2 3,-5 6-2,-26 0 18,-11-2-15,-7-2-5,-1-4 7,-7-5-4,2-5-6,8 3-11,5-2-53,27-3-63,15-13-142</inkml:trace>
  <inkml:trace contextRef="#ctx0" brushRef="#br0" timeOffset="211889.3628">27614 11055 300,'0'0'81,"0"0"6,0 0-36,0 0 0,0 0 29,0 0-11,63-42-33,-47 42-8,-5 0-9,11 0-5,-7 0-2,0 0-11,0 10 3,-3 11-3,-9 0-1,-3 13 1,0-3 3,0 6 7,-17-1 1,-11 1 6,0-9-8,1-1-7,3-7 1,3-9 4,9 1-7,9-6-1,3-3-6,0-3-14,0 0 3,0 0 14,28-9 3,11-18-3,16-5 2,-12-6 1,-3 1 5,-10 6-5,-8 4 5,-5 4 0,-14 3 22,-3 4 0,0 5 1,0 0 10,0 6-13,0 5-4,0 0-6,0 0-15,0 0 0,-8 12-9,-4 15 7,2 9 2,3 11 0,7-3 0,0 1 2,0-1-2,22-6 1,2 1-1,2-4-1,11-1-10,8-2-13,6-5-30,9-6-26,8-12-57,6-9-176</inkml:trace>
  <inkml:trace contextRef="#ctx0" brushRef="#br0" timeOffset="212309.6693">28562 10964 542,'0'0'97,"0"0"-69,-138 25 2,81 9 33,3 8-29,14 12 10,3-2-26,20 1-15,12-2 0,5 0 0,7-7 3,25-2 5,-4-3-11,13-7 0,-6-5-20,11-7 4,6-4-25,9-10-25,-5-6-42,6 0-49,-17-22-104</inkml:trace>
  <inkml:trace contextRef="#ctx0" brushRef="#br0" timeOffset="212835.378">28777 11157 333,'0'0'113,"0"0"-17,0 0-34,0 0-10,133-92-14,-91 87 7,-2 0-6,-13 5-12,-7 0-11,-5 0-2,-1 17-9,-11 10 1,-3 9 0,-13 11 7,-26-3 16,-16 5-6,-2-9-9,7-6-3,1-7 0,18-6-7,4-6-2,17-3-1,3-7-1,7-5 0,0 0-12,0 0-4,27 0-6,25-18 17,23-17-6,2-8-3,-4-2 6,-12-2 4,-19 5 0,-12 5 3,-10 5 1,-9 10 8,-7 1 18,-4 6 5,0 6-2,0 6 4,0 3-14,-5 0-19,-17 5-8,-6 29 5,-8 2 3,8 6 11,1 7-7,12-7 1,7 1-3,-1-5-2,9-2 0,0-4 1,0 7-1,7-4-13,13-1-25,17-7-34,5-14-58,8-13-143</inkml:trace>
  <inkml:trace contextRef="#ctx0" brushRef="#br0" timeOffset="213239.7048">29352 10708 664,'0'0'170,"0"0"-93,-28-150-11,33 122-45,46 2-9,25 16-12,16 2-19,3 8 18,-6 0 2,-31 0-5,-16 0 8,-25 3-4,-9-3 2,-8 5 0,0-5-1,0 4 1,0 2-4,0 6 4,0 8-2,-5 12 4,2 10-4,3 9 1,0 7-1,0 5 0,15-3 3,-7-2-1,-1-11-1,-7-3-1,0-12 0,-25-7 0,-24-10 7,-13-6 34,-23-9-9,1 0-16,9 0-9,17 0-7,19 0-12,29-7-84,10 2-88,35-7-245</inkml:trace>
  <inkml:trace contextRef="#ctx0" brushRef="#br0" timeOffset="213466.3542">29952 11285 590,'0'0'110,"0"0"-91,0 0-11,186 5 3,-90 0 1,7 2-12,-7-3-12,-3 1-37,-16-1-17,-13-4-70,-16 0-94</inkml:trace>
  <inkml:trace contextRef="#ctx0" brushRef="#br0" timeOffset="213720.2887">30317 11092 512,'0'0'160,"0"0"-85,0 0-42,0 0 9,0 0 24,0 0-18,-139 156-3,124-114-17,-1 6-13,0-1 1,-4 2-13,-1 0 0,-6-7-2,3 1-1,-9-6-6,3 0-38,-2-10-45,12-7-89,20-18-163</inkml:trace>
  <inkml:trace contextRef="#ctx0" brushRef="#br0" timeOffset="214265.6342">30591 11114 573,'0'0'121,"0"0"-17,0 0-38,0 0-23,156-70-10,-112 70-19,-14 0-12,-5 28-1,-2 3-1,-14 12-3,-9 5 1,0-1 2,-34 7 5,-4-11 16,-11-2-10,7-13 2,4-6-2,8-8-5,10-6 2,8-3-5,9-2-3,3-3-3,0 0-9,1 0-1,38-8-8,19-26 19,9-7-28,8-9 27,-8 7 3,-13 0-3,-7 2 3,-17 4 7,-5 2 1,-5 7 15,-12 5 2,-6 7-1,-2 11 4,0 5 5,0 0-11,0 0-22,0 5-8,-10 26 3,-18 8 5,2 8 11,10 2-3,7 4 0,9-6-5,0 1 1,0-5-1,10 1-3,19-12-6,11 0-20,-3-5-9,10-6-37,-2-12-40,-3-9-125,1-9-295</inkml:trace>
  <inkml:trace contextRef="#ctx0" brushRef="#br0" timeOffset="215001.5074">31493 11412 481,'0'0'128,"0"0"-36,0 0-47,0 0-11,0 0-3,0 0-9,20 0-5,19 0-4,1 0-3,12 0 7,6 0-11,6 0-4,-1 0-4,-11 0 2,2 0-27,-7 0-29,-4 0-56,-8 0-23,-6-6-104,-13-15-88</inkml:trace>
  <inkml:trace contextRef="#ctx0" brushRef="#br0" timeOffset="215250.2237">31861 11167 362,'0'0'182,"0"0"-46,0 0-37,0 0-58,0 0-32,0 0 1,-63 32 42,44 0-18,2 8-3,-6 0 0,6-2-4,6 3-15,-1-4 4,0-3-16,-5-2 2,9 0-2,-4 4 0,1-2-10,4 3-64,7-11-86,0-15-171</inkml:trace>
  <inkml:trace contextRef="#ctx0" brushRef="#br0" timeOffset="215535.0525">32453 11130 696,'0'0'148,"0"0"-63,0 0-68,0 0-17,0 0 3,0 0-2,-23 128 36,4-69-14,-6 3-17,9-12 2,1-3-5,-4 0 0,6-13-1,-2-3-1,5-4-1,-5 0-4,0 0-24,6-7-89,9-13-98,0-7-280</inkml:trace>
  <inkml:trace contextRef="#ctx0" brushRef="#br0" timeOffset="215773.4169">32925 11060 746,'0'0'127,"0"0"-120,0 0 9,0 0 30,79 148-22,-71-81 1,-8 5-7,0-2-10,-12-4-6,-23-8-2,-23 1 0,-16-7-6,-20 2-30,-19-2-71,-4-14-98,-11-16-262</inkml:trace>
  <inkml:trace contextRef="#ctx0" brushRef="#br0" timeOffset="217347.4253">28562 11961 456,'0'0'114,"0"0"-3,0 0-6,0 0-25,0 0-37,0 0-6,-15-47-24,15 45-13,24-1 0,8 2 1,11 1 9,-8 0-7,-3 0 10,-5 16-6,-12 12-7,-14 4-4,-1 15 4,-11 7 2,-36 8 5,-10-7 5,-12 0-6,6-14-4,6-2 0,8-2-1,3-10-1,14-2-3,13-7-1,9-8-14,10-4-5,0-3-17,0-3 12,26 0-2,9-26 16,23-10 7,6-3 5,-11-3 0,2 4 2,-8 2 1,-10 4 2,2 5 12,-21 1 6,-1 4 13,-7 7 22,-5 8-17,-5 6 2,0 1-14,0 0-13,0 0-14,0 0-8,0 23-1,-15 9 9,-2 7 13,2 2 1,5-4-14,5 7 2,5-2 1,0 1-6,0-2-5,0-3-21,20-6-46,-3 2-25,21-19-75,-3-15-90</inkml:trace>
  <inkml:trace contextRef="#ctx0" brushRef="#br0" timeOffset="217739.2766">29395 11867 214,'0'0'487,"0"0"-325,0 0-46,0 0-47,0 0-15,0 0-29,0 0-24,0-76-2,0 76-13,0 0-13,5 17-27,12-2 13,7-3 8,-9-1 3,3-8-1,7-3 27,4 0 4,-3-9 3,-2-13 11,-11 12 9,-1-2 12,-12 7 25,0 5-8,0 0-28,0 0-2,0 0-22,0 0 0,-7 26 0,-10 7 4,2 11 1,5 6 5,-5 1-10,10 2 1,-5 1-1,10-1-14,-5 6-61,5-12-89,0-10-148</inkml:trace>
  <inkml:trace contextRef="#ctx0" brushRef="#br0" timeOffset="217985.9789">29638 12362 726,'0'0'110,"0"0"-33,0 0-52,0 0-20,176-37 4,-93 37-8,4 0-2,4 0-3,-9 6-11,-5 0-37,-11 4-26,-14 2-55,-15-9-35,-8-3-92</inkml:trace>
  <inkml:trace contextRef="#ctx0" brushRef="#br0" timeOffset="218234.155">30085 12214 336,'0'0'317,"0"0"-179,0 0-75,0 0-51,0 0-7,0 0 15,-101 79 17,81-35 1,2 5-17,4-7-4,9-6-7,-5 8 4,5-12-12,-6 5-2,7-5-5,-9 0-18,8 3-49,5-12-112,0-14-188</inkml:trace>
  <inkml:trace contextRef="#ctx0" brushRef="#br0" timeOffset="218781.5449">30505 12278 714,'0'0'150,"0"0"-83,0 0-44,0 0-11,0 0-4,0 0-4,132 0-2,-111 32-2,-17-5-3,-4 10 0,0 3 2,-19 0 1,-21-3 2,5-6 14,-3-8-5,7-6-6,11-7 1,7 0 1,10-7-7,3-3 0,0 0-8,0 0-10,1 0 2,31-23 5,13-17 11,9-13-14,3 1 14,-5 4 0,-14 4 5,-8 12-2,-8 11 15,-10 4 19,-9 8 7,-1 1-10,1 8-2,-3-4-12,0 4-17,0 0-3,0 0-5,0 23-18,-15 13 23,-7 8 4,2-2 4,8 1-8,6-5 1,-1-7-1,7 1 0,0 0-4,0-5-21,25 0-29,12-7-20,10-13-43,13-7-90,-5-11-128</inkml:trace>
  <inkml:trace contextRef="#ctx0" brushRef="#br0" timeOffset="219065.8632">31376 12096 586,'0'0'179,"0"0"-73,0 0-4,33-117-43,-29 109-11,-4 8 4,0 0-36,0 0-16,0 0-1,0 0-8,0 13-1,0 9 9,0 3 1,0 2-1,0 0-3,22 4 5,16-4-1,2-6 10,15-2-6,9-4-1,3-11-3,-10 4-8,-7-8-30,-10 0-15,-8 0-35,-14 0-89,-4 0-190</inkml:trace>
  <inkml:trace contextRef="#ctx0" brushRef="#br0" timeOffset="219306.5197">31562 12433 761,'0'0'138,"0"0"-50,0 0-42,0 0-25,149-19-9,-77 19-10,6 0-2,-9 0-3,-2 3-7,-7 8-33,-12-2-21,-2 0-60,-18-6-42,-5-3-79</inkml:trace>
  <inkml:trace contextRef="#ctx0" brushRef="#br0" timeOffset="219548.6916">31893 12352 475,'0'0'215,"0"0"-147,0 0-54,0 0 18,0 0 46,0 0-19,-87 124-26,75-87-15,-1 4 0,4-8-6,8 1-8,-8-6-1,3-5-3,-4 0 0,1-2-35,1-1-52,-2-8-65,10-12-169</inkml:trace>
  <inkml:trace contextRef="#ctx0" brushRef="#br0" timeOffset="220034.0532">32323 12310 311,'0'0'288,"0"0"-214,0 0 7,0 0-18,0 0-28,0 0-24,115 21-9,-115 15 1,0 6 9,-8 7 8,-26-6-1,-1-4 3,2-7-12,3-5 8,1-9-8,11-4-3,5-4 4,9-7-10,4-3-1,0 0-20,2 0-8,31-8 17,19-26 8,12-13-2,-1-1 5,-16 4 4,-13 9 7,-16 13 16,-13 10 28,-5 8 17,0 0-16,0 4-24,0 0-25,0 0-7,0 0-7,0 23 0,-3 12 6,-2 7 2,5 6-2,0 3 1,0-5-18,0-5-42,0-5-12,0-2-32,-5-18-103,-2-11-141</inkml:trace>
  <inkml:trace contextRef="#ctx0" brushRef="#br0" timeOffset="225657.8265">14847 9343 423,'0'0'128,"0"0"-91,0 0-37,0 0-5,0 0 2,0 0 3,0 0 12,-15 104 26,-8-57-3,-2 5-16,-11 6 31,0-2-13,-6 2-6,0 0-19,-3 2 13,-4-6-7,-1 8-5,2-6-13,-6 2 7,-1 1-6,1 0 0,6-1-1,-1 6-7,-3 1-37,14-10-51,15-19-109,4-27-153</inkml:trace>
  <inkml:trace contextRef="#ctx0" brushRef="#br0" timeOffset="226065.1797">14794 10676 362,'0'0'83,"0"0"-4,0 0-33,0 0 11,0 0 3,0 0-17,1-11-27,-1 20-16,-11 23 0,-28 18 47,-9 14-7,-18 11-14,-1 9-6,-1-3-8,1 3-7,-2-4 0,6-6-3,6-7-2,2-3-1,11-2-1,-1-3-28,15-4-46,8-13-105,15-20-88</inkml:trace>
  <inkml:trace contextRef="#ctx0" brushRef="#br0" timeOffset="228689.8148">16660 12572 34,'0'0'69,"0"0"-49,0 0-4,0 0-16,0 0-7,0 0-47</inkml:trace>
  <inkml:trace contextRef="#ctx0" brushRef="#br0" timeOffset="388835.4746">1885 10857 274,'0'0'39,"0"0"18,0 0-18,0 0 10,0 0 4,0 0-13,0 0-6,0 0 1,-36 0-5,36 0 8,0 0-12,0 0-8,0 0-4,-3 0-5,3 0 4,-7-5 4,2 0-2,4 5-2,-6-5-12,0 4 1,4-3-2,-7 4 1,5-7 1,-5 6-1,5-3-1,-5-1 2,1-2 0,-6-3-2,0 0 0,0 3 6,-3-3-6,0 5 0,-6 0-1,-3 5 0,-6 0-2,-9 0-1,-8 0-4,-2 22 8,-3 3 0,1 3 0,9-1-2,3 5 0,7 0 2,0 0 0,15 0-6,2 4 6,6-3-2,5 1 7,7-6-10,0-5 6,14 0-2,21-7-4,13-6 0,17-5 1,14-5 4,11 0 15,4-1-6,1-8 2,-13 4-11,-10 5 0,-11 0 0,-13 5 0,-13 21 0,-8-5-1,-14 13-9,-9-3 8,-4 12-4,-15 5 6,-29 14 5,-19-3-1,-6 2 3,-10-8 1,7-6-1,-3-9-5,22-11 5,7-16-6,20-8 0,7-3 2,1-3-3,13-24-1,5-15-45,0-12-88,27-5 1,14-4 25,10 7-77,-3 4-55</inkml:trace>
  <inkml:trace contextRef="#ctx0" brushRef="#br0" timeOffset="389321.7758">2227 11226 395,'0'0'26,"0"0"21,0 0-43,121-135 4,-79 97 27,3-2 5,-12 1-15,-3 7-6,-6 1-4,-9-1 7,-3 5 5,-4 5 0,-3 2-16,-5-2 2,0 5 7,0 2-9,0 3-4,-10 3 9,-5 3-5,-8 1-9,1 5 11,-5 0-13,-3 15-1,5 17-1,1 17-4,4 8 6,2 8 1,6 9 2,12-8-1,0-2-2,0-7 3,15-9-3,15-9 1,4-7-2,4-5 1,1-2-5,1-9-3,8-9-41,-1-7-44,2 0 64,8-21-29,3-22-31,7-7-8,-2-9 70,-5-4-138</inkml:trace>
  <inkml:trace contextRef="#ctx0" brushRef="#br0" timeOffset="389850.8212">3086 10830 189,'0'0'68,"0"0"25,0 0-3,-133-118-52,105 98-1,8-1 14,10 7 5,5 1-7,5 11-2,0-1-20,0 3-27,0 0-27,0 0-6,32 22 33,5 9 1,11 10 2,-3 2 3,4 11-1,-2 4 2,-11-5-4,-6-5-3,-3-9 1,-8-2 5,-11-11-6,-1-9 0,-2-11 1,-5-1-1,3-5 5,-3 0 14,0-20-3,0-24-14,0-20-2,0-12-42,0 2 24,12-2 7,11 8 11,2 9-3,-1 12 1,-3 9 2,-2 11 16,-4 5 1,5 16-12,-5 2-4,7 4-2,8 0 2,3 26-3,2 12 4,7 11 2,-8 1 11,-2 5-7,-1-2-3,-7 0 2,6-3 0,-2 6-1,7-6-6,-1-3 1,11-8-4,-7-7-8,18-15-32,7-14-33,8-3-14,7-40-55,4-19-46</inkml:trace>
  <inkml:trace contextRef="#ctx0" brushRef="#br0" timeOffset="390394.0575">4613 10446 326,'0'0'129,"0"0"-57,-24-160-10,-1 124-1,7 8-9,-12 7 2,-5 11-39,-9 10-15,-9 0 0,-16 28 5,-6 22 5,8 21 1,13-2 4,13 3-9,22-12-2,19-6-4,0-10 4,15-12-5,19-11 1,11-16-8,-2-5-12,6 0 14,6-32 6,-1-21 6,-9-12 7,-7-25-13,-13-8 3,-16-10 1,-3-1-1,-6 2-3,0 16 1,-26 10 6,-3 18 7,-1 12 8,3 11 14,-3 13-10,3 5 0,7 12-4,7 3-5,8 3 2,5 4-7,0 0-12,0 1-10,0 36-9,20 17 19,8 15 1,6 6 0,1-6 0,5-5 4,-5-1 1,0-9-5,2 5 3,3-1-3,-4 1-1,-3 0 4,0-1-4,-6-8 0,-3-2-13,1-2-20,-5-6-38,-2-9-21,6-3-17,-3-15-21,3-13-82</inkml:trace>
  <inkml:trace contextRef="#ctx0" brushRef="#br0" timeOffset="390800.1623">5103 10477 370,'0'0'136,"0"0"-25,0 0-83,0 0 41,0 0-20,0 0-21,65-90-28,-25 43 0,2-8 7,0-3-5,-8 5-2,-11 3 1,-13 4 0,-10 3 7,0 4-6,-3 4 7,-24 3 0,-17 8 0,4 5-1,-8 8 0,11 6 18,7 5-6,3 0-8,5 0-7,2 25-5,-5 19-1,5 15 1,5 8-2,5 4 4,10-1-2,7-2 2,26-9-1,6-5 3,9-11-4,-3-7-6,9-13-7,-6-3-20,13-8-14,-1-12-31,-3 0-35,6-17-51,-3-33-101</inkml:trace>
  <inkml:trace contextRef="#ctx0" brushRef="#br0" timeOffset="391178.5233">5633 9976 168,'0'0'339,"0"0"-173,0 0-70,0 0-23,0 0-24,0 0-43,-52-71-6,91 71-43,14 0 43,18 24 15,-3 8-14,-4 8 4,-7 9-1,-12-1-3,-15 11-1,-12-5 0,-6 3 0,-12-13-6,0-13 4,0-9-15,-15-12 17,-12-10 16,1 0 12,-1-27-1,-2-35-14,6-18 7,1-16-19,14-13 6,8-3 5,0 7 3,15 13-3,18 12-9,16 6-6,11 10-9,-3 9-8,5 9 17,1 11-47,1 16-50,-12 7-50,-2 3-75,-17 9-179</inkml:trace>
  <inkml:trace contextRef="#ctx0" brushRef="#br0" timeOffset="392840.4273">1707 12716 28,'0'0'297,"0"0"-238,0 0-14,0 0 20,0 0-13,0 0-32,-38-5 18,19 5-12,4 0 19,4 0-20,1 0 4,10 0-2,0 0-8,0 0-18,0 0 4,0 0-5,0 0-1,0 0-1,0-7 1,30-4 1,25-16 11,22-18 12,32-14 14,29-27-21,30-21-5,27-11 7,40-16-5,31-4-4,28-6-3,19 3 4,8-7-10,-17 4 5,-16 0-5,-7 12 6,-11 2 0,0 2-6,-7 11 11,-17 5-1,-25 8 1,-27 8-1,-34 7-8,-42 17 9,-23 16 8,-38 18-3,-24 18 3,-18 3 0,-8 12 8,-7 3 3,0 2-5,0-3-5,0 3-5,0 0 2,0 0-12,0 0-5,0 0-15,0 0-15,0 0-22,0 0-23,0 0-35,-12 20 23,-3 10 4,-3 5-72,-7-11-77</inkml:trace>
  <inkml:trace contextRef="#ctx0" brushRef="#br0" timeOffset="398166.5899">1100 14382 271,'0'0'41,"0"0"-19,0 0 22,0 0 14,0 0 4,0 0-44,0 0 14,-33-70-5,33 64 8,0-3-3,0 3 15,0 0-11,0 6-1,-2-5 0,-3 5-1,0 0-12,5 0-2,0 0-5,0 0 2,0 0-11,0 0-3,0 0-3,0 0-3,0 0-5,0 0 1,0 0-4,0 17 0,10 8 10,7 7 1,4 7 1,6 1 1,0 4-1,0 5 3,1-2-4,-4 3 2,2 3 1,4-6 3,-3-3-5,0 1 0,-4-5 4,2-9-5,-10-3 1,1-13 2,-13 2-1,5-13 0,-4 2-1,-4-6 0,0 0 2,0 0-3,0 0 10,0 0-2,0 0 3,0 0 7,0 0 7,-12-6-13,-13-20-9,6-1-3,-4-5-1,-7-10 1,3-11 1,-6-2-1,3-9-4,1 1 2,-4-2 2,-2 13 0,-1-3 1,13 11-1,-7 2 2,5 0-1,5 5-1,-2 4 0,7 3 0,3-2 0,4 10-6,8-6-1,0 1 2,0-4-2,0-1 3,20 1 0,8-8 2,1 8 0,1 5 4,3 8-2,4 3 0,-2 4-13,2 10 11,2 1-5,6 0-5,0 0 2,-8 18 6,-2 9-6,-5 10-9,-5 11 17,-10 11-5,-12 10-7,-3 2-8,-3 7-35,-27 1 44,-15-9 13,1-7 7,2-8-6,1-8-1,2-18 2,6-3-2,1-15 5,9-7-3,9 0 1,2-4 7,12 0-6,0 0 12,0-8-9,0-12 4,19-3-2,-2 2 10,1 2 8,-3 6-15,-3 7 3,3 6-9,-2 0-2,7 0 0,4 0 1,11 6-5,8 16 0,11-2 1,9 7 2,9-7 1,0-2-4,5-2-2,3-7 2,-1-2 8,-7-7-8,-7 0 0,-5 0-1,-8 0-11,-6 0-29,-13-12-21,0 1-35,-6-5-20,-18-15-26,-4-11-141</inkml:trace>
  <inkml:trace contextRef="#ctx0" brushRef="#br0" timeOffset="398757.9001">2321 14361 527,'0'0'126,"0"0"-64,0 0-60,0 0 15,0 0 34,0 0-7,-18 0-44,18-11 1,0-10 8,8-6 2,14-11-9,5-9-2,3-8 0,0 2 2,0-6-2,-7 12 3,-1 10-1,-13 6-2,1 8 0,-10 2 1,0-1-1,0 6 1,0 0-2,0 6 1,0-2-3,0 7 3,-7-1-3,-8 6 3,-9 0-12,-1 0 1,-3 0 10,-12 23 2,1 9 1,-1 0 3,12 12-4,-1 3 0,9 6-1,7 1 4,6-7 0,7 2-2,0-9 0,7 0 2,11-8 1,6-2-4,4-3 14,-1-8 0,6-4-7,-3-2 0,-1-5 5,11-8-12,8 0-1,-2 0-22,10-32 12,10-11 4,9-17-19,4-13-46,3-2-40,-10-6-90,-12 2-107</inkml:trace>
  <inkml:trace contextRef="#ctx0" brushRef="#br0" timeOffset="399417.5194">3166 13389 306,'0'0'102,"0"0"-34,0 0-16,0 0 6,0 0-16,-152-23-10,112 46-5,6 14-4,-1 10-10,10 8 8,1 14 8,6 0-7,18-3 0,0-4-13,3-14-9,33 6 4,9-11-1,7-11-3,8-5 4,3-12-3,3-15-1,1 0-22,1-15 18,1-28 4,1-4 0,-8-14-2,1-3-4,-7-11-12,-18-4 0,-8-2 18,-11-4-5,-19 11 5,0 6 21,0 5-9,-20 12 29,-12 3 1,0 16-12,-2 6-2,9 4-2,5 12 15,7 4-14,5 2-10,1 0-7,7 4 3,0 0-13,0 0-3,0 8-1,0 28-5,13 18 8,14 6 1,-4 4 2,18-1-1,-6 1 4,8-11-1,-4-9-3,6-3-1,-7-9 0,11-9-1,-4-13-7,4-5-25,-1-5-32,-1 0 4,-10-37-7,1-18-17,-16-17-91,-19-19-201</inkml:trace>
  <inkml:trace contextRef="#ctx0" brushRef="#br0" timeOffset="399572.6424">3415 12555 577,'0'0'3,"0"0"-6,0 0-13,0 0-63,0 0-186</inkml:trace>
  <inkml:trace contextRef="#ctx0" brushRef="#br0" timeOffset="400032.5962">3957 12978 395,'0'0'134,"0"0"-134,0 0-22,0 0 22,0 0 44,151-17-8,-98-11-7,7-7-16,-14-8-4,-5 4 3,0-4-12,-18 1 3,-8 9 16,-10 1-9,-5 7 1,0 1 21,-13 9 8,-12 0-20,-11 10-2,3 5-13,-7 0 23,0 17-20,3 20 8,3 16-11,4 10 23,15 13-12,4-6 4,11-7-16,5-9-2,20-10-2,10-2 10,5-10-6,2-6-1,11-5-3,-7-10-10,9-6-11,-2-5-41,1 0 20,1-32-18,-1-18-65,-16-17-113</inkml:trace>
  <inkml:trace contextRef="#ctx0" brushRef="#br0" timeOffset="400399.7977">4628 12562 128,'0'0'438,"0"0"-311,0 0-60,0 0-8,0 0-59,0 0-6,-30 20 6,57 27 15,3 7 17,3-1-3,-4 1-13,6 0-8,-7-11-3,1-11-4,-9-5 0,-5-13-1,-5-8 0,2-6-1,-4 0-11,10-6-7,4-40 19,11-24 22,-4-16-11,1-9-2,-12-6-6,-8 3 3,-10 13-4,0 11 17,-3 10 4,-22 19-19,5 10-1,2 8-3,2 10-32,1 11-30,5 6-53,5 0-77,2 18-126,3 14 47</inkml:trace>
  <inkml:trace contextRef="#ctx0" brushRef="#br0" timeOffset="400777.0643">5103 12577 164,'0'0'86,"0"0"10,0 0-25,0 0-20,0 0 10,136 8-4,-95-31-13,5-16-19,-1-3-6,-3-8-6,-12-7-3,3-7 3,-13 0-8,-5 1 6,-8 9 20,-7 10-11,0 17 21,0 7 4,-15 13-15,0 2 1,0 5-25,-4 0 0,-1 37-1,-1 17 3,5 27-4,5-1 0,11 1 1,0-18 1,18-9 4,12-7-10,7-8 8,10-16-5,5-9-3,8-9-19,4-5 2,1 0-1,-3-22-19,-4-20-49,-13-8-76,-21-18-66</inkml:trace>
  <inkml:trace contextRef="#ctx0" brushRef="#br0" timeOffset="401098.2937">5906 12069 188,'0'0'232,"0"0"-82,0 0-81,0 0-13,0 0-35,57-117 12,-12 117 5,0 0-15,-8 11-12,5 29 6,-4 15 4,-14 14-15,-3 6 6,-17 1-1,-4-7-11,0-10-14,-25-16 14,-4-11 8,4-22 0,7-10 3,-9-1 25,9-52-13,6-37-23,9-29-9,3-13 4,15-1 0,18 19 5,7 14 12,-1 15 3,9 16-9,-6 15-6,0 14-11,0 15-34,-6 15-65,6 10-48,-15 0-75</inkml:trace>
  <inkml:trace contextRef="#ctx0" brushRef="#br0" timeOffset="402019.949">3106 15087 419,'0'0'170,"0"0"-131,0 0 35,0 0 3,0 0-23,0 0-9,-106-108 8,106 108-18,0 0-21,0 0-12,0 0 0,0 16-2,15 23 0,19 18 7,8 8 15,3 16-2,3 8 1,9 2-8,-3-4-6,9-3-5,-6-4 1,7-5-1,-4-4-1,-12-2-1,-2-10 0,-11-6 0,-7-16-1,-8-6-2,-11-15 3,-3-9-12,-2-7 12,-4 0 1,0 0 5,0 0-6,5 0 1,1-5 4,3-13-5,16-18 1,23-18-2,11-16 4,31-10-3,11 0 0,12 2 1,11-8-1,2 4 0,-3 2 2,1 4 0,-10 8-1,-14 15 0,-19 11 8,-25 10-9,-25 15 0,-25 12 0,-6 5 6,0 0 6,-15 0-12,-18 0-4,-19 0-39,-10 5-11,-2 16 22,16-4-32,6-11-17,19-1-53,3-5-71</inkml:trace>
  <inkml:trace contextRef="#ctx0" brushRef="#br0" timeOffset="402358.1994">4534 14835 747,'0'0'15,"0"0"58,0 0-22,0 0 15,0 0-11,0 0-31,-127-15-24,134 15-6,35-4-10,21 0 16,28-1 15,7 5 7,8 0-8,-6 2-6,-23 24-2,-13 13 1,-14 8-6,-22 17 1,-23 21-1,-5 12-1,-27 18 3,-29-1-2,-8-8-1,7-20-2,10-16-16,10-13-27,22-12-22,9-18-39,6-22-53,37-5-80,24-49-2</inkml:trace>
  <inkml:trace contextRef="#ctx0" brushRef="#br0" timeOffset="402808.6994">5399 14735 437,'0'0'2,"0"0"-2,0 0-94,0 0-8,0 0-96</inkml:trace>
  <inkml:trace contextRef="#ctx0" brushRef="#br0" timeOffset="403589.0219">5645 14520 191,'0'0'45,"0"0"-24,0 0 16,0 0 16,0 0-9,0 0-3,-12 0-6,12 0 17,0 0 4,-3 0-7,-7 0-4,0 0 4,5-5-19,-3 4-9,1-4-3,-2 5 4,-2-4 4,1-1-8,3 3-9,-5-2 10,-3 4-9,7-6 0,-7 6 4,0 0-14,-2 0 1,0 0-1,2 0 0,-1 0 0,-1 12 0,2-3-1,-2 2-1,2-1 2,12-3 0,-4-3 0,7-4-1,0 0 1,0 4 1,0-4 1,0 0-2,0 0 0,0 0 1,0 0 1,0 0 0,0 0 2,0 0-3,0 0 0,0 0 0,0 0-1,0 0-2,0 0-2,0 0-2,0 0-13,0 0-9,0 0-29,0 2-58,0 15-113,0-7 26</inkml:trace>
  <inkml:trace contextRef="#ctx0" brushRef="#br0" timeOffset="410481.3705">5469 14676 495,'0'0'212,"0"0"-187,0 0-7,0 0 9,0 0 4,0 0-8,0 0-4,-110-99-4,110 95 6,0-5-19,0-1 10,0-7-11,12-11 0,14-13 0,11-7 1,2 1-2,9-2 0,1 5 1,-1 6 10,-1 11-7,-13 10 1,-4 9-4,0 8 4,-8 0-4,4 16-1,-2 26-1,-4 22 0,-7 21 1,-8 16 5,-5 9-1,0-6 14,-13 0-14,-7-21 0,0-14-1,5-14 2,6-12-1,-1-7-1,7-9-2,1-6 2,-3-10 2,5-5-5,0-6-1,0 0-4,0 0-5,20-6 10,24-21 15,14-14 3,11-13 7,6-10-12,-8 4-4,-2 7 8,-13 11-7,-7 6-7,0 9-1,-6-1-2,-1 11-12,-7 8-33,2 9-41,-11 0-79,-7 20-122,-15 7-184</inkml:trace>
  <inkml:trace contextRef="#ctx0" brushRef="#br0" timeOffset="410682.5243">6356 15658 978,'0'0'79,"0"0"-30,0 0-10,0 0 6,0 0-7,0 0-26,-23-2-12,23 2-42,0 0-60,0 0-95,-12-13-344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6:02:25.0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8967 15440 344,'0'0'92,"0"0"-30,0 0-22,0 0 31,0 0-18,0 0-12,0 0 0,-8 0-14,8 0 5,0 0-2,-7 0-8,7 0-5,0 0-8,0 0 3,0 0 1,0 0 3,0 0-13,0 5-2,0 11-1,0 16 0,0 19 0,-5 21 11,5 4 0,0 7 2,0 13-3,0 5-10,0 2 3,20-3-2,-1-9-1,2-9 0,-1-10 2,-5-5-2,1-10-2,-5-18 2,-4-14 0,-4-14-2,-3-11 4,5 0 3,-5 0-2,0 0-1,0-4 16,0-28 1,-5-10-17,-10-7-2,-3-1 5,3 9-3,5 9 4,1 4 4,9 12-10,0 0-2,0 5-10,4-5-4,26 0 0,23-5 4,11 1 8,11-3-3,7 6-10,2 2-9,6-2-17,0-2-2,4 3-18,-14-6 16,-13 5 10,-13 1-13,-24 1-20,-10-1 37,-13 1 33,-7-7 36,0-10 17,-12-4-16,-18-8 28,-4 1-7,-1 5-10,7 6-11,4 1 23,9 15-16,4 0-2,7 9-9,4 7-5,0 0-1,0 0-27,0 0-2,0 12 0,0 36-5,15 26 7,4 23 29,-4 3-14,3-1 2,2-5-15,-5-12 0,7 0-4,-3-1 3,1 1-3,-5-2-7,0-11-12,3-6-12,-9-15-31,6-9-33,0-14-25,6-25-71,-2 0-201</inkml:trace>
  <inkml:trace contextRef="#ctx0" brushRef="#br0" timeOffset="583.8764">10734 15891 655,'0'0'54,"0"0"10,0 0-12,0 0 21,0 0-29,-181 76-3,121 11 0,3 4-3,13 9-14,18-7-4,17-3-14,9-11-6,0-10-28,15-14-8,12-14-5,10-18-6,-9-18 5,13-5 2,-8-17 8,5-35 30,-2-19 2,-1-14 1,-15-2 1,-5 5 12,-15 6 4,0 16 27,0 12-3,-7 12 12,-1 14 10,-4 7-3,9 8-10,-2 7-12,5 0-24,0 0-15,0 16-17,0 32-7,0 21 24,0 8 4,5 9 3,10-14 1,-7-7-8,7-6 4,-1-5-4,-3-11 0,-2-11 0,-3-6-16,-2-10-29,7 1-28,-7-7-52,7-10-31,-2 0-106,1-49-99</inkml:trace>
  <inkml:trace contextRef="#ctx0" brushRef="#br0" timeOffset="1237.1118">10956 15982 617,'0'0'177,"0"0"-106,0 0-31,0 0-4,0 0-16,0 0-20,0 28 0,29 31 9,4 6 27,-3 9 8,-1-4-22,-3-7-10,-11-8-10,-6-3 3,-4-13 0,1-9-5,-2-14-1,-4-5-7,0-11-8,3 0-8,-3 0 12,0-43-5,0-21-12,10-8-14,2-11 23,11 14 20,-3 14 4,-1 15-3,-4 17 21,-8 14 7,-4 9-4,-3 0 0,12 0-11,3 17-9,6 14 4,6 5 10,2 7-7,-1 1-5,-8-3-5,2-10 1,-7-7-3,-3-8-3,-6-12-18,-2 1-23,-4-5-11,11-13 12,-2-38 16,11-29-2,5-11-28,-2-4 37,-1 10 20,0 30 6,-7 25 21,-3 20 30,-9 10-2,-3 0-20,12 10-22,3 30-5,11 24 33,1 17-6,3-6-11,-3 4-11,-2-3-12,2-8 5,-5-1-3,-6-8-3,3-5-19,-1-12-34,2-10-68,2-24-95,-4-8-264</inkml:trace>
  <inkml:trace contextRef="#ctx0" brushRef="#br0" timeOffset="1941.7501">12049 15802 460,'0'0'391,"0"0"-361,0 0-12,0 0-16,0 0-2,0 0 10,55 74 31,-22-4 8,4 11-21,-10-2-13,-6-8-2,-7-14-3,1-13-8,-8-6 0,-4-16-2,0-7 1,-3-12-3,0-3 1,0 0-13,0-25-1,0-28 12,0-32-31,12-12 5,6 2 19,2 17 10,-4 26 7,-3 21 5,-1 19 20,-12 12-2,0 0-7,8 0-11,2 16-9,10 18 12,5 15 7,4 6 1,-8 5-8,6-6-8,-12-7-7,7-9-1,-7-11-1,-7-10-15,2-8-26,-10-9-28,4 0 15,1-17 29,6-39 21,5-24-18,2-12-12,5-2 36,2 12 4,-4 16 10,4 26 24,-17 16 17,-1 16 2,-4 8-9,-3 0-18,12 0-15,8 32-8,8 16 14,1 20 35,1 12-24,3-1-17,-6 3-11,1-8-1,-4-14-3,-4-13-2,2-8-12,-4-7-24,0-17-51,14-8-36,5-7-51,8-32-125</inkml:trace>
  <inkml:trace contextRef="#ctx0" brushRef="#br0" timeOffset="2190.6951">13536 15332 826,'0'0'184,"0"0"-111,0 0-49,0 0-2,0 0-8,0 0-9,-39 129 16,39-29 32,0-3-40,0 0-11,0-6 0,5-2-2,5-14-4,2-6-15,0-18-27,-2-11-17,1-17-58,-7-14-69,1-9-232</inkml:trace>
  <inkml:trace contextRef="#ctx0" brushRef="#br0" timeOffset="2400.8264">13546 15178 139,'0'0'298,"0"0"-298,0 0-47,0 0 1,0 0-94</inkml:trace>
  <inkml:trace contextRef="#ctx0" brushRef="#br0" timeOffset="3179.6947">14009 15353 898,'0'0'14,"0"0"-14,0 0-9,0 0 7,0 0 2,0 0 25,35 132 23,-16-60-6,-4 2-3,0 2-18,-7-8-9,-1-3 1,-4-18-13,2-11 1,-5-13 4,7-14-1,-7-6-4,0-3 0,0 0-10,0-8 4,0-34 5,1-20-5,9-20-1,6 1 5,-1 9 2,11 1 8,-9 11-2,8 13 2,-3 16 8,-4 5-1,6 8 5,-9 9 0,7 4-3,-9 5 3,10 0-9,9 32 1,5 14-5,5 9 1,-5 8 5,-6 2-11,3-2-2,-4-3-2,-7-6-10,6-7-19,3-5 10,-1-5-33,4-18-23,11-15-42,4-4-17,2-32-61,1-21-58,4-18-35</inkml:trace>
  <inkml:trace contextRef="#ctx0" brushRef="#br0" timeOffset="3816.8454">15254 15205 244,'0'0'229,"0"0"-122,0-139 12,-14 115 15,-6 14-32,0 5-6,-5 5-21,-8 15-25,-21 36-14,4 23 23,-2 9 5,13-1-40,29-8-20,10-8-4,0-9-2,5-8-27,27-16-25,-2-18-26,4-4 2,6-11 12,0-11 17,-1-31 31,-6-13 12,-8-9 6,-8-5 9,-9 10 41,-8 7 2,0 12-3,0 15 27,0 15-1,0 5-18,0 5-26,0 0-30,0 0-1,4 9-18,16 31-9,5 23 25,1 26 2,18 17 3,-9 13 3,14 16 17,2 9-16,-4 10 1,2 7-1,-12-2-1,4 1-6,-15-4-4,-3-13 0,-15-20-7,-8-20-13,0-24 3,-23-13 9,-22-26-7,-14-13 19,-14-22 2,-9-5 13,-14-53-5,3-32-6,4-29 2,12-17-5,17-13 3,18 4 12,12 22 22,15 13-11,15 15-9,0 1-9,33 10-9,14-10-7,20 3-18,12-6-10,18 8-20,6 2-10,9 3-29,2 5-16,3 2-25,7 5-41,-7 7-62,-11 1-89</inkml:trace>
  <inkml:trace contextRef="#ctx0" brushRef="#br0" timeOffset="4131.4207">16550 14526 585,'0'0'89,"0"0"-14,0 0 19,0 0-2,0 0-11,0 0-23,-52 47-11,-6 35 3,-9 30 22,3 11 0,7 6-35,17-7-11,20-5-23,17-11 2,3-13-5,0-15-7,36-8-12,15-23-18,17-11-12,18-24-35,19-12-24,9-25-17,9-39-24,-7-18-87,-6-14-74</inkml:trace>
  <inkml:trace contextRef="#ctx0" brushRef="#br0" timeOffset="4512.8627">17328 14926 319,'0'0'181,"0"0"-42,0 0-34,0 0-7,-55-122-5,48 110-20,7 8-13,-7 0-19,7 4 0,-5 0-9,4 4-18,-8 39-14,-6 32 0,-5 21 38,-5 4-2,17-4-15,1-12-16,7-17-5,0-8-1,33-10-5,9-13-17,15-17-10,18-19-9,7-4-23,7-43 3,-2-23 2,-3-16 34,-22-9 26,-11-13 7,-17 1 28,-22 11 4,-12 17 6,-12 19 23,-37 18 3,-9 15-22,-4 7-36,0 13-13,10 7-13,9 0-52,23 27-73,8 15-67,12-3-102,20-7-242</inkml:trace>
  <inkml:trace contextRef="#ctx0" brushRef="#br0" timeOffset="5271.4056">18285 14623 802,'0'0'128,"0"0"-17,0 0-38,0 0-19,-148 80-9,65 1 15,8 2-7,24-3-28,23-4-19,23-12-6,5-10-14,5-17-35,27-17-26,20-15-17,11-5 15,7-48-7,2-20 17,-8-17 4,-14-11 41,-16-13 22,-8-12 39,-17-8 14,-8 11-10,-1 11 21,0 18 13,-1 14 9,-8 24-1,3 15-17,1 15-12,5 15-8,0 6-10,0 0-19,0 0-10,0 0-9,0 6-4,0 38-3,0 20 7,0 20 10,0 12 9,0 2-2,11-4-14,6-7-2,3-2 3,12-7-4,0-11-4,3-3 2,13-17-10,-1-3-13,5-19-6,8-10-20,4-15 7,3 0-4,6-23-7,13-26 6,-9-10 2,1-21 11,6-11 20,-11-5 15,-12 6 1,-18 13 8,-14 20 10,-24 14 17,-5 12 13,-9 4 10,-24 10 0,3 10-4,-4 7 6,7 0-20,-9 32-28,4 23-9,2 19 6,5 7-2,16 3-3,9-14-4,14-4-7,33-19-6,16-12-6,21-18-6,9-17-21,13-9-17,4-34-24,2-12-14,-5-14-3,-5 1-23,-1-3-39,-19 3-215</inkml:trace>
  <inkml:trace contextRef="#ctx0" brushRef="#br0" timeOffset="25732.9624">8986 17256 446,'0'0'60,"0"0"-35,0 0 25,0 0-38,-126-129 51,91 102-5,7-4-14,-3 4 15,13 4-25,3 6-11,3 2 0,9 0-15,-4 5-7,7-7 3,-5 2-1,5-8 2,-3 2 4,3-7 3,0-7-2,0-12-9,33-19 0,28-8-2,16-18 2,23-9 1,5-1 1,9-4-3,3 5 1,7-11 0,5 0-1,6-2-2,19 6 2,-3 4 0,8 8 3,-9 10-3,-6 6 2,-9 3-2,-2 10 1,-1 12 0,-8 6 0,3 7-1,-5 2 2,-8 1-5,-2 6 3,1-4-2,11-3 2,7-6-2,13-7 2,6-5 0,4 0 2,-7-1-1,-10 5-1,-4 7 1,-16 3 0,-4 6-1,-1 2 0,-3 5 2,0-8-2,-10 6 0,-1-8 1,3 1-1,12-5-6,-1-4 6,14-5-1,-6 2 1,-3 4 0,-8 3 0,-13 9 1,-18 9 0,-6 11-2,-8-1 2,4 0-1,3 4 1,-3-2 0,-1 3-1,2 0-2,9 0 2,18 4-2,16-3 1,10-1-1,5 3-6,5-2 4,-8 0 0,-2 1 4,-3-2-1,-17 2-6,-7 0 6,-13 9 2,2-6-1,3-2 0,-2 8 4,-1-4-8,3 1 8,-9-1-4,-2 5 0,-5 0 0,-7 0-1,-4 0-2,4 0 3,-4 5 0,9 4-1,-1-3 1,11 6-2,-2-7 0,8 0-5,0-1 5,11-4 0,6 0 2,10 0-1,3-5 1,12-4 0,-18 1-4,-3 4 3,-8 4 0,-17 0-1,-6 0 0,-15 0 1,-5 7-3,-15 7 0,2-3 3,-8 10-3,-3 2 0,0 4 4,-5 10-2,4 3-4,-3 10 5,5 8-1,-7 1-1,0 12 0,5-2 3,-6-2 0,9 0-1,-3-3 2,2 5 0,5-2 4,-5 5-5,6 0 2,-6 4-2,5-6 4,-7 6 1,3-4-5,-9 0-2,2-4 0,-11 0 4,-1-1 0,-11-3-2,-3 0 0,0-5 3,0-1-1,-10 0 1,-12-5-2,-4-3-1,-11-3 0,-5 6 0,-5 0 9,-23 6-4,0 1 2,-11-6-1,1 3 10,-14-5-9,-9-2 8,-4 3-8,-12 0-7,-3-3 3,-10 2 0,1 1-1,1 2 2,-2 4-4,-1-6 3,-2 6 4,-2-7-7,3 8 0,-13-1 12,-7 0-1,2 3-6,-7 4 0,3-3-5,0 3-2,-6 1 1,0-3 1,0 0 0,4-1 4,-5 1-4,5-3 0,-1-2 5,-3 9-5,5-3-1,6 9 1,4 1 1,0-5 0,-7-7 1,13-4-2,3 0 1,2-5 0,7 1-2,1-5 6,0 5-4,11-2 0,-6 0-1,-5-2 3,6 0-3,-7 2 0,2 2 1,5-3-1,-5-5 0,-2 2 3,-1-11 4,4 0-7,6-2 11,-1-4-5,9 0-3,2-5 1,5 5-4,6 0 0,5 0 1,4-1 5,0-4-6,3 1 0,-4-7-2,13-3 2,6-4 0,6-8-2,3-1 2,4-5 3,-3 0-3,2 0 0,-3 0 0,-3 0 2,3 0-2,-1-11 2,1-3-2,-1 1 5,-1-4-4,8-3 1,-3 3-1,1-1 10,9-4-7,2 5 1,-6 2-2,6-3-2,-3 3-1,-1-2 5,4-4-5,-2 6 0,1-6 0,2 2 6,4-1-3,1 0-2,0-4 0,6-1-1,0-3 1,1 3 4,0-1-4,5-1 4,3-1-3,0 8 0,6-4-1,-9 4-1,3 0 2,-7-3-4,-1-8 5,-2 9-6,2-10 5,-5 4-3,2-4 2,4-3-1,-1-4 0,-5-3 0,10 6 0,0 2 0,6 2 0,-1 0 1,5 1 1,2 4 0,3-7-1,6 5 0,-6-6-1,0-5 0,2-2-1,1-7-1,4-11 2,-4-3-4,9 4 4,3 6 0,-7 0 3,7 11-5,0-2 2,0 1 0,0 0 0,-5 1 0,5-2-3,0 1 1,-3 6-7,3-1 0,0 1-3,0 1-2,0 0-7,0 2 8,0 2-6,0 5 9,0 4-5,0 8-10,3 3 14,2 7 8,-5 1-4,0 0 1,0-3-2,0-2-2,0-2-1,0-5-2,0 0 0,0-8 2,0-1 7,0 3-8,0 2-26,7 3 3,-4 2-14,-3 2-14,5 4 7,2 3 9,-7 2 11,0-1-5,0 5-21,0 0-4,0 0-7,0-8 16,3 4-16,2-2-71</inkml:trace>
  <inkml:trace contextRef="#ctx0" brushRef="#br0" timeOffset="28186.8499">17979 16568 217,'0'0'162,"0"0"-89,0 0-39,0 0 9,0 0-4,0 0-12,0 0-11,0-12-7,0 12-8,0 0 0,0 16-1,5 20 15,-5 18 52,6 11-18,-2 15-5,-4 10 5,0 7-18,1 2 2,3 5-13,2-9-7,6-5-9,-2-13-1,5 2 5,0-9-6,2-7 1,0-8 4,-2-8-6,1-14 2,-12-8 3,7-13-5,-7-8 1,-4-4-1,0 0 6,0 0-1,5 0 6,20 0-6,13-27-4,33-19 2,17-9 0,24 3-2,2 3 3,2 7-4,-9 4-1,-4 4 0,-7 2 0,-9 9 4,-9-5-4,-2 7 0,-13 4-2,-9 2 0,-14 3 2,-2 1 1,-19 7-1,-3-1-1,-16 5-3,0 0 4,0 0-1,0 0 1,0 0-3,0 0-8,0 0-22,0 0-15,0 0-26,0-8-30,-5-7-31,-21-10-165</inkml:trace>
  <inkml:trace contextRef="#ctx0" brushRef="#br0" timeOffset="28511.7892">19064 17057 534,'0'0'69,"0"0"16,0 0-19,0 0 25,0 0-26,0 0-39,-68-31-25,68 31-1,35 0-10,22 0 10,28 16 1,-1 8 4,-4 10-3,-10 4-4,-16 10 5,-13 3-3,-4 8 9,-13 7-2,-11-7 0,-5 4-4,-8-3 2,0-7-4,0-6 1,-18 1-2,-4-6 0,2-3-1,-8-8-20,14-7-36,3-21-81,11-3-97,5-57-99</inkml:trace>
  <inkml:trace contextRef="#ctx0" brushRef="#br0" timeOffset="29501.2269">20115 16615 696,'0'0'18,"0"0"15,0 0 7,0 0 23,0 0-30,0 0-22,-35-43-11,35 54-6,21 25 2,13 28 4,4 16 12,7 11 13,-1 6-15,-9-6-5,-10-6-2,2-7-2,-7-11 2,-8-3 3,-9-17-3,-3-3 6,0-7-4,0-12-5,0-15 4,0-5-2,0-5 3,-3 0 21,-2-32 16,-7-23-42,9-17-18,3-12-4,15-2-12,33 17 9,14 5-24,8 16-4,2 9-6,4 2-14,-10 5-12,-10 4 35,-13 1 11,-13 3 16,-23-4 23,-2-3 27,-5-7 41,0 0 36,-27-3-13,-3-2-5,-3-1-40,-2 7 19,8 5 3,10 9-6,12 19-7,2 4-14,3 0-41,0 11-2,3 31-15,19 21 17,16 18 12,-8 6-4,9-8-1,-6 0-5,1-7 5,-2 0-7,-9-5 0,5-3-1,-1 0-3,-8-12-17,-1-9-22,-3-11-27,2-11-34,-2-15-20,5-6-70,12-27-17</inkml:trace>
  <inkml:trace contextRef="#ctx0" brushRef="#br0" timeOffset="29995.5786">21714 16416 609,'0'0'41,"0"0"35,0 0-9,0 0 32,0 0-43,0 0-21,-157 17-5,112 57 1,1 10 3,16 3-12,14-6-15,14-9-2,0-13-2,27-10-3,5-6-2,3-15-13,8-12 8,-11-16-8,3 0-2,-3-12 4,2-31 9,-11-21-1,0-20 5,-6-17-2,-9 2 2,-8 9 9,0 22 17,0 15 3,0 25 17,-5 13 16,5 11-2,-3 4-23,3 0-26,0 0-11,0 23-10,0 26 6,8 15 4,14 7 14,2 8-6,1-8 5,3-7-7,-4-2-2,1-12-4,1-3 0,1-5-6,-2-10-23,-3-5-31,-5-7-60,8-12-30,2-8-40,-9-32-76</inkml:trace>
  <inkml:trace contextRef="#ctx0" brushRef="#br0" timeOffset="30602.7621">22231 16353 731,'0'0'69,"0"0"-15,0 0 2,0 0-4,0 0-31,0 0-19,18-28-2,21 76 8,-2 12 41,4 4-16,-6-5-24,-1-7-9,-9-9 6,-3-5-5,-6-17-1,0-11 0,-10-8-25,-2-2-17,7-2-1,-2-40 22,11-17 3,5-19-26,-2-11 26,2 17 18,5 8 2,-11 20 31,-2 17 9,-9 16 5,0 7 5,-3 4-12,2 0-37,8 0 0,-2 21-3,23 6 2,-8 4 13,9 1-11,-4 0-2,-4 0-2,-4-17-4,-7-2-13,2-13-34,-5 0 5,14-28 2,-2-24 10,4-17-12,-1-7 7,-4-2 25,-3-3 14,2 14 15,-10 27 13,-3 16 32,-7 21 21,-2 3-39,2 3-29,9 29-12,7 17 22,-1 10 22,14-4-9,-11 2-7,9-10-16,7 2-2,-4-9-11,1-5 6,-4-7-6,5-9-22,-10-6-52,5-9-23,-1-4-41,-7-17-111,-8-18-276</inkml:trace>
  <inkml:trace contextRef="#ctx0" brushRef="#br0" timeOffset="31315.444">23740 15579 814,'0'0'58,"0"0"-1,0 0-3,0 0-23,0 0-31,0 0 2,35 133 28,-3-49 3,1 3-15,-3-7-3,-5-12-8,7-13 5,-10-11-12,-5-8 3,-6-21-5,3-3 2,-8-12-18,-6 0-10,5-18 16,4-31 12,6-23-21,1-19 1,8 6 19,-6 4 1,2 23 7,-5 24 11,-3 12 19,2 19-2,-11 3-18,9 0-16,8 12-1,3 24 0,17 6 10,-10 11 10,4 2-2,-6-2-16,1-11 3,-9-5-5,-4-15-2,-2-5-24,-6-8-17,-6-9-14,0 0 9,3-31 29,6-29 7,4-24-34,-3-12 17,-2-3 16,3 16 13,1 18 14,-2 22 16,-4 18 41,-1 14-6,-7 11-7,5 0-32,-5 0-26,8 27-6,7 16 6,13 19 18,-1 10 10,8 0-10,2 4-13,0-11 0,5-8-2,-10-14-3,4-11-15,-12-11-18,1-15-6,-3-6 0,-2 0 14,3-38 19,11-15-10,-8-10-12,3 3 12,-6 7-12,-8 22-18,-3 7-33,-7 21-79,-2-2-94</inkml:trace>
  <inkml:trace contextRef="#ctx0" brushRef="#br0" timeOffset="31637.8565">25090 15188 717,'0'0'88,"0"0"-29,0 0-37,0 0 9,0 0-3,20 176 58,6-83-24,-5-3-16,-1 0-21,6-7 2,-9-7 1,2-4-20,-6-9-2,4-12 0,-9-16-4,7-4-2,-7-21 0,-1-4-25,0-6-55,1-1-47,11-46 14,-4-38-152,-4-23-236</inkml:trace>
  <inkml:trace contextRef="#ctx0" brushRef="#br0" timeOffset="31758.4864">25215 14985 615,'0'0'84,"0"0"-39,-157-70-37,123 61-8,23 9-66,7 0-150</inkml:trace>
  <inkml:trace contextRef="#ctx0" brushRef="#br0" timeOffset="32635.4012">25351 15118 610,'0'0'43,"0"0"-14,0 0 84,83 124 2,-51-72-40,0 7-20,-2-4-19,0-6-10,-12-2-16,-1-11-8,-2-4-2,-6-10-19,-1-5-24,-3-12-15,2-5-1,-2 0 23,3-37 33,7-13 0,7-14-19,5 5 22,-6 12 7,-6 20 21,-5 17 26,-3 10 7,-4 0-23,2 0-12,12 22-13,3 9 20,10 0 3,4 1 2,-4-9-27,3-4-3,-2-2-8,2-10 0,2-3-17,9-4-15,-4 0-4,8-31 14,-1-13-12,-3-8-1,-9-12 13,-3 1 11,-16 4 2,-4 10 9,-5 21 8,-6 12 22,-1 11 21,0 5 2,0 0-11,0 0-33,0 0-9,0 5-11,0 11 4,0 7 3,7-3 1,3-3-17,0-7-7,-5 0 6,2-10-1,-4 0 12,-3 0 10,5 0 5,2-20 13,1-8-3,1 2-2,-6 11 9,2 3 11,-2 8-5,1 4-2,-4 0-20,10 0-6,5 41-18,13 23 18,7 23 4,7 18 3,0 7-4,-7 2 0,5 9-2,-16-2 0,-3-8 0,-9-5 2,-5-8-3,-7-3-1,0-10 1,-19-4 0,-14-14 0,1-14-13,-8-19 12,5-13-3,-2-23 4,-6 0 4,2-35 6,-2-37 2,11-32-12,14-23 0,11-21-8,7-2 6,0 1-14,32 8-10,21 3-10,16 11-43,13-1-50,13 3-108,-1 8-271</inkml:trace>
  <inkml:trace contextRef="#ctx0" brushRef="#br0" timeOffset="33482.9963">27530 14788 226,'0'0'47,"0"0"5,0 0 55,0 0-8,0 0-19,0 0 28,-30-12 2,20 12-4,-18 0-24,-24 16-13,-32 27-26,-25 16-1,-4 15 22,16-8-1,28-3-29,22-14-22,24-13-12,18-4 0,5-9-17,0-15-22,30-8-20,17 0 20,20-25-1,0-34 9,8-20 2,-12-24 4,-7-14 14,-8-16 11,-11 8 1,-10 15 13,-24 25 29,-3 30 9,0 13 18,-3 21 7,-9 4-23,7 13-5,2 4-11,3 0-22,0 0-16,0 41-12,0 30 3,0 30 9,15 17 16,15-1-10,23-4-5,11-14 4,-1-6-5,6-19 0,-2-10-3,-3-20-18,-3-12-11,-4-19-10,-3-13-4,-2-8 8,-4-39 8,-6-25 26,-12-24 4,-3-11-5,-17-6 10,-2 14-5,-8 19 9,0 33 28,0 11 15,0 17 4,-8 8-5,3 11-18,3 0-11,2 0-22,0 0 0,0 32-12,0 17 12,7 14 2,20 11 2,-1-3-2,11-8-2,-2-4-2,11-6-12,-6-9-33,8-12-29,6-17-47,-1-11-24,2-4-35,-1-32-138</inkml:trace>
  <inkml:trace contextRef="#ctx0" brushRef="#br0" timeOffset="33792.2335">28459 14136 534,'0'0'185,"0"0"-109,0 0-2,0 0-7,0 0-57,0 0-10,-59-80-25,52 54-95,1 3-140,6-2-233</inkml:trace>
  <inkml:trace contextRef="#ctx0" brushRef="#br0" timeOffset="34273.5801">28740 14087 87,'0'0'657,"0"0"-565,0 0-30,0 0-12,-193 79 20,125-24-10,8 3-22,18-8-24,22 3-10,18-11-4,2 7-1,20-7-14,35-10-7,15-5-4,12-10 12,14 0 5,-8-2 3,-9 1 2,-17 9 4,-17 2 0,-18 5 1,-14 2 0,-13-3 2,0 1 10,-18 0 6,-27-1 11,-12-3 10,-7-9 4,4-6-12,15-13-17,6 0-15,16-22-6,13-20-61,10-25-73,10-12-53,28-15-66,8-4-85</inkml:trace>
  <inkml:trace contextRef="#ctx0" brushRef="#br0" timeOffset="34487.7437">28875 14029 104,'0'0'437,"0"0"-269,0-133-34,0 117-10,0 10-44,0 6-12,0 0-47,0 22-21,14 30 0,4 13 18,14 16 21,-7 3 6,10-9-27,-13-4-9,1-9-8,9-7 0,-5-8-2,4-3 1,1-7-29,0-10-46,0-11-37,-7-5-46,3-11-125,-9 0-296</inkml:trace>
  <inkml:trace contextRef="#ctx0" brushRef="#br0" timeOffset="34983.3163">28979 14322 745,'0'0'103,"0"0"-40,0 0-7,0 0-56,0 0-8,80-152-13,7 108 8,0 7-1,-2 4-3,-1-1 17,-10 7 4,-11 7-2,-31 4 14,-12 12 30,-15 4 16,-5 0 1,0 0-2,-12 27-29,-24 13-9,-4 22 16,4-3-8,13-4-27,18-6-2,5-11-4,5-4-18,27-14-34,15-3-3,3-17-6,10 0 7,-1-6 9,-6-25 10,-6-18 5,-7-4 26,-8-2 6,-4 8 24,-19 9 25,-3 21 20,-4 13 14,-2 4-11,0 0-26,0 11-31,0 16-12,0 22 8,0 2 21,0 3-12,0 0-7,2-6-6,6-5-7,0-12-2,-3-4-33,2-10-34,-4-12-43,1-5-24,4 0-41,2-28-99</inkml:trace>
  <inkml:trace contextRef="#ctx0" brushRef="#br0" timeOffset="35395.6731">30158 13854 722,'0'0'132,"0"0"-76,0 0 6,0 0-7,0 0-42,0 0-13,15 58 0,7 5 19,0 7 9,1-6-1,2-3-15,-11-14-11,1-16-1,-5-5-6,-5-15-28,-4-11-10,-1 0-8,5 0 18,-1-32 25,3-20-31,9-28-26,8-12 33,-3-6 33,10 9 20,-11 26 20,-2 24 27,-6 19-1,-7 20-13,0 0-4,-5 0-25,6 4-19,6 23-4,7 22 3,7 10 15,1 13 2,0 4-7,3-6-4,-3 0-5,3-16-4,-2-13-1,4-9-32,-9-15-27,11-6-40,-2-11-47,10-7-125</inkml:trace>
  <inkml:trace contextRef="#ctx0" brushRef="#br0" timeOffset="35837.0929">31167 13457 778,'0'0'116,"0"0"-46,0 0 35,-147-63 3,115 63-37,5 0-37,2 32-31,-3 20-1,9 3 1,14 9 0,5 0-3,5-10 0,34-1-23,18-11-26,6-10-11,7-15-2,6-17-5,-4 0 6,3-27-14,-8-18 15,-2-10 13,-15-21 47,-11-5 3,-14-5 30,-22 13 4,-3 19 28,-8 17 36,-29 21-7,-8 9 0,-7 7-35,3 7-11,6 24-17,8 12-20,11 5 0,16 6-4,8-2-5,0 3 3,25-8-2,19-3-3,7-3-15,16-10-13,2-7-39,5-9-36,6-15-37,-8 0-60,-2-26-315</inkml:trace>
  <inkml:trace contextRef="#ctx0" brushRef="#br0" timeOffset="36039.8843">32122 13352 929,'0'0'80,"0"0"-15,0 0-22,0 0-35,24-134-8,32 97-27,10 10-36,-1 9-19,-2 9-47,-12 4-128</inkml:trace>
  <inkml:trace contextRef="#ctx0" brushRef="#br0" timeOffset="36208.0113">32166 13661 780,'0'0'75,"0"0"-61,0 0 19,0 0-33,0 0-50,148-96-123,-81 48-98</inkml:trace>
  <inkml:trace contextRef="#ctx0" brushRef="#br0" timeOffset="36669.1226">32843 12956 671,'0'0'156,"0"0"-43,0 0 15,0 0-13,0 0-47,0 0-14,-144-81-21,131 81-16,8-4-14,5 4 1,0 0-8,0-2-1,0-3-4,25-8-1,17-10 2,21-8-3,8-3 1,-3-3-2,-6 6 6,-7 2 5,-10 4-1,-9 9 2,-5 3 1,-9 5 2,-9 8 4,-11 0 3,-2 0-10,0 37 0,0 15 0,0 13 10,-20 9 0,-8-4 0,-3-6-8,6-5 1,9-10-2,9-9-1,7-12-2,0-7-4,0-15-6,23-1-3,23-5 7,10 0-3,23-20-43,11-12-33,1-4-4,1 1-1,-17 3-42,-16 6-126</inkml:trace>
  <inkml:trace contextRef="#ctx0" brushRef="#br0" timeOffset="36827.2608">33338 13552 804,'0'0'17,"0"0"-17,0 0-33,0 0-207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6:03:39.9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12778 2521 336,'0'0'153,"0"0"-91,0 0-14,0 0 37,0 0-23,0 0-28,0 0-13,0 0-6,-12-8 9,12 8 6,0-3-1,0 3-3,0 0-12,0 0 4,0 0-4,0 0 2,0 0 0,0 0-5,0 0 3,-3 0-1,3 0 0,-7 0-6,2 0 2,-3 0 4,-4 0-3,2 0-3,-8 0 0,3 3 2,-6 11 0,3 4-1,-7 7-2,2 6 10,-4 10-2,0 8 0,5-1-5,2 3 4,10 4-4,0-1-7,10-2 4,0-2 2,0-3-7,10-3-1,12-2 1,8-7 2,3-7-2,6-7-2,6-11-3,0-10-5,2 0 9,2-15 0,2-25 2,-14-11 1,-2-6 3,-10-5-4,-4 5 6,-18 0-1,-3 7 4,0 0 0,0 2 5,-15 2-4,-5 5-2,3 2 2,-3 10-2,-2 3-6,7 8-3,3 3-2,-3 3-2,4 5 2,1 0-12,1 6-5,-2 1-16,2 0-8,-4 0-19,-9 0 1,2 15-30,5 8-19,-3 2-27,14-1-63,4-6-160</inkml:trace>
  <inkml:trace contextRef="#ctx0" brushRef="#br0" timeOffset="562.1258">13557 2538 32,'0'0'535,"0"0"-433,0 0-52,0 0 44,0 0-7,0 0-27,0-2-18,-6 2-13,-9 19 2,-9 16 19,-6 8-6,10 5-12,3 1-10,6-2-5,11-3-14,0-1 3,0-3-6,15 2 0,18-3-1,9-8-2,0-7-3,6-11-8,2-7-6,-1-6 5,6 0 2,-5-24 7,-1-15 2,-7-9 4,-6-5 2,-12-2 3,-11 12 4,-13-3-5,0 11 12,-21-1 4,-16 4 5,-17 1 6,-4 8-8,-3 1-14,15 8 0,5 3-9,18 6-1,11 3-18,12 2-47,0 0-29,0 0-36,0 0-61,12 2-72,11 7 0</inkml:trace>
  <inkml:trace contextRef="#ctx0" brushRef="#br0" timeOffset="1155.965">14410 2516 576,'0'0'65,"0"0"-20,0 0 49,0 0-13,0 0-25,0 0-20,-20-24 3,20 24-7,-3 0-14,-14 23-5,-3 20 25,-3 16 3,-1 8-14,3-1-4,9-3-1,5-4-12,7-1 2,0 1-8,10-5-4,24-5 0,1-7-1,5-14-11,-1-11-2,6-10-5,-3-7-5,3-3 14,0-33 7,-12-19 3,-3-4 7,-21-15 3,-9 2 7,0 3-3,-27 1 10,-15 10 8,-1 11-5,8 6-11,8 11-5,5 7-11,14 8-12,1 0-48,7 0-55,0-2-47,10 4-114,18-2-263</inkml:trace>
  <inkml:trace contextRef="#ctx0" brushRef="#br0" timeOffset="3923.4075">15530 2944 320,'0'0'254,"0"0"-153,0 0-26,0 0 11,0 0-12,0 0-27,0 0-11,0-2 2,-5 18-15,5 6 32,-4 10 2,-7 4-12,0 3-9,-4-4 4,7-1-20,-2-2-10,5-2-5,2-5 2,3-2-7,-7-6 0,2 2-12,5-11-21,0 7-32,0-8-31,0-7-41,0 0-35,30-17-147</inkml:trace>
  <inkml:trace contextRef="#ctx0" brushRef="#br0" timeOffset="4456.7459">16256 2489 489,'0'0'199,"0"0"-143,0 0 22,0 0 9,0 0-22,0 0-22,-10 0-16,-5 34 18,-2 8 12,7 3-11,3 1-11,7 1-17,0-5-5,7 2-9,14-3-3,10-7 1,0-4 3,6-9-4,-7-6-1,9-11-5,-1-4-4,2 0 5,9-4 3,-4-24 0,0-6-4,-10-4 5,-6-3 4,-21 0-2,-8-4 0,0 1 3,-22-2 8,-13 3 7,-13 1 1,-2 6 0,6 5-17,1 7-1,18 8-3,9 5-22,10 7-26,6-1-52,0 5-39,10-3-65,25 2-208</inkml:trace>
  <inkml:trace contextRef="#ctx0" brushRef="#br0" timeOffset="4846.021">17085 2352 420,'0'0'275,"0"0"-224,0 0 21,0 0 22,0 0-17,0 0 2,0 7-12,0-6-4,0 9-28,0 18-12,0 11 4,5 13 5,2 7-4,-4-2-9,4 6-10,5-13-5,-1 0-2,-7-5 1,8-3-1,-9-8-2,9-4 0,-12-5-14,0-3-20,0-5-21,0-7-50,0-10-39,0 0-75,0-34-200</inkml:trace>
  <inkml:trace contextRef="#ctx0" brushRef="#br0" timeOffset="5220.6218">17622 2301 505,'0'0'299,"0"0"-260,0 0-13,0 0 40,0 0-10,0 0-5,0 32-29,0 15 19,0 12 20,0 3-24,0 0-4,0-4-17,0-7 5,0-5-14,0-2-1,10-3-3,-6-8 2,-3-2-4,6-7-1,0 0 0,-4-8-4,-3-1-17,5-3-17,2-8-34,-7-4-28,3 0-52,9-4-147</inkml:trace>
  <inkml:trace contextRef="#ctx0" brushRef="#br0" timeOffset="7516.868">12162 2040 582,'0'0'183,"0"0"-122,0 0 20,0 0 14,0 0-29,0 0-29,-15 0-4,15 0-17,-10 13 2,-10 19-12,-13 19 4,-13 23 28,-7 12-9,1 12-7,4 9 7,6 2-6,18-1-8,11-1-11,13-5-4,3-4-2,42-1-3,7-10 3,24-13-18,7-8-13,14-15-7,25-12-17,21-8-63,31-16 13,25-10 14,38-5-230</inkml:trace>
  <inkml:trace contextRef="#ctx0" brushRef="#br0" timeOffset="8236.6528">17575 1843 866,'0'0'96,"0"0"-96,0 0 0,0 0 34,0 0 2,0 0-8,0-15-13,36 20 0,12 22 8,22 15 10,7 19-5,9 12-8,-9 11 5,1 7-9,-3 10-9,-18 0 7,-12-1-2,-4-3-6,-21-3 0,-9 0-5,-11-8 4,0 4-2,-23-5 6,-31-10-6,-19 0-1,-16-11-2,-13-10-12,-10-9-66,2-8-59,11-14-82,15-14-275</inkml:trace>
  <inkml:trace contextRef="#ctx0" brushRef="#br0" timeOffset="9831.8417">10685 2743 830,'0'0'77,"0"0"-45,0 0 45,0 0-3,0 0-19,0 0-10,0 0 5,-117-84-13,110 84-14,-1 0-1,-17 22-15,-5 21-1,-9 14 7,1 10 4,9 1-2,9 1-15,9-2-2,11-12 0,0-1-2,15-15-9,15-11-15,-7-11 2,7-12-5,4-5 16,1-3 8,8-31 7,4-14 0,-5-18 4,-2-12 2,-10 3 0,-11 6 16,-3 16 2,-12 15 27,-1 14 1,-3 10-12,0 7-2,0 7 11,0 0-18,0 0-23,0 0-8,0 4-10,0 28-8,0 16 18,0 18 0,0 8 6,7 3-2,-7-4-2,3-9-2,-3-7 0,0-7-5,5-4-12,-5-9-14,0-3-22,7-6-39,-7-9-30,0-6-47,0-13-9,0 0-33,-7-24-106</inkml:trace>
  <inkml:trace contextRef="#ctx0" brushRef="#br0" timeOffset="10568.1497">10183 2719 396,'0'0'200,"0"0"-185,0 0 47,0 0 17,-67-136-14,67 116-31,0-1-2,0 0-17,15 4 7,1 2 3,-1 2 0,6 3-9,-1 0 0,11 0-4,2 1-5,9 1 14,6 0-1,1 1 3,4 6-9,11 1 7,-1 0-11,11 1 6,0 19-9,-1 7 8,1 8 2,-14 0 2,-3 4-8,-7 1-2,-6 6-2,-4 7-3,0 4-3,-10 9 7,-3 4 4,-5 8-2,-4 1-3,-6-4 0,-1-3 2,-4-5 0,-7-3-1,0-4 8,0-1 6,-13 3-11,-14-3-5,-12 6-3,-1-6 3,-8 0 3,-2-5-8,-7-7 0,-7 0 10,-4-9 2,-8-6 8,-11-5-3,-6-10-7,-16-12-6,-5-5 4,-6-12 0,-1-28 6,11-15-8,10-13 11,23-9 14,13-9-12,9 0-11,20-5 0,8 0 1,12 2 3,3-7-3,12 1 5,0-4 0,5 1-11,25-1-4,15-1 0,4 4-2,11 2-9,2 8-5,8 14-7,-1 10-9,-2 8-25,1 14-24,8 6-34,2 11-27,6 5-40,-2 6-31,7 3-110</inkml:trace>
  <inkml:trace contextRef="#ctx0" brushRef="#br0" timeOffset="13920.9162">10571 4669 634,'0'0'122,"0"0"-53,0 0 19,0 0-26,0 0-5,0 0-14,0 0-2,5-46 0,-5 46 0,0 0-2,0 0-9,0 0-10,0 0-10,7 6-7,1 24 1,4 14 34,7 11 14,-1 4-19,-3 10-11,0-3-4,0-3-5,0-3-8,-6-9-2,6-2-1,-5-6-2,1-6 1,-2-7-1,-3-6 0,3-9-1,-6-10-2,-3 2-3,0-7-2,0 0 8,0 0 0,0 0 5,0 0 0,0-19-3,0-11-2,0-2-9,-7 0 6,2-3 2,-1 1-1,1 1 2,5 5-2,-4 1 1,4 1-1,0 6-2,0 2-2,9-3 0,16 1 3,10 2-5,2 1 3,5 10 4,-6 7-2,0 0-2,4 12-2,-5 23 7,-2 11 4,-3 8 5,-6 1-5,-6-3 1,-11-7-3,-7-3 2,0-9-2,0-7-1,0-1-1,-20-6 0,0-4 2,-4-6-2,-9-1-9,-9-8-12,-15 0-33,-6-21-65,-8-17-21,3-11-28,-1 0-39,4 12-80,1 5-77</inkml:trace>
  <inkml:trace contextRef="#ctx0" brushRef="#br0" timeOffset="14534.933">10098 4596 180,'0'0'160,"0"0"-63,115-126 5,-61 89-38,6-3 7,5 3-14,7 5-7,7 5 6,3 6-13,2 6-3,1 6-11,-1 9-7,-1 0 2,-1 0-2,-2 25-7,2 10 15,-1 9-4,-3 5-5,-11 6 2,2 0 6,-9 5 2,-8 2-8,-5 4 13,-4 0-10,-8 14-13,-1 2 3,-16-1-1,2 0-4,-6-8-5,-9-1-5,-5 2 2,-5-3-1,-29 3 2,-6-4-3,-13-3-1,-11-3 9,-5-6-6,-9-8 0,-21-6 0,-13-8 3,-10-8-4,-12-14 5,-3-14-3,-5 0 6,6-35 8,-3-12-8,21-11 6,11-14 3,23-5-1,12-6-10,15-7 1,19 0-7,13-9 3,20-5 1,5-9-6,0 1-4,41 0 2,1 7-4,15 10-8,-5 7-7,1 16-21,3 6-26,-6 11-10,7 12-33,6 4-49,13 5-74,2 2-218</inkml:trace>
  <inkml:trace contextRef="#ctx0" brushRef="#br0" timeOffset="17228.6419">12805 4696 839,'0'0'127,"0"0"-53,0 0 8,0 0 17,0 0-41,0 0-36,-5-12-8,5 36-7,0 14 12,0 16 26,11 22 0,-2 0-14,-3 1-8,3 0-6,-3-14 7,-2 1-12,1-10-2,1 3-9,-6-2 3,2-8-4,-2-3 0,0-3-14,0-12-21,0-3-18,0-5-48,0-10-60,0-11-54,5-11-101,15-36-325</inkml:trace>
  <inkml:trace contextRef="#ctx0" brushRef="#br0" timeOffset="17618.7871">13403 4764 529,'0'0'422,"0"0"-352,0 0-21,0 0-8,0 0 11,-26 154 26,11-84-33,15 3-13,0-10-25,0-9 0,15-9 1,6-4-6,10-9 0,2-9-2,-1-6-2,-9-9-9,6-8 2,-9 0 3,5-2 6,-2-28 0,-1-13 3,-2-19 1,-5-4-2,-12-1-1,-3 5 0,0 6 0,-15 18 13,-15 2 1,-8 3-10,-7 10-5,1-3-11,9 16-38,8-2-56,12 3-40,9 9-79,6-5-261</inkml:trace>
  <inkml:trace contextRef="#ctx0" brushRef="#br0" timeOffset="18180.8023">14171 4557 707,'0'0'141,"0"0"-54,0 0 19,0 0-8,0 0-1,0 0-33,-11-32-13,11 32 0,0 0-14,0 0-14,0 0-6,0 0-11,0 0-6,0 3-9,0 19 0,0 19 9,0 16 6,16 9 4,-1 12-1,-5 4 0,9-3-8,-6-1 5,9-10-2,-5-3-3,3-9 0,0-1 0,-5-6 1,0-6-2,-7-9-4,-3-9-3,0-9-7,-5-7-10,0-3-28,0-6-26,0 0-36,0-7-28,0-29-16,0-11-279</inkml:trace>
  <inkml:trace contextRef="#ctx0" brushRef="#br0" timeOffset="19801.5217">14784 4518 586,'0'0'265,"0"0"-184,0 0 6,0 0 13,0 0-9,0 0-29,-5-18-28,5 18-8,0 28-18,-4 19 3,-3 22 27,2 13 2,5 4-19,0-4-13,0-4-4,27-7-2,7-15 0,4-2-2,-4-16-2,7-11-10,-7-11-1,-1-12-5,1-4 1,1 0 5,5-23 5,-1-22 7,-6-14 2,-6-17 1,-19-3-3,-8-5 0,0 6 2,-35 10 16,-2 13 1,-18 8 6,5 12-4,1 3-4,2 9-7,16 3-10,6 6-9,15 7-38,3 1-64,7 6-63,13 0-97,16-4-489</inkml:trace>
  <inkml:trace contextRef="#ctx0" brushRef="#br0" timeOffset="20093.1693">15538 4362 1094,'0'0'120,"0"0"-99,0 0-4,0 0 2,-8 129 31,8-46 6,11 6-24,11-2-22,8-5-6,-10-1 5,5-10-5,-6-12-4,-8-12 0,-2-13-3,-9-9-14,6-5-22,-6-11-34,0-9-64,0 0-36,0-30-50,0-28-541</inkml:trace>
  <inkml:trace contextRef="#ctx0" brushRef="#br0" timeOffset="20708.8987">16197 4792 910,'0'0'95,"0"0"-72,0 0 10,0 0 36,-23 142-9,23-83-18,0 0-3,0-2 1,0-5-11,0-6-14,0-3-15,0-8 2,3-6-2,-3-7-11,0-12-25,5 0-42,2-10-49,-4 0-54,9-37-168</inkml:trace>
  <inkml:trace contextRef="#ctx0" brushRef="#br0" timeOffset="21818.3043">16813 4139 825,'0'0'141,"0"0"-67,0 0 8,0 0 7,0 0-36,0 0-36,-9 7-7,9 38-7,20 22 60,0 10 9,7 4-40,-12-4-3,4-11-12,-4-4-5,0-12 3,-7-7-8,2-4-3,-5-2-3,2-5-1,-5-7-16,-2-8-39,0-2-45,0-13-65,0-2-40,0-27-89</inkml:trace>
  <inkml:trace contextRef="#ctx0" brushRef="#br0" timeOffset="22150.18">17164 4100 924,'0'0'102,"0"0"-78,0 0-7,0 0 13,0 0 35,33 152 0,-18-82-26,6 1-7,0 0 0,6-3 12,-7-4-18,2-9-6,-12-6-15,2-6 4,-1-4-7,-11-5 4,4-10-3,-4-6-3,0-5-11,0-12-34,0-1-44,5 0-45,1-28-47,-6-17-205</inkml:trace>
  <inkml:trace contextRef="#ctx0" brushRef="#br0" timeOffset="22538.9835">17718 4100 935,'0'0'145,"0"0"-96,0 0 31,0 0-26,0 0-15,0 0-20,-5 44 1,21 3 38,4 10-2,-1 10-17,6-1-12,-2 2-2,4 1-7,-5-10-8,-2-7 0,-5-3-9,0-9 5,-7-5-6,-1-6-1,3-6-6,-7-4-36,-3-11-33,0 0-52,5-8-50,-5-23-35,0-27-253</inkml:trace>
  <inkml:trace contextRef="#ctx0" brushRef="#br0" timeOffset="25994.2351">19519 3615 655,'0'0'179,"0"0"-133,0 0 20,0 0 3,0 0-14,0 0-21,0-12-9,0 12-3,0 0-11,0 0 7,0 18-9,-23 20-4,-6 19 31,-1 7 20,-10 6-30,5 3-8,8 2 0,5 0 7,14-2-1,8-5-20,0-5-4,15-5 1,5-9 0,14-9-1,-1-11-6,1-6-4,1-12 1,8-11 1,-3 0 2,4-11 3,3-27 3,1-7-1,-11-13-2,-10-5 6,-12-3 5,-12-4-4,-3 4 4,0 7 10,-18 7 3,-19 7 4,-7 1-8,-4 3-6,3 9-8,1 10-3,16 3-1,3 6-23,10 3-35,6 6-38,3 1-42,6 3-21,0 0-44,0 0-199</inkml:trace>
  <inkml:trace contextRef="#ctx0" brushRef="#br0" timeOffset="26340.5952">20029 3364 943,'0'0'105,"0"0"-97,0 0-5,0 0 6,0 0 1,141 126 18,-89-31-1,-4 17 5,-13 5-15,-6 8 9,-14-5 4,-10-1-22,-5-7-4,-15-8 3,-27-5-6,-18-10-1,-10-4-3,-14-6-36,-11-1-14,-16-15-56,-4-16-98,-14-29-415</inkml:trace>
  <inkml:trace contextRef="#ctx0" brushRef="#br0" timeOffset="27343.8022">12841 4174 375,'0'0'139,"0"0"-72,0 0-2,0 0 6,0 0-17,0 0-1,-105 0-9,72 17-19,-3 10 15,0 3-6,1 6 2,-6 9 3,3 10-13,-7 10 8,0 11 13,-9 8-13,2 10-2,7 8 20,5 6-18,11-2-1,14-4 2,15-7-18,0-9-9,9 3-3,21-7-5,10-6 4,10-3-2,2-7 2,8-4-4,9-6 0,3-9-2,6-4-13,1-11-2,1-6-10,-1-14-6,5-9-14,3-3-43,8-3-36,12-25-16,-8-14-117,-11-1-282</inkml:trace>
  <inkml:trace contextRef="#ctx0" brushRef="#br0" timeOffset="33066.7109">21274 2809 507,'0'0'411,"0"0"-373,0 0-31,0 0 28,0 0 6,0 0-20,0 0-20,52-32 3,-15 6-1,9 5-3,-2-10 1,-9 0 1,-3-1-1,-4-3 6,-13 4-6,-5-6 10,-3 0 7,-7-2 1,0-4 1,0-1 6,-8 2-2,-1 0-9,-6 9 7,0 5-5,-1 5-9,7 10 2,2 3 4,6 8-2,1 2-2,0 0-1,0 0-9,-4 0-1,4 0-6,-3 17-5,-2 23 12,2 22 2,-2 12 20,5 9 6,0 4-3,0-5 2,0 7-9,13-2-9,9 4 1,0 3-8,8-2-1,-3 2-1,-1-8-1,1-9-4,-10-12-13,-2-9 3,2-12-8,-14-11-7,2-7-12,-5-10-25,0 0-8,0-12-37,0-4-24,0 0-70,-8-24-126</inkml:trace>
  <inkml:trace contextRef="#ctx0" brushRef="#br0" timeOffset="33344.4716">21058 3236 775,'0'0'115,"0"0"-83,0 0 16,0 0-2,0 0-24,0 0-19,132-118-2,-53 92 4,8 8-2,10-3-6,2 3 2,-4-1-15,-8 1-17,0-2-3,-7-4-16,-13 1-28,-7 3-12,-11-7-35,-12 0-49,-16 6-73</inkml:trace>
  <inkml:trace contextRef="#ctx0" brushRef="#br0" timeOffset="33624.518">22224 2664 53,'0'0'759,"0"0"-669,0 0-43,0 0 7,0 0-29,0 0 37,10 143-5,4-83-28,-1-1-14,5-2 5,-3-7-1,-6 0-13,2-9-4,0-9-2,-6-7-8,0-5-23,-2-3-14,0-7-44,-3-2-40,0-8-86,0 0-204</inkml:trace>
  <inkml:trace contextRef="#ctx0" brushRef="#br0" timeOffset="34162.8875">22413 2660 877,'0'0'62,"0"0"-43,0 0 29,0 0-16,0 0-18,0 0 0,132 67 10,-88-13 2,-11 5-7,1 5 0,-8-2-2,-9-4-13,-2-12-3,-5-10-1,-3-13-2,-7-10 1,0-5-4,0-8 2,0 0-12,0 0-2,0-3-1,0-30 16,0-21-18,0-17-21,0-3 31,0 4 10,8 15 0,4 13 24,5 10 3,0 4-16,13 4 7,-10 8-7,10 0-1,-2 6-1,-8 9 8,-3 1 3,0 0-7,1 6-6,2 23-6,7 10 13,5 7 0,0 3-9,1 0 0,-6-4-5,3-2 0,0-1-9,-3-8-20,5-4-19,-1-10-23,6-6 4,7-10 0,11-4-37,5 0-43,-3-28-38,5-12-84</inkml:trace>
  <inkml:trace contextRef="#ctx0" brushRef="#br0" timeOffset="34596.6231">23981 2632 601,'0'0'159,"0"0"-59,0 0 11,0 0-21,0 0-20,-166 4-19,104 28 3,2 7 5,6-1-29,16-2-29,18-5-1,18-7-3,2-3-17,0-1-18,13-3-20,23-12 6,0-5 8,16 0 1,3-37 0,-14-13 12,2-19 14,-19-18 17,-9-6 10,-9-1 40,-6 11-1,-5 13 13,-11 20 32,-5 14-5,6 13 11,4 10-16,9 13-33,2 0-30,0 4-21,-3 46-14,-2 35 1,-2 28 13,4 18 18,3-4-13,0-6-4,11-4 1,6-6-4,-2-13 1,0-11-14,-6-20-32,-1-15-27,-1-17-52,-6-9-44,4-20-78,-5-6-299</inkml:trace>
  <inkml:trace contextRef="#ctx0" brushRef="#br0" timeOffset="35272.8874">20128 2062 632,'0'0'185,"0"0"-100,0 0 3,0 0-16,0 0-18,0 0-10,0-9-2,0 37-15,15 8 26,-3 13 9,3 1-12,2-1-23,-6-7-6,-7-1-12,7-3-4,-6-10-5,-1 0-4,2-9-25,-4-2-35,2-6-27,-4-4-41,0-7-27,0 0-12,0-7-31,-16-21-270</inkml:trace>
  <inkml:trace contextRef="#ctx0" brushRef="#br0" timeOffset="35873.3841">19750 2186 507,'0'0'125,"0"0"-73,0 0 24,0 0-16,-37-131-7,37 112-14,5-2-11,19 2-6,-4 2-9,-2 2 6,2 2 14,-1 3-8,6-3-3,-4-1 1,18-1 0,-4 1-5,7 1 1,6 1 0,-2 0 0,2 4 1,-1 3-4,5 5-5,-7 0 3,0 0-7,4 0 4,-1 19 1,-4 8-5,4 6 4,-6 7 0,1 9 3,-7 1-3,-10 7-2,-1 8 8,-13 1-1,-8 5 3,-4-3-7,0 1 0,-19-3-3,-11-4 1,-15-10-2,-7-4-1,-5-9 1,-11-7 1,-4-3-5,-12-6 10,-10-6-6,1-13 0,-6-4 6,5-8 0,9-28 9,10-14-6,9-9-5,10-12-8,10-5 7,11-6-1,18 2-10,14-6-3,3 2 3,17 2-7,21-2-5,16 10-8,9 6-11,-4 7-26,5 13-30,2 4-22,1 9-24,2 9-39,1 10-71,-8 2-180</inkml:trace>
  <inkml:trace contextRef="#ctx0" brushRef="#br0" timeOffset="39074.0154">25188 2258 541,'0'0'498,"0"0"-446,0 0 15,0 0 46,0 0-43,0 0-40,-31-27-23,31 27-5,0 17-2,15 20 1,6 15 25,6 9 8,-8 2-14,6-1-14,-12-7-4,-3-1 0,-5-9 3,-5-9-4,0-8 3,0-11-4,0-4 4,0-7-3,0-6 1,0 0 4,0 0 13,-5-21 6,2-26-7,-4-14-18,7-13-40,0 8 9,0 14 19,23 9-22,13 10-13,7 8 7,9 5 7,5 4 2,-10 7-3,-6 4 1,-15 3 3,-10 2 10,-4 0 18,-5 0 2,-7-2 13,0-3 39,0-3 18,0-2 11,0-3 0,0-6-28,0 4-9,5 5-7,-2 5-8,-3 5-9,0 0-15,5 0-5,-5 0-6,0 6-9,10 18 0,3 11 15,9 12 2,7 4 15,-3-1-7,-2 2-9,1-2 0,-3-3-1,-4-3-1,4-2-15,-7 1-17,0-9-47,0-9-24,2-8-38,11-10-56,2-7-60,12-10-138</inkml:trace>
  <inkml:trace contextRef="#ctx0" brushRef="#br0" timeOffset="39571.2778">26607 2127 822,'0'0'114,"0"0"-73,0 0 73,0 0-20,0 0-31,0 0-36,-77-18-10,17 54 11,1 8 23,2 1-7,22-6-18,7-5-11,13-2-15,15-6-7,0-5-3,0-6-3,0-6-16,15-2-7,6-5 2,6-2 12,-3 0 12,4-5 10,-1-23 2,-2-15 7,7-7-1,-12-2 5,2 5 4,-4 5 10,-15 15 5,2 9-2,2 9 15,-7 6-9,0 3-2,0 0-17,0 0-17,3 5-13,2 20-8,7 9 21,3 14 7,7 2 1,0 0-3,-7-2-2,5-5-3,-2-8-5,-3-4-26,0-6-28,-5-6-46,0-6-55,-5-11-4,5-2 3,4-15 9,1-27-73</inkml:trace>
  <inkml:trace contextRef="#ctx0" brushRef="#br0" timeOffset="40476.546">26811 2177 407,'0'0'265,"0"0"-118,0 0 2,0 0-39,0 0-10,0 0-14,0-99-34,0 99-30,0 0-22,17 11-6,3 16 6,8 9 6,7 6 17,0 5-11,-1-3-5,-7-4-2,-7-3-5,3-12-10,-9-6-23,-4-11-25,-5-5-18,-2-3 6,2-3 46,-2-32 17,9-16 6,-4-12-7,2-3 8,4 11 11,-6 4 5,2 11 19,2 15 18,-7 12-2,0 6-4,-2 7-9,1 0-25,1 0-13,1 11-7,14 20 0,2 4 7,7 10 12,4 0-7,-13-4-5,0-8-9,4-7-16,-4-8-31,-12-6-32,4-10 3,1-2 0,6-11 69,2-32 12,4-12 2,7-9 0,-10 2 2,0 8 22,-9 12 14,-1 15 31,-12 12 42,6 12-19,-6 3-28,0 0-26,0 0-33,5 13-3,11 24 0,2 10 6,15 14 19,9-1-16,7-2 1,-6-8-5,1-11-4,4-7-1,-4-9-13,4-12-26,7-8-18,-4-3-19,9-14-27,-8-25 2,-12-15 3,-5-6-20,-12-7-12,-8 4-12,-13 6-48,-2 9 27,0 9 163,0 7 71,0 5 93,-10 2 5,2 1-6,-1 8-43,4 0-19,2 8-16,3 4-3,0 1-18,0 3-27,0 0-10,0 0-13,0 0-5,0 0-2,0 0-2,0 0-5,0 0-1,0 0-2,0 0-11,0 0-3,0 0-5,0 0-1,0 0-4,0 0 9,0 0 2,0 0 5,0 0-14,0 0-12,0 0-37,0 0-103,0 9-228,0-3-87</inkml:trace>
  <inkml:trace contextRef="#ctx0" brushRef="#br0" timeOffset="41444.7859">28337 1756 644,'0'0'262,"0"0"-197,0 0-2,0 0 7,0 0-43,0 0-22,10 67 8,13-18 27,0 3 3,-1-7-22,-2 1-11,-3-10-9,-4-6-1,1-7 0,-9-10-24,-2-3-20,-3-7 3,5-3-15,-5 0 19,8-10 36,9-25 0,3-10-15,5-5 11,-1 4 5,-7 7 1,6 12 20,-15 7 15,4 5 12,-9 12 10,-1 0-8,1 3-16,-3 0-18,4 0-16,2 3-1,9 15 1,9 9 3,-1 2 10,1-1-12,3-2-1,-6-6-7,1-4-41,-2-7-26,0-7 10,-5-2 4,2 0 20,3-19 22,3-18 11,-3-13 3,-4-5 4,5 1 5,-9 2 5,3 10 12,-10 11 24,7 8 7,-9 10 4,0 6 10,-1 5-19,-2 2-4,0 0-24,0 0-20,7 4-1,1 23-12,16 11 13,-8 11 14,8 3-4,3-5-7,-7-9-2,1-6-2,-1-7-11,-1-8-22,-4-7-9,2-7-15,-2-3 0,10 0 38,-2-18 0,4-19 11,6-13 1,-8-9 8,6-1 2,-13 8 9,-1 13 16,-7 16 19,-9 12 21,-1 5 3,0 6-8,0 0-14,0 0-29,0 0-19,4 6-10,4 18-6,12 16 16,0 7 11,4 2-6,4-4-3,-6-6-4,0-7 2,1-9-24,6-8-44,-3-4-27,11-11-41,-7 0-18,-6-26-90,-6-24-280</inkml:trace>
  <inkml:trace contextRef="#ctx0" brushRef="#br0" timeOffset="41596.06">29571 1196 918,'0'0'78,"0"0"-6,0 0 2,0 0-51,0 0-23,0 0-52,-65-69-68,83 70-192,6 14-212</inkml:trace>
  <inkml:trace contextRef="#ctx0" brushRef="#br0" timeOffset="42463.806">29765 1308 567,'0'0'185,"0"0"-131,0 0 55,35 118 4,-13-65-36,0-1-18,-2 2-12,8-2-17,-4-7-17,-8-6-12,3-9-1,-6-12-14,-8-7-28,-5-8-7,7-3-4,-7 0 27,8-30 25,1-16 1,9-14-27,0 5 27,1 11 7,-4 9 11,-2 16 16,-9 11 11,-1 6 20,-3 2-20,0 0-20,7 0-16,1 0-9,10 18 1,4 5 9,8 4 2,4-2-5,-2-2-2,4-6-5,-1-2-13,12-7-36,3-5-42,12-3-6,2 0-6,-7-4-40,-5-18-17,-14-2 14,-8-3 96,-10-2 50,-6 2 91,-11 6 88,-3 4-35,0 9-4,0 7-22,0-1-16,0 2-47,0 0-30,0 0-25,0 0-2,0 0-10,0 2-16,0 7-23,0-2-7,0-2 6,0-3 10,0-2 14,0 0 28,0 0 1,0 0 45,0-5 8,3-5 23,2-3-35,-1 4 25,-1 7-8,-3 2-20,0 0-30,8 7-9,13 28-24,4 24 7,10 23 17,5 9 4,-10 11-1,-10 2-3,-15-5-11,-5-5 9,0-7-8,-22-13-6,-11-10 3,-9-12-4,4-20 8,-8-10 5,11-16 4,0-6 10,7-12 14,9-39 6,6-27 0,13-22-25,28-21 4,39-6-9,22 9-11,16 21-24,1 22 15,-1 22-32,-10 20-36,-6 11-22,-10 10-21,-16 11-124,-23 1-336</inkml:trace>
  <inkml:trace contextRef="#ctx0" brushRef="#br0" timeOffset="43566.8662">24802 3916 657,'0'0'149,"0"0"-81,0 0 11,0 0 2,0 0-25,0 0-11,-54-28-28,-6 54-3,-23 10 7,-11 9 34,4 2 1,14 0-33,26-9-3,18-11-20,22-10-2,10-6-2,0-7-9,5 0-26,29-4-10,18 0 7,13-27 22,10-24-6,-5-6-7,-4-16 7,-13-21 14,-8-7 10,-6-7 4,-12 6 2,-9 26 19,-8 14 15,-10 15 4,0 14 14,0 12 16,0 10-8,-8 6-5,6 5-11,2 0-29,0 0-19,0 15-6,0 30-14,0 23 20,0 26 5,10 6 11,8-1-7,2-7-3,14-4-4,1-13 0,2-9-1,5-11-1,1-7-1,-3-12-16,4-10-14,-2-15-30,-1-11-22,3 0-12,3-26-17,-10-24 3,-6-14 10,-11-13-4,-8-3 47,-12-2 15,0 9 41,0 11 45,-8 17 39,-1 15 19,-1 10-10,5 10 7,4 8 19,1 2-30,0 0-32,0 0-36,0 7-17,0 23 1,13 11-2,10 10 23,9 4-3,-2 1-8,4-6-15,-2-8-2,-1-2-3,-4-16-31,-7-2-48,-5-10-47,-1-12-17,-6 0-32,-3-34 9,2-25-385</inkml:trace>
  <inkml:trace contextRef="#ctx0" brushRef="#br0" timeOffset="43996.1171">25322 3342 798,'0'0'188,"0"0"-126,0 0 24,0 0 2,0 0-52,0 0-36,-3 0-1,3 0-29,0 0-40,0 0-42,5 0-93,12 0-335</inkml:trace>
  <inkml:trace contextRef="#ctx0" brushRef="#br0" timeOffset="44504.7428">26003 3466 480,'0'0'185,"0"0"-165,0 0 48,0 0 24,0 0-31,0 0-4,-127 19-13,102-6 19,3-1-7,14-4-27,3-1-10,5-2-19,0 2-7,0 1-3,6 7 9,28 0-6,18 4 1,23-2 6,7 3 2,10 0-1,-15 3 0,-7 1-1,-25 7-2,-3-4 0,-22 4-2,-11-4 0,-9 4 4,0 3 9,-32-2 12,-17 0 10,-9-4 7,1-8-1,-2-6-17,7-9-13,9-5-7,13-5-20,13-36-59,12-15-65,5-23-100,12-3-141</inkml:trace>
  <inkml:trace contextRef="#ctx0" brushRef="#br0" timeOffset="44781.961">26328 3028 608,'0'0'167,"0"0"-61,0 0 2,0 0-39,0 0-36,0 0-23,16 75 20,3-12 35,9 6-8,-1-6-14,5-2-11,4-4-6,0-7-9,2-4-12,4-8-2,-10-3-3,3-9-1,2-2-19,-6-6-27,8-5-59,-9-13-21,3 0-30,-13 0-100,-16-19-172</inkml:trace>
  <inkml:trace contextRef="#ctx0" brushRef="#br0" timeOffset="45327.9681">26507 3518 765,'0'0'124,"0"0"-49,0 0 15,0 0-14,0 0-34,0 0-16,-26-48-26,67 24-15,32-4-31,14-1 15,7-1 6,-11 8-13,-11 0 11,-16 7 17,-25 6 10,-16 1 2,-10 7 12,-5 1 22,0 0 5,0 0-4,0 0-11,0 13-10,-5 17 9,-6 4 15,4 10-2,7-11-23,0-6-11,0-4-3,0-6-1,7-7-5,4-2-27,6-8-26,-3 0 13,7 0 28,-1-18 7,2-19 6,3-5 4,-8-2 0,-9 2 5,1 10 14,-6 12 10,0 9 28,-3 9 5,0 2-10,0 0-14,0 0-16,0 0-13,9 15-9,2 19 4,3 13 11,1 5 10,2 0-3,-1 3-9,-1-6-8,0 0-2,-5-9-3,2-5-9,-3-10-41,-4-7-64,3-6-53,-3-12-34,2-4-74,-7-40-34</inkml:trace>
  <inkml:trace contextRef="#ctx0" brushRef="#br0" timeOffset="45786.1383">27467 3243 767,'0'0'158,"0"0"-77,0 0 14,0 0-50,0 0-29,0 0-12,60 57 19,-22-3 40,3 4-31,-11 0-20,-4-10-3,-2-4-7,-9-3-2,-3-12-2,-4-5-9,-3-11-15,-5-8-27,0-5 1,0 0 7,0-15 8,0-27 17,7-25-17,-7-12-7,8-3 36,4 2 8,4 14 13,0 12 12,4 19 15,-9 15 9,-2 10 0,-3 5 5,-4 5-24,1 0-12,9 5-3,6 32-3,11 8 14,-1 9 21,13 8-16,-3-4-18,5-4-7,-6-7 3,0-7-6,-7-5-3,-1-14-3,-8 2-21,4-12-38,7-3-31,8-8-19,11 0-39,2-30-137,-3-9-290</inkml:trace>
  <inkml:trace contextRef="#ctx0" brushRef="#br0" timeOffset="46319.4893">28766 2832 890,'0'0'106,"0"0"-4,0 0-3,0 0-19,0 0-53,0 0-16,-100 107 10,80-43 9,5 4-6,10-5-12,5-3-4,0-3-2,0-6-2,20-4-1,5-11-3,22-12-8,8-9-6,10-8-15,17-7-9,5-8-15,4-26-18,-3-17-5,3-12 3,-9-18 20,0-11 47,-17-4-4,-17 11 10,-16 21 11,-22 20 24,-10 17 23,0 9 7,-27 4 16,-14 5-13,-15 5-17,-7 4 6,-2 7 6,4 26-21,11 18-22,8 8-12,21 12-1,17 5-1,4-7-3,17 3-3,33-15 0,25-11-3,14-18-2,22-11-8,2-17-6,4 0-21,-3-17-12,-2-20-30,-5-8-20,-5-6-10,-5-2 1,-18 4-31,-10 9-155</inkml:trace>
  <inkml:trace contextRef="#ctx0" brushRef="#br0" timeOffset="57414.0554">7662 1285 794,'0'0'280,"0"0"-252,0 0 1,0 0 55,0 0-36,0 0-34,0 0 1,4-36-1,1 33 3,10 3-1,-5 0 6,7 0-3,-4 0 2,-5 0-10,2 0 3,7 8 2,-2 13-1,7 7 5,5 18 4,3 10 2,-3 11-7,3 6-1,3 2-8,-3 1-3,4 1-1,1-2 0,8-4-4,4-2 4,-5-11-6,-2-4 0,5-10-1,-6-11 1,-1-8-6,-1-6-4,-10-10-9,-5-5-1,-2-4-10,-2 0 0,7-13-1,-1-22-19,6-11-47,0-9-56,0 4-9,-3 0-50,-6 9-120</inkml:trace>
  <inkml:trace contextRef="#ctx0" brushRef="#br0" timeOffset="57684.6311">8074 1949 131,'0'0'466,"0"0"-376,-137 23 12,123-23 9,14 0-36,0 0-42,0 0-33,0 0 4,4 0-3,14-4 11,17-20 11,9-10-6,16-4 0,5-3-16,2-2-1,7 8-1,-1 3-35,-12 7-38,-5 7-43,-10 6-59,-13 6-61,-6 1-81</inkml:trace>
  <inkml:trace contextRef="#ctx0" brushRef="#br0" timeOffset="58171.2342">8654 1645 475,'0'0'244,"0"0"-184,0 0-20,0 0 12,0 0 3,0 0 0,49 103-11,-26-67-17,7-1-15,4-6-3,6-2-9,-10-6 0,-1-5-11,-1-6-14,-8-5-16,2-5 6,-7 0 2,3-13 15,-3-19 18,-6-8-5,6-2 3,-4 2 2,-7 13 22,1 8 12,-5 11 24,5 8 1,-5 0-17,0 0-10,5 0-15,3 7-17,14 9 0,13 8 7,2-1 7,8-3-10,0-6 1,4-5-5,-6-8 0,1-1-8,1 0-4,-12-9-10,-6-11 13,-8-2 5,-16-8 4,-3-10 5,0 1 1,-15-6 13,-29 5 3,-4 6-6,-6 4 1,-6 8 7,7 7-17,9 5-7,4 9-33,25-1-53,12-1-85,3 2-160</inkml:trace>
  <inkml:trace contextRef="#ctx0" brushRef="#br0" timeOffset="58500.2221">9600 1443 908,'0'0'101,"0"0"-65,0 0 36,0 0-4,0 142-42,26-102-23,23-5-3,14-11 0,9-9-10,7-7-10,-5-8-12,-11 0-3,-6-14-7,-20-9 10,-10-8 17,-19-8 15,-8-9 12,-5-6 16,-29-12-3,-14 6 5,-12 5-8,-4 13 7,6 11-10,-3 15-19,13 7-3,14 7-35,19 2-73,15-9-135</inkml:trace>
  <inkml:trace contextRef="#ctx0" brushRef="#br0" timeOffset="59280.657">10760 1088 408,'0'0'571,"0"0"-503,0 0-17,0 0 5,0 0-26,0 0-30,19 47 0,4 8 3,12 19 36,6 7-10,0-1-17,1-1 0,-5-10-6,5-5-3,-5-12-2,-2-8 5,-5-4-4,0-5-1,-7-8 0,2-7-1,-16-6 0,-2-9-2,-7-4 2,0-1-3,0 0 2,0 0 2,0 0 6,0-25 7,-16-14-14,-17-12-2,-2-7-6,-5-1 8,5 0 0,1 5 0,1-2 5,3 4-1,6 0-4,-3 0 1,6 5-1,-1 2 0,7 6 0,6 6-1,3 6 1,6 3-1,0 3-1,0 3-3,0 0 0,22 1-3,8 4-2,3 2 6,6 4 0,9 7 0,6 0 3,2 1-4,1 25 3,2 5-1,1 6 2,-10 2-5,-13 6 4,-7 1-3,-6 6 1,-18-1-5,-6 0 4,0 1 5,-25 0 0,-10 1 4,-8-10-4,8-7-10,4-12-39,13-16-46,13-8-72,5-20-144</inkml:trace>
  <inkml:trace contextRef="#ctx0" brushRef="#br0" timeOffset="60376.8037">11744 974 932,'0'0'116,"0"0"-71,0 0 29,0 0-20,0 0-14,-105 137-14,83-84-26,17-9-2,5-8-6,0-9-36,15-7-24,12-9-38,-1-11 24,1 0 33,3-21 0,-3-23 15,-2-3 15,-5-5 18,-10 5 1,-6 11 46,-4 10 13,0 13 26,0 11 18,0 2-10,0 0-29,0 0-24,0 0-17,0 20-14,0 14 1,0 8 16,0 3-8,11-3-12,13 1-3,6-8-3,0-8-14,3-11-14,6-6-2,-4-10-5,9 0-4,-3-18 2,-4-16-4,-2-8 2,-6-5 25,-9-10 11,-8-1 3,-9 2 6,-3 12 23,0 12 27,0 9 9,0 10-2,0 9 1,0 4 5,0 0-34,0 0-26,0 2-9,0 21-17,0 7 7,18 9 10,2 3 7,5-5-7,6-3 0,-1-6-2,-2-8-8,1-8-2,1-9-15,8-3 3,-1 0 1,0-27-2,-2-9-1,-5-7 9,-7-5 3,-13 2 6,-10 3 8,0 8 1,0 8 11,0 9 24,0 8 1,-3 3 13,-4 3-5,7 4 3,0 0-11,0 0-19,0 0-18,0 0-1,0 14-12,0 21-1,0 13 7,22 11 7,2 0 0,16-7-7,-5-8-7,7-6-1,6-12-1,-6-13-2,7-10 4,2-3-3,11-20-2,2-19-5,-7-14 5,-2-9 2,-17-11 17,-9-2-1,-17 0 0,-12 7 1,0 15 11,-7 12 16,-12 13 9,1 8-6,1 6 5,7 9-1,5 2-22,5 3-11,0 0-1,0 0-11,0 17-5,15 22-3,10 17 12,11 11 7,-8-3 2,0-3-2,-1-13 4,-3-6-2,-8-10-2,8-8 0,-4-7-3,3-8-40,6-9-53,12 0-40,8-26-73,-11-28-152</inkml:trace>
  <inkml:trace contextRef="#ctx0" brushRef="#br0" timeOffset="60526.9591">12483 441 927,'0'0'103,"-140"-15"-103,118 3-9,22-10-32,0-5-223</inkml:trace>
  <inkml:trace contextRef="#ctx0" brushRef="#br0" timeOffset="62394.0692">14568 532 883,'0'0'142,"0"0"-121,0 0 51,0 0 23,0 0-53,0 0-23,-99-15-4,99 15-14,0 0-1,0 0-1,0 0 0,0 0-1,0 0 0,0 0 0,0 0 2,0 0 0,0 0 0,0 0 2,0 0-4,-3 0 2,3 0 0,0 0 0,-7 0-1,7 0 1,0 0 0,0 0 0,-5 0 3,5 0-2,-3 0 2,3 0 5,-7 0-1,2 0-4,2 0 4,-11 0-2,9 0-4,-10 4 2,-12 19 1,-1 13 3,-1 10 7,-1 10-3,0 14 7,12-1-7,6 5 2,12-8-5,0-7-8,15-7-2,17-10-4,11-2 0,-1-13 5,0-11-9,0-8 3,3-8-10,10-4 6,2-28-8,3-10 2,-6-12 1,-9-5 6,-21 0 5,-6 4-3,-18 8 8,0 11 2,-12 10 18,-15 9 4,-8 2-1,-1 9 6,-1 2 3,10 2-12,5 2 3,7 0-13,15 0-10,0 0 0,0 0-25,0 0-32,15-3-39,15-9-6,19-3 25,6-8 24,-5-4-4,-13-3 13,-5 3 25,-17-3 19,-2 3 22,-13-2 26,0 2 21,0 3 2,0 1 23,-6 3-21,-8 0-11,9 9-3,2 0 0,3 6-10,0 4-12,0 1-13,0 0-10,0 0-10,0 0-4,0 0-9,0 9 3,0 19-4,0 17 10,3 19 3,9 11 12,10 4-7,-2 2-3,5 1-1,5 0 1,-7 0-3,4 5 4,5 2-6,0-3 0,4-4 0,-5-4 3,2-10-3,2-9 0,5-10-11,-11-11 6,-4-11-7,-2-10 0,-1-8-1,-7-8-1,-7-1 1,4 0-5,5-7 8,-5-30 6,-4-16-3,-8-15-20,0-8 10,-30-2-4,-24 6-13,-13 13 29,-1 11 5,-8 14 5,25 9 21,16 6 8,6 7-9,17 1-11,12 2-14,0-2 0,0-5-1,12-7-3,32-4-10,12-3 1,23 1 2,5 1 8,-6 1-4,-2-1-8,-15 4-16,-5 2-14,-6 2-24,-2 2-3,-14 0-43,-1-3-11,-1-1-69,-20 3-175</inkml:trace>
  <inkml:trace contextRef="#ctx0" brushRef="#br0" timeOffset="63534.0895">15943 771 1095,'0'0'144,"0"0"-127,0 0 30,0 0 15,0 0-48,0 0-14,15 27-21,8 18 21,16 7 9,1 4-8,5-13-1,-3-3-4,-7-13-17,-10-10-13,-7-13-3,-6-4 23,-8 0 8,7-7 6,4-34 14,2-15-3,3-15-2,0 2 3,-5 10 13,-3 16 2,-9 19 12,-3 16 20,0 8-2,0 0-20,0 0-32,0 0-5,7 12-12,10 15-4,8 15 15,10 10 1,13-4 5,6-1-5,5-12-6,-4-11-12,0-6-5,-7-13-6,-2-5 4,-13 0 17,-5-16 6,-6-21 2,-8-16 8,-14-18 6,0-17-1,0 0 1,-36 5-5,1 17 12,2 20 22,9 17 3,-2 11-5,9 6-20,12 5-21,-7 6-12,12 1-50,0 0-62,0 0-67,0 21-78,0 13-111,15-3-218</inkml:trace>
  <inkml:trace contextRef="#ctx0" brushRef="#br0" timeOffset="64140.6199">17154 618 569,'0'0'409,"0"0"-325,0 0 0,0 0 6,0 0-14,0 0-21,-5 106-21,5-51-13,0-4-18,5-2-3,22-8-10,9-9-15,6-6-6,-5-13-7,-5-13 6,0 0 12,-6 0 20,-9-32 0,-8-16 15,-9-18 2,0-12-6,-21-4 0,-14 5 5,-5 13-5,10 13-6,17 17 2,-1 13-7,14 10-12,0 4-24,0 2-13,0 4-39,2 1 17,15 0 27,1 0 21,9 0 18,-5 0 3,-2 1 2,6 10 1,3 0 6,-1 7 5,2 8 17,11 7-1,-10 12 8,9 10 4,-4 7-9,-3-1-9,-3 0-13,-13-7-3,-5-11-4,-12-11 1,0-12 2,0-8 4,-5-10 4,-7-2 2,-5 0 8,2-17 14,0-25-12,-7-20-25,11-14 0,1-3 5,10 8-5,0 12-10,0 13-10,15 11-27,10 8-33,-2 7-34,9 7-25,11 1-62,1 2-91,-6 6-71</inkml:trace>
  <inkml:trace contextRef="#ctx0" brushRef="#br0" timeOffset="64336.6288">17960 377 324,'0'0'282,"0"0"-99,0 0-35,0 0-45,0 0-9,0 0-20,0 2-44,4 33-26,11 10 24,0 10 16,8 2-23,2-5-16,2-3 2,-5-12-5,9-7-2,-5-5-16,12-8-17,0-8-38,18-9-55,-3 0-74,-3-23-256</inkml:trace>
  <inkml:trace contextRef="#ctx0" brushRef="#br0" timeOffset="64792.2373">18788 347 983,'0'0'159,"0"0"-80,0 0 38,-150-11-8,89 18-45,5 13-26,19 4-25,8-2-13,21-4-4,5-3-17,3 5-39,3-8-45,25-1-24,11-7 25,6-4 26,-6 0 14,1-25 31,-17-9 33,-11-5 6,-9-7 51,-3-5 23,0 1 32,-3 5-28,-9 6 3,2 12 1,5 9-15,2 11-14,3 7-11,0 0-19,0 0-29,0 0-9,0 25-13,0 18-2,3 20 24,12 12 1,-2-2 2,4-6-3,-2-9 0,0-3-3,0-5-1,-6-2-23,9-8-32,4-9-43,1-9-41,17-13-65,1-9-20,10-14-146</inkml:trace>
  <inkml:trace contextRef="#ctx0" brushRef="#br0" timeOffset="65085.7659">19313 283 848,'0'0'237,"0"0"-153,0 0 41,-162-27 1,124 27-29,8 0-48,15 0-36,11 6-13,4 11-10,0 10-18,15 12-40,20 11 16,24 5-6,-2-3 25,3 1 12,-15-5 4,-11-6 13,-21-7 4,-6-6 0,-7-2 3,-15-7 26,-30 3 14,-9-8-2,-6-3-30,-9-10-11,-9-2-38,-18-14-93,-4-28-138,-2-11-457</inkml:trace>
  <inkml:trace contextRef="#ctx0" brushRef="#br0" timeOffset="69646.6848">19392 3924 452,'0'0'323,"0"0"-270,0 0-51,0 0 27,0 0 36,0 0-8,0 0-22,-15-42-13,15 25-1,15-3 8,0-1 4,15-6-6,0 1 0,2 2-7,8-3-3,5 4 0,-6 5-3,9 1-1,-6 8-6,-5 3-3,-2 3-1,-6 3 0,1 0 1,-5 3 4,3 21-6,2 13 1,1 15 1,-13 6 5,2 6 2,-10-5-2,2-5-3,-7-12-3,-5-9-3,0-7 4,0-3-1,0-10 4,0-2-6,0-8 0,0 0 1,0-1-1,0-2 1,0 0 1,6 0-1,-6 0 0,0 0 1,0 0-1,0 0 0,0 0 0,0 0 0,0 0-2,0 0 2,0 0-2,0 0 1,0 0-1,0 0 0,0 0 1,0 0 0,7 0-2,-7 0 0,0 0 0,0 0 1,3 0-1,-3 0 1,5 0-1,6 0 1,14-2 2,10-12 6,8-9 4,17-2 4,-3-7-9,2 0-3,-7 0-4,-5 9 4,-12 5-4,-7 9-1,-13 4 1,-3 1 0,-12 4 2,0 0-1,0 0-1,0 0 0,0 0 0,0 0-5,0 0-12,0 0-22,0 0-32,0 0-69,0 0-37,-12 0-46,-13 0-232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30T06:05:29.61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26050 8502 7,'0'0'394,"0"0"-353,0 0-9,0 0 33,0 0-5,0 0-21,0 0-5,0 0-11,15-58 0,-15 58 0,0 0-2,0-1 3,0 1-9,0 0 4,0 0-9,0-4 13,0 4 7,0-7-5,0 3-2,0 3-11,0-4 2,-10 5-1,3-2-1,-3-1-4,-5 3-5,0 0 1,-3 0 4,-2 0-4,1 18 3,-9 7-4,4 9 2,1 1 1,3 7-2,3 2 1,7-2 1,2 6 4,3-1-4,1 2-5,4-7 3,0 5-4,0-6 3,0-5-3,10 1 2,12-5 0,5-10-1,0 0 0,-4-9-1,2-6-1,-5-7 1,4 0-1,4 0 1,2-20 9,9-14 4,2-8-6,1-13-5,-12-2 1,-1-7 8,-14 5-7,-10 4-3,-5 6 5,0 7 8,-5 0-2,-15 5 1,-4 10-7,4-4 1,2 12 1,-4 4-8,7 2 2,3 4-2,-8 6 0,-5-2-2,2 5-1,-4 0-5,-8 0-3,3 10-9,-1 2-27,8 4-19,8 3-15,9-1-55,8 7-72,0-13-119</inkml:trace>
  <inkml:trace contextRef="#ctx0" brushRef="#br0" timeOffset="1019.7208">26816 8544 498,'0'0'72,"0"0"-49,0 0 21,0 0 21,0 0-2,0 0-27,-10-6-15,10 6-4,0 0 4,0 0 11,0 0-3,0 0-13,0 0 0,-10 6-13,-2 16 10,-3 5-3,0 5-2,-2 0 3,9 7-4,-4-3-3,9 7 2,1 0-1,2-3 1,0-6-6,0 2 4,5-9-2,10-4-1,7-3-1,0-9 0,-2-1-1,7-3-3,3-4 3,2-3 1,9 0-2,3-20 2,8-11 10,-4-7-10,-1-10-2,-5-1 2,0 0 0,-10-2 0,-14 8 1,-6 5 2,-12 1-1,0 11 1,0 2 2,-20-2 0,-2 6-2,-7 2-1,3 0 2,-3 4 1,1 2-4,4 3-1,3 3 6,-1 3-4,7 1-1,3 2 1,-1 0-2,-9 0-8,-5 0 3,0 15-9,-4 4-25,11 7-13,4-4-45,5 5-43,11-2-41,0-3-66</inkml:trace>
  <inkml:trace contextRef="#ctx0" brushRef="#br0" timeOffset="1687.7201">27861 8415 328,'0'0'117,"0"0"-96,0 0 11,0 0 32,0 0 11,0 0 0,-36-19-22,36 19 0,0 0-11,0 0 0,-5 0-4,1 0-17,-2 0-12,-11 7-2,2 12-1,-2 13 8,4 4-2,-9 8-2,5 13 0,12-2-6,2 4-3,3 0 2,0-2-2,32-5-1,4-6 0,15-5 2,-5-14-3,8-5 1,5-12-14,-8-10 6,1 0 5,0-5 2,3-27-2,-15-10 3,4-8 6,-4-14 3,-8-10-3,-15 1 2,-7 1 5,-10 5-4,0 8 12,-20 10 9,-24 12-2,-3 0-21,-8 10-7,5 5-3,8 7-11,10 10-29,12 5-28,0 0-37,-18 20-74,1 12-55,-12 8-220</inkml:trace>
  <inkml:trace contextRef="#ctx0" brushRef="#br0" timeOffset="2895.7594">26229 9514 400,'0'0'66,"0"0"-39,0 0 27,0 0 16,0 0-18,0 0-12,-14-31-7,14 31 3,0 0-9,0 0-3,0 0 9,-5 0-11,-8 0 2,-7 18-1,-13 19 6,-3 3 2,-7 9 5,11 1-15,7-1-14,7 1-1,13-5-2,5 2-4,0-8-1,30-2-3,3-5-2,16-5-7,1-11 1,10-11-4,4-5-2,-7 0 0,3-16 2,-10-12 5,-7-3 9,-7-6 0,-10-1 2,-11-6 0,-15-2 3,0-2 10,-23-1 15,-31 7-1,-16 1-3,-13 2 5,-1 7 0,-3 5 2,7 5 0,21 7-9,19 3-19,22 7 0,9 5-3,4 0-33,5 0-90,0 5-99,25 16-75</inkml:trace>
  <inkml:trace contextRef="#ctx0" brushRef="#br0" timeOffset="3517.9975">27085 9514 563,'0'0'222,"0"0"-172,0 0-23,0 0 33,0 0-5,0 0-10,0-18-26,0 18-16,0 5 0,0 22-3,9 14 1,2 17 20,1 7 0,-2 11-10,0-4 1,2-5-3,-7-3-4,7-11-2,-4-11-2,5-3-1,1-8 0,-9-11-13,1-7-7,-1-8-30,-5 0-34,4-5-36,1-10-141,2-29-203</inkml:trace>
  <inkml:trace contextRef="#ctx0" brushRef="#br0" timeOffset="4069.9995">28246 9307 818,'0'0'88,"0"0"-69,0 0 4,0 0 48,0 0 1,0 0-24,-5-16-14,5 16-24,0 24-7,12 21-2,-4 15 42,4 4-3,-9 6-28,6-5-10,-6-7-2,-1 1 2,-2-6 2,0-6 3,0-3-7,0-2-3,0-10-14,0 2-38,-5-14-28,1-4-27,4-10-47,0-6-157</inkml:trace>
  <inkml:trace contextRef="#ctx0" brushRef="#br0" timeOffset="5129.9209">24589 11018 200,'0'0'155,"0"0"-129,0 0-26,0 0-10,0 0 10,0 0 32,31 0 23,-15-5 3,13-2 0,-11 6-11,-1-3-10,0 3-22,9-3-10,3-1-2,11 3-3,5-8 13,12 4-5,3-8-7,12 2 0,18-3 10,9-2-10,22 2 7,6-1 0,3 0 6,1-5 0,-4 4-7,-7-3 3,2-2-3,6-5-4,-13 4-2,4-7 5,3 2-3,2 2 8,3 1 10,-5 6-5,-2 0-10,2 3-2,-3 4-2,2 0-2,2-3 2,-12 0-7,-6-2 4,4 2 1,1-8 3,9-2 1,13-7 0,0 0 0,-3 5 2,0 4 8,-7-3-10,-6 10 5,-13-4 7,-4 1-1,-5 4 6,-4-5 8,-5 4-2,-1 4-12,-9-2 4,-16 2-14,-2 7 14,-11-5-11,-10 8 5,-3-8-10,-16 5-1,-9 5 1,-1 0-1,-7-1-4,0-2-5,0-3-20,0-11-28,-29 7-106,-26-12-269</inkml:trace>
  <inkml:trace contextRef="#ctx0" brushRef="#br0" timeOffset="5797.5474">24601 10291 443,'0'0'276,"0"0"-217,0 0-41,0 0 3,0 0 25,0 0-3,0 0-10,15 0-14,5 0-4,24 0 8,-4-6 13,20-1-17,5-2-5,12-1-12,5-3 4,2-2-6,0-1-2,1-4 2,-6 4-1,-14 1-2,-10 3-13,-17 2-5,-19 8-6,-14-1-15,-5 2-2,0-5-2,-20 6-14,-22-5-108,-12 4-198</inkml:trace>
  <inkml:trace contextRef="#ctx0" brushRef="#br0" timeOffset="6133.6359">24865 10019 859,'0'0'57,"0"0"-54,0 0 3,0 0 21,0 0-11,0 0 2,-3 37-10,20 16 30,3 10 3,-5 3 6,2 9-29,1-1-8,1 1-10,-4-11 8,-5 0-8,-4-16 2,4-10-2,-10-6 0,0-11-12,0-6-29,0-5-47,0-10-68,0 0-117,-15-35-233</inkml:trace>
  <inkml:trace contextRef="#ctx0" brushRef="#br0" timeOffset="7002.7241">24399 9934 582,'0'0'0,"0"0"-8,0 0 8,0 0 5,30-121 41,-2 97 1,4 3-7,12-1 8,-9 5-13,7-3 24,-4 3-35,2 2-2,9-7-13,-6 10 1,4-3 3,0 6 6,5 3-1,-4 1-4,2 5-5,-1 0 3,-1 0-10,-7 10 2,5 11 3,-2-5 0,-1 11 2,3 0-4,0 5-2,1 8-2,-10 4 4,5 5-5,-10-1 0,4 11 1,-4-1 3,0 6 3,-4-3-7,1-3 5,-7 6-3,-11 0 2,-2-5-2,-9 3-1,0-3-1,0-4 1,-20-2 5,-12-6-2,0-3 0,-3-7 5,-9 0 7,-12 2-1,-13-7-4,-5 0-1,-6-6-10,-2-11 2,2-3 2,-7-12-4,-10 0 5,-9-17 1,-1-14-1,-1-6-4,14-12 16,15-10 11,11-10-2,13-11-15,16-11 2,6-9-10,18-3 6,10 2 6,5 4-8,0 0-5,28-2-2,12 1-6,9 3-3,3 14-19,11 12-27,11 11-24,4 13-31,11 9-40,11 5-137</inkml:trace>
  <inkml:trace contextRef="#ctx0" brushRef="#br0" timeOffset="9630.0599">26729 11063 230,'0'0'261,"0"0"-150,0 0-34,0 0-8,0 0-17,0 0-13,0 0-28,0 9-9,0-9 6,0 0-3,0 4 2,0-4 1,0 6 3,0 4 0,-8 10 12,-4 7 9,0 1 8,-3 8 5,-2 2-21,6 0-11,2 5 6,3 5 11,4-6-24,2 7-4,0 0 0,0-2 5,8-7-6,14 0 0,8-3-2,-5-5 3,14-2-3,-4-8 1,8-8 0,-7-10-3,0-4-3,8 0-3,3-12 8,1-19 1,-3-8 1,2-3-1,-5-5-4,-9-1 4,-12 5 5,-3 3-4,-10 4-1,-6 0 7,-2 4 2,0 0 8,-13 0-6,-14 1 5,2 4-11,-10-1 10,3 1 1,0 1 1,9 9-5,-1-3-6,2 9 3,7 1-2,4 0-4,-6 3-2,2 2 2,-5-2-6,-2 3 2,0 0-18,1 4-1,-5 0-23,10 0-6,-4 0-2,0 0-27,-2 10-34,5 16-66,-6-4-72,8 3-58</inkml:trace>
  <inkml:trace contextRef="#ctx0" brushRef="#br0" timeOffset="12488.3503">27493 11055 645,'0'0'127,"0"0"-74,0 0-9,0 0 38,0 0-24,0 0-24,-50 0-12,50 0-11,0-2 13,0 2-1,0 0-1,0 0-5,0 0-8,0 0 15,4 0 1,-4 0-4,0 0-11,0 0-7,0 0-3,0 0 1,0 0-1,0 0 1,0 0-2,0 0 3,0 0-1,0 0 0,5 0-1,-5 0 1,1 0 4,-1 0-4,5 0 1,-5 0 1,0 0-3,2 0 1,0 0-1,-1 2 0,4 3-1,9 15 1,4 3 1,4 9 1,-2 10 4,3 5 1,6 4-2,-9 0 5,2 3-2,-4 0-5,-3 0-2,-5-5 0,5 2 3,-1-2-4,-1 3 0,4-8 0,-7-5 0,-5-8 1,3-11 0,-1-3 0,-4-7 0,-1-10-1,-2 0 2,0 0 1,0 0-1,0 0-2,0 0 0,0 0-4,0-4-5,0-19-8,0-4-32,-9-5-30,1-4-46,5 4-83,3-2-115</inkml:trace>
  <inkml:trace contextRef="#ctx0" brushRef="#br0" timeOffset="13372.4044">28293 8364 22,'0'0'179,"0"0"-137,0 0-38,0 0-4,0 0 1,0 0-1,0 0-1,0-1 1,0 1-14,0 0-6,0 0-27</inkml:trace>
  <inkml:trace contextRef="#ctx0" brushRef="#br0" timeOffset="15090.058">28562 10958 706,'0'0'52,"0"0"-26,0 0 0,0 0 34,0 0-27,0 0-9,-11-47-2,11 47-10,0 0 2,0 0 6,0 0 7,0 0-3,0 0-13,0 0 13,0 0-3,0 0-4,0 0-10,0 0-5,0 0-2,11 13 0,-1 10 0,10 19 1,1 5 4,0 8 5,-4 4-3,1 0-2,-3 0 5,4-5-4,-9-6-5,2-6-1,-7-3 1,5-7 1,-5-5-2,-2-7 0,-1-4 1,3-10 0,-5-1 1,1-1-2,-1-4 1,0 0 1,0 0-2,0 0 1,4 0 0,-4 0 0,0 0-1,0 0 0,0 0 0,0 0 0,0 0 0,0 0 2,0 0-1,0 0 5,0 0 11,0 0 2,0-4 9,0-16-17,0-14-7,0-8-1,0-13-3,0-13-5,0 5 2,-12-4-1,-1 5 4,3 15 0,-5 8 1,3 11 0,0 9 1,7 2 1,2 6 0,3 0 1,-2 10-4,2-3 1,0 4-1,0 0 1,0 0-5,0 0 6,0 0-4,0 0 2,0 0-2,0 0 2,0 0 0,0 0 0,-5 0-1,5 0 1,0 0-1,0 0 1,0 0 0,0-1 2,0 1 1,0-4-6,-2-1 3,-4 0 0,-3-7-9,1 8 2,3-2 3,-2 1 1,-1 0-1,1 3 3,2-3-2,4 1-1,-3 4-6,1-2-1,0 2-10,1 0 5,-1 0-19,3 0-17,-4 0-17,-4 0-28,-7 6-61,0 15-77,-9-6-170</inkml:trace>
  <inkml:trace contextRef="#ctx0" brushRef="#br0" timeOffset="17212.3506">30367 7829 20,'0'0'514,"0"0"-463,0 0-8,0 0 30,0 0-22,0 0-14,0 0-21,-30-102 8,30 101-11,0-2-1,0 2 8,0 1-10,0 0 4,0 0-11,-5 0-3,-8 1-3,-16 30-3,-14 12 6,-9 16 19,-12 14 18,9-2 0,7-1-18,13-8-5,11-1-12,19-8 3,5 0-5,0-6-1,12-3 1,13-12 4,13-2-4,3-15-3,10-15-2,5 0 1,2-18-2,6-28-1,1-11-1,-3-7 5,-9 1 2,-16-1 0,-12 5 0,-1 6-4,-24 6 5,0 8 5,0 7 2,-29 4-5,3 2-2,-5 6-1,-2 7-11,10-1-35,8 11-56,1 3-81,14 0-171</inkml:trace>
  <inkml:trace contextRef="#ctx0" brushRef="#br0" timeOffset="17482.3054">30722 8009 404,'0'0'169,"0"0"-97,0 0 6,0 0 12,0 0-43,0 0-36,77-34-10,-45 20-1,10 0-9,4 2-2,-4-3-20,7 3-9,-9-8-61,5 3-31,-17-5-82</inkml:trace>
  <inkml:trace contextRef="#ctx0" brushRef="#br0" timeOffset="17803.3356">30878 7717 191,'0'0'261,"0"0"-199,0 0 3,0 0 28,0 0-11,0 0-41,-5 15-26,5 7 5,0 5 30,-4 16 9,-3 4-29,-3 11-5,9-3-13,1-1 6,0-1-11,0-7-1,0-3-5,0-9 5,0-2-6,0-5-3,0-6 0,0-1-4,0-3-27,0-7-32,0-10-47,-10 0-111,-2-16-215</inkml:trace>
  <inkml:trace contextRef="#ctx0" brushRef="#br0" timeOffset="18479.6821">30580 7653 256,'0'0'97,"0"0"-69,0 0 20,0 0 10,135-44-9,-105 40-12,2 2-13,0 2 6,-4 0-4,4 0-5,-2 0 20,-1 6-9,1 11-24,0 3 8,7 2 15,0 10-3,-1 0-4,-2 7-17,-2-2 5,-7 6-12,0-1 4,-3-1-4,-7 0 0,0-5 1,-9-4-1,-4 0 2,-2-2-1,0-2-1,-12 3 11,-14-3-6,-11-1 0,-3 0 8,-14-6 0,1-6-2,-6 2-3,7-7-1,-10 2 3,4-7 5,-1-5-10,7 0 9,4-1 16,6-25 0,12 3-7,-2-7-10,9 1 6,4-1-12,8-4 1,2 2-3,2 1-4,7-7-1,0-3-1,0 5 0,0-4-6,10 0-3,12-2-12,3-3-11,9 8 11,-11-2-25,11 2-7,-9 10-24,7 5-60,4 8-80,3 3-137</inkml:trace>
  <inkml:trace contextRef="#ctx0" brushRef="#br0" timeOffset="19110.8705">31635 7611 487,'0'0'122,"0"0"-92,0 0 20,0 0 11,0 0-35,0 0 17,-123 165-22,102-117 1,8-1-18,13 2 8,0-11-11,0-4 0,10-10-1,7-3-2,0-15-7,1-2 4,2-4 3,3 0 2,3 0 0,4-10 1,-2-18 4,4-8-3,-14-11 1,2 0-2,-1-8 2,-4 7-6,-7 2 4,-8 10-1,0 6 19,0 2-2,-13 9 0,-14-4-2,5 2 12,4 6-1,-7 3-18,10 5-6,6-1 2,6 8-4,3-4-3,0 4-20,-3 0-35,3 0-57,0 0-75,0 0-62,0 8-91</inkml:trace>
  <inkml:trace contextRef="#ctx0" brushRef="#br0" timeOffset="19426.3131">32005 7636 441,'0'0'285,"0"0"-244,0 0 3,0 0 2,0 0-21,0 0-19,99-90-4,-64 79 5,-3-5-7,4 4-3,-5 1 3,-1 2-6,0 4-27,-5 3-49,2 2-55,-7 0-65,-9 0-118</inkml:trace>
  <inkml:trace contextRef="#ctx0" brushRef="#br0" timeOffset="19671.7353">31955 7920 511,'0'0'123,"0"0"-83,0 0 25,0 0 12,0 0-25,0 0-37,-12 0-14,32 0 16,14-6-5,7-6 3,8-2-13,3-3-2,5 7-4,1-2-19,6 1-60,3 2-59,-4-3-87,1-3-94</inkml:trace>
  <inkml:trace contextRef="#ctx0" brushRef="#br0" timeOffset="20031.9393">32836 7450 243,'0'0'501,"0"0"-432,0 0 14,0 0 0,0 0-32,0 0-40,-41-1-11,20 34-4,1 12 2,5 6 2,10-1 0,5-10-2,0-1-3,5-14-2,14-3-10,1-10 14,5-7-4,-8-2 7,6-3 3,2 0-2,5-19 10,0-10-6,-5-7 2,-8-8-1,-3 1-4,-13 2 2,-1 3-2,0 10 0,-11-3-1,-26 11-1,-10 0-21,-17 8-45,1 10-74,6 2-177</inkml:trace>
  <inkml:trace contextRef="#ctx0" brushRef="#br0" timeOffset="20828.0115">30658 8877 496,'0'0'111,"0"0"-58,0 0 29,0 0-7,0 0-13,0 0-1,-100 74-9,63-26-2,12 6-11,-7-4-6,12 5-24,9-6 2,11-2-1,0-3-6,0 0-3,11-11-1,13-3 0,7-10-3,1-8-9,0-2 5,0-10-11,-2 0 3,3-10 5,-9-22 10,9-18 2,-11-14 3,-12-11-3,-7-2-2,-3 6 3,0 11 5,-20 12-1,0 12 7,-7 10-13,11 9-1,1 2 0,10 9-62,5 4-105,0 2-288</inkml:trace>
  <inkml:trace contextRef="#ctx0" brushRef="#br0" timeOffset="21044.1797">30956 9084 776,'0'0'78,"0"0"-23,0 0-23,0 0-24,142-86-5,-81 60-3,-1 5-10,-2 10-22,-1-1-7,-2 6-24,-16 3-63,1 1-14,-23-1-125</inkml:trace>
  <inkml:trace contextRef="#ctx0" brushRef="#br0" timeOffset="21309.1575">31197 8796 461,'0'0'350,"0"0"-262,0 0-39,0 0 6,0 0-34,0 0-2,-33 112 27,28-48-16,5-5-18,0 3-6,0-7 5,0-8-7,0-8-2,5-7-2,3-7-7,0-9-26,1-4-53,4-8-64,-1-4-163</inkml:trace>
  <inkml:trace contextRef="#ctx0" brushRef="#br0" timeOffset="21622.8459">31692 8684 255,'0'0'576,"0"0"-559,0 0-15,0 0 0,0 0 37,7 122 8,-7-62-18,0 5-10,0-4-10,0-7 0,0 0-3,0-14-2,3-6-4,-3-13 0,0-4 0,0-12-11,0 0-24,0-5-59,-3 0-88,-4-21-268</inkml:trace>
  <inkml:trace contextRef="#ctx0" brushRef="#br0" timeOffset="21982.959">32005 8773 696,'0'0'105,"0"0"-37,0 0 0,0 0-30,0 0-38,0 0 3,174-95-3,-115 72 0,-6 2-3,-11 5-8,-5 6-7,-11 4-44,-9 6-13,0 0-63,-9 0-55,-8 1-151</inkml:trace>
  <inkml:trace contextRef="#ctx0" brushRef="#br0" timeOffset="22207.25">32097 9031 574,'0'0'137,"0"0"-67,0 0 20,0 0 7,0 0-32,0 0-41,57-22-22,3 0 0,2-3-2,7 2-6,-3 1-16,-2 2-25,-5 0-11,4-2-22,4 0-53,-3-5-43,1 0-144</inkml:trace>
  <inkml:trace contextRef="#ctx0" brushRef="#br0" timeOffset="22440.4742">33064 8494 667,'0'0'208,"0"0"-130,0 0 3,0 0-31,0 0-33,0 0-11,-59 124 33,39-63-15,9 2-14,2-4-3,9-5-7,0-1 0,0 3-4,0-6-31,0-1-37,0-9-52,-7-8-105,-1-15-338</inkml:trace>
  <inkml:trace contextRef="#ctx0" brushRef="#br0" timeOffset="24223.6051">26215 11135 187,'0'0'0,"0"0"-1,0 0-11,0 0 11,0 0 1,-133-16 3,116 16-1,12 0 8,-2 0 9,7 0 15,0-5 2,0 5-21,0 0-12,0 0 1,0 0 20,0 0 4,0 0-5,0 0-19,0-5-4,0-1 0,9-2 3,11 0-3,-5-3-4,6-2-5,10 0 3,9-5-1,5-1-14,13-5 10,4-1-14,5 2 6,7-3-15,-1 6 5,-2 4 16,-1 1 3,-3 3-16,-4 2 0,-1-2 19,0 0-14,2-5-67</inkml:trace>
  <inkml:trace contextRef="#ctx0" brushRef="#br0" timeOffset="30008.2818">26296 11194 257,'0'0'0,"0"0"-32,0 0 32,0 0 38,0 0-13,0 0 8,0-17-12,0 17 7,0 0-1,0 0 16,0 0-7,0 0 0,0 0 3,0 0-9,0-1 6,0-4-2,0 1-14,0-1 8,0 5 4,0-1-15,0-3-8,0-3-2,0 3-6,8-1-1,0-1 2,-1-2-1,7 0 2,-4-3-2,6-2 0,13-2-1,-6-2 2,4 2-2,5-5 0,1 5 0,2-2 0,-3 6-2,5-6 2,-10 7 2,4-6-2,1 6 0,-8-2-2,2-2 2,11-1-2,-5-3 2,11-3 0,-1 6 0,3-4 0,4 2 2,-6-1-2,-2 1-1,-3 7-6,-3-2 6,-1 1 1,-3 2 0,1-3 0,3 6-1,7-3 1,7 1-5,-4-1-1,12 5-1,-2 4 7,3-2-1,-11-1 1,2 3-2,-2 0 0,-4-2 2,7-2 1,7 0 6,8-4-6,-3-1 0,5 4-1,-1-1 2,-3 2-7,-1-3 6,-5 2-1,-5 5 4,1-5 2,-4 5-3,-9 0 5,7 0-6,-7-2 3,5-1-3,2 2 0,3-3-2,10 4 1,4-7-1,3 7 2,6 0-2,1 0-5,1 0 5,-3 0 1,3 0 0,-6 0-1,-5 0 1,-14 0-1,-7 0 3,-8 0-3,-1 0-1,-11 7 1,1-2 1,1 0 0,-8 0-2,1 0 2,-1 2-1,6 3 2,-8 0 7,5 10 11,0 0-9,4 3-7,-4 9 2,-2 7 0,-1 3-2,0 10-4,-2-2 9,-4 8-5,-6-7-1,0 5-1,-5-2-2,0-1 5,0 1-4,0-5 5,-16-4-4,1-2 1,-10 1 1,-2-4 4,2 0 5,-9-4-8,-3-7 4,-4 1 0,-6-2 1,-3-1-9,-12-2 9,-5 3-2,-7-5-7,2-3 2,7-4 4,-2-1-3,9-3 3,-11 2 1,2-1 0,3 1 1,1-3 0,3 1 3,5-2-6,3 0-6,-4 2 2,6-2 3,-3 2 2,-9-2-3,-3 7 4,-4-4-7,-8 1 1,3 1 0,-4-2-1,3 0 1,4-3 3,3 2 1,-4-2-2,0 0 0,-3 2-4,-7-2 0,1 0 0,-1 2 1,-1-3-1,2-3-1,-1 4 1,7-3 0,3 2 0,-3-1 0,6-4 2,2-4-1,-1 0 3,-1 0-2,1 0-1,-1 0 0,1 0-1,-6 0 7,5 0-2,14-4-2,2 0 8,16-4 1,-3 3-5,8 3-3,-3-6-2,10 1-1,1 1 3,1-3 1,3 3-3,-7-5 0,-1-4 0,-1-3-2,-11-8 1,10 6-1,-7-2 0,10-4 0,4 4 0,4-5 3,4 0 0,0 0-1,10 0-2,-1-10-1,1 6 0,1-3 1,-2 2 5,1 0-1,0-5-4,-4-4 0,6 3 0,1-5 1,2-4-1,0-3-4,0 2 2,0-4 1,12 13 1,0-2 0,3 4 0,6-2 1,-1 3-1,9 2-2,-7-2 2,6 5 4,9-3-4,0-3-4,10 6 3,6-1 1,1 5 0,2 4-1,6 4-2,2-3 2,1 5 0,-15 11 1,-1-3-5,-2 7 2,-5-1-3,-4 3-12,-6 0 10,0 0 3,-7 0-14,0 0 8,-3 0-6,-2 0 14,-10 0-4,3 3-3,-6-1 4,1-2 1,-5 0-1,11 5 3,-11-5 2,-3 0-3,5 0 0,5 4 3,-5 1-2,2-4 0,-2-1-17,0 0 1,2 5-4,-4-5-1,2 6-2,-2-5-12,1 4-22,1 0-22,0 3-37,6-6-92</inkml:trace>
  <inkml:trace contextRef="#ctx0" brushRef="#br0" timeOffset="31672.3487">28551 12102 525,'0'0'83,"0"0"-56,0 0-2,0 0 44,0 0-10,0 0-5,0 0-26,0-33-4,0 27 7,0 6 4,0 0 3,0 0-1,0 0 4,0 0-5,0 0-9,0 0-9,0 0-8,0 0-9,0 0-2,0 0 2,0 12-2,0 20-3,0 16 4,0 20 2,0 7 2,0 1-2,0 4-1,0-11-1,0 7 3,0-3-3,0 3-2,0-4 2,0-5 5,5-3-5,1-7 0,-2-6-4,1-9 4,3-7 4,-5-17-1,1-3-3,-4-4 0,1-10-4,-1-1 4,0 0 6,0 0-4,0 0-2,0 0 0,0 0-3,0 0 1,5 0-2,-3 0-1,10 0 2,13 0 3,2-7-2,18-8 1,8-2 1,11 2-2,5-6-1,1 2 3,-2-1-5,3 0-2,-3-2-2,-4 5 1,-14-4 2,4 12 4,-11-3 2,-11 6 5,-9 2-5,-6-1-5,-10 0 5,-7 5 0,0 0 0,0 0 5,0 0 1,0 0-5,0 0 7,0 0-8,0 0 0,0 0-3,0 0-7,0 0-18,0 0-13,0 0-24,-12-7-26,-5 1-80,-1-8-130</inkml:trace>
  <inkml:trace contextRef="#ctx0" brushRef="#br0" timeOffset="32108.557">29175 12631 734,'0'0'94,"0"0"-50,0 0 14,0 0 10,0 0-13,0 0-26,-29-22-22,29 22 2,0 0-8,0 0 3,0 0-4,0 0-5,0 0-5,9 0 10,7 16 0,13 3 6,11 5-3,3 3 6,6 4 1,-1 1-10,-6 10 3,-5-3-3,-5 5 3,1 1 0,-18-1-2,0 3-1,-13-3 0,-2 3 0,-8 2 0,-32-7 1,-12 2 2,-9-4-1,3-8-1,6-4-2,14-11-4,9-7-25,12-5-40,14-5-32,3 0-67,32-21-148</inkml:trace>
  <inkml:trace contextRef="#ctx0" brushRef="#br0" timeOffset="32683.6396">30123 12577 752,'0'0'119,"0"0"-97,0 0 16,0 0 10,0 0-24,0 0-2,-7-15-15,7 15-6,0 0 9,0 15-9,7 17 8,1 16 21,-6 6 1,5 8-10,-4-1-8,7-3-6,-6 1 23,2-6-10,1 2-17,0-8 4,6 1-7,-1-6 0,-4-3 0,4-4 1,0-11-1,-4-5-3,4-2 1,-1-7-13,3-1-9,1-6-10,8-3 7,9 0-23,6-12-8,8-19-37,-8-3-52,-3-6-73,-10-4-182</inkml:trace>
  <inkml:trace contextRef="#ctx0" brushRef="#br0" timeOffset="32962.6536">29979 12844 817,'0'0'42,"0"0"-42,0 0 3,0 0 3,0 0 12,0 0-18,15 0-7,30 0 7,1 0 7,9 0-7,0 0 0,2-7-21,0-10-18,-2 4-30,-7-5-40,-9 2-28,-1 1-94</inkml:trace>
  <inkml:trace contextRef="#ctx0" brushRef="#br0" timeOffset="33471.9065">30627 12704 277,'0'0'212,"0"0"-129,0 0-39,0 0 27,0 0 35,0 0-18,25 120-19,-17-73-30,-5 0-10,7-5-13,-1-4-7,3-4-9,-2-11-1,8-4-2,-3-6-12,5-10-5,14-3-13,-1 0-16,12-16-10,-10-16-6,2-6 29,-10 0 36,-9 11 0,-4 6 32,-11 5 25,4 15 11,-7 1 16,0 0-21,0 0-10,6 0-24,-6 0-17,9 13-10,-1 12 2,11 2-4,7 5 2,8-7-2,4-6-12,1-10 1,8-5-8,-6-4-8,-4 0 7,-5 0 0,-4-13-4,-4-10 17,-16-4 7,-8-5 4,0-4 1,0-1 17,-23 1 2,-9-3-16,2 2-8,3 5 3,5 5-6,12 0-18,10-1-74,0 3-118,30-2-248</inkml:trace>
  <inkml:trace contextRef="#ctx0" brushRef="#br0" timeOffset="33794.5788">31609 12570 706,'0'0'81,"0"0"-42,0 0 36,0 0 38,0 0-45,-27 141-23,22-100-32,5 4-9,0-5-8,32-6 2,-2-4-6,5-12-26,5-8-8,-5-6 7,2-4 1,-5 0 10,-1-22-11,-4-6 9,-12-11 26,-10 0 1,-5-3 23,0 4-3,-10 2 8,-12 8-22,-1 3-3,-2 3-4,12 7-28,11-3-75,2 2-212</inkml:trace>
  <inkml:trace contextRef="#ctx0" brushRef="#br0" timeOffset="34193.6301">32032 12554 544,'0'0'63,"0"0"46,0 0-6,28 129-32,-16-96-23,-7 3-17,7-4-2,-4-9-19,0-2 9,-3-5-12,-3-9 3,-2-6-8,0-1 2,0 0 0,0 0 3,0 0 0,0-13 10,0-2-15,0 3 0,0 0-1,0 2-1,0 9-3,0-4 3,0 1 0,0 4 0,0 0-2,0 0-5,0-5-1,0 5 5,0 0-3,0 0-10,0 0-12,-2 0-11,2 0-22,-5 0-28,-3 0-77,0-12-179</inkml:trace>
  <inkml:trace contextRef="#ctx0" brushRef="#br0" timeOffset="35229.6091">30418 14366 843,'0'0'75,"0"0"-75,0 0 0,0 0 15,0 0 1,110-145-9,-63 114-4,-12-1-3,-2 5-6,-14-1 6,-4-4 0,-9-4 4,0 4-3,-6-5 5,0 10 7,0 6 22,0 4 24,-6 16-12,5-3-13,1 4-20,0 0-13,0 0-1,0 0 0,0 22-9,0 19 8,8 18 1,6 7 3,-3 3-1,-1-1 1,-5-4-1,-5 1 1,0-6 0,0 0-3,0-12-1,0 0-5,-5-13-9,2-7-16,-9-6-17,1-10-2,6-7-5,-7-4 9,-2 0 16,-2 0 13,-6-4 7,2-7 10,1-1 5,8 3 31,-1-2 9,7 7 7,5 0-8,0 1-10,0-7-15,12 4-19,13-10-6,22 4 6,10-4 0,1 1 5,9-2-5,-2 6 0,-1-4-14,-6 0-11,-11-2-51,-7-1-30,-13-6-123,-10-8-253</inkml:trace>
  <inkml:trace contextRef="#ctx0" brushRef="#br0" timeOffset="35474.9199">31292 13948 931,'0'0'152,"0"0"-129,0 0-7,0 0 16,0 0-6,0 0-9,29 97 8,-16-48-18,2-7-7,-3 0-3,-9 1-27,-3-7-24,0 2-49,0-6-31,-8-9-104,-2-12-162</inkml:trace>
  <inkml:trace contextRef="#ctx0" brushRef="#br0" timeOffset="35828.6263">31988 14022 590,'0'0'348,"0"0"-297,0 0-9,0 0 29,-159-9 17,116 31-43,19-1-26,8 0-16,14 11-3,2 2-11,5 1-20,32 4-1,6 1-23,4-12 21,-5-1 26,-12 0 8,-3-10-5,-10 4 5,-6-10 3,-9-2-1,-2-1 9,0-4 14,-8 0-4,-24 3-7,-8-3 10,-12-4-24,-8 0-6,-7-4-50,-10-19-92,0-5-203</inkml:trace>
  <inkml:trace contextRef="#ctx0" brushRef="#br0" timeOffset="44244.0745">8718 7010 175,'0'0'82,"0"0"-59,0 0 17,0 0 15,0 0 13,0 0-24,0 0 61,-12-15-30,12 15-34,0 0-10,0 0 13,0-1-2,0-2-20,0 3 1,0-2-1,0-2-4,0-1-6,0 0 2,0 2-10,0-5 3,0-1-7,12-5 0,3-6-9,18-6-8,1-1 17,11 0 4,-1 5-1,-1 3-2,6 3-1,-14 0 2,7 2-2,-16 2 0,4-1 0,14 2 0,3-4 0,1 2 0,9-2 4,2 3-4,6-5-5,-5 2 5,2-1 0,8-3 8,-3 2-8,7-5-6,4 2 6,1-2 3,0 1-2,4-2-1,1 5 1,-2-5 4,2 6-4,-6 2 4,-3-2-2,-8 7 2,2-7-4,-9 7 0,4-3 0,-11 3 2,7-4-3,-3 5 2,9-3-2,19 1 0,0 0 3,4-1-1,1 0 1,-8 5-3,-7 1-2,-3-1 1,-3-3 2,1 5-3,2 0-3,12-2 5,14-8 0,0 10 1,10-5-2,9 1 2,-3 1 1,-2 3 1,-8 2-3,-10-4 3,-6 7-3,-21-1 3,0-3 0,-15 2-3,8-3-5,-3 0 5,3 1 1,9-2 0,6-2-1,4-1 2,1 3-2,-1-3 0,-1 0-4,-7 0 4,-6 2 0,3 0 0,-4-1-1,3 5 1,-7-4 1,-3 0-1,0 1 0,0-1-1,3 6 1,3-3 1,4 4-1,2-5 0,0 5 1,-4 0 2,-2 0-2,-7 0-1,-3 0 0,4 0-1,0 0 2,0 0 2,1 0-1,6 0-4,-1 0 2,4 5 0,14 3 2,-1 2-2,2-1-3,-2-1 2,-13 0 1,-5 1 1,-10-4-1,-7-3-5,-7 6 5,3 0 0,-6 1 0,2 2-1,-2 1-1,8 7 2,-3-1 0,9 2-1,-6-3 5,4 6-8,-10 1 6,5 1-3,-9 0 1,1 2-2,-1 1 2,2 1-1,-1 5 1,1 3-2,5 0 2,-2-2 0,3 4 0,-6-6 0,2 5 1,-2-2-1,-4 2 0,1-2 1,-2 1-3,-6-4-1,1 11 3,-5-2 5,-3 7-5,6 3-1,-8 1-6,-7 1 7,8 0 1,-8 0-1,2-3-3,-3-4 0,1-3 6,-3-10-3,5 2 0,-10-4-2,5 0 2,-5 2-1,0-3 1,0 1-4,0 0 4,0-1 0,0 1 0,0-2-1,0 1 1,0-5 3,0 1-3,-5 3-3,2-7 3,-4 4 0,2-4 2,2 0-1,-2 0-1,-2-3 0,0 4-1,1-4 1,1 0-3,-11-1 3,8 0-3,-7 7 3,-8 1 0,1 1 0,-3-1 0,-7 3 1,7-3-1,-7-4 0,0 1 1,1-5-1,-1-3 0,0-1-1,-5 2 1,2-2 4,-12 2-2,4-3 0,6-3-1,-10-4 2,-1 2-2,-11-1 7,-5 2-8,-9 0 11,-9 2-11,-2-4 6,6-1-2,2 1 4,8-3 11,4-2-12,1 2-2,2-4-1,8 2 5,-4-3-6,-3 0-2,6 0 4,-6 0-3,2 0-3,4 0 5,0 0-7,-1 0 4,-2 2-1,-6 3 1,-6 2-1,2-3-2,9 1 2,9 4 1,7-7-1,12 2 1,-6 3-3,2-2 4,4-5-2,7 5 0,-3-1-1,1 1 1,-6-4 2,-16 9-2,-2-4-1,-9 0 1,7 3 4,-2-3-3,4 1 3,-1 3-6,2-5 2,-4 0 0,-3 5 0,11-5-1,-4-3 5,6 3-7,-10-1 6,-8-3-3,-4 2 5,-13 1-5,-1 0-1,-6-2-1,-6 0 2,18 3 0,-4-3 0,18-2 0,1 5-1,-5-5 1,-1 1-5,-6-1 5,2 2 4,-1-2-3,-3 4-2,-1-3 0,-3 2 1,3-3 2,-3 5 1,11-1-3,7 1 0,1-3 0,7 5 2,0-6-2,4 4 0,-3-2 0,-6 3 1,1-1-1,4-1 2,-4 5-2,1-6-5,3 2 5,-4 0 1,-1-1 0,-1-3 2,2-1-4,4 5 2,-1 0 1,6 1-2,1-5-4,-6 4 4,-6 1 0,5-2-1,1 7 0,1-5 0,-2 3 1,1-3 0,1 1 0,3-2 1,3-2 0,0-3-1,0 0 2,5 0-2,-4 0 0,0 0 1,6 0 1,-2 0 1,-9-8-1,-6 1-2,-12 1-3,-11 2 3,6-3 5,-3 3-5,2-7-1,12 7-1,-3-2 2,3-4 0,4-2 0,1 2 2,-2 1-2,6-5 4,-1 0-4,8 1 0,-3-5 3,0-3 1,-4-2-4,4 5 0,-3-2 0,9-1-2,1-2 1,4-3 1,4 3 1,0-1 2,-4 3-3,3-6 3,-1 5 0,0 2-3,-1-7 0,-1 5-1,2 0 0,4 4 0,-2 0 2,-4 3 3,11 1-4,-10-3 0,2 4 2,-4-1-2,5 1-2,5-4 1,2 7 2,-2-4 0,4-2-1,1 0 2,4-2 0,1-3 2,-2 2 1,2-5-4,0 1 3,1-4-2,-1 2-2,7-3 0,-4 2 2,2 6 0,5 2-2,-3-3 5,1 6-9,2-6 8,3 6-2,-4-2-2,1-4-2,1-2 2,4-2 0,-6-6 0,6 0 0,0 0-1,0 2 0,0 2 1,0 4-1,0 2 1,6-1 0,-2 7 0,6-2 0,-7 2 5,2-3-5,7 2 0,-4-4-1,2-3-4,5 2 3,5-5 1,-1 6-1,3-2 1,-7 0 1,6 3 0,-1-4-1,0 0 0,2 6-4,0-2 4,-7 3 1,0 2 0,-3 1 1,-4-2-1,4 3 2,-5 2 2,-1 3-8,3-3 4,1 0-1,1-1 0,-2-5-1,11 1-5,0-1 7,-7 4-6,9-3 3,-14 8 3,6-2 0,1-7 2,5-3-2,7 0 2,1-7-2,-8 5 3,4-2-3,1 8 1,-10-3-1,3 3 2,-1-5 0,1 4-2,1-2 0,1-1 0,5 2 0,-2 1-2,2 1 0,2-2 2,-5 0 1,10-3-1,-14 8 0,7 6-3,-17-3 3,4 9 0,-8-6 0,1 3 0,5-5-1,-5 7-1,1-2 0,3-1 1,1 2 0,-7-3 1,9-3-1,-9 4 1,2-1 0,2 5 0,-4-1-1,2 1 1,-5-3 0,0 3 0,0 0 1,0 0-2,0 0 0,0 0 1,0 0-4,0 0-9,0 0-9,0 0-6,0 0 9,0 0-18,0 0 9,0 0-11,0 0-5,0 0 2,0 0-2,-5 0 24,2 0-14,-9 0-68,-3 9-24,-13 3-54,-11 3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30-09-2020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97BE2-9CE7-4B53-B309-902369EF48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7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5CF65-4E1A-439A-B3DC-2BA518401D51}" type="slidenum">
              <a:rPr lang="en-US" sz="1200" b="0">
                <a:latin typeface="Times New Roman" panose="02020603050405020304" pitchFamily="18" charset="0"/>
              </a:rPr>
              <a:pPr/>
              <a:t>11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276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8D697-B7C0-4DF8-B1D1-C71FCA5C060C}" type="slidenum">
              <a:rPr lang="en-US" sz="1200" b="0">
                <a:latin typeface="Times New Roman" panose="02020603050405020304" pitchFamily="18" charset="0"/>
              </a:rPr>
              <a:pPr/>
              <a:t>12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886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13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102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14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1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55DD1-1DEF-487B-9189-C4849B282803}" type="slidenum">
              <a:rPr lang="en-US" sz="1200" b="0">
                <a:latin typeface="Times New Roman" panose="02020603050405020304" pitchFamily="18" charset="0"/>
              </a:rPr>
              <a:pPr/>
              <a:t>15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3760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16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635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9E00E5-C83B-45F4-B3C7-E1649F40FE03}" type="slidenum">
              <a:rPr lang="en-US" sz="1200" b="0">
                <a:latin typeface="Times New Roman" panose="02020603050405020304" pitchFamily="18" charset="0"/>
              </a:rPr>
              <a:pPr/>
              <a:t>17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7496-3E62-407A-A6A0-75DC87C1B3D9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3D4-099E-47B3-81A7-C83D2834412A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2AAC-479A-4564-96F8-FDCF25BCA439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88" y="984884"/>
            <a:ext cx="115756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70CA-12ED-499B-BFF7-6833E90B7D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894B-9772-4747-94E0-E2BFE9D493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2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47EC-E1CE-488E-85AD-0F1142F938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99AEC-4EEF-4E47-9E63-65ED9375D5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2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090B2-BE7A-4687-B688-CD3147BA12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3F3B-1D45-4CF4-827A-A8092D0A7A4E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9A1-4FE9-48D9-B0B9-FDD4281CF9D1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3FADB-A749-4C71-A34C-34447560C96B}" type="datetime1">
              <a:rPr lang="en-US" smtClean="0"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406D-22D6-4A76-AFE5-503B87146E13}" type="datetime1">
              <a:rPr lang="en-US" smtClean="0"/>
              <a:t>9/30/2020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5869-61DB-471B-BA4A-B896D2BA4DC4}" type="datetime1">
              <a:rPr lang="en-US" smtClean="0"/>
              <a:t>9/30/2020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779B-5959-4A8A-A2B6-3368B1F12A54}" type="datetime1">
              <a:rPr lang="en-US" smtClean="0"/>
              <a:t>9/30/2020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EE5D-E47D-4257-8116-8D0FDFDBAD01}" type="datetime1">
              <a:rPr lang="en-US" smtClean="0"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CD4B-F2A1-4C4A-80C9-22F1FCF31318}" type="datetime1">
              <a:rPr lang="en-US" smtClean="0"/>
              <a:t>9/30/2020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E8A33-3746-4B83-A9B1-EC400A87D320}" type="datetime1">
              <a:rPr lang="en-US" smtClean="0"/>
              <a:t>9/30/2020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88" y="425958"/>
            <a:ext cx="113724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274" y="1545159"/>
            <a:ext cx="107814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A716-27BE-4B9F-B4D4-6DD86AFB6F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9/30/2020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6" y="6628088"/>
            <a:ext cx="563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emf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emf"/><Relationship Id="rId5" Type="http://schemas.openxmlformats.org/officeDocument/2006/relationships/customXml" Target="../ink/ink9.x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emf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477601" y="1007296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</a:t>
            </a:r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27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992" y="344500"/>
            <a:ext cx="3734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Standard</a:t>
            </a:r>
            <a:r>
              <a:rPr sz="2800" spc="-10" dirty="0">
                <a:latin typeface="Arial"/>
                <a:cs typeface="Arial"/>
              </a:rPr>
              <a:t> 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9523" y="1181054"/>
            <a:ext cx="9078477" cy="390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080160" y="4537440"/>
              <a:ext cx="9052200" cy="2332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720" y="4525920"/>
                <a:ext cx="9069120" cy="23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4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The Hamming distance between two words is the number of differences between corresponding bits.</a:t>
            </a:r>
          </a:p>
        </p:txBody>
      </p:sp>
      <p:grpSp>
        <p:nvGrpSpPr>
          <p:cNvPr id="1332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332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58320" y="38880"/>
              <a:ext cx="8580600" cy="211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6800" y="24840"/>
                <a:ext cx="8595360" cy="21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1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752600" y="1143001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latin typeface="Times New Roman" panose="02020603050405020304" pitchFamily="18" charset="0"/>
              </a:rPr>
              <a:t>Let us find the Hamming distance between two pairs of words.</a:t>
            </a:r>
          </a:p>
          <a:p>
            <a:pPr algn="just"/>
            <a:endParaRPr lang="en-US" sz="2800" i="1">
              <a:latin typeface="Times New Roman" panose="02020603050405020304" pitchFamily="18" charset="0"/>
            </a:endParaRPr>
          </a:p>
          <a:p>
            <a:pPr algn="just"/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sz="2800" i="1">
                <a:latin typeface="Times New Roman" panose="02020603050405020304" pitchFamily="18" charset="0"/>
              </a:rPr>
              <a:t>. The Hamming distance d(000, 011) is 2 because </a:t>
            </a:r>
            <a:br>
              <a:rPr lang="en-US" sz="2800" i="1">
                <a:latin typeface="Times New Roman" panose="02020603050405020304" pitchFamily="18" charset="0"/>
              </a:rPr>
            </a:br>
            <a:r>
              <a:rPr lang="en-US" sz="2800" i="1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1828800" y="4114801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2.</a:t>
            </a:r>
            <a:r>
              <a:rPr lang="en-US" sz="2800" i="1">
                <a:latin typeface="Times New Roman" panose="02020603050405020304" pitchFamily="18" charset="0"/>
              </a:rPr>
              <a:t> The Hamming distance d(10101, 11110) is 3 because</a:t>
            </a:r>
          </a:p>
        </p:txBody>
      </p:sp>
      <p:pic>
        <p:nvPicPr>
          <p:cNvPr id="1434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3257551"/>
            <a:ext cx="2906712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27614"/>
            <a:ext cx="3811588" cy="307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984400" y="2157120"/>
              <a:ext cx="8919000" cy="3120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3960" y="2147760"/>
                <a:ext cx="8939520" cy="31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1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</a:t>
            </a:r>
            <a:r>
              <a:rPr lang="en-US" sz="2800" i="1" dirty="0" smtClean="0">
                <a:latin typeface="Times New Roman" panose="02020603050405020304" pitchFamily="18" charset="0"/>
              </a:rPr>
              <a:t>following Table</a:t>
            </a:r>
          </a:p>
          <a:p>
            <a:pPr algn="just"/>
            <a:endParaRPr 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33" y="2527995"/>
            <a:ext cx="85375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14080" y="2566440"/>
              <a:ext cx="11611440" cy="439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4720" y="2556720"/>
                <a:ext cx="11632320" cy="44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752600" y="24384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 dirty="0" smtClean="0">
                <a:latin typeface="Times" panose="02020603050405020304" pitchFamily="18" charset="0"/>
              </a:rPr>
              <a:t>We first find all the Hamming distances.</a:t>
            </a:r>
            <a:endParaRPr lang="en-US" sz="2800" i="1" dirty="0">
              <a:latin typeface="Times" panose="02020603050405020304" pitchFamily="18" charset="0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28800" y="47244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 New Roman" panose="02020603050405020304" pitchFamily="18" charset="0"/>
              </a:rPr>
              <a:t>The d</a:t>
            </a:r>
            <a:r>
              <a:rPr lang="en-US" sz="2800" i="1" baseline="-25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in this case is 3.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3771900"/>
            <a:ext cx="7945437" cy="6477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</a:t>
            </a:r>
            <a:r>
              <a:rPr lang="en-US" sz="2800" i="1" dirty="0" smtClean="0">
                <a:latin typeface="Times New Roman" panose="02020603050405020304" pitchFamily="18" charset="0"/>
              </a:rPr>
              <a:t>Table.</a:t>
            </a:r>
            <a:endParaRPr 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667001" y="0"/>
            <a:ext cx="1689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Example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465767"/>
            <a:ext cx="84105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0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752600" y="24384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>
                <a:latin typeface="Times" panose="02020603050405020304" pitchFamily="18" charset="0"/>
              </a:rPr>
              <a:t>We first find all the Hamming distances.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28800" y="47244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 New Roman" panose="02020603050405020304" pitchFamily="18" charset="0"/>
              </a:rPr>
              <a:t>The d</a:t>
            </a:r>
            <a:r>
              <a:rPr lang="en-US" sz="2800" i="1" baseline="-25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in this case is 3.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3771900"/>
            <a:ext cx="7945437" cy="6477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To guarantee the </a:t>
            </a:r>
            <a:r>
              <a:rPr lang="en-US" i="1"/>
              <a:t>detection</a:t>
            </a:r>
            <a:r>
              <a:rPr lang="en-US"/>
              <a:t> of up to s errors in all cases, the minimum</a:t>
            </a:r>
          </a:p>
          <a:p>
            <a:pPr algn="ctr"/>
            <a:r>
              <a:rPr lang="en-US"/>
              <a:t>Hamming distance in a block </a:t>
            </a:r>
            <a:br>
              <a:rPr lang="en-US"/>
            </a:br>
            <a:r>
              <a:rPr lang="en-US"/>
              <a:t>code must be d</a:t>
            </a:r>
            <a:r>
              <a:rPr lang="en-US" baseline="-18000"/>
              <a:t>min</a:t>
            </a:r>
            <a:r>
              <a:rPr lang="en-US"/>
              <a:t> = s + 1.</a:t>
            </a:r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6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425958"/>
            <a:ext cx="18567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0" y="1678686"/>
            <a:ext cx="776224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5560" indent="-457200">
              <a:spcBef>
                <a:spcPts val="10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Checksum is an </a:t>
            </a:r>
            <a:r>
              <a:rPr sz="3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error-detecting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 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that can be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applied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to a message of any  length.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In the Internet, the checksum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is  mostly used at the network and transport  layer rather than the data-link</a:t>
            </a:r>
            <a:r>
              <a:rPr sz="3200" b="1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layer.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0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181289"/>
            <a:ext cx="4554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sz="2000" i="1" dirty="0" smtClean="0">
                <a:solidFill>
                  <a:srgbClr val="000000"/>
                </a:solidFill>
                <a:latin typeface="Arial"/>
                <a:cs typeface="Arial"/>
              </a:rPr>
              <a:t>Division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in CRC</a:t>
            </a:r>
            <a:r>
              <a:rPr sz="200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encoder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1546229"/>
            <a:ext cx="7097776" cy="40100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1" y="928687"/>
            <a:ext cx="2008251" cy="8239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8647" y="5562600"/>
            <a:ext cx="2637152" cy="94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136320" y="1827000"/>
              <a:ext cx="6945480" cy="1266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8040" y="1820160"/>
                <a:ext cx="6961680" cy="12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6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360629"/>
            <a:ext cx="513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Division </a:t>
            </a:r>
            <a:r>
              <a:rPr sz="2000" dirty="0">
                <a:latin typeface="Arial"/>
                <a:cs typeface="Arial"/>
              </a:rPr>
              <a:t>in the CRC decoder for </a:t>
            </a:r>
            <a:r>
              <a:rPr sz="2000" spc="10" dirty="0">
                <a:latin typeface="Arial"/>
                <a:cs typeface="Arial"/>
              </a:rPr>
              <a:t>two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1" y="944891"/>
            <a:ext cx="4122801" cy="512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939810"/>
            <a:ext cx="4097274" cy="509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78173" y="1869743"/>
            <a:ext cx="10426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The only relationship between the size of the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codeword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 and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dataword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 is the one based on the definition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n = k + r., where n is the size of the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codeword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, k is the size of the </a:t>
            </a:r>
            <a:r>
              <a:rPr lang="en-IN" sz="2400" dirty="0" err="1">
                <a:latin typeface="Times" panose="02020603050405020304" pitchFamily="18" charset="0"/>
                <a:cs typeface="Times" panose="02020603050405020304" pitchFamily="18" charset="0"/>
              </a:rPr>
              <a:t>dataword</a:t>
            </a: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, and r is the size of the remainder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" panose="02020603050405020304" pitchFamily="18" charset="0"/>
                <a:cs typeface="Times" panose="02020603050405020304" pitchFamily="18" charset="0"/>
              </a:rPr>
              <a:t>The remainder is always one bit smaller than the divisor</a:t>
            </a:r>
            <a:r>
              <a:rPr lang="en-IN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33760" y="2239920"/>
              <a:ext cx="6249960" cy="4079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0520" y="2234880"/>
                <a:ext cx="6262200" cy="40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9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392074"/>
            <a:ext cx="10202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Given the </a:t>
            </a:r>
            <a:r>
              <a:rPr lang="en-IN" dirty="0" err="1"/>
              <a:t>dataword</a:t>
            </a:r>
            <a:r>
              <a:rPr lang="en-IN" dirty="0"/>
              <a:t> 1010011110 and the divisor 10111, </a:t>
            </a:r>
            <a:endParaRPr lang="en-IN" dirty="0" smtClean="0"/>
          </a:p>
          <a:p>
            <a:pPr marL="342900" indent="-342900">
              <a:buAutoNum type="alphaLcPeriod"/>
            </a:pPr>
            <a:r>
              <a:rPr lang="en-IN" dirty="0" smtClean="0"/>
              <a:t>Show </a:t>
            </a:r>
            <a:r>
              <a:rPr lang="en-IN" dirty="0"/>
              <a:t>the generation </a:t>
            </a:r>
            <a:r>
              <a:rPr lang="en-IN" dirty="0" smtClean="0"/>
              <a:t>of the </a:t>
            </a:r>
            <a:r>
              <a:rPr lang="en-IN" dirty="0" err="1"/>
              <a:t>codeword</a:t>
            </a:r>
            <a:r>
              <a:rPr lang="en-IN" dirty="0"/>
              <a:t> at the sender site (using binary division). </a:t>
            </a:r>
            <a:endParaRPr lang="en-IN" dirty="0" smtClean="0"/>
          </a:p>
          <a:p>
            <a:pPr marL="342900" indent="-342900">
              <a:buAutoNum type="alphaLcPeriod"/>
            </a:pPr>
            <a:r>
              <a:rPr lang="en-IN" dirty="0" smtClean="0"/>
              <a:t>h</a:t>
            </a:r>
            <a:r>
              <a:rPr lang="en-IN" dirty="0"/>
              <a:t>. Show the checking </a:t>
            </a:r>
            <a:r>
              <a:rPr lang="en-IN" dirty="0" smtClean="0"/>
              <a:t>of the </a:t>
            </a:r>
            <a:r>
              <a:rPr lang="en-IN" dirty="0" err="1"/>
              <a:t>codeword</a:t>
            </a:r>
            <a:r>
              <a:rPr lang="en-IN" dirty="0"/>
              <a:t> at the receiver site (assume no error).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720" y="339120"/>
              <a:ext cx="7558560" cy="33919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" y="331920"/>
                <a:ext cx="7575840" cy="34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9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931" t="21782" r="57412" b="10308"/>
          <a:stretch/>
        </p:blipFill>
        <p:spPr>
          <a:xfrm>
            <a:off x="2142700" y="979131"/>
            <a:ext cx="7547211" cy="5878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036200" y="6135120"/>
              <a:ext cx="2354040" cy="722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0800" y="6126120"/>
                <a:ext cx="2367720" cy="7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7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2063" t="21969" r="34021" b="8442"/>
          <a:stretch/>
        </p:blipFill>
        <p:spPr>
          <a:xfrm>
            <a:off x="1119116" y="1160060"/>
            <a:ext cx="9198591" cy="53089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793680" y="2837880"/>
              <a:ext cx="4919040" cy="3315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0800" y="2833200"/>
                <a:ext cx="4931280" cy="333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7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8298"/>
            <a:ext cx="545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CRC division using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914336"/>
            <a:ext cx="7670800" cy="52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3080" y="385920"/>
              <a:ext cx="11809080" cy="540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" y="376200"/>
                <a:ext cx="11826720" cy="54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9BA427-7E33-43E6-948C-2A9915363A63}"/>
</file>

<file path=customXml/itemProps2.xml><?xml version="1.0" encoding="utf-8"?>
<ds:datastoreItem xmlns:ds="http://schemas.openxmlformats.org/officeDocument/2006/customXml" ds:itemID="{CA40BF1C-25D8-4205-81E9-0D362F200107}"/>
</file>

<file path=customXml/itemProps3.xml><?xml version="1.0" encoding="utf-8"?>
<ds:datastoreItem xmlns:ds="http://schemas.openxmlformats.org/officeDocument/2006/customXml" ds:itemID="{4D74751B-6F42-4CAA-A9B0-B5297E700BBB}"/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310</Words>
  <Application>Microsoft Office PowerPoint</Application>
  <PresentationFormat>Widescreen</PresentationFormat>
  <Paragraphs>50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Times</vt:lpstr>
      <vt:lpstr>Times New Roman</vt:lpstr>
      <vt:lpstr>Office Theme</vt:lpstr>
      <vt:lpstr>1_Office Theme</vt:lpstr>
      <vt:lpstr>PowerPoint Presentation</vt:lpstr>
      <vt:lpstr>Division in CRC encoder</vt:lpstr>
      <vt:lpstr>Division in the CRC decoder for two cases</vt:lpstr>
      <vt:lpstr>PowerPoint Presentation</vt:lpstr>
      <vt:lpstr>Example</vt:lpstr>
      <vt:lpstr>PowerPoint Presentation</vt:lpstr>
      <vt:lpstr>PowerPoint Presentation</vt:lpstr>
      <vt:lpstr>PowerPoint Presentation</vt:lpstr>
      <vt:lpstr>CRC division using polynomials</vt:lpstr>
      <vt:lpstr>Standard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155</cp:revision>
  <dcterms:created xsi:type="dcterms:W3CDTF">2018-03-08T03:55:03Z</dcterms:created>
  <dcterms:modified xsi:type="dcterms:W3CDTF">2020-09-30T06:38:18Z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