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5.xml" ContentType="application/inkml+xml"/>
  <Override PartName="/ppt/ink/ink6.xml" ContentType="application/inkml+xml"/>
  <Override PartName="/ppt/ink/ink10.xml" ContentType="application/inkml+xml"/>
  <Override PartName="/ppt/ink/ink9.xml" ContentType="application/inkml+xml"/>
  <Override PartName="/ppt/ink/ink7.xml" ContentType="application/inkml+xml"/>
  <Override PartName="/ppt/ink/ink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45" r:id="rId3"/>
    <p:sldId id="374" r:id="rId4"/>
    <p:sldId id="375" r:id="rId5"/>
    <p:sldId id="378" r:id="rId6"/>
    <p:sldId id="379" r:id="rId7"/>
    <p:sldId id="380" r:id="rId8"/>
    <p:sldId id="376" r:id="rId9"/>
    <p:sldId id="381" r:id="rId10"/>
    <p:sldId id="382" r:id="rId11"/>
    <p:sldId id="383" r:id="rId12"/>
    <p:sldId id="384" r:id="rId13"/>
    <p:sldId id="385" r:id="rId14"/>
    <p:sldId id="368" r:id="rId15"/>
    <p:sldId id="370" r:id="rId16"/>
    <p:sldId id="371" r:id="rId17"/>
    <p:sldId id="372" r:id="rId18"/>
    <p:sldId id="373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49:02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27186 5726 159,'0'0'63,"0"0"-54,0 0 18,0 0 49,0 0 17,0 0-45,0 0-22,0-2-5,0 2 19,0 0-2,0-3-1,0 3-4,0 0 22,0 0-7,0 0-10,0 0-1,0 0-13,0 0 0,0 0-17,0 0-4,0 0-2,0 0 2,0 0-1,0 0-2,0 0 1,0 0 1,0 0-2,0 0 1,0 0-2,0 0 1,0 0-5,0 0 0,0 0-2,2 0-8,1 0 1,5 0-5,4 0 19,4 0 4,3 3 2,4-1-5,4 4 0,2-3 0,4-2-1,2 1 1,0 1-1,1-1 0,-2 1-4,-1 0 15,-1 0-11,-4-1 0,-3-1 2,-1 6-2,-1-4-3,0-2 3,1 1 2,-2 0-2,0-2 0,-3 0 3,-2 0-3,-1 0 0,0 1-5,1 0 5,2 1 0,-1 1-2,3-1 2,-2 1-2,-1-3 2,1 3 0,-1 0 0,2 3 0,-1-4 0,1 1 0,0 2 3,0-4-4,1 3 1,3 0 0,4 1 4,3-1-3,1-1 3,0 2-4,3 1 0,0-1 1,1-1-6,1 1 7,-1-1-5,0 2 6,-1-2-3,-2-1 0,0-1-2,0-2 2,0 0 1,0 0-1,-2 0 1,1 0 2,-1 0-3,0 0 1,1 0 0,-1 2-1,2-2 1,0 3 0,-1-2 0,0 2-1,-4-1 1,-1-1-1,-2 2-1,-3-1 1,2 0 5,-3 1-4,5 0-1,-1 0 0,2-2-5,0 1 10,-1 1-5,-1-1 0,0 1 0,0 0 1,-1 1 0,-2-2-1,-1 1 0,3 1 0,1-3 0,2 2 0,3-2-2,0 1 2,0 1 0,-1-3 1,3 0-1,-2 3-2,2-1-2,0 0 8,-2 1-6,-1-1 5,-3-1-6,-2 1 6,1 0-6,1 0 6,2 1-3,0 0 4,0-1-4,-1 0 1,-1-1-4,-4 1 6,2-1-3,0-1 0,0 0 4,-2 3-4,4-3 5,5 3 3,0-1-8,5 1 0,3-1 0,-5 1 5,2-2-5,-3 1 0,-2-2 3,-1 1 4,-2-1-5,0 0 5,1 0-5,1 0 10,-1 0-4,6 0-6,5 0 1,5 3-2,1-1 4,3 1-5,-1-1 3,-3-2-8,-3 4 8,2-2-3,1-1 11,3 1-10,4-1 9,2-1 7,2 5-9,6-3 9,0 1-6,-1 2-8,1-1 14,-3 3-10,-2-4 2,-4-3 7,-5 3-13,-8-1 11,-2-2-8,-4 0-2,-1 0 1,-5 0 1,-2 0-5,-7 0 8,-4 0-9,-5 0-4,-4-2 3,0-3-7,-4-4-38,-2-4-45,-2-9-48,-28-10-353</inkml:trace>
  <inkml:trace contextRef="#ctx0" brushRef="#br0" timeOffset="3112.7786">27222 4042 218,'0'0'42,"0"0"-41,0 0 12,0 0 26,97 15 48,-59-10-46,8 0-7,6-1 2,7 3-5,0-1-7,4-2 7,4 4-11,-2-1 2,7 0-8,1 0-7,5 0-1,4 3 0,7-1 8,7 2 2,4-2 1,8 3 2,5 0 15,4-2-5,3 2-27,-3 0 8,-5-1 3,-4 0-11,-3-1 10,3 1-2,1 0-1,2 2-3,3 0-1,-1 2-10,-1-1 5,1 1 0,-6 0 0,-6-1 1,-3 0-1,-5-4 0,-2 0 8,-2-1-8,4-2 0,-1 1 0,-1-3-3,-1 3 0,-5-3 3,-3 1 0,-2 1 4,-8-2-4,-3 2 1,-4-4-3,-5 0 6,-6 0-1,-5-3 2,-6 0-2,-6 0-3,-10 0 5,-4 0-4,-6 0 6,-1-6-3,0 1-2,-1-2-1,1 0-2,1-1-2,-1 3-8,-1 0 2,-2-2-3,-4 4 11,3-3-2,-4 2 2,1-3-2,0 1 1,-2 1 2,-1-3 2,-2 1 0,1 2 0,-4 0 23,1 2-11,-1 2 5,1 0-6,1 1-3,-3 0-3,3 0-5,-3 0-1,0 0-1,0 0-10,0 0 3,0 2-3,0 12-1,0 8 9,-3 4 0,-3 10 2,-3 5 11,0 10 5,-1 8-1,-1 5 2,0 11-6,-2 0 9,1 6 5,-2 3-8,0-3-8,-2 1-3,1-3 4,-2-4-2,2 0-1,2-3 1,-1-2 6,1-1-3,3 4-10,-4 3 8,1 4-7,4-1 5,1-3 0,1-4-4,3-2-1,-1 2 0,-1-1-1,-3-2 3,-1-2-2,-2-3-1,-5 0-1,4-1 2,-3 0-1,2 0 5,2-1-4,-1-3-2,2 3 2,-1 1-1,2-4 1,-1-3-2,0-5 3,-2-1-3,0-2-3,-2 2 3,-1 5 4,-1-1-4,-2 2 5,-1 1-4,-2-2 1,1 5-2,-2 0-1,3-1 1,1 0-1,1 1 2,3-3-1,1 1 0,3-1 0,1 3-1,4-4 1,-1 0 1,1-1-1,0-2 0,0 4 0,2 2 2,-1 7-2,-4 4 0,0 3 0,-1-2 0,-2 0 0,0-1 0,0 0 0,3-2 1,0 0 0,3 2-2,-2-5 2,0 2-2,-1-3 2,-4-2-1,1-1 2,-2 0-2,-1-2 0,2 1 0,-4 3 5,2 2-5,1-2 0,0 2 0,1-1 0,2-2 0,1-2-3,-2 0 3,3-4 0,0-4-1,-1-1-2,5-1 3,-1 1-2,0 4-4,1-6 6,-3-3 0,0-6 0,1-2 0,-3-1-1,-1-1 1,3 4 0,1-1 0,3 2 0,-1-1-1,2-2-1,0-4 2,0 1 1,2 0-1,-2-4-5,-1 3 5,1 2 4,0-3-4,1 1 0,-1-1-4,1 0 4,-2 1 4,1-2-4,1-3-6,-1-3 6,2 5 0,-2-4 6,1 4-6,1 4 0,1 0-2,0-1 0,0 1 2,0-2 0,0-2 0,0-5-5,1 5 5,7-4-1,-2 1-5,1 1 4,0-2-2,0 2 1,-1 1 1,0 0-2,4-1 0,-3-4 1,1-9-1,-4-1 0,0-7 4,-3-6 0,-1-2 0,0 0 8,0 0 1,0 0-7,0 0 3,0 0-3,0 0 1,0 0-1,0 0-1,-5 0-1,-10-5-1,-10-15 1,-14-4-9,-10-5 4,-3-1 1,-5 0 2,2 0 2,-5 4-1,-1-3 3,-6-2-2,0 2 8,-3 0-1,-6-4 1,-2-1-7,-7-3 9,-3 2-2,-1-2 1,-1 5-2,4 5 6,3 2-1,6 11-7,4 2-4,3-1-2,1 4-1,1-1 2,0 3 0,-1 0 1,-2 1-2,0 0 1,-7-1 0,0 0 0,1 0 1,7 1 0,2 2-1,6 1 1,3 3-1,3 0 0,-2 0 2,3 0-2,3 0-1,4 0 1,0 0-1,2 0 0,-3 4 0,-3 2 0,1 1 0,-3-1 0,2 0 1,0 2-1,4-2 0,-1 4 0,1 0 1,-1 1 0,0-1 0,-2 5 0,-3-2-1,1 1 1,-4 3 0,2-1 0,2-3 0,1 4 0,-1-1 5,6-2-5,1-1-1,7 2 1,8-1-4,1-1 4,5 1 0,4-5-1,4-1-4,4-5 2,4-3 0,3 3-8,2-3-14,2 0-16,1-17-32,1-25-76,0-21-325</inkml:trace>
  <inkml:trace contextRef="#ctx0" brushRef="#br0" timeOffset="4927.0278">29505 4906 480,'0'0'38,"0"0"19,0 0 21,0 0-5,0 0-22,0 0-8,0 0 16,-81-41-10,54 41-11,-7 0-9,-3 16 8,-4 3-12,5 4-6,8 1-16,7-1-3,9 0-3,8 1 2,4-4-7,0-1-3,10-5-13,7-6 9,8-4 5,5-4 8,4 0 2,2-16 1,1-10 2,1-9 9,-3-8-2,1-8 5,-3-13-1,-1-5-3,-10 1 5,-8 10 19,-6 12 6,-6 12 8,-2 5 14,0 9-25,1 4 3,-1 7-13,0 6-4,0 3-4,0 0-20,0 0-2,0 2-28,0 19-6,-1 20 26,-11 20 10,0 14 5,-2 7 5,3-2-1,4-1 2,3-5-7,1 0 0,0-4 0,0-1-2,1-4-2,-5-1-4,0-4-7,-9-2-31,-4-3-41,-6-6-24,-2-8-45,0-16-100,1-19-334</inkml:trace>
  <inkml:trace contextRef="#ctx0" brushRef="#br0" timeOffset="6590.9677">27303 6411 542,'0'0'57,"0"0"-1,0 0 68,0 0-50,0 0-28,0 0-10,-4-12-4,4 12-7,0-2-3,0 1-1,1 0-5,14-2-8,6 0 0,4-1 1,8 3 5,1-2-9,2 3 2,0 0 11,4 0-11,5 0-2,1 3 1,6 5 4,-1 3-7,-5 2-1,0 1-2,-2 3 2,-5-2-2,-2 4 1,-4 0 3,-7-4-4,-3 6 0,-4-3-3,-4 2 3,-1 1-1,-2 2 1,-2 7 4,-1 4-3,0 4-1,3 5 7,-5 6 2,-2 0-2,-2 7 3,-3-3-1,0 0-3,-9-5 0,-7-6 4,-1-1-7,-5-3 3,-2-2 1,-1 1 4,0 0 1,-4-4-2,-1 2 0,0-5 3,0-2-4,2-6-2,-1 1 8,0-6-3,-1-1 2,0-2-5,0-2 0,0-2-1,0 1 1,1-5-4,0 0 1,7 2 0,4-2-2,3-3-4,3 1 1,2-4 4,2 0-2,4 0 0,-1 0 4,1 0-3,1 0-4,-3 0-2,3 0 0,0 3 0,0-3 2,2 0-2,-1 0-1,2 0 2,-1 0 1,1 0-4,0 0-8,0 0-7,0 0-26,0 0-68,0-3-43,0-10-107,7-1-175</inkml:trace>
  <inkml:trace contextRef="#ctx0" brushRef="#br0" timeOffset="6974.5847">27654 7324 657,'0'0'35,"0"0"50,0 0 39,0 0-51,0 0-39,0 0-32,-10 1 3,-15 19 7,-8 2 32,-3 1 8,3-2-14,5-1-16,3-1-2,4-2-13,6-3-4,2-3-2,7 0 0,1-6-1,5 1 0,0 0-6,0 3-1,8 5-1,13 2 8,8 0 2,6-2-2,2-1 1,2-5-1,3-3-6,-2 0-12,2-4-36,1-1-38,-4 0-37,-6-7-94,-5-11-190</inkml:trace>
  <inkml:trace contextRef="#ctx0" brushRef="#br0" timeOffset="7656.6882">27616 6161 618,'0'0'56,"0"0"-45,0 0 72,0 0-18,0 0-41,0 0-12,-112-7 0,66 24 17,-2 7 2,1-2 7,6 2-3,9-2-20,6-2-5,7-1 1,2-4-1,4 4-8,1-5 2,5 3-4,4-3 0,3 0-5,0-1-1,3 1 3,10 0-6,6-3 9,2 1 4,0-2 2,0-1 2,0 1-8,0 2 4,1-1-4,1 3-3,-3-2-18,-2 2-2,0 2-17,-3-2-59,0 0-58,-3-5-99</inkml:trace>
  <inkml:trace contextRef="#ctx0" brushRef="#br0" timeOffset="10468.0584">29070 6828 688,'0'0'56,"0"0"-44,0 0 60,0 0-6,0 0-36,0 0-14,0-23 0,0 21 1,0-1 4,0-1 0,2-1 4,2 0 5,1 1-4,1-4-3,4 3-7,-1-1-4,5 0-12,4-1 14,2 0-13,5 2 0,0 0 5,3 2-4,0 2-2,-1 1 1,0 0-1,-2 0 1,-3 0-1,-3 0 0,-4 3-4,0 5 0,-5-2 1,-1 2 3,-3 1-7,-3 5 7,-3 0-4,0 2 3,0 2 1,-8 3 0,-8 1 0,-5-1 1,0 1 3,-4 0-3,0-2 0,-2 1-1,-1-3 9,-2 1-7,-2-2 1,3-3 6,2-2-5,3-2-1,6 0-1,6-3 0,3-2-1,8-2-1,-1-3 0,2 1-1,0-1-2,0 0 3,0 2-3,3-1-2,16 5 5,14-2 6,11 2 18,11-2-9,4 3-6,6 2-2,1-6-2,-3 5-3,-7-2-2,-7-3 0,-10 1 2,-8-3-2,-9 1 1,-6-2 1,-7 0 1,-6 0 7,-3 0 5,0 0-3,0 0 1,0 0-10,0 0-3,0 0-13,0 0-26,0 0-41,0 3-64,0-2-147,0-1-350</inkml:trace>
  <inkml:trace contextRef="#ctx0" brushRef="#br0" timeOffset="12793.1918">27360 7915 581,'0'0'54,"0"0"-27,0 0 76,0 0-24,0 0-40,0 0-20,0-10 9,0 8-8,0-2-1,4 2-2,5 0 4,2 1-8,2-1-2,2 2 1,4-3 1,4 3-8,4 0 5,2 0-2,4 0-2,-1 0 2,-2 5 1,-1-2 2,-2 2-7,0-1 4,0-2 1,4 6 0,2 1-6,3 2 1,1-2 3,-1 2-4,-4 3-2,-3-2-1,-2 1 1,-3 1-1,1-1 3,0 4-3,2 1 0,1 3 0,4-1 1,2 3 0,1 2 9,0 2-7,-2-1 0,-6 1-4,-3-1 1,-5 2-2,-2 0 2,-3 3 0,-2 2 1,0 1-2,-3-1-1,-3-2 1,-3-1 1,-1 3 0,-2-2-1,0-2 0,0 1 1,0 3-1,-11-3 1,-5 3 1,-1-1 0,-5 5 3,-2 0-3,-1 1 1,-1 2-2,-2-4 1,0 1 1,-2-1-2,0 0 1,-3-2 1,0-1-2,-4 0 1,2 1-1,-4-1 4,-6-1-4,-1-3 9,-3 2-1,1-8-4,0-3 10,5-1-4,0-2-1,1-4 1,1-1-3,0 2-1,2-4 0,1-1-4,6 0-1,5-4 0,3 2 3,3 0-4,5-4 1,1 3-1,3-3 1,0-1-2,3 1 1,2-3 0,-1 3 0,-2-1-1,4-1-4,-2 2-9,1 0 1,1-1-4,3-2-9,3 0-18,0 0-26,0 0-33,2-2-40,18-13-166</inkml:trace>
  <inkml:trace contextRef="#ctx0" brushRef="#br0" timeOffset="13160.5636">27543 9293 320,'0'0'373,"0"0"-365,0 0 22,0 0 67,0 0-37,0 0-15,-59-7 4,33 21-2,1 2-19,2-2-11,6 5-10,3-5-1,5 0 0,0-2 1,5-2 7,2 2-10,2-1-4,0-2 0,0 2 0,5 0 1,11 1 0,5-2 2,3 1 0,4-2 2,2-1 3,3-5-3,4-1-3,0-2-2,2 0-21,3 0-39,0 0-49,-5 0-93,-6-13-219</inkml:trace>
  <inkml:trace contextRef="#ctx0" brushRef="#br0" timeOffset="13872.6301">27764 7877 570,'0'0'87,"0"0"-81,0 0 67,-82-24 3,57 24-22,-5 0-20,0 0-5,-3 0 2,0 7-8,3 3-1,5 2-13,4 1-5,6-2-1,5-1-3,3 2-3,3 0 3,4 1-2,0-1-8,11 4 10,10-2 1,12 2 17,7-2 0,3-2-3,-4 0-7,-4-3-7,-9 1-1,-7-3 0,-6 2 0,-6-3-16,-4 5-19,-3 3-9,0 4-17,0 2-56,-3-3-168</inkml:trace>
  <inkml:trace contextRef="#ctx0" brushRef="#br0" timeOffset="19206.922">28927 8643 643,'0'0'42,"0"0"4,0 0 42,0 0-4,0 0-29,0 0-38,0 0-2,0-11 8,0 11-3,0 0 2,0 0-1,8-2-4,5-2 1,7 1-1,5 2-7,6 1-5,2 0-4,0 0 4,4 0-3,-1 0-2,-3 4 5,-2 2-3,-3 5-2,-4-2-1,-3 2 0,-4 2-2,-5 1-3,-5-2 2,-1 4-4,-6-2 3,0 5 4,-9 4 2,-10-3-1,-5 2 5,-5 0-1,3-3 1,-1 1-2,0-3 0,2 3-2,1-1 1,0-2-1,6-1 0,3 1-1,0-5 2,6 0-2,0-2 0,5-5 0,2-1 3,2-1-3,0 4-4,0-4 0,11 6 4,14-1 6,12 1 16,12 2 2,5-2 0,5-2-6,-3 2-6,-1-1 4,-3 1-8,-5-1-1,-6-3-6,-6 2-1,-13-2 1,-4-1 0,-9-3 2,-6-1-3,-1 0-3,-2 0 3,0 3 0,0-3-5,0 0-16,0 3-39,0 0-48,0 4-99,4-6-196</inkml:trace>
  <inkml:trace contextRef="#ctx0" brushRef="#br0" timeOffset="21156.5995">25531 9670 638,'0'0'108,"0"0"-106,0 0-1,0 0 48,0 0 21,0 0-49,0 0-11,0 0 0,8 0 11,6 0 1,3 0 9,5-2-6,3-3-7,2 2-5,2 3-5,-1-3 6,0 2 4,-1-2-8,0 3-2,0 0 2,1 0-2,2 0-3,3 0-3,1 0-2,5 3 4,0 1-3,4-1 1,3 4-1,5 2 0,1 1-1,2 0 3,0 1 1,-5 2-2,-3 0-2,-7 0 0,-5-2 4,-4-2-3,-3 1 0,-2 0 2,-1 0-3,3 4 0,0 1 0,-3 1 0,1 1 1,-3 0-1,-1-1 1,-3 4-2,1 2 1,1 3-2,-4 0 2,1 0 0,-4 1 3,-2 4-3,-1-2 1,-4 2-1,0 1 0,-3 1-1,-1 2 1,1-2 2,-2 5-2,-1 0 0,0-2-2,0 2 2,0-2 1,0-1 0,-1-1 0,-8-4 1,-2 2 0,-4-1 0,0-1 0,-3 4-1,3-3-1,-2-4 1,1 4-1,-1-3 1,-1-1 0,0-3-1,-3 4 0,-3-1 1,-1-1 1,-4 3-1,-1-2-1,-1 1 3,-3-4-2,1 2-1,-1-1 2,-3 2-1,-2-6 0,-1 1 2,1-6-1,0 2 4,0-3 10,1-1-4,3-1-1,2-1-10,3 2 1,1-4-1,-1 2 4,3-5 5,-1 5-9,2-8 12,4 5-9,-1-3-2,3-2-1,2 1-1,1-1 0,5 0-1,5-1 0,0 0 0,-1-2-6,2 3-3,0-3-2,-1 3-3,4-3-24,1 0-13,2 0-40,0 0-44,0 0-76,0-8-134</inkml:trace>
  <inkml:trace contextRef="#ctx0" brushRef="#br0" timeOffset="21531.1065">25932 11097 622,'0'0'275,"0"0"-275,0 0-19,0 0 19,0 0 14,0 0 5,-34 45 22,6-22-14,-5 2-13,0-5 11,0-1 1,6-9 8,5 0-14,10-2-13,6-5 1,4-1-8,2-2-4,0 3 1,3 4-10,17 3 6,11 4 7,11 1 14,4-1-5,0-1 2,-1 3-3,-5-6-8,-4 1 4,-4-1-4,-3-1-21,-3 0-18,-7-2-23,-1-3-43,-6-4-91,0 0-121</inkml:trace>
  <inkml:trace contextRef="#ctx0" brushRef="#br0" timeOffset="22422.5267">25964 9444 781,'0'0'46,"0"0"-46,0 0 6,0 0 26,0 0-13,0 0-7,-12-28-5,10 26-3,1 2 2,-2 0-2,-1 0 10,-3 0-3,-2 0-1,-6 0 2,-4 0 5,-3 4-2,-5 3 6,-4 3-4,-5 2-7,-8 3 2,-6 5-8,-1 1 1,2 4 8,3-3-7,7 2 3,0-1-8,2 1 4,1 3-1,5-5-3,4-2 2,9 0-1,4-4-2,8-7-5,3 1 1,3 0 2,0 1-8,13 2 6,13 4 1,10-2 2,10-1 1,2-1 2,-3 1 3,1-5-1,-4 4-4,-3-4-1,-4 0-1,-2-4-7,-6 3-9,-3-2-9,-3 2-29,-5 1-29,2-1-46,-6 0-80,1-5-195</inkml:trace>
  <inkml:trace contextRef="#ctx0" brushRef="#br0" timeOffset="29404.6441">28058 10422 771,'0'0'49,"0"0"-44,0 0 22,0 0 34,0 0-23,0 0-25,0 0-7,50-33 6,-27 27 8,-2-3 2,1 2 0,2 0-1,1 0-3,-1 1-3,-3 2-2,-2 1-11,-2 1 11,4-3-11,1 5-2,2 0 6,4 0-6,-1 0 0,2 0 0,-2 0 3,-1 3-2,-2 1-1,0 3 4,-4 1-4,-3 3-2,-3-3 2,-4 2-6,-2-1 4,-5-2-2,-3 7 2,0 2 0,-8 3-2,-13 5 4,-4 1 4,0-1-3,2-1 2,2-3-1,6-3 0,0 1-2,3-4 1,-1 0-1,3-2 0,2 5 0,1-6 0,2 2 0,5-4-4,0-1 2,0 1 2,10 2-8,13-2 8,12 1 9,9-1 8,7-6-8,4 0 2,2-1-4,-4 0 2,-2-1-8,-6 4 1,-8 0-2,-3 1 0,-7-3 3,-6 0-2,-3 1 3,-7-1-3,-2 0 2,-4 1-3,-2-4 1,0 0 5,-3 0-6,0 0 0,0 0-1,0 0-5,0 0-10,0 0-32,0 0-55,0 0-73,-13 0-237</inkml:trace>
  <inkml:trace contextRef="#ctx0" brushRef="#br0" timeOffset="35675.3439">21292 11126 480,'0'0'19,"0"0"-19,0 0-8,0 0 8,0 0 48,0 0-5,0 0-4,-1-12-5,1 12-10,0 0 34,0 0-6,0 0-20,0 0-9,0 0-10,-3 0 2,3 0 10,-3 0-1,3 0-5,-3 0 3,-5 0-12,2 0-5,-4 0-5,-1 0 2,4 0-1,-7 0-1,2 0-1,-2 0-1,0 0 2,-4 0 0,2 0 1,-4 0-1,-2 0 1,2 0 0,0 0 1,1 0 1,-3 0-3,-1 0 2,-1 0 4,-2 0-3,1 0-2,-2-2-1,-1-3 0,1-2 5,-1-3 5,-2 0 6,0-3-2,2 0-1,-4-1 0,2 1 4,1-8-8,-1 0-8,0-3 5,2-2 0,-1-1 1,0-6 0,0 1 2,-1-1-5,1-4 2,-3-1 9,1-1-10,0-3-5,-4-3 17,1-6-16,1-2-2,-1 4 5,2-2 7,2 6-5,4 1 2,-3-4-6,3 2-2,2-3-5,3-1 5,0 2-1,2 1 3,0 2 3,2 3 3,2-2-5,-2 1-3,4-3-7,-3 1 7,3-2 4,-3 1 7,3-3-11,-2 2 0,3-4 0,-1-3 2,1-7-2,1-4-9,-1 1 9,5 3 3,1 3 1,-4 2-4,2 0 4,0 1-4,2-2-7,-1 4 6,0 1 1,1-2 0,-1 1 0,3-2-2,1-2 2,0 1-7,3 0 2,-1 4 5,-1 4 1,1-3-1,-1 1-2,2-4 2,0 2 5,0-1-5,0 3 2,0 2-4,0-5-1,6 0-1,4-1 2,6 1 2,-3 1 5,2 3-3,3 6-3,-5 6 1,0 4 0,0 4-2,-6 6 2,2-1 0,-2 5 3,1-4-2,0 0-1,2-1-2,-1 2 1,1-3-2,3-1 3,3-4 0,0 1 2,0-1-6,2 7 3,-3 3 1,2 2-2,-5 1 3,-2 0-1,-1 3 0,1 0 2,1-2 0,-1 6-2,-1-6-5,3 5 1,-1-3 3,3-3-2,4-3 3,5-1-1,-1 1 0,1 0-3,-4 4 4,-1-1-1,-2 7 1,0-5 0,0 1 2,1-3-7,0 1 11,4-4-6,-2 1 2,4-2-2,2-2 0,3-3 0,0 0-1,2-1 1,-1 2 2,-3 3-2,0 1 0,0 2 0,-3 1 0,2 2-2,-1 1 2,-2 2 0,-2-3 0,1 6-1,3-5 0,1 1 2,-1 0 0,5 2-1,-3-3-2,3-1 0,-1 5 0,-4-1 2,-1 0-1,-1 3 1,-2 0 0,0 1 1,-5-1-1,-2 3 1,-2-1-1,-1 2 0,3-2 1,-1 0-1,5 0 1,-2-1-2,1 0 2,-2 2-1,-7 1 0,0 3 1,-5 1-1,-2-1 0,0 1 1,0-2-1,0 3 0,0 0-1,0-1 1,0 1 1,0-2-1,0 2 0,0 0-1,0 0-3,0 0 3,0 0-10,0 0-8,0 0 0,0 0-7,0 0-4,0 0 2,0 0-15,-3 0-41,-3 0-6,2 0 11,-5 0-17,1 2-1,-5 2-4,-2 2-35,-9 2 23,-4-2-70</inkml:trace>
  <inkml:trace contextRef="#ctx0" brushRef="#br0" timeOffset="36350.7068">20713 6327 229,'0'0'27,"0"0"-27,0 0-18,0 0 18,0 0 10,0 0 29,0-20 31,0 20 2,0 0-20,0 0-11,0-3 13,0 3-6,0 0-9,-1 0-6,-1 0-11,2 0 12,0 0-7,0 0-17,0 0 9,0 0-2,-1 0-11,1 0 5,0 0-1,0 0 0,0 0 6,0 0-6,0 0 4,0 0-5,-2 0 5,2 0-7,0 0 2,0 0-8,0 0 3,0 0-4,0 0-5,18 0 1,13 0 4,17 3 3,14 3 6,7-3-1,2 2-6,-9 1-2,-5 0 0,-11 2 9,-9-5-9,-8 3 1,-14-3-1,-2-1-1,-9 0-3,-2-2 4,-2 0 5,0 0-5,0 0 1,0 0-1,0 6-1,0 3 1,-5 10 1,-6 6 2,-4 6 7,-6 5-3,2 1 4,-4-1-8,1 0-2,-2 0 0,-1 3 3,-1-7 2,4-3-6,-4-5 2,6-5 2,1 1-4,3-3-10,6 0-48,3-3-36,7 0-62,0-9-100,0-5-142</inkml:trace>
  <inkml:trace contextRef="#ctx0" brushRef="#br0" timeOffset="40753.7563">28757 12351 785,'0'0'13,"0"0"-9,0 0-1,0 0 1,0 0 50,0 0-4,0 0-17,-4-39-20,4 37-8,0 2 6,0 0 6,0 0 1,4-5 1,10 5-10,5-3-7,7 0 9,0 3-5,1-3 7,-3 3-5,-6 0-3,0 0-1,-5 0-2,1 0-1,-2 6 2,-4-3-3,-3 4 0,-1 0-2,-4-1 1,0 1-4,0 2 4,-6 5-8,-19 3 9,-9 6 3,-9 3 5,-1-3-7,3 0 1,5-3 5,3-1-5,5-2-1,3 0 2,6-1 0,3-5-3,6 2 0,3-6-4,3-1 4,2-3-1,2-3 0,0 4-3,0-4-1,2 3 5,12 3 8,3 0-3,8 1 7,4-3 2,5 2 0,1-1-7,-3 0-1,1-1-2,-3-1 3,-2 2-4,-1-3 0,-4 4-1,-2-5-1,-5 2 1,-4-1 2,-3-2-1,0 3-2,-3-3 4,-3 0-5,-3 0-4,0 0 2,0 0-19,0 0-38,0 0-28,-11 0-107,-14-12-349</inkml:trace>
  <inkml:trace contextRef="#ctx0" brushRef="#br0" timeOffset="44750.6184">22891 11156 141,'0'0'85,"0"0"-17,0 0 9,0 0 1,0 0-13,0 0-2,0 0-12,0 0-7,0 0-5,0 0 14,0 0-12,0 0-9,1 0-4,-1 0-7,0 0-6,2 0 4,-2 0-1,1 0-8,3 0-4,3 0 4,2 0 4,4-3 12,7-4-4,0 1 0,9-2-10,0-5 8,4 4-6,6-4 3,2-4-5,3 1-3,0-1 1,0-5-4,0-2-3,-4 0 1,0-5 5,-1 3-3,-3-4-3,-2 1 0,-4 2 1,-3 1 9,-5 2 3,-1 0-4,-3-1-4,1-5 3,3-3-4,0-1 7,-3-5-5,5-7-1,-5-7 10,5-5-15,1 0-2,4-2 3,-4 4-3,-1 1 1,-2 4 0,-2 5 0,-4 2-2,0 1 1,-3 1 0,0-3-1,-3 3 5,-1-2-5,1-3-1,-2-1 1,1-3 5,0 2-2,-2 0-3,1-1 0,0 1 2,-4 3-4,0-4 2,-4 0-2,0 5-4,0-5-7,0 6 8,-7 2 0,-2 6 4,0-1 1,-1 1 4,-1 2-2,4-1-4,-3-2 4,-1 6-2,0-1 0,-2-1-1,-1 3-5,0 1-2,-1-1-1,-2 3 8,2 2 1,-2 0-1,1 0 1,0 2 0,3-1 0,-4 0-1,4 2 1,-2 3 0,-2-2-2,1 1 4,1 1-2,-3 0 1,3 1-1,-2-1-3,0 2 2,-1 4 1,-1-1 0,-1 2-4,-1 0 4,-1 0-2,3-1 2,-5 0 0,2 3 0,-1 0 0,4 3 0,-1 0-1,1 0 1,2-1 0,1 4 6,-2-2-1,0 2-4,0 0 2,1-1-3,-4-1 1,1 2 0,-1 0 0,-1 0-1,1-1 0,0 1-1,2 1 1,1-1 3,0 3-2,-1-1-1,1-1 0,-3-1-1,1 4 0,0 0 0,-9 0 0,4 0-6,0 0 7,-1 4 0,4-1 3,-1 0 0,3-3-4,5 3 3,0-2 1,4 1 1,4-1-1,2 0 2,3 2-5,-1 0 4,0-3-3,-4 2-1,1-1-1,0 1 1,-1-1 2,1 2-2,2-2-2,1-1 2,3 0 0,0 0-1,0 0-16,0 0-11,0 0-8,0 0-9,0 0-29,0 0-7,0 0 4,0 0-8,0 0-27,9 0-14,4-4-107,7-5-20</inkml:trace>
  <inkml:trace contextRef="#ctx0" brushRef="#br0" timeOffset="45410.4967">22902 8163 131,'0'0'149,"0"0"-96,0 0 6,0 0 12,0 0 5,0 0-7,0-56-20,0 47 1,0 1 23,0-1-20,0 6 11,0-4-32,0 6 11,0-1-19,0-2-8,-3 4-6,3 0 0,0 0-4,-4 0-2,4 0-1,0 0 2,-1 0 2,1 0-4,-2 0 2,-1 0-3,-1 0 1,-4 0-3,-5 0-1,0 0-1,-5 14 0,-2-2 1,-2 8 1,1-4 0,2 2 3,2-2-2,5-2 1,4-1-1,-3-3-1,6-3 1,1-1 0,2-3-1,0-2 0,2 0-2,0-1 2,0 0 0,0 1-1,0-1 0,0 0 1,0 7-1,0-4-2,2 4 2,9 3-1,6-4 0,6 2 2,6 0 7,4-3 5,4-1-3,0 1 4,-6-2-2,-4 0-11,-10 1 5,-6-2-5,-5 0 0,-3-2-4,-3 3-5,2 1-7,-1-1-2,1 2 1,2 2-8,6 3-21,-2 4-17,7 2-48,8 1-70,0-7-148</inkml:trace>
  <inkml:trace contextRef="#ctx0" brushRef="#br0" timeOffset="46850.3919">22864 11018 433,'0'0'0,"0"0"-43,0 0 43,0 0 27,0 0 77,0 0-31,0 0-28,0 3 0,0-3 3,0 0 17,0 0-8,0 0-14,2 0-30,-2 0-8,1 0-3,-1 0 5,0 0 9,0 0 4,0 0-6,0 0-2,0 0-5,0 2-3,0 0-3,0 0-2,0 1-3,0 7-2,-6 3 6,-1 4 8,-5 6 1,3-2-5,-3-1-4,2 2 5,-3-2-4,4 0 2,-1-1-3,1-2 0,2-1 2,0-4-2,2-3 1,3-3-1,2-4-1,0 0 1,0-2-2,0 0-2,0 3 0,0 0-1,17 1-4,6 1 8,9-2 1,5-3 0,7 0 9,-5 0 0,3 0-2,-4 0-4,0 0 3,-3 1 0,-4 2-5,-7 1-1,-6 2 0,-6-3-10,-8 1-2,-1-1-9,-3 3 0,0 2-13,0 1-33,0 11-27,0-4-40,0 1-113</inkml:trace>
  <inkml:trace contextRef="#ctx0" brushRef="#br0" timeOffset="50967.018">24273 8497 649,'0'0'16,"0"0"-16,0 0 0,0 0 7,0 0 52,0 0-6,0 0-15,2-50-21,2 42-3,4 2 13,0 0 1,5-1-9,2-2-11,6 4-4,5-1 8,6 1 8,4 5-12,0 0 4,-4 0-5,-6 0-7,-7 0 0,-7 11 0,-6-2-2,-4 7-5,-2 4-8,-5 7 7,-16 6 8,-9 1 2,-4-5 4,1-2-6,3-5 0,6-5 0,7-1 8,0-7-3,10-1 2,4-3-3,1-4 4,2 1-7,0-2 4,0 0-4,0 0 0,0 0 0,0 0 4,5 0 1,8 0 14,4 0 5,5 0-7,6 0 0,3-5-11,-1 2-3,0 3-4,-5 0 0,-5 0-19,-2 0-20,-3 0-8,0 3-21,-2 6-37,2-1-63,-1-2-68,-3-4-122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7:08:1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15405 2402 353,'0'0'100,"0"0"-47,0 0 1,0 0 16,0 0 18,0 0-31,0 0-16,-39-66-17,37 61 11,1 0-1,-1-2-4,-1 2-10,2 1 6,-2-1 4,3 1-2,-3 1-5,3 2-1,0 0 4,-3 1-10,3 0-13,0 0-3,0 0 0,0 0-11,0 0 0,0 2-9,-7 16-2,1 10 8,0 12 14,-7 11 3,2 6-3,-1 2 1,-5 2 0,4-3 0,-3-4-2,4-1 1,-3-7 0,3-5 0,0-5 1,-2-5-2,2-7 2,4-7-3,-1-6 1,6-5-3,0-3-2,3-3 2,0 0 4,0 0 2,-3-3 10,3-14-12,-5-7 0,5-5-6,0 1-11,0 1-6,11 2 8,8 2-28,8 3 7,2 4-4,9 5-24,4 5 4,-3 2 0,-2 0 8,-6 4 13,-4-3-4,-8 0 35,-2-2 2,-8-1 6,-6-3 2,0-4 37,-2-4-15,-1-5 4,0-2 0,0-5 22,0 0-11,-1 1-1,-5 3 10,3 8-10,0 4 11,3 7-15,-3 5-12,3 1-16,0 0-6,0 0-11,0 17-10,0 10-3,0 12 18,6 7 6,-3 0 3,-3-2 1,0-4-4,0-2 4,0-2-2,0-5-2,0-3 1,0-1-1,0-3 0,0-2-2,0 0-3,0-1-19,0-6-44,0-4-38,0-5-2,23-6-17,15-6-17,14-19-221</inkml:trace>
  <inkml:trace contextRef="#ctx0" brushRef="#br0" timeOffset="472.408">16044 2694 498,'0'0'83,"0"0"-22,0 0 3,0 0 11,0 0-34,0 0-29,-121 15 8,74 14 7,3 4 1,11-4-25,8 1-2,17-5-1,5-3-21,3-2-9,3-5-26,14-3 6,6-7 24,3-5 2,2 0 13,2-8 1,-4-15 10,3-5 1,-6-6 6,0-2-4,-11 7 19,-3 5 18,-4 10 28,-1 7-22,-4 4 23,0 3-32,0 0-22,0 0-15,0 0-7,0 10-15,0 12 16,0 8 4,-5 4 4,1 2-2,2-6 1,1-1 0,1-2-1,0-4 0,0-2-23,0-2-3,0-3-33,5-6-49,5-6 9,2-4-43,4-4-30,1-21-95</inkml:trace>
  <inkml:trace contextRef="#ctx0" brushRef="#br0" timeOffset="1057.333">16188 2799 123,'0'0'306,"0"0"-200,0 0-17,0 0-13,0 0 18,0 0-74,18-50-20,-15 50-6,3 14-18,3 7 20,1 4 3,-1 1 2,-1-2-1,-1 0 3,-7-5 2,3 0-5,-3-3 0,0-7-8,0-4-18,0-3-9,0-2 18,0 0 17,0-11 9,3-14-9,7-8-19,5 1 11,2 3 2,-4 9 1,0 11 5,0 3 5,-3 4-5,-4 2 2,3 0-2,-1 10 1,2 2-1,-4 5 0,0 0 11,0 0-4,1 1-2,-7-1-2,1 0-1,-1-2-4,0-2 1,0-4-18,0-6-59,0-3-12,2 0 66,5-10 14,10-17-15,1-9-63,2 0 88,3 7 5,-4 4 34,1 13 34,-8 5-18,-2 7-23,-3 0-20,0 0-4,-1 13 4,0 4 15,2 6 8,-2 1-12,-1 0 8,-1 0-14,-4 1-2,0 2-9,0 2 4,-4 0-10,-8-2-18,-1-5-69,4-8-95,2-14-99</inkml:trace>
  <inkml:trace contextRef="#ctx0" brushRef="#br0" timeOffset="1732.9618">16786 2697 603,'0'0'72,"0"0"-72,0 0-4,0 0 4,0 0 4,0 0 11,52 69 13,-38-42-9,-1-4-10,-7 0-3,0-5 0,-2-2-2,-2-5 1,-1-4-3,-1-1-2,0-3-9,0-3-10,0 0-10,0 0 29,0-3 6,3-13 17,2-6-23,1 1 0,0 3 14,0 6 23,0 4-8,-5 6-14,2 0 0,-1 2-12,2 0-3,2 0-8,1 9 1,6 4 7,-3 2 0,-1 2 3,-2 2-3,-2 0 0,1-2 0,-6-3-8,0-2-31,0-5-12,0-4-5,0-3 9,3 0 47,0-4 1,3-16 21,3-6-22,7-3 3,5-1 25,-2 4 9,4 6-24,-6 6 11,1 5 11,2 3-20,-5 4 1,3 2-1,-3 0-6,-1 2 2,2 12-2,-3 3-7,-1 4 7,-3 2-2,0 1-2,-3 3 2,-3-1-3,0 3 0,0-3-8,0-2-15,1-3-49,11-7-33,6-6-18,7-8-123</inkml:trace>
  <inkml:trace contextRef="#ctx0" brushRef="#br0" timeOffset="1959.9445">17611 2772 630,'0'0'151,"0"0"-52,0 0-15,0 0-35,0 0-49,0 0-3,0 4-24,0 16 19,0 9 8,0 2 0,3-3 0,1-1 0,-1-1 2,3-4-2,-2-1-15,0-3-82,2-3-26,-3-11-85,0-4-128</inkml:trace>
  <inkml:trace contextRef="#ctx0" brushRef="#br0" timeOffset="2391.5877">17800 2721 575,'0'0'96,"0"0"-81,0 0-14,0 0 19,0 0-8,0 0 24,52 53 0,-35-27-5,-5-1-10,-3-3 1,1-1-7,-6-4-14,3-2 1,-4-3-4,-3-3-2,0-5-38,3-3-13,-3-1 11,3 0 44,0-14 19,7-9-19,0-3 1,7 1-1,-5 6 8,0 8 6,-1 5-1,-5 3 4,1 3 1,-4 0-1,4 0-12,0 0 1,4 10-3,4 3 9,-3 3-11,1-1 0,3 5 1,1-2 0,1 2-2,3-2-14,-6-3-49,5-4-24,3-6-13,-1-5-35,7 0-34,-2-9 22</inkml:trace>
  <inkml:trace contextRef="#ctx0" brushRef="#br0" timeOffset="3119.0257">18375 2856 78,'0'0'148,"0"0"-66,0 0-18,0 0-23,0 0-14,0 0 15,39-68-9,-39 68-12,0 0 3,0 0-3,0 0 20,0 0-8,0 0-22,0 0-8,0 0 3,0 0 0,0 0 12,0-2 20,0-2 16,0-2-6,0-1-40,0-2 13,0 1-11,0 2 6,0 0-9,0 1 17,0 3-6,0-1 17,0 0-7,0 2 6,0 1-14,0 0-9,0 0-11,0 0 0,0 0-17,0 0 6,-1 7-10,-5 6 6,0 3 14,2-1 1,4-3-20,0-1 3,0-1-6,4-1 5,9-5-9,3-4 9,-6 0 18,5 0 6,-1-10 3,-1-5 5,-4 1 13,-2 2-10,-4 7 17,0 2-11,-3 3-3,0 0-20,0 0-6,1 18-24,6 13 7,5 9 23,-2 7 0,0 1 3,-2 5-1,-3 3-2,-5 3 0,0-2 0,-20 1 2,-5-4-2,-5-9 5,-5-5-5,-2-11 1,5-8-1,-7-10 4,4-5-2,4-6 1,3-3 9,7-19 12,7-12-1,11-11 0,3-8-20,6-5-1,23 7 0,0 5-3,7 8 1,6 7-2,4 3-11,6 5-12,8 3-17,0 2-6,-2 1 2,-4 4-71,-7-5-37,-8-1-188</inkml:trace>
  <inkml:trace contextRef="#ctx0" brushRef="#br0" timeOffset="4117.0406">19703 2825 475,'0'0'110,"0"0"-35,0 0 32,0 0-55,0 0-28,-89-2-10,49 2 10,-6 12 3,1 6 0,2 2-14,7 2-12,4 0-1,13-1-2,5-1-6,11-6-18,3-5-18,0-1 5,2-5-18,13-3 40,-2 0 17,10-12 11,-4-13 1,3-9 11,1-12 14,-5-7-12,0-3-12,-5-1-11,2 8 20,-4 9 7,-4 12 1,-4 9 6,0 10-5,-3 4-8,0 5 8,0 0-22,0 0-9,0 0-3,0 6-9,0 16-15,0 10 20,0 9 7,0 4 2,0 0 2,0-2 3,0-4-2,3-3-5,4-6 1,-1-3 6,4-4-7,3-6-3,0-4-14,3-6-8,7-7-14,2 0 15,9-17 19,4-14-6,1-8 3,-3 0 4,-11 5 4,-4 7 7,-12 9 3,-3 5 14,-6 9 26,0 3-6,0 1-17,0 0-13,0 0-14,0 0-4,0 7-16,0 15 17,0 5-2,0 2 10,8 1-2,4-2-3,5-4-1,1-3-13,6-4-26,2-4-16,9-6-8,1-7-38,-2 0-53,-4-20-152</inkml:trace>
  <inkml:trace contextRef="#ctx0" brushRef="#br0" timeOffset="4247.3713">20027 2605 590,'0'0'61,"0"0"-27,0 0-34,0 0-3,0 0-83,0 0-342</inkml:trace>
  <inkml:trace contextRef="#ctx0" brushRef="#br0" timeOffset="4582.0796">20309 2655 601,'0'0'87,"0"0"-85,0 0 1,0 0 5,0 0 24,0 0-12,-60 83-17,56-61-3,4-3-9,0-2 7,10 0-4,13 0 4,-3-3 2,6 4 10,-8-3 4,0 2-8,-6 0-6,-6-2 1,-6 1 0,0-2-1,-3 0 7,-21-1 5,-7-4 5,-2-3-9,1-6-8,10 0-18,12-14-31,10-14-175</inkml:trace>
  <inkml:trace contextRef="#ctx0" brushRef="#br0" timeOffset="4839.1511">20600 2559 642,'0'0'125,"0"0"-80,0 0-30,0 0-13,0 0-2,0 0 0,-21 98 41,10-53 4,4-3-35,4-1-7,2-1 4,1-3-5,0-7-2,4-3-2,11-4-12,2-5-32,3-5-28,9-5-52,-6-8-61,3 0-156</inkml:trace>
  <inkml:trace contextRef="#ctx0" brushRef="#br0" timeOffset="5363.9579">20513 2827 613,'0'0'99,"0"0"-66,0 0 3,0 0-36,0 0-14,0 0-8,129-42 2,-61 31 6,0 1 4,-16-2-5,-6 3 15,-10-1 0,-11 3 2,-10 2 5,-3 0 37,-12 3 9,0 2-2,0 0-28,0 0-15,-14 12-8,-9 11 0,-3 7 29,-2 0-1,8-1-23,11-4-5,6-4-3,3-5-5,0-2-20,9-6-13,10-4 14,3-4 8,5 0 12,-1-12 7,0-4 0,-1-2 6,-5 1 15,-6 3 3,-5 4 31,-6 9-4,0-1 5,-3 2-32,0 0-13,0 0-11,0 3-19,3 13 4,5 4 15,-5 5 0,1 3 11,-1-1-8,-1-4-3,-1 0-9,-1-4-30,0-5-61,0-5-36,0-9-42,5 0-63,5-12 56</inkml:trace>
  <inkml:trace contextRef="#ctx0" brushRef="#br0" timeOffset="5781.898">21272 2796 384,'0'0'119,"0"0"-48,0 0 19,0 0-17,0 0-49,0 0-18,42 12 0,-34 7 13,1 6 0,-6 0 4,-3 3-6,0-2-11,0-1 3,0-1-9,0-4-7,-6-7-38,1-6-20,5-4-18,0-3 18,0-2 65,8-16 23,5-10-23,5-3 0,-1-1 20,-1 5 7,-1 8 18,0 6 8,-5 6-12,-1 0-8,3 7-10,-1 0-9,5 0-13,2 7 7,3 9 1,-5 3-5,0 5 5,-3-1-8,-3 2 14,-4 2-9,-2-1 3,-4 1-6,0-3-6,0-2-15,0-5-49,0-3-17,6-7-27,11-7-79,9 0-49</inkml:trace>
  <inkml:trace contextRef="#ctx0" brushRef="#br0" timeOffset="6210.3095">22009 2830 520,'0'0'98,"0"0"-23,0 0 65,0 0-51,0 0-14,0 0-25,0-36-42,-7 38-8,-9 15-12,-4 6 12,-4 9 5,5-3-2,8 0-1,10-2-2,1-5-8,4 0-15,19-6-17,5-6-1,3-7 29,5-3 8,-1 0-10,-3-13 10,0-13 4,-5-8 0,-5-5 4,-9-1 2,-3 5-5,-10 12 27,0 6-3,0 11 29,0 2 11,-11 4-29,-6 0-24,-7 11-1,-1 14-11,1 5-2,12 3 2,11 5-3,1-1-15,23-3-9,16-3-15,20-9-11,17-8 1,12-9-83,4-5-82,2-2-377</inkml:trace>
  <inkml:trace contextRef="#ctx0" brushRef="#br0" timeOffset="7262.1881">23513 2716 671,'0'0'117,"0"0"-70,0 0 9,-97-20 12,66 20-30,-5 9-16,-3 16-13,2 8-4,2 3 0,5 3 8,11-3-13,12-2 0,7 2-4,0-3-2,22-1-11,21-4-20,12-8-22,19-7-23,11-7-12,9-6-75,0-6-105</inkml:trace>
  <inkml:trace contextRef="#ctx0" brushRef="#br0" timeOffset="7689.0312">24254 2766 151,'0'0'502,"0"0"-370,0 0-61,-89-33 22,37 33-45,-5 0-10,8 16-3,10 2-17,13 1-18,13 1-3,13-1-21,0-2-24,6-4 2,16-6-14,7-6-12,5-1 72,1-8 8,-4-15 0,-1-10 7,-7-4-13,-3-4 18,-7-3 8,-4 7 6,-6 4 1,-3 11-4,0 8 48,0 10-35,0 2 9,0 2-13,0 0-40,0 3-20,0 16-2,0 11 2,0 13 20,-7 4 6,1 8-6,-2-2 1,4-2 3,-1-3-4,2-6 3,3-4-3,0-6-10,0-5-36,0-6-50,0-8-48,11-13-101,8-8-364</inkml:trace>
  <inkml:trace contextRef="#ctx0" brushRef="#br0" timeOffset="7931.1954">24757 2355 791,'0'0'135,"0"0"-135,0 0-42,36 90 42,-11-15 8,2 10 25,0 2-13,-6 2-15,-11-2-1,-8-2 0,-2 0-2,-20-5-2,-17-5-1,-12-5-36,-11-12-54,-10-12-46,-12-14-59</inkml:trace>
  <inkml:trace contextRef="#ctx0" brushRef="#br0" timeOffset="9231.4395">16644 5187 409,'0'0'61,"0"0"-26,0 0 0,0 0-8,-104-66-24,68 57 1,-7 1-3,-1-1 6,0 6-6,-1-2-2,0-1 2,6 3 4,7 0 6,2-2-2,8 2 12,5 2 3,9-2 8,6 1-10,-1 2-4,3 0-18,0 0-6,0 0 1,0 0-8,8 0-17,17 0 25,13 6 5,22-2 6,21 0 14,23-4 9,23 0 5,31 0-1,18-9 5,18-1-16,10 2-1,2-3-8,-2 3-2,8-1 5,6 1-8,12-1 11,13-1-16,4 3-1,13-1-1,4 0 10,0-3-8,7 2-3,-5-5 1,-2 3-2,-3-1 5,0 3-3,3 5-1,-15 2 0,-5 2-4,-13 0 4,-14 0-5,-16 0 1,-19-4 1,-16-6-1,-22 4 8,-18-1 9,-22 0-11,-20 0 19,-22 0 10,-17 4-11,-19 0 2,-13 0-5,-9 3-7,-4 0 9,0 0 2,0 0-5,0 0-7,0 0-9,0 0 0,0 0-3,0 0-8,0 0-2,-1 0-20,-4 0-25,-3 0-28,-5 0-59,-3 0-71,3 0-184</inkml:trace>
  <inkml:trace contextRef="#ctx0" brushRef="#br0" timeOffset="14503.8112">25206 3009 182,'0'0'469,"0"0"-410,0 0-28,0 0 57,0 0-19,0 0-27,0 0-24,-6-22-7,6 22 2,0 0 12,0 0-15,0 0 3,0 0-2,12-2-10,19 1 3,18-3 12,16-1 6,6-3-8,2 1-5,-3 0-3,0-2-1,-3-1 0,-4 1 4,-5-2-9,-3 2 0,-10-1 0,-9 3 2,-7 0-2,-13 4 1,-9 0 2,-5 2 2,-2 0-1,0 1-4,0 0 0,0 0-18,0 0-32,0 0-14,0 0-51,0 0-67,0 0-83,-3 0 54</inkml:trace>
  <inkml:trace contextRef="#ctx0" brushRef="#br0" timeOffset="14887.7299">25780 2800 415,'0'0'99,"0"0"7,0 0 22,0 0-28,0 0-8,0 0-60,-49-21-26,49 21-6,0 0-11,0 0-10,21 7-24,13 7 45,14 4 21,5 0-1,2-1-10,-2 0 1,-7-2-3,-7 0-8,-8-3 1,-8 0 8,-8-2-9,-7 0-1,-8-1-5,0 1 6,0 2 4,-20 5 10,-13 0 3,-12-1 11,-7 1-19,-2-2 3,1-1-12,6-1-10,10 1-37,13-2-42,14-2-48,10-6-102,17-4-92</inkml:trace>
  <inkml:trace contextRef="#ctx0" brushRef="#br0" timeOffset="16237.8572">26686 2648 576,'0'0'102,"0"0"-12,0 0 41,-11-79-44,6 69-25,1 2 3,3 4-11,1 1-28,-2 3 5,2 0-31,0 0-2,0 0-7,0 4-4,0 16-12,0 10 16,0 10 8,0 9 2,3 2-1,6-1 1,-3 0 4,0-4-5,0-5 0,0-3 1,-3-6-1,-2-4 0,-1-8 0,0-6-1,0-7 3,0-4-5,0-3 4,0 0-1,0 0 12,0 0 0,0-12 7,0-10-7,0-8-12,0-3-3,0 2-11,0 1 11,12 6-11,5 3 3,2 4 2,5 0 1,1 3 1,2 4 0,-2 6 7,4 4-7,-1 0-1,2 4 3,0 15 2,-2 6-7,-4 2 3,-3 3-2,-7 0 6,-7-3-1,-7 1-2,0-6-17,-10-1 19,-17-4-2,-9-2-15,-5-5 21,0-3-1,5-7 1,9 0-6,14-4-39,13-21-88,6-12-175</inkml:trace>
  <inkml:trace contextRef="#ctx0" brushRef="#br0" timeOffset="16551.4009">27297 2380 711,'0'0'140,"0"0"-54,0 0-13,0 0-45,0 0-28,0 0-13,-9 37-3,9 10 16,0 4 3,0 3-1,5-3 2,5-6 7,2-4-3,-2-1-1,1-4-3,-4-2 0,-4 0-3,-1-4 2,-2-5-3,0 1-3,0-6-23,0-3-26,0-2-81,0-13-80,0-2-190</inkml:trace>
  <inkml:trace contextRef="#ctx0" brushRef="#br0" timeOffset="16958.6008">27877 2634 631,'0'0'124,"0"0"-69,0 0 12,0 0-14,0 0-41,-95 29-9,56-1 8,3 2 1,6-1-7,8 0-3,8-2-2,4 2 0,10-5 0,0 0-7,5-5 2,16-4 3,4-1-19,3-6 12,2-5 5,-3-3 8,-2 0-3,-4-4 2,0-17 7,-2-2 8,-2-7 5,-7-1-14,-4 3 18,-6 3-24,0 2-1,-6 4 12,-9 0-14,-2 4-9,1 3-11,7 5-21,5-1-75,4 4-221</inkml:trace>
  <inkml:trace contextRef="#ctx0" brushRef="#br0" timeOffset="17265.1273">28143 2593 704,'0'0'132,"0"0"-80,0 0 12,0 0-46,0 0-16,-85 51-3,71-20 1,7-1-1,5-3-1,2-2 1,0-2 1,9-1 0,9-2 3,9-3-3,6-4-4,7-6 4,5-4 0,7-3-27,0 0-21,-5-15-76,-6-12-47,-11-8-161</inkml:trace>
  <inkml:trace contextRef="#ctx0" brushRef="#br0" timeOffset="17559.1772">28523 2319 628,'0'0'147,"0"0"-34,0 0-20,0 0-31,0 0-36,0 0-26,-25-12-12,25 36-7,0 12 19,1 8 5,8 4-2,4 1 10,1-8 6,-2-2-14,1-6 2,-2-3-3,-3-4 1,0-4-4,-2-5-1,-1-3-1,-2-4-15,0-1-27,0-3-33,1-4-41,2-2-86,3-2 2,2-18-16</inkml:trace>
  <inkml:trace contextRef="#ctx0" brushRef="#br0" timeOffset="17864.5299">28885 2453 330,'0'0'196,"0"0"-78,0 0 7,0 0-55,0 0-50,0 0-18,-50 42 7,17-14 42,3-3-30,3-2-4,5-2-8,5-3 15,3-1-11,5-6-6,3-3-4,3 0-3,1-5 3,2 0-5,0 0 2,0-3-1,3 4-6,17 0-17,16-1 24,16-3 8,13 0-8,8 0-12,1 0-38,-4 0-83,-3 0-74,-11 0-355</inkml:trace>
  <inkml:trace contextRef="#ctx0" brushRef="#br0" timeOffset="18561.7637">29547 2377 673,'0'0'129,"0"0"-32,0 0-29,0 0-44,0 0-19,-91 56 7,56-22 13,5 2-7,7 0-10,9-4-6,6 2-1,7-4-1,1 0-4,7-6-3,20-3-11,11-4-12,14-9 14,9-5 13,2-3-11,-1-8-6,-5-13-5,-6-8 11,-4-5 6,-8-5 16,-6 3 3,-12 7 8,-10 9 7,-7 4 37,-4 5-12,0 4 7,0 0-14,0 5 21,0 2-22,0 0-16,0 0-27,0 0-22,0 2-3,-3 13-17,3 7 10,0 7 30,0 2 2,15-2-11,8-2-12,7-7 6,3-6 6,1-5-10,1-6 20,-5-3-7,-5 0 8,-7-6 1,-2-13 13,-5-6 7,-4-8 0,-7-5-9,0-3-2,-7 4-2,-14 4-8,-5 5-9,1 8-18,9 9-36,10 6-12,6 4-84,19 1-250</inkml:trace>
  <inkml:trace contextRef="#ctx0" brushRef="#br0" timeOffset="19251.7073">30562 2399 495,'0'0'134,"0"0"-11,0 0-9,0 0-34,0 0-64,0 0-10,-118 31 1,68-2 25,12 2-14,13 1-18,14-3 0,11-1-6,0-2-8,14-5-31,16-6 9,6-8 20,5-7 10,-2 0 6,-4-14 0,-7-11 8,-7-8-6,-5-15 26,-1-7-6,-8-2-5,0 1 12,-6 7 1,-1 12-10,0 12 16,0 6 12,0 6 0,0 4 4,0 5-24,0 2 3,0 2-18,0 0-13,-3 0-24,0 8-13,-6 12 9,-2 10 20,0 7 8,0 4 0,6 1 0,5-1-1,0-1 4,2-3-6,18-7 3,7-3-2,8-6-13,10-9 0,5-7-3,1-5 3,2 0 4,-4-17 7,-6-14 2,-3-6-2,-7-7 4,-9 6 7,-11 9-1,-8 12 5,-5 9 30,0 5-1,0 3 5,-3 0-42,-9 0-3,0 11-16,-4 8 11,2 8 3,7 2-11,7 0-7,0 0-8,9-3 11,16-6 1,12-3 0,14-6 1,7-5 2,8-2-9,4-4-25,2 0-32,-2 0-73,-6-10-269</inkml:trace>
  <inkml:trace contextRef="#ctx0" brushRef="#br0" timeOffset="21021.8037">26172 4322 675,'0'0'87,"0"0"-48,0 0 49,0 0-15,0 0-41,0 0-9,-18-26-15,18 26-5,0 0-3,0 0-4,0 0-3,-1 0-6,1 13 3,-3 10 8,2 9 2,1 11 0,0 3 2,0 7 1,0 1 7,0 6-8,1 2 2,2 2 1,0-1 3,-3-1-4,0-3-3,0-3 3,0 3 1,0-5-2,-3-1-1,-3-9-2,2-7 1,4-10 1,0-8-2,0-10-4,0-4-7,0-4-27,0-1-1,4-3-6,14-21 11,3-16-149,-3-16-101</inkml:trace>
  <inkml:trace contextRef="#ctx0" brushRef="#br0" timeOffset="22282.0557">26096 4352 480,'0'0'113,"0"0"-60,0 0 37,0 0-20,0 0-11,0 0-31,-13-22-8,13 22-15,0 0 6,0 0-7,0 0-4,0 0-5,0 0-8,15 0-4,21 0 17,22 0 19,24 0 6,16 0-15,13-2 15,1-4-21,2 0 1,1-1-5,-1 0 8,4-4-8,4-5-2,6-1 1,3 1 1,4 0-19,-6 2 8,-11 1 0,-14 2-2,-11 0 9,-10 1-8,-5 1 8,-2 0-21,-7 0 23,-8 1 0,-3-1-12,-1 0 13,1 1-1,0 1 2,-4 1-17,-5 5 2,-10 0 13,-11 1 0,-12 0-2,-8-3 1,-6 3 3,-2-1 25,0-1 13,0 1 4,0-1-14,0 2 12,0-1-14,0 1-12,0 0-9,0 0-5,0 0-1,0 0-12,3 17-2,1 6 15,5 12 4,-3 4 3,3 8-5,-2 7 7,7 5 28,-1 6-32,2 7-3,2 3-1,2 7 14,0 1-13,1-8-1,-1-5-1,-1-10 7,0-5-7,-2-4 3,-1-6-3,-4-8-1,0-5 1,-3-5 0,-3-12 2,-1-1-1,-1-4-1,-3-5 0,2-3 3,-2 0-3,0-2-2,0 1 1,0-1 1,0 0 0,0 0-5,0 0 0,0 0-10,0 0 4,0 4-10,0 0 8,-17 5 2,-10 4 9,-9 0 1,-11-1 2,-10-1 3,-9-2 3,-8 0-2,-13-2 4,-7 0-8,-11 0 3,-13 1 5,-8-4-9,0 4 4,-3 0 1,1 1 1,-3 1-6,-2-3 4,0 3-3,8-6 12,11 1 6,16 0-7,11-1 32,13-1-19,11-1-8,5 4-12,7-1-4,-1 3 0,0-2 0,0 2 0,-2-2-1,-1 0 0,3 2 0,1-2-1,6-1 0,9 0-5,5-4 2,9-1-3,3 0-5,3 0 3,0 0-15,-2-8-22,-3-1-16,2-2-2,2 2-27,7-4-22,4-3-62,6-4-228</inkml:trace>
  <inkml:trace contextRef="#ctx0" brushRef="#br0" timeOffset="22845.6313">26378 4693 565,'0'0'154,"0"0"-64,0 0 47,0 0-74,0 0-28,0 0-25,-7-11-10,7 11-7,0 1-5,0 15-6,0 9 15,0 6 3,0 3 1,1 1 1,1-2 1,-2 1 2,1 0-4,-1-5 2,2-4-2,-2-1-1,1-5 9,-1-4-8,2-2-1,-2-4-6,1-4 0,1-2-14,-1-3-29,1 0-35,2 0-12,3-8-17,-1-14-194</inkml:trace>
  <inkml:trace contextRef="#ctx0" brushRef="#br0" timeOffset="23255.6664">26356 4679 360,'0'0'99,"0"0"-65,0 0-29,0 0 37,0 0-40,0 0 16,77-22-5,-44 22 16,3 0-11,0 0 15,0 2-13,-5 7-11,-3 8 5,-2 3 4,-6 0-9,-6 7-1,-2 1-5,-8 1 0,-2 0-1,-2 0 4,0-2-1,0-4 1,0-1-5,-8-4 6,-5-1 14,-1-3-9,0-2 4,-1 0 2,1-4-16,2-2 0,5-3-2,1-3-7,-1 3-41,1-3-51,3 0-69,3-3-116</inkml:trace>
  <inkml:trace contextRef="#ctx0" brushRef="#br0" timeOffset="23963.4127">27082 4749 308,'0'0'287,"0"0"-216,0 0 42,0 0-20,0 0-65,0 0-22,-52 0-6,13 22 1,-1-1 1,6 1 1,10-2-2,8 1-2,11-4-13,5-3-32,0-2-3,13-6-7,5-1 19,6-5 7,0 0 9,-2 0 4,-1-10 3,-4-2 13,-5 2 1,-5 0 9,-1 6 40,-5 1 61,-1 3-31,0 0-23,0 0-36,0 0-20,0 0-10,0 12-3,2 5 13,4 2 13,2-2-12,6 0 0,1-3 8,6-4-9,3-6-15,4-1-9,2-3-26,0-3-4,-3-13-33,-3-6 0,-2-8 19,-8-7-30,-1-4-27,-7-3 109,-2-2 16,-2 7 88,-2 3 8,0 8 13,0 7 9,0 4-26,0 6-15,0 3-24,0 4-9,-2 4-6,1 0-10,1 0-23,-2 0-5,2 3-13,-1 16-6,-2 9 19,3 6 0,-2 3 2,2-3-1,0-1 11,0-3-9,0-5-3,6 0-1,5-5 0,4 0 1,1-3-31,4-4-31,5-4-53,0-6-49,-1-3-101</inkml:trace>
  <inkml:trace contextRef="#ctx0" brushRef="#br0" timeOffset="24502.3332">27276 4766 485,'0'0'158,"0"0"-130,0 0 8,0 0-12,0 0-24,0 0-31,99-39 19,-55 32 12,1 0-17,-5-1 2,-7 5 12,-7-3-2,-10 1 5,-7 5 9,-8-3 20,-1 3 26,0 0-5,0 0-20,0 0 3,0 0-30,0 3 3,0 11-6,-3 5 12,-1 3 14,4 1-26,0 0 0,0-2 0,3-3-27,10-4-19,8-4-32,1-8 27,1-2-7,-2 0 7,0-2 5,-8-10 46,-1-3 0,-5 4 41,-4 3 40,-1 3 62,-2 1-39,0 4-8,0 0-36,0 0-27,0 0-16,0 0-15,0 0-2,0 4-1,0 6-8,0 9 9,0 3 0,0-3-4,5-1-35,2 1-47,8-7-56,0-7-89,1-5-283</inkml:trace>
  <inkml:trace contextRef="#ctx0" brushRef="#br0" timeOffset="25043.7968">27919 4630 650,'0'0'142,"0"0"-79,0 0-7,0 0-45,0 0-11,0 0-10,-2 48 10,2-21 13,0 0-5,0 2-5,0-3 2,6-4-3,2-4-2,3-4-15,-1-5-19,-1-4-22,-2-3 13,2-2 24,-3 0 19,2-7 15,-1-2 2,-1-4-1,-2 6 23,-2 0 18,-2 6-5,0 1-3,0 0-25,0 0-22,0 0-2,0 0-7,1 0-9,4 8-3,4 2 18,3 3 1,3-2-9,3-5-4,-2-3 0,0-3-2,-5 0 11,0 0 4,-1-7 8,-4-9 3,0-8 10,-3-4-13,-2-3 4,-1 3-2,0 3 9,0 8-2,0 5 15,-1 4-27,-1 8-5,2 0-36,0 0-69,0 0-181,18 0-223</inkml:trace>
  <inkml:trace contextRef="#ctx0" brushRef="#br0" timeOffset="25470.0231">28311 4699 529,'0'0'175,"0"0"-130,0 0 28,0 0 3,0 0-44,0 0-26,-10 44-1,9-21-5,1-4 2,0-2-4,0-5-6,4-2-20,5-7-15,-6-2 0,0-1 19,0 0 24,1-7 34,4-12 11,4-6-40,-2 0-1,-1 5 10,1 5-1,-4 8 10,2 2 0,2 5-19,2 0-1,2 0 0,1 0-2,-2 13-2,0 6-2,-5 1 3,-4 0-6,-4-5-1,0-2-6,0-5-19,0-4-13,0-4 15,0 0 30,0-3 1,-1-15-1,1-10-56,0-8-29,5 2 13,14 1-53,4 10-60,0 4 12</inkml:trace>
  <inkml:trace contextRef="#ctx0" brushRef="#br0" timeOffset="25972.3665">28672 4573 181,'0'0'261,"0"0"-111,0 0-30,0 0-11,0 0-51,0 0-34,2-8-24,-2 8-1,0 0-15,1 0 4,2 0-6,0 5 10,2-3-26,-2-1 7,0-1-21,1 0 39,-1 0 9,0 0 0,-3 0 42,0 0 12,0 0 19,0 0-25,0 0-13,-10 0-30,-8 9 13,-5 2-7,0 3 3,6 0-7,5 0-7,8 2 0,4-1-7,0-2-27,10-1-21,14-8 5,3-4 33,3 0-2,-4-9 10,-5-9 9,-6-4 2,-6 0 28,-1 5 19,-7 6 28,-1 4-7,0 5 19,0 1-14,0 1-28,0 0-38,0 0-9,0 0-29,0 13 11,2 11 1,4 8 12,0 4 4,1 2-29,0-6-24,-2-4-27,-2-6-46,2-9-101,-2-13-282</inkml:trace>
  <inkml:trace contextRef="#ctx0" brushRef="#br0" timeOffset="26992.3124">28877 4054 62,'0'0'714,"0"0"-657,0 0-13,0 0 40,0 0-48,0 0-24,-38-9-12,53 6-35,21-4 6,21 0 29,16-3 0,13-2 0,5 1-8,3-3-11,0-3-1,0 1 0,0-1-10,-1 2-1,9-1 9,8 3 16,9 1 6,2 3 13,-2-2-13,-6-2 4,-2-1 0,4 0 13,-1 0-16,-3 5 2,-7 1-3,-14 4-2,-18 1 2,-17 1 9,-21-1-8,-13 0 30,-15 2 14,-3 0 3,-3 1 10,0 0-14,0 0 0,0 0-9,0 0-16,0 0-12,0 0-7,0 0-9,0 18-10,0 14 10,11 15 9,8 18 4,7 15-3,6 7 0,-1 6 2,-1 1-2,-3 2-2,-7 1 2,-4 7-1,-5-4 1,-5-1 0,-1-7-2,-4-15-7,1-11 8,-1-8-2,1-10 1,-1-9 1,1-10 0,-1-11 1,-1-7 3,0-6-4,0-3 1,0-2 2,0 0 6,0 0 11,0 0-11,0 0 4,0-3-12,-10-6-1,-11-1-6,-12 5-11,-13 2-7,-12 3 15,-8 0 6,-4 0-1,-5 0-40,-10 6 21,-13 0 11,-14 0 12,-10-4 0,-8-2-2,-10 0-2,-1 0-2,4-6 6,12-2 1,20 3 13,16 2 11,9 2-20,6-4-4,1 2 12,8-2 0,5 1 5,17 1-12,11 0 5,13 2-5,10 0-6,5 1-2,2 0-5,2 0-12,0 0-30,0 0-25,0 0-9,-4 0-30,-2 0 1,0 2-75,1-2-163</inkml:trace>
  <inkml:trace contextRef="#ctx0" brushRef="#br0" timeOffset="28416.36">29279 4512 641,'0'0'99,"0"0"-72,0 0 18,0 0 13,0 0-58,0 0-1,51-29-14,-11 17 6,1 2 9,-1-5 0,-4 0 6,-9-2-6,-5 0 3,-6 1 12,-8 1-4,-2 2 6,-5 2 4,-1 5 13,0 0-26,-6-1-7,-16 5 5,-12 2-6,-8 0 0,-4 20-1,2 6 2,9 5 0,9 5-1,7-3 1,10 1 0,7-2-1,2-2 1,2-1 0,16-4-1,6 0 0,7-8-3,8-1-25,7-8 4,7-6-49,0-2-76,-5-10-193</inkml:trace>
  <inkml:trace contextRef="#ctx0" brushRef="#br0" timeOffset="28650.3528">29661 4439 346,'0'0'514,"0"0"-456,0 0-51,0 0 6,0 0-13,0 0 0,30 32 1,-2-7 31,5 0-12,0-1-6,-2-2-3,2-3-11,-1-2-10,2-3-17,-2-3-28,-2-7-91,-7-4-100,-8-1-237</inkml:trace>
  <inkml:trace contextRef="#ctx0" brushRef="#br0" timeOffset="28866.3149">29873 4405 760,'0'0'80,"0"0"-43,0 0-6,0 0-17,0 0-11,0 0 14,-70 81 18,54-53-27,7 1-3,1-2 9,3-1-11,3-1-3,0 2-2,2-1-50,0-4-57,0-11-114,10-8-220</inkml:trace>
  <inkml:trace contextRef="#ctx0" brushRef="#br0" timeOffset="29136.4873">30194 4296 788,'0'0'148,"0"0"-131,0 0-8,0 0-3,0 0-6,0 0 0,0 70 12,0-33 2,0-1-5,0-2-7,3 2 1,9-4-3,4-1 0,5-3-36,4-3-80,1-8-70,-6-14-258</inkml:trace>
  <inkml:trace contextRef="#ctx0" brushRef="#br0" timeOffset="29363.9616">30095 4450 775,'0'0'77,"0"0"-18,0 0 5,0 0-35,0 0-29,0 0-8,73-39-21,-25 33 9,4 4-38,5-1-67,-3 1-49,-8-1-177</inkml:trace>
  <inkml:trace contextRef="#ctx0" brushRef="#br0" timeOffset="29661.4443">30510 4400 670,'0'0'37,"0"0"-37,0 0 0,0 0 15,0 0 28,0 0 17,54 78-39,-36-55-14,-4-4 3,-3-4-9,-2-5 6,-6-2-7,-2-8 2,-1 0-2,0 0 8,0 0 5,0 0-6,0-3 1,6-11-8,6-4-82,12-2-20,9 0-34,8 3-74,3 6 57,-2 3-66</inkml:trace>
  <inkml:trace contextRef="#ctx0" brushRef="#br0" timeOffset="29977.3911">30923 4414 214,'0'0'175,"0"0"54,0 0-97,0 0 10,0 0-59,0 0-45,9-9-33,-17 9-3,-8 12 8,0 5-2,-2 7 1,6-1-9,9-3-12,3-3-27,0-6-16,6-5-6,3-5 9,2-1 44,0 0 8,3-13 44,-1-6 7,-2-1-17,-4 3 31,-4 4 18,0 7-2,0 3 16,-3 3-35,0 0-50,0 0-12,0 5-27,1 16-6,4 11 12,2 8 16,2 9 5,2 7-49,-5 8-51,-5-7-103,-1-7-289</inkml:trace>
  <inkml:trace contextRef="#ctx0" brushRef="#br0" timeOffset="31679.9215">26153 5875 364,'0'0'250,"0"0"-108,-40-71-23,28 49-13,0 6-25,5 2-3,0 3-16,4 8 13,2 1-35,-1 2-22,2 0-18,-1 0-3,-2 14-23,-4 18 8,-2 22 18,-5 13 15,-2 8-9,2 0-4,0-7 0,4-4 3,4-7-5,3-7-2,3-6-12,0-10-13,0-8-5,12-2-14,6-5-34,6-5-40,8-8-21,-2-6-87,-4 0-127</inkml:trace>
  <inkml:trace contextRef="#ctx0" brushRef="#br0" timeOffset="33065.9775">25779 6195 737,'0'0'64,"0"0"-46,0 0 2,0 0-14,0 0-3,80-44 1,-8 31-3,14 0-1,7 1 0,5-2-1,0 1-9,-8 0 4,-9-1-13,-11 1 18,-21 8 1,-18 0 0,-14 3 0,-13 2 17,-4 0 24,0 0-4,-3 2-6,-22 17-10,-14 12 5,-7 6 29,2 1-21,9-1-10,11-3-12,12 0-12,12-3-1,0-1-12,22-7-20,17-7-15,10-15-9,6-1-3,4-10 23,-8-13 20,-8-4-7,-11-2 24,-12 8 2,-10 6 51,-10 8 65,0 6-9,0 1-44,0 0-12,0 0-29,0 0-24,0 3-11,0 9 1,0 5 0,18-1-5,15-2-27,10-13 3,12-1-17,2-2 37,-4-22-14,-7-9-3,-9-10 20,-6-12 13,-5-10-3,-6-9 1,-9 7 5,-7 10 43,-4 16-5,0 16 14,0 13-5,0 5 9,0 4-20,-1 3-36,1 0-11,0 0 7,0 24-9,0 13 8,0 13 5,0 9 8,0-2-4,0-6 8,0-8-11,0-5 0,-5-7 1,-1-8-1,2-8-1,1-8-2,3-7-11,0 0 13,0 0 2,0-2-2,0-12 0,0-6-32,10 1-18,14 1 19,9 5 3,10 6-9,5 7 15,-3 0 4,-2 4 9,-12 13 1,-8 2 0,-10 12 7,-10 1-7,-3 2 8,-7 0 13,-19-6-2,-7-5 10,1-4 10,3-7 10,7-7-13,11-3-21,8-2-7,3 0-3,10-13-37,24-18-77,18-9-37,12-9 36,5-5-24,-2-1-67,-6-1 125,-7 2 84,-10 1 96,-11 3 65,-10 5-32,-10 1-27,-7 10 9,-6 6-6,0 8-32,0 7-18,0 6 17,-1 3-4,-2 4-20,-6 0-48,-11 21-10,-9 16 8,-6 16 2,2 9 7,11-5-6,10-2-2,9-6 2,3-6-5,9-7 1,16-5-5,10-9-9,4-7-16,8-8-14,1-7 1,3 0 18,1-17-20,-4-9 16,-2-8-3,-9-2 18,-12-3 1,-9 4 16,-13 5 12,-3 10 32,0 6 23,-16 6-13,-1 5 1,-1 3-10,-8 6-17,-4 22-17,-2 10-9,5 7 1,12 0-2,12-3-1,3-1-1,9-1-4,19-4-13,17-3-32,19-10-40,21-6-44,9-12 12,5-5-395</inkml:trace>
  <inkml:trace contextRef="#ctx0" brushRef="#br0" timeOffset="33352.9271">29148 5852 941,'0'0'100,"0"0"-94,0 0-3,0 0 2,0 0 0,-28 95 42,20-50-23,2-3-6,0-4-4,1-3-6,0-1-3,-1-4-5,1 3 0,2-3-32,2-6-84,1-8-94,0-16-314</inkml:trace>
  <inkml:trace contextRef="#ctx0" brushRef="#br0" timeOffset="33845.7316">28836 5767 229,'0'0'523,"0"0"-517,97-63-3,-40 46 65,6 5-24,2 7 14,3 5-33,-2 0 20,-1 22-32,-1 10-10,-2 10-3,-5 11 8,-10 9 4,-13 4-12,-12 4 8,-16-5-8,-6 2 0,-10-1 1,-26-3 6,-16 0 0,-14-12-7,-6-10-4,-4-7-12,0-13 15,-4-9-1,-5-12 0,-8-8-6,5-23-13,10-14 5,17-11 16,17-16 36,17-12-24,16-13-12,11-10 1,5 2 29,25 11-23,16 12-7,18 17-15,15 11-14,24 8-40,8 6-94,5 5-255</inkml:trace>
  <inkml:trace contextRef="#ctx0" brushRef="#br0" timeOffset="34514.5738">25835 6818 866,'0'0'73,"0"0"-8,0 0 13,0 0-27,0 0-23,0 0-25,-4-13-3,4 33-13,-2 14 13,-1 13 30,-1 14 6,-3 3-13,2-2-12,1-1 10,-3-8-9,4-8-6,2-3-2,1-8-4,0-2-1,0-3-13,3-4-24,9-6 0,7-2-33,8-6-10,10-8-17,11-3-27,-2-18-143</inkml:trace>
  <inkml:trace contextRef="#ctx0" brushRef="#br0" timeOffset="35451.5402">25782 7160 554,'0'0'225,"0"0"-178,0 0-8,0 0-5,0 0-34,0 0-105,61-45 97,33 39-13,13 0-28,3 1 28,-5-1-3,-8 2 24,-14-2 0,-15 1 7,-18 2 14,-19 0 26,-15 3 2,-11 0 3,-5 0 0,0 0-16,-5 7-21,-17 14 1,-6 9 53,-2 1-3,4-1-35,8-2-17,10-5-12,8-1-2,0-7-11,0-1-12,19-7-19,4-7 7,10 0-5,1-8 40,-1-15 12,-8 0-7,-10-1 8,-7 7 13,-7 8 43,-1 7-9,0 2-12,0 0-48,0 6-2,-6 19-14,0 7 16,5 3-4,1-1 2,10-6-20,17-7-20,7-12 6,8-9-13,3-3 25,1-23-2,-3-9 16,-5-9 9,-5-13-8,-7-15 8,-2-13 1,-6-1-2,-8 8 2,-3 17 21,-7 18 41,0 13-4,0 10-17,0 10-11,0 9-7,0 1-7,0 0-16,0 8-14,1 18-8,2 16 15,-3 18 7,0 8 2,0 7 4,-6-5 1,-3-7-3,0-12-4,-1-10 5,4-12-4,0-12-1,3-7 0,3-7-3,0-3-9,0 0 12,0 0 3,4-20-3,14-9-19,11-7-1,9 4 4,4 8 9,7 10-19,-1 11-1,1 3 3,-5 9 9,-9 18 8,-5 2 4,-9 5-3,-8-2 6,-11 2 6,-2-8 5,-6-2 5,-17-5 11,-10-7 15,-6-2 2,-3-6-12,3-4-23,6-3-9,8-14-14,10-10-50,15-8-86,10-5-169</inkml:trace>
  <inkml:trace contextRef="#ctx0" brushRef="#br0" timeOffset="36381.7372">27849 6849 852,'0'0'116,"0"0"-116,0 0-2,0 0 2,-6 79 55,-5-23 10,2 5-20,-2-3-19,2-7 2,1-6-11,1-8-9,1-10-5,1-12 0,4-5-2,-1-10 4,2 0-2,0 0 6,0 0 5,0 0 17,0-10-3,0 0-23,0 0-2,0 6-3,0 3 0,0 0 2,0 1-2,0 0 0,0 0-1,0 0 0,0 0 2,0 0 0,0 0-1,0 0-2,0 0-1,0 0 2,0 0 1,0 0 1,0 0-1,0 0 0,0 0 1,0 0-1,0-3 0,0 3-2,0-1 0,0 1-14,2-2-4,-1 1 5,-1-3 9,0 4 6,0-3 4,0 3 1,0 0-5,0 0 8,0 0-3,0 0-2,0 0 0,2 0-3,-2 0-10,4-5-1,1-1-6,4-6 6,-2 0 6,1-1 3,-2 2-3,-2 2 5,-3 7 0,-1 2 1,0-2 5,0 2-6,0 0-2,0 0 2,0 0 2,0 0 0,0 0 3,0 0-1,0 0 11,0 0-3,0 0 2,0 0-4,0 0-10,0 0 0,0 0-9,0 11-10,0 11-4,-10 8 21,0 9 2,-3 4 6,3-2-6,4-4 2,2-6 5,2-7-7,2-4 6,0-9-6,0-2-2,0-3-5,0-6-47,12 0-54,11 0-35,2-17-66,-1-15-218</inkml:trace>
  <inkml:trace contextRef="#ctx0" brushRef="#br0" timeOffset="36696.5732">27953 7345 607,'0'0'74,"0"0"-63,0 0 68,0 0-10,0 0-44,108-26-20,-77 12-3,-2 3 1,-6-5-1,-6 0 1,-5-3 17,-6 4 5,-6 3 3,0 3 17,0 5 5,-8 4-5,-11 0-31,-5 0 13,-8 15-4,-2 5 6,7 7-4,3-1-11,8 1-9,9-2-4,7-1-2,0 2-1,19-2-15,26-2-49,32-3-57,23-7-93,13-9-273</inkml:trace>
  <inkml:trace contextRef="#ctx0" brushRef="#br0" timeOffset="37109.8489">29039 7173 784,'0'0'99,"0"0"-46,0 0 42,0 0-27,0 0-14,0 0-46,5-34-4,14 34-4,7 0 8,-1 1 1,-4 15-9,-9 6-2,-9 10-8,-3 7 5,-14 4-2,-19 0 4,-7-1-2,0-8 3,4-8 2,6-7 2,11-6 3,10-7-2,6-3-3,3 2-9,3-1-41,28 1 11,17 3 13,13-2 18,3-4-26,0 0-21,-3-2-1,2 0 12,1 0-48,-1-7-65,-5-9-193</inkml:trace>
  <inkml:trace contextRef="#ctx0" brushRef="#br0" timeOffset="37604.6278">29163 6938 753,'0'0'71,"0"0"-68,0 0 6,89-55 39,-41 47 5,12 8-19,9 0-13,1 3 4,-2 18-15,-4 13-10,-4 11 0,-5 8 4,-3 5-2,-10 6-2,-6 1-2,-11 2 0,-14 2 2,-11 1 0,-2-5 3,-29-6-1,-14-4 1,-16-9-1,-18-5 5,-16-10-2,-14-8-4,-5-9-1,-4-12 0,2-2-5,1-25-15,5-15-17,10-15 27,18-9 10,14-8 9,19-8-1,18-6-7,13-3 8,18 3 0,3 9 2,33 2-11,21 8-2,22 6 2,21 5-10,21 8-31,13 6-25,11 1-108,4 5-169</inkml:trace>
  <inkml:trace contextRef="#ctx0" brushRef="#br0" timeOffset="40447.1179">31775 2366 512,'0'0'69,"0"0"-50,0 0 71,0 0 3,0 0-42,0 0-7,-6-69-15,6 57 22,0-2-34,0 2 12,0-1-2,-3 4-7,-1 2 0,-3 1 0,-2 1 0,-7 4-14,-8 1-6,-8 0-5,-10 7 0,-2 10 5,0 4-3,8 1 6,11 4-7,11 2 4,14 5-14,4 6 6,34 5-6,20 4 5,11 3 9,7-2 1,-5 1 1,-7-7 3,-10-1 5,-14-4-5,-13-8-5,-14-1-6,-8-5 2,-5-3 4,-16-3 0,-20-2 23,-15-2 2,-7-3-8,3-4-4,-2-2-7,5 3-6,7-4-68,4-3-126,14-1-233</inkml:trace>
  <inkml:trace contextRef="#ctx0" brushRef="#br0" timeOffset="58581.0695">17280 4303 0,'0'0'3,"-156"42"-3,82-23 3,-2 0 20,0 3-23,-3-5-7,2-2-9,5-2 13,6-4 3,8-2-3</inkml:trace>
  <inkml:trace contextRef="#ctx0" brushRef="#br0" timeOffset="90736.5952">11591 13108 664,'0'0'61,"0"0"-61,0 0-9,0 0 9,0 0 5,-11 90 6,11-48 20,0 1-10,0-2-16,11-7 1,4 0-1,4-7-5,5-4 4,-3-3-4,0-10-2,1-5 1,2-5-6,-3 0-7,3-8 14,-5-14 15,1-7-7,-1-10 7,-3-7 5,1-4 1,-4 1-8,-4 6 12,-5 16 4,-2 10 5,-2 8 10,0 9-7,0 0-10,0 0-21,0 0-6,0 13-8,3 17-1,5 10 9,-1 12 16,2-1-9,-3 0-1,0-1-6,1-6 2,-3-2 4,3-5-5,-1-2-1,-3-4-19,0 1 9,0 1-23,-3-6-48,0-3-35,4-11-62,-1-13-188</inkml:trace>
  <inkml:trace contextRef="#ctx0" brushRef="#br0" timeOffset="91249.2487">12395 12942 583,'0'0'158,"0"0"-87,0 0-53,0 0-18,0 0-2,0 0 2,20 81 36,-7-22 6,-3 7-16,-4-6-2,0-5-16,-2-6 1,1-6-1,-4-6 3,4-7-7,-5-10-4,0-4 1,0-10 4,0-1-4,0-5 3,0 0 5,0 0 7,0-14 23,0-13-25,3-5-14,12-6-24,12 6 18,7 6 2,6 3-21,5 9 2,1 8 9,-10 6 9,0 0 3,-8 16-3,-7 11-4,-6 9 9,-6 3 1,-9 8 0,-6 0 13,-19-2-1,-11-5 3,-6-10 10,-4-5-3,1-8-7,2-6-8,7-8-8,14-3-22,16-6-32,6-25-64,19-11-273</inkml:trace>
  <inkml:trace contextRef="#ctx0" brushRef="#br0" timeOffset="91541.6582">13084 13129 671,'0'0'105,"0"0"-53,0 0 12,0 0-21,0 0-28,0 0-7,0 88 23,6-48-5,1 0-12,3-4-9,3-3-1,-3-7 9,2 0-8,-6-9-2,2-2-2,2-6-1,-4 1-14,0-10-31,10 0-59,1-10-59,5-21-101</inkml:trace>
  <inkml:trace contextRef="#ctx0" brushRef="#br0" timeOffset="91824.5023">13460 12857 192,'0'0'600,"0"0"-506,0 0-19,0 0-9,0 0-46,0 0-20,-3-3-12,3 40 12,0 11 22,0 10 0,0 0 4,3 2-8,2-7-7,1-8-3,4-4-6,-1-5 0,1-7-1,2-5-1,3-4-12,0-4-25,2-9-18,5-4-38,3-3-39,-1-20-68,-8-16-283</inkml:trace>
  <inkml:trace contextRef="#ctx0" brushRef="#br0" timeOffset="91989.2594">13487 13168 850,'0'0'97,"0"0"-14,0 0-9,0 0-27,0 0-47,0 0-6,40-67-46,24 44-2,14-7-22,3-2-71,3-4-145</inkml:trace>
  <inkml:trace contextRef="#ctx0" brushRef="#br0" timeOffset="92462.7446">14559 12771 827,'0'0'91,"0"0"-51,0 0 11,-95 73 9,67-21-8,8 5-9,3 2-16,13 1-14,4-4-9,15-3 1,13-8-10,14-8 3,14-7-9,15-14-30,14-9-39,3-7-58,3-14-155</inkml:trace>
  <inkml:trace contextRef="#ctx0" brushRef="#br0" timeOffset="92911.5201">15098 12886 690,'0'0'40,"0"0"-24,0 0-13,0 0 15,41-79 15,-8 44-15,3-2-18,0 0 0,-7 1 2,-6 6-2,-10 5 1,-8 11 7,-5 4 9,0 7 29,-9-1-10,-16 4-11,-5 11-12,-9 19 15,-2 15 11,0 8-3,7 9-7,10-5-7,12-3-4,9-6-17,3-4 8,12-5-6,15-5-2,5-6-1,14-11-1,8-3-1,6-14-25,7 0-45,-1-14 4,-2-19-78,-11-10-88,-6-13-200</inkml:trace>
  <inkml:trace contextRef="#ctx0" brushRef="#br0" timeOffset="93151.3129">15608 12560 674,'0'0'183,"0"0"-113,0 0-64,0 0 1,0 0-6,0 0 55,68 89-6,-23-50-10,-3-1-22,1-6 14,-4-6-16,-3-3-9,-2-3-7,4-6 1,3-8-2,-2 1-31,4-7-48,-7 0-49,-10-16-116,-7-11-291</inkml:trace>
  <inkml:trace contextRef="#ctx0" brushRef="#br0" timeOffset="93378.1491">15965 12487 834,'0'0'84,"0"0"-24,0 0-40,0 0 8,-92 70 11,70-20 2,3 9-16,5 4 6,5-5-15,-1-1-7,4-8-4,3-5-5,3-1-4,0-9-19,0 0-43,3-10-67,7-14-148</inkml:trace>
  <inkml:trace contextRef="#ctx0" brushRef="#br0" timeOffset="93781.717">16258 12213 902,'0'0'67,"0"0"-43,0 0-24,0 0-3,0 0 3,22 83 43,4-24 2,-3 0-26,0 2-17,-8-6 12,-1-2 1,2-2-12,-7-6 1,-1-2-4,-5-7 0,-3-7-15,0-2-50,0-11-50,-11-8-158</inkml:trace>
  <inkml:trace contextRef="#ctx0" brushRef="#br0" timeOffset="94044.9893">16135 12607 800,'0'0'62,"0"0"-36,0 0-5,0 0 62,0 0-7,0 0-70,25-70-4,13 47-2,10-4 0,9 0-9,1-2 8,4 3-22,0-1 0,-1 0-5,-6 5-19,-3 3-48,-7-5-106,-5 4-212</inkml:trace>
  <inkml:trace contextRef="#ctx0" brushRef="#br0" timeOffset="94974.6087">16676 12425 559,'0'0'70,"0"0"-53,0 0 48,0 0 16,0 0-44,0 0-18,55-50-4,-38 41-7,-1 1 3,-6-2 1,-1 3 0,-2 5 1,-2-2 6,-2 1-9,-2 3 0,-1-3-5,0 3-5,0 0 3,0 0-3,0 0-2,0 0 1,0 0 1,0 0 4,0 0-2,0 0 2,0 0 5,0 0-4,8 0-5,4 3-3,5 11 3,12 8 7,4 7-1,-5 5-5,-2 2 8,-6-6-4,-7 1-3,-6-6-2,-7-2 0,0 1 1,-3-7-1,-11-5-1,1-4 1,0-6 8,2-2 2,2 0 4,2-19 1,2-14-11,4-7-2,1-10-4,6-6 6,18 3-11,2 4-21,9 9-10,8 7-10,2 7-25,7 2-27,3 1-50,3 3 17,2 4 23,-3-1 43,-10 0 58,-6 8 9,-13 2 65,-10 4 42,-12 3 4,-6 0-20,0 0-40,-3 19 10,-18 9 64,-4 5-40,0 1-23,5 0-11,1 0-36,9-1-15,7-1 0,3-8-1,0-7-37,16-4-24,1-10-17,9-3 2,-1-13 59,2-14-1,-8-9 0,-1-3 19,-4-4 9,-8 14 48,-2 6 27,-3 12-4,-1 8 25,0 3-44,0 0-34,0 3-17,0 16-9,0 8 1,0 6 8,0 3-2,9 1-5,7 2-3,0-6-1,-1-6-29,3-7-49,-6-8-51,-1-10-48,-2-2-137</inkml:trace>
  <inkml:trace contextRef="#ctx0" brushRef="#br0" timeOffset="95191.3065">17893 11794 211,'0'0'583,"0"0"-553,82-34-26,-49 38 38,-5 32-21,-1 14 3,-4 16 13,-4 14 13,-6 4-30,-10 3-1,-3 3 0,-19-1-11,-23 6-8,-26 11-7,-17-2-61,-22-3-154,-9-19-286</inkml:trace>
  <inkml:trace contextRef="#ctx0" brushRef="#br0" timeOffset="95761.2485">15329 13750 842,'0'0'71,"0"0"-16,0 0 9,0 0-26,-102 66-25,59 9 18,-1 11 12,9-1-8,6-1-6,15-5-7,11-4-10,3-14-9,12-9 0,18-13-3,8-12-3,12-14-28,8-10-24,6-3-42,9-29-69,-5-15-173</inkml:trace>
  <inkml:trace contextRef="#ctx0" brushRef="#br0" timeOffset="96128.8402">15585 13927 738,'0'0'73,"0"0"-73,0 0 3,0 0 34,101 31 37,-45-2-25,-2 3-13,-8 5-21,-15 0-11,-7 2-3,-12-5-1,-9 1 0,-3-5-6,0-10-6,-12-9 12,-1-8 3,-3-3 0,2-7 7,2-22 2,3-18-11,1-18-2,8-12 3,0-3 2,14 3-4,9 13 9,12 10-4,7 18-5,10 6-22,3 10-62,-3 8-139,-3 4-330</inkml:trace>
  <inkml:trace contextRef="#ctx0" brushRef="#br0" timeOffset="96523.2178">16289 14079 666,'0'0'40,"0"0"-24,0 0 10,0 0-26,49-92-1,-14 60 1,5-2 0,-7 4 5,-7 0 1,-7 8 34,-6 5 15,-13 7 12,0 3 6,0 4-22,-19 3-12,-11 0-15,-12 14 6,-10 16 11,0 7 5,7 5-3,10 0-10,15-3-21,10-2-11,10-4-1,0-4 0,29-2-9,13-8-17,16-5-14,17-13-29,10-1-32,3-15-6,3-14-66,-5-4-112,0-10-34</inkml:trace>
  <inkml:trace contextRef="#ctx0" brushRef="#br0" timeOffset="97374.6897">17229 13759 470,'0'0'200,"0"0"-20,0 0-58,0 0-38,0 0-37,0 0-2,-109 46-4,72-12-15,1 2-11,9 0-10,11-9-5,10-5 1,3-5-2,3-7-10,0-3-38,15-7-17,15 0-3,1-23 31,6-10-19,-1-14 21,-10-15 10,0-8 12,-3-5 5,-7-5 9,-9 10 8,-7 11 37,0 9 33,-7 14 0,-14 2-19,0 12 13,8 5 1,-2 8-12,9 6-21,4 1-17,-1 2-23,2 5-2,-4 27-14,1 18 16,1 13 12,3 3-9,0 6-1,3-5 1,10-6-3,10 0 0,-1-8-3,5-10-2,-2-7-12,4-17-25,-4-5-12,2-11-13,0-3-13,1-9 14,2-24 17,-8-11 17,-2-15 20,-9 0 6,-5 0 6,-4 9 26,-2 13 15,0 11 17,0 9 25,-8 4-10,3 6-4,2 7 1,3 0-21,0 0-47,0 3-2,0 18-17,0 5 14,0 10 3,13 1 0,14-4-3,2 0-25,7-8-15,5-8-32,2-10-9,2-7-20,1-10 45,-4-17 9,-6-4-18,-8-14 27,-7-2 41,-12-4 2,-6 1 8,-3 6 49,0 12 25,0 13 2,-6 8 18,3 8-24,0 3-18,3 0-62,-3 3-1,3 25-17,0 8 18,0 12 9,0 3 3,9-5-5,6-3-3,6-4 0,-1 0-4,6-2-24,-5-7-49,3-10-35,-5-17-52,-4-3-44,-3-23-173</inkml:trace>
  <inkml:trace contextRef="#ctx0" brushRef="#br0" timeOffset="97770.3801">18075 13462 865,'0'0'56,"0"0"7,0 0 12,0 0-32,0 0-24,0 0-19,34 7 11,-13 18-1,6 6 11,-5 2-14,-1-7 5,-9-1-4,-3-5-8,-5-6-6,-1-4-16,0-9-34,2-1-33,-2 0 0,6-11 43,-3-18-22,4-7-133,0-8 109,3-1 92,0 8 3,-1 10 107,3 7 19,-3 11-23,-5 2-39,3 7-19,2 0-15,5 3-11,-4 13-8,6 9 4,1 1-4,-1 4-2,1 3 9,-4-1-7,4-2-10,-5 0-4,4-7-33,8-3-52,9-10-47,10-7-104,-1-3-264</inkml:trace>
  <inkml:trace contextRef="#ctx0" brushRef="#br0" timeOffset="97976.7445">18992 13329 840,'0'0'112,"0"0"-22,-120-17 0,64 17-16,1 12-29,10 7-2,11 7-31,19 1-12,9-1-6,6 2-11,7-9-27,25-4-17,10-8-59,10-7-25,3-3-73,-5-23-122</inkml:trace>
  <inkml:trace contextRef="#ctx0" brushRef="#br0" timeOffset="98198.2504">19028 13147 498,'0'0'160,"-6"-124"3,-9 77 22,3 18-86,2 9 0,4 13-9,0 4-43,6 3-24,0 0-23,-4 30-27,4 20 27,0 18 7,13 14 10,9 5-1,8-7-7,-1-2-3,4-8-6,-4-14-1,-3-6-15,-3-11-11,-8-6-39,3-10-51,-6-10-59,-5-13-245</inkml:trace>
  <inkml:trace contextRef="#ctx0" brushRef="#br0" timeOffset="98986.344">19720 13078 211,'0'0'518,"-88"14"-429,33 12 17,-11 7-4,-1 7-25,4-1-15,17-1-19,15-2-21,13-8-21,16-5-1,2-6-3,26-6-19,13-5-6,7-6-38,6-10-11,-7-14 12,-6-7 7,-7-10 29,-6-5 29,-9-3 13,-4 8 6,-6 6 28,-1 15 36,-6 10 3,0 10-18,0 0-5,0 0-28,0 0-26,4 19-5,5 12 12,3 5 25,-1 6-14,1 2-6,-4-4-20,1-1 0,-1-3-1,0-6-45,-1-10-42,-1-4-24,-3-9-42,4-7-35,1-9-76,0-19-62</inkml:trace>
  <inkml:trace contextRef="#ctx0" brushRef="#br0" timeOffset="99376.602">19782 13159 480,'0'0'182,"0"0"-36,26-78-12,-14 62-51,3 4-17,6 7-12,-4 5-12,9 0-4,-8 7-12,1 13 1,-2 6 2,-6 5-9,-5 1-13,-3-3-7,-1 1-13,-2-6-46,0-8-15,1-6-41,1-10-30,1 0-22,0-9 45,6-18 7,-3-9-205,4-6 291,6-2 29,0 4 120,0 11 106,-4 9-68,-5 10 14,-4 6-38,2 1-34,-5 3-21,0 0-33,6 5-20,4 12-3,6 7 28,6 3-8,-2 6-13,3 0-14,2-2-16,2-2-6,1-3-61,5-6-42,1-11-33,1-9-65,-7 0-308</inkml:trace>
  <inkml:trace contextRef="#ctx0" brushRef="#br0" timeOffset="99657.0649">20573 12609 231,'0'0'731,"0"0"-656,0 0-11,0 0 24,0 0-8,0 0-30,-42-69-39,42 72-11,0 21-19,2 18 19,13 15 39,-3 9-8,5 1-3,3-5-19,1-7-5,6-5 1,1-2-5,2-7-7,-3-7-19,-2-5-25,-2-9-51,-6-7-18,-2-10-61,-8-3-152</inkml:trace>
  <inkml:trace contextRef="#ctx0" brushRef="#br0" timeOffset="99841.391">20469 12913 922,'0'0'97,"0"0"-48,0 0 29,0 0-42,0 0-26,0 0-10,140-79-5,-58 56-19,2 2-57,3-7-38,1-8-91,-10-5-223</inkml:trace>
  <inkml:trace contextRef="#ctx0" brushRef="#br0" timeOffset="100066.6553">21125 12336 882,'0'0'131,"0"0"-117,0 0-1,0 0-13,112 98 56,-45-21-1,5 12-36,-10 7-15,-13 2 10,-17 1 1,-28 1-10,-5 5-3,-43 1-2,-33-1-1,-30-6-6,-22-9-40,-14-17-64,-18-27-185</inkml:trace>
  <inkml:trace contextRef="#ctx0" brushRef="#br0" timeOffset="126343.1419">8953 14886 721,'0'0'109,"0"0"-67,0 0 37,0 0-14,0 0-19,0 0-14,0 0-8,0 5-3,0-5-4,0 1 5,0 3-12,0-4 2,0 3-7,0-3 10,0 0-6,0 0 13,0 0-5,0 2-1,0-2-4,0 1-6,0 2-5,0 0 5,0 5-6,0 6-5,0 11 5,0 7 2,0 6 6,0 0-1,0 5 6,-1 1-5,-2-2-6,0-2 1,0-2-2,3 0-1,0-5 3,0-3-2,0-4-1,0-6-1,0-4 0,0-8-11,0-5 2,0 0-5,0-3-8,0 0-24,0 0-14,6-11-46,5-14-70,2-8-372</inkml:trace>
  <inkml:trace contextRef="#ctx0" brushRef="#br0" timeOffset="127799.7837">9589 14901 586,'0'0'167,"0"0"-82,0 0 23,0 0-20,0 0-27,0 0-20,0 7-13,-6 6-14,-7 11-8,-4 13 9,-5 8 15,-1 1-6,7-2-7,3 1-4,7 0 1,6-1-12,0-4 0,6-4-2,13-6-1,2-7-11,0-6-1,0-7 2,1-6 3,1-4 8,2 0 3,2-20 5,1-8 3,2-10-8,-7-8 6,0-1-1,-8-3-7,-11 1-1,-4 3 2,0 3-2,-1 3 3,-14 3 9,-4 6-7,1 0 5,0 12-6,5 5-4,5 5-6,5 8-34,3 1-43,0 0-55,0 10-112,3 4-216</inkml:trace>
  <inkml:trace contextRef="#ctx0" brushRef="#br0" timeOffset="128315.213">10199 14846 836,'0'0'76,"0"0"-26,0 0 34,0 0 5,0 0-35,0 0-10,-3-17 0,3 17-25,0 0 1,0 0-14,0 3-6,0 17-1,0 14 0,0 16 1,0 2 23,0 7-1,-3 0-5,0-3 0,3 1-2,-3-1-10,3-4-3,-4-8-2,4-4 1,-3-7-1,3-10-1,0-3-13,0-10-13,0-5-10,0-3-40,0-2 2,0-7-4,7-23-72,10-13-390</inkml:trace>
  <inkml:trace contextRef="#ctx0" brushRef="#br0" timeOffset="129952.2993">10781 14780 644,'0'0'151,"0"0"-65,0 0 14,0 0-23,0 0-21,0 0-9,0 0-3,-3-30-17,3 30-6,0 0-19,0 0-2,0 13-8,0 14 8,0 12 10,0 14 31,0 3-13,0-3-11,0-7-8,0-3-1,-3-6 0,3-4-6,-3-4 0,3-4 0,-3-3-2,0-3-5,0 1-8,-1-6-23,1-2-22,-1 2-4,4-7-44,0-4-60,0-3-116,0 0-355</inkml:trace>
  <inkml:trace contextRef="#ctx0" brushRef="#br0" timeOffset="130829.3893">11227 14846 455,'0'0'160,"0"0"-79,0 0 39,0 0-7,0 0-34,0 0-31,0-30 0,0 29-8,0 1-7,0-3-2,0 3 3,0 0-9,0 0-23,0 0-2,0 14-13,0 12 13,0 13 6,0 8 16,0 2-4,0-2-6,0-5 10,-3-2-8,0-6-8,0-2 6,-2-5-9,4 0 1,-1-1-2,1-9 0,1 2-4,0-5 2,0-4-16,0-5-30,0 0-24,0-5-24,0 0-52,0 0-63,4-17-241</inkml:trace>
  <inkml:trace contextRef="#ctx0" brushRef="#br0" timeOffset="131301.1506">11743 14826 804,'0'0'104,"0"0"-67,0 0 22,0 0 12,-91 102-1,64-55-22,8 3-19,7-5-10,9 2 7,3-2-16,15-6 3,15-2-11,4-7 1,3-10-3,5-6-4,0-8-3,4-6 6,-4-6 1,1-11 0,-7-10 1,-8-5 7,-11-4 0,-10-8-2,-7 1 2,-11 1 5,-15-1 6,-10 7-2,-3-1-1,1 4-8,9 9-8,8 8-7,12 6-41,9 3-58,0 1-87,6-4-349</inkml:trace>
  <inkml:trace contextRef="#ctx0" brushRef="#br0" timeOffset="132883.2922">12604 14819 595,'0'0'166,"0"0"-48,0 0-13,0 0-20,0 0-19,0 0-33,0-17-8,0 17-16,0 24-2,0 16-3,0 12 51,0 7-18,0 1-13,0-7-6,3 0 0,-3-9-7,3-2 3,1-3-9,-4-8-2,0-3-2,0-4-1,0-9 0,0 2-6,0-6-20,0-5-43,0-2-20,0-4-49,0-4-72,0-19-241</inkml:trace>
  <inkml:trace contextRef="#ctx0" brushRef="#br0" timeOffset="137406.3966">8329 14886 179,'0'0'466,"0"0"-400,0 0 1,0 0-3,0 0-9,0 0-21,0 0-2,0-50-11,0 50-3,0 0-7,0 0-7,0 0-4,0 0-4,0 10-8,0 13 8,0 16 4,7 14 29,-7 6-13,0 7 1,0 5-9,0 1 5,0 1-6,0-1-7,0 1 2,0-8-1,0-4-1,0-6-4,0-5 1,0-7-8,0-3-2,0-8-2,-4-2-12,1-6-11,0-8-4,0-2-42,0-12-30,0-2-62,3-9-158</inkml:trace>
  <inkml:trace contextRef="#ctx0" brushRef="#br0" timeOffset="139372.963">8177 14800 315,'0'0'131,"0"0"-101,0 0 25,0 0 39,0 0-19,0 0-35,0-30-9,0 30-15,0 0-2,0-4-1,0 4-7,0 0-4,0 0-2,0 0-5,0 0-1,0 0-5,13 0-4,12 0 15,14 7 6,13-4-6,8 1-2,7-1 2,8 0 0,7-3 0,4 0 0,5 0 3,8 0-3,4 0 2,4-3-5,5-3 1,10 2 1,5-3-9,0 1-4,3 0-9,-14-2 16,-6-1 3,-8 2 0,-14 0 4,-8 4 3,-8 0-1,-2-1 0,-3 2-1,0 2-1,2 0 2,4 0-2,3 0 0,-8 0-3,0 0 3,-10 0-3,-3 0 3,2-4 0,-2 4 2,3-3-2,4 0-6,3 3-11,-1 0 0,5 0-9,-1 0 20,-2 0-3,-2-3-12,-6 1 13,-3-1-1,-6 1 0,1-2 5,-5-1 0,-3-1-4,2 4-3,-1-2 9,-1 4 2,-3-3 0,4 0-1,-1 1-1,0-1 2,4 1 0,-7-4 3,-5 2 1,-1 2 6,-6-6 11,-2 1-11,2 5-10,-1-5-2,3 4 2,1 3 2,1-3-1,2 3-1,3 0 0,0 0 0,2 0-1,-5 0 1,0 0 0,-7 0 0,-4 0 2,-3-3 0,-1 2 12,-9 1 19,0-3-2,-6-1 0,0 1 20,-2 3-27,1 0 3,-2-3-1,1 3-4,2 0-8,-3-3 7,1 3-7,1 0-3,-2 0-9,0 0 3,0 0 4,0 0-7,5 3-2,1 14 0,0 5 9,0 8 2,-2 10-7,-1 7 18,-3 8 0,6 8 28,-3 6-33,1-2 1,-1-5-10,1 5 10,-1-5-11,-3 4-6,0-4 4,0-6 8,0-2-8,0-4 1,0-8 0,0-5-6,-3-5 1,-2-7 2,2-8-3,0-8 0,3-4 3,-2-5-3,2 0 0,0 0 1,0 0 0,0 0 10,0 0-11,0 0 2,0 0 7,0 0-9,0 0-3,-1-2-2,-2-2 3,-3 1 0,-4-2-7,-7-1 9,-11 4-6,-12-1 3,-14 2 4,-12-2-4,-5 1 5,-7-1-4,-10 3-3,-3 0-3,0 0 1,-7 0 7,1 0-1,-3 0 1,3 0 2,3 0-2,3 0 0,0 0 0,-3 0 2,-7 0-2,-1 0 0,2 0 0,-1 0 10,4 0-9,6 0 1,3 0 3,0 0 3,7 0-1,1 0-7,8 0-4,4 0 4,-4 0 1,-6 0-1,-2 0-1,-5 0 1,0 0-3,-3 0 3,0-2-1,7 2-1,4-3-3,5 3 2,5 0-5,-3 0 7,0 0 0,-2 0 1,-2 8 0,-4 1-7,-4 1 6,-3 0 0,0-3-2,6 2 3,0-3-3,7 1 1,4 3 4,7-3 0,11-1-2,6-3 0,5 2 3,9-2-2,8-3-1,8 0 5,5 0 1,5 0-3,4 0 2,0 0-4,0 0 2,0 0-3,0 0 0,0 0 1,0 0 1,0 0-2,0 0 0,0 0-2,0 0-1,0 0-24,0 0-74,7 0-125,13-8-303</inkml:trace>
  <inkml:trace contextRef="#ctx0" brushRef="#br0" timeOffset="140413.4693">9898 15843 825,'0'0'53,"0"0"17,0 0 15,0 0-28,0 0-32,0 0-25,0 0 3,-6 34 5,6 2 13,0 9 10,0 2-13,0-1-3,-3 4-5,-3-8 0,-6-3-1,3-1-3,0-8 5,-1-4-11,1-5 3,4-6 2,-1-5-3,2-5-1,4-3-1,0-2-6,0 0 1,0 0-8,0 0 3,-6-12 6,0-5-24,0-4-24,-3-4 23,-3 1 24,3 3-10,-4-1-18,1 2 3,1-2 9,1 0 0,1-3 5,3 2 0,6-6-10,0 5 19,0 0 7,0 4 1,6 0 14,3 4-2,1-1 7,1 5-7,5-1 1,-1 1 1,6 3 1,0-1-4,6 3-7,2 2-1,6 5-3,2 0 1,2 0 4,-3 2-6,-2 13 0,-4 2 8,0 8-4,-5 1-4,-7 4 1,-3 0-1,-6 2-1,-2-2-3,-7-3 2,0 0 2,-3-5 0,-16-2 6,-5-1 9,-7 1-1,-2-3-8,-3 0 0,3-4-4,5-5-2,4-3-16,5-4-16,7-1-29,4 0-31,8-4-96,0-9-122</inkml:trace>
  <inkml:trace contextRef="#ctx0" brushRef="#br0" timeOffset="141090.0714">10435 15978 430,'0'0'505,"0"0"-465,0 0 2,0 0 59,0 0-39,0 0-18,-85 28-16,61-7-15,6 3-11,5 0-2,6-5-7,7 0-21,0-1-51,10-8-24,9-3 24,8-7-17,1 0 16,-1-15-20,-3-3 54,-6 1 46,-3 0 20,-8 6 84,-4 5 29,-3 3-7,0 3-20,0 0-34,0 0-32,0 0 1,0 7-22,-3 9-11,0 4 5,-1 0-9,4 4-4,0-5-13,4-4-35,11-1-16,6-8-7,4-6-24,5 0-4,0-6-51,2-16-15,0-12 8,-5-5 30,-6-11 117,-3-1 10,-3 3 140,-8 2 5,-1 6-8,-3 7-7,-3 4-22,0 2-37,0 11 9,0 3-23,0 9 5,0 4-21,0 0-13,0 0-28,0 4 0,0 16-21,0 12 21,-3 5 18,0 5-10,0-1-4,3 1 0,0-2-3,0-1-1,6-5 0,3-2-30,6-6-31,-3-2-21,3-9-44,3-5-61,-2-8-164</inkml:trace>
  <inkml:trace contextRef="#ctx0" brushRef="#br0" timeOffset="141719.4112">10736 15972 801,'0'0'101,"0"0"-93,0 0 60,0 0 18,0 0-48,0 0-38,-13-6-3,16 6-11,16 0-2,8 0 16,9 3-1,6 0-5,0-3-9,0 0-5,3 0-10,-3 0-8,0 0-8,1 0-11,-4 0-12,0-3 30,-2-4 6,-9 4 11,-5 2 22,-7-2 4,-7 3 47,-9 0 11,0 0 0,0 0-17,-9 17-21,-17 9 47,-3 3 4,-1 2-2,5-2-18,5 2-17,7-4-26,4-2-7,9-4-5,0-1-17,0-5-32,18-8-11,9-3-3,4-4 13,6-7-4,-4-12-16,-8-5 44,1-6 26,-12 1 2,-4 5 35,-7 4 48,-3 14 0,0 3 18,0 3-22,0 0-39,0 10-24,-13 16-16,-1 8 14,-1 3-1,1 4-12,7-5-3,1 0-15,3 1-51,0-4-28,3-7-63,0-12-192</inkml:trace>
  <inkml:trace contextRef="#ctx0" brushRef="#br0" timeOffset="143526.0418">11619 16006 315,'0'0'549,"0"0"-492,0 0 2,0 0 21,0 0-22,0 0-40,-3-14-18,-4 31 2,1 8 9,-3 5 11,3 0-15,-3-4 7,6-3-11,3-4-1,0-2-2,0-5-5,0-2-5,0-5-19,0-2-3,7-3-13,4 0 8,1 0 11,4-13 15,1-6 2,-1-1 9,-4 0 3,-4 6 6,-1 4 1,-4 4 21,-3 6 11,0 0-2,0 0-13,0 6-27,0 12 1,0 3 11,0 6 5,6-2-10,3-6-5,4-2-1,-3-7-1,7-1-4,-5-5-6,-2-4-3,4 0-4,-5-4 17,4-15 4,-3-8 6,3-7-6,-6-5-3,-4 0 1,-3 2 2,0 7-2,0 13-2,0 6-8,0 7-18,0 4-79,0 0-82,0 0-152</inkml:trace>
  <inkml:trace contextRef="#ctx0" brushRef="#br0" timeOffset="143817.9745">12022 16084 776,'0'0'66,"0"0"11,0 0 6,0 0-35,-33 81-13,33-65-24,3-1-8,15 0-1,-3-6 3,1-3-5,-2-3-3,-5-3 3,-2 0-6,-1 0 6,0-13 16,-2-7-7,-2-2 4,-1-4-11,-1-2 0,0 2-2,0 2-12,0 8-30,3 6-56,8 2-124,-5 3-172</inkml:trace>
  <inkml:trace contextRef="#ctx0" brushRef="#br0" timeOffset="144088.9414">12198 16025 323,'0'0'354,"0"0"-295,0 0 7,0 0 13,0 0-40,0 0-22,18-20-15,-11 17-1,-1-4 5,2 4-5,-2-3 1,1 3-2,-4-1-1,-3 3 0,0 1-4,0 0 1,0 0-7,0 0-7,0 0-22,0 0-11,0 1-35,0 9 16,-3 1-29,-1-4-105,1 1-24</inkml:trace>
  <inkml:trace contextRef="#ctx0" brushRef="#br0" timeOffset="144387.2484">12198 16025 320,'48'0'215,"-44"0"-139,-1 0 9,6 0 6,0 0-34,6 1-7,3 14-5,1 5-20,2 4-5,-9 4-13,-2-4-1,-2 1 2,-5-5-8,-3-3-2,0-5 1,0-7 2,0-1 0,0-4 1,0 0 8,0 0 9,0-19-3,0-5-15,0-3-1,0 0 7,0 2-7,9 2-3,7 2-7,1 3-24,5 4-50,5-1-84,1 3-105</inkml:trace>
  <inkml:trace contextRef="#ctx0" brushRef="#br0" timeOffset="144785.4483">12711 15958 337,'0'0'394,"0"0"-322,0 0 42,-94 68 2,61-46-24,4 0-27,12-7-30,11 1-27,6-2-8,0-1-35,15-4-21,15-5-17,7-4-15,-1 0-18,-4-13-11,0-14 4,-9-6 58,-4-8 55,-3 0 18,-10-5 76,-3 6 16,-2 9-2,-1 9 4,0 8 3,0 8-31,0 3 8,0 3-19,0 0-46,-3 9-27,-1 20-12,-2 17 12,-4 12 21,7 5-14,0 2-6,0-9-1,0-2-2,3-9-23,0-4-19,-3-6-40,3-8-18,0-7-69,0-10-146</inkml:trace>
  <inkml:trace contextRef="#ctx0" brushRef="#br0" timeOffset="145904.6321">13166 15513 186,'0'0'403,"0"0"-376,0 0-7,0 0 81,0 0-20,0 0-27,-46-11-14,46 9-2,0 2-3,0 0-8,0 0 0,0 0-4,0 0-7,0 0-6,0 0-10,0 0-1,0 0-4,10 0-4,12 0 9,18 0 13,10 0 6,13 0-12,5-3-1,7-2-1,7 0 2,9-2 8,6 0-9,-3 1-5,3 2 5,0-1-6,-9 5 0,0 0 2,-11 0 0,-2 0 3,-6 0-4,-8 0 5,-12 0 4,-16 0 1,-17-4 2,-7 3 7,-9 1 7,0 0 19,0 0-9,0 0-16,0 0-11,0 0-7,0 0-3,0 0-6,0 0-23,0 0-31,0 0-26,0 0-32,0 0-27,-6 0-79,-4-3-280</inkml:trace>
  <inkml:trace contextRef="#ctx0" brushRef="#br0" timeOffset="146293.8152">14316 15312 404,'0'0'357,"0"0"-323,0 0-16,0 0 82,0 0-16,0 0-25,-40-27-14,40 27-6,0 0-23,0 0-12,0 0-4,16 10-4,11 7 4,12 5 11,2 5-2,4 0 5,-9-2-12,-6 3 4,-8-2-6,-5 1 2,-1 2 3,-7 1 2,-6 3-7,-3-7 0,-6-1-5,-22-3 5,-11 0 7,-13-5-2,-7 0-5,0-7-10,8-1-45,11-8-41,18-1-50,19 0-215</inkml:trace>
  <inkml:trace contextRef="#ctx0" brushRef="#br0" timeOffset="148805.6863">15725 15959 136,'0'0'762,"0"0"-727,0 0 26,0 0 42,0 0-32,0 0-17,-17-59-12,17 58-9,0 1-8,0 0-14,0 0-11,0 7-3,0 17-1,0 18 4,-6 11 7,-4 9 6,-2 1-9,-2-7 0,-1-3 0,-2-7-4,0-6-3,5-10 1,-6-3 0,6-10-3,3-5 1,-3-7-2,6-3 0,3-2-11,-2 0 15,1-22-8,4-8-38,0-1-1,1-2 13,25 11-15,6 5-13,15 7-9,13 3-74,4 4-68,-2-1-89</inkml:trace>
  <inkml:trace contextRef="#ctx0" brushRef="#br0" timeOffset="149061.3046">16069 16143 737,'0'0'135,"0"0"-28,0 0 36,-55-79-4,47 69-31,6 4-29,1 6-26,-1 0-46,1 3-7,-2 21-14,0 14 14,-3 6 20,3 0-18,-4 1-2,4-1-1,-5-2-3,2-2-27,1-4-17,0-3-14,-1-4-27,3-8-25,3-1-39,0-17-135,6-3-407</inkml:trace>
  <inkml:trace contextRef="#ctx0" brushRef="#br0" timeOffset="149563.306">16406 16199 547,'0'0'407,"0"0"-387,0 0 28,0 0 58,0 0-47,0 0-29,-91 2-17,66 20-1,5 1-10,1 7 6,6-4-8,7-1-2,5-5-8,1-2-18,0-8-12,0-10-23,4 0 18,12 0 11,6-6 30,2-18 4,4-6 2,-1 1 0,-5-3 6,-2 4 8,-4 4 17,-4 9 15,-6 2-2,-2 9-6,0 1 16,-4 3-20,0 0-22,0 0-14,0 14 4,0 7-4,0 10 26,0-1-10,0 0-6,0-7 0,-5 2-9,0-1-1,2-4-12,0-6-30,2-5-38,1-3-20,0-4-46,0-2-43,0-5-84,9-15-50</inkml:trace>
  <inkml:trace contextRef="#ctx0" brushRef="#br0" timeOffset="150133.7636">16556 16213 518,'0'0'192,"0"0"-80,0 0 59,0 0-47,0 0-43,0 0-29,32-36-43,-28 50-6,-1 8-2,-2 8 25,2-3-17,-3 3-6,0-5-3,0-3-9,0-3-13,0-7-32,0-4-6,0-6-40,0-2 18,2 0 46,7-19 23,6-5-47,0-5 34,-1 6 26,-1 0 41,-1 9 17,-5 1 20,-3 10-5,-2 3 16,-2 0-30,0 0-23,0 0-28,0 0-8,1 6 1,5 8 3,0 6 0,2 0-4,-2-3-4,-3 2-28,0-3-29,-3-3-31,3-6-25,3-7-45,-3 0-25,5-3 53,5-19 61,-1-3 36,4-2 37,2 1 135,-3 3-8,1 3 24,-6 7-28,-3 6-24,-4 5-4,0 2-42,-3 0-44,3 7-9,1 15 0,-1 8 16,0 2-6,-3 2-9,1-2 1,-1 1-2,0-6 0,0-3-14,0-2-29,0-7-56,0-6-57,2-7-202</inkml:trace>
  <inkml:trace contextRef="#ctx0" brushRef="#br0" timeOffset="151033.1028">17177 16213 986,'0'0'89,"0"0"-80,0 0-9,0 0 0,0 0 3,0 0 12,-12 82 10,6-52-10,1-3-7,-1-7 0,2-4-1,1-2-6,0-11-2,3 3-10,0-6-15,0 0-2,0 0 14,0-17-13,9-8-3,6-5 17,6 3 13,-2 1 1,1 9 0,-7 4 16,-3 6 13,-2 7 3,-5 0-8,1 0-12,4 7-6,-2 13 4,3 6 13,-5 1-7,2 2-9,-3-2-8,-2-4 2,-1-3-5,2-7-4,-1-4-36,1-4-28,1-5-15,5 0-9,8-14 46,2-16-19,9-6-20,3-4 88,-4 2 8,3 7 38,-6 5 23,-3 9 32,-8 3 5,-6 9-9,-5 2-9,-1 3-19,0 0-42,0 0-27,0 10-2,0 16 2,0 0 23,0 6-11,0 0-11,0-3-1,2-3-3,4-4-22,2-7-13,8-6-23,1-4 5,12-5-13,0 0 5,6-12-10,-2-10 15,0-5 24,-8 0 35,2-1 1,-6 8 36,-3 3 25,-9 6 6,-6 2 21,1 5 6,-4 4 0,0 0-44,0 0-26,0 7-24,-10 13 2,-1 5 0,-2 8 3,4 1-5,3-5-1,0-2-11,3-8-14,3-2-44,0-7-24,0-5-65,0-5-81,9 0-233</inkml:trace>
  <inkml:trace contextRef="#ctx0" brushRef="#br0" timeOffset="151184.9709">17914 16051 886,'0'0'192,"0"0"-181,0 0 3,0 0-14,0 0-7,0 0-109,3-42-262</inkml:trace>
  <inkml:trace contextRef="#ctx0" brushRef="#br0" timeOffset="151994.2588">18051 16154 908,'0'0'64,"0"0"-47,0 0 72,0 0-14,0 0-28,-8 89-25,4-66-11,-1-3-6,1-1-4,-2-7-1,3-2-26,3-2-26,0-7-39,0-1-1,0 0 7,12-9 65,9-8 7,-2 0 10,4 0 3,-4 4 22,-6 6 35,4 0 14,-8 7-3,-6 0-11,0 0-15,-3 0-21,3 1-16,1 15 8,5 1-2,-2 2-7,6 6-2,3-3-2,4 1-18,3-7-10,9-2-45,4-8-22,5-3-29,2-3-29,3-7 6,-2-12-23,-3-5 44,-3-2 126,-15 6 169,-10 0 3,-7 5 29,-6 4-37,0-2-48,0 6-26,-3 1-21,-3 3-8,3 3-32,3 0-29,0 0-10,0 0-47,0 9-14,0-2-10,0 3-29,9-6 32,1-4 6,2 0 34,2 0 34,-1 0 4,-6-1 35,-1-2 56,-4 3-17,-2 0-17,0 3-28,0 26-23,-5 22 5,-14 19 16,-10 11-14,-5 2 5,-1-1-6,-1-9-10,1-8-1,1-8 8,-1-10 1,6-10-6,0-14-1,6-7-1,5-13 1,3-3 3,-1-19-2,-3-21-4,8-21-16,11-11 13,0-7 3,17 2 7,12 12-7,1 16-1,-1 12-19,10 8-56,9 9-62,11 3-212</inkml:trace>
  <inkml:trace contextRef="#ctx0" brushRef="#br0" timeOffset="152541.0517">19694 16148 731,'0'0'193,"0"0"-160,-92-3 58,49 18 29,-4 6-46,0 9-11,2 5-21,9 2-19,8-1-12,8 3-11,13 2-3,7-2-14,1-5-32,29-5-24,14-6-16,12-10-28,12-13-50,3 0-76,-2-13-124</inkml:trace>
  <inkml:trace contextRef="#ctx0" brushRef="#br0" timeOffset="152855.9862">20067 16246 561,'0'0'260,"0"0"-125,0 0 3,26-84 7,-26 79-7,0 5-50,0 0-35,-6 0-31,-8 13-20,-4 13 1,1 11 4,-3 6-7,10-2-1,10 0-12,0-4-29,1-7-14,15-7-7,3-9 1,1-6 16,3-8 20,-4 0 14,4-3 12,-9-16 1,-5-8 6,-3-3 5,-6-6 11,0 3-1,-3 1 10,-9 8-23,1 8-9,3 9-21,3 4-66,5 3-40,0 0-112,23 0-386</inkml:trace>
  <inkml:trace contextRef="#ctx0" brushRef="#br0" timeOffset="153456.3787">20557 16256 811,'0'0'192,"0"0"-168,0 0 72,-88-2-3,37 8-7,2 10-20,10-2-21,12 1-45,12-1-9,11-1-41,4-4-33,1-3-34,23-6 7,7 0 26,5-11 2,-1-15-7,-4-8 67,-1-12 22,-3-5 35,-2-8 32,-1 4 37,-12 9-20,-5 15 11,-4 12 6,-3 9-4,0 9-14,0 1-41,0 0-32,-3 17-6,-13 15-3,-4 15 26,1 3 0,-1 3-15,8-1-3,4-5-4,5-1-3,3-3-2,0-3-8,13-9-8,11-6-20,7-8-14,11-8 6,8-9-1,9 0 4,2-9-9,-3-16 6,-4-9 23,-7-7 21,-11-1 7,-10 6 7,-14 10 34,-9 9 6,-3 6 21,0 8-6,0 3-14,-5 0-26,-8 14-19,-7 8-3,4 12-1,3 2-6,10 7-5,3-1-16,3-6-31,25-5-39,12-8-16,12-10-22,10-6-70,0-7-150</inkml:trace>
  <inkml:trace contextRef="#ctx0" brushRef="#br0" timeOffset="158743.7067">15435 14911 191,'0'0'51,"0"0"-24,0 0 61,0 0 22,0 0-51,0 0-11,0 0 13,0-23 26,0 21 5,4-2 2,-4 1-12,0-1-24,0 1 13,0 3-9,0 0-19,0 0-15,0-3-12,0 3 1,0 0-3,0 0-2,0 0-4,0 0 2,0 0-1,0 0 4,0 0-2,0 0-1,0 0-9,0 0-1,0 0-6,0 22-12,-7 9 12,1 14 6,-4 6 19,-1 1-9,2 1-3,0-6-2,0-1 1,1 0-1,2-10-4,3-2 1,2-8 2,-1-4-2,1-2 0,1-7 0,0-1-2,0-4-3,0 0-5,0-5-18,0 3-31,0-6-30,0 0-23,0 0-64,4-3-131</inkml:trace>
  <inkml:trace contextRef="#ctx0" brushRef="#br0" timeOffset="159501.7267">15991 14921 447,'0'0'245,"0"0"-219,0 0 51,0 0 31,0 0-36,0 0-25,-23-19-12,23 19-6,-4 9-9,-5 10-3,-7 12 7,-7 9 28,4 3-35,-1 0 1,8 3-1,7 0 4,5-4-7,0 2-13,8-7-2,14-5 0,0-5-9,5-10 5,-5-7 0,5-4-4,-1-6 9,6-3 6,1-17 1,-5-10 5,-2-6-3,-2-7-2,-8-3-1,-10 0-3,-6-1 2,0 4 13,-9 4 4,-20 6-2,-5 2 1,-4 6-10,-1 3-11,6 13 0,4 6-22,9 3-31,5 0-41,3 12-40,9 3-61,3-2-176</inkml:trace>
  <inkml:trace contextRef="#ctx0" brushRef="#br0" timeOffset="160005.0443">16556 14882 1020,'0'0'60,"0"0"-24,0 0 57,0 0-5,0 0-59,0 0-29,-10 34-15,10 8 15,-3 14 5,3 3 20,0 1-19,0-3-3,0-9 6,0-1-9,-3-7-3,0-7 1,0-4-18,0-8-30,-1-3-19,4-3-60,0-12-100,0-3-317</inkml:trace>
  <inkml:trace contextRef="#ctx0" brushRef="#br0" timeOffset="161659.9989">17092 15017 281,'0'0'413,"0"0"-322,0 0-5,0 0 24,0 0-39,0 0-6,-3-30-26,3 25-17,12 0-6,4-1-1,5 0 0,4 6-4,4 0 6,1 0-6,-2 0-5,2 17-3,3 2 2,-4 11-5,0 2-3,-4 5 2,-4 3 0,-12-4-4,-6 0-1,-3-7 5,0-2 1,-6-4-1,-10-6-2,-4 0 3,1-10 4,-2-2-4,6-4 11,3-1-3,0 0 8,6-11 16,3-11-6,3-8-15,0-12-8,6-1 13,15-4-9,0 4-1,3 4 7,-1 3-5,0 2 6,-5 10-7,0 2-7,-6 10-14,-2 4-30,-1 8-30,5 0-47,2 0-45,4 3-70,5 7-119</inkml:trace>
  <inkml:trace contextRef="#ctx0" brushRef="#br0" timeOffset="162680.1282">17732 15229 475,'0'0'231,"0"0"-191,0 0 32,0 0 26,0 0-24,-88-17-36,82 17-2,3 0-14,-1 0-3,4 0-10,0 0-9,0 4-2,0 9 1,0 3 1,10 4 3,9 6 0,5 2 2,0 0 6,3 2 3,-2-3-10,-1-1 9,-8-2-13,-3 2 2,-3-4-4,-10-2 2,0-3-9,0 0 3,-11-7-3,-8 0 8,-4-3 1,4-4 0,0-3 1,5 0 3,1-4-1,4-12 2,3-8-3,6-6-2,0-2 3,9-7-2,13-2 8,5 4-1,3 6 2,-5 4 12,1 4 8,-9 9 14,-6 1-7,-2 3-2,-9 6-6,0-1-4,0 1-25,-11-7-3,-8 6-24,-17-2-50,-7 5-11,-11-1-21,-2-2-67,5 2-421</inkml:trace>
  <inkml:trace contextRef="#ctx0" brushRef="#br0" timeOffset="166213.6065">18430 15008 474,'0'0'334,"0"0"-278,0 0 6,0 0 38,0 0-27,0 0-9,0 0-21,-6-24 4,6 24-18,0 0-1,-3 0-3,3 0-13,0 0-12,0 0 0,-4 13-14,3 15 10,-5 8 4,3 6 9,-1 5 1,-1-4-10,4 2 2,-1-4-4,1-1 1,1-5-9,0-6 9,0-1-10,0-9-13,0 1 1,0-3-20,-2-1-12,-2-5-23,1 2-23,-4-8-71,4-5-130</inkml:trace>
  <inkml:trace contextRef="#ctx0" brushRef="#br0" timeOffset="166640.3166">18840 14984 958,'0'0'52,"0"0"-23,0 0 59,0 0-11,0 0-13,0 0-40,0-17-10,0 21-14,0 12-2,-3 14 2,3 10 43,0 0-23,0 3-7,0-1-4,0-1-2,0-2-7,0-2 5,3-2-4,0-8 4,0-1-5,0-6 0,0-3-6,-2 0-9,-1-5-17,0 2-35,0-4-15,0-3-51,3-4-86,5-3-176</inkml:trace>
  <inkml:trace contextRef="#ctx0" brushRef="#br0" timeOffset="167106.1809">19338 15014 702,'0'0'217,"0"0"-186,0 0 41,0 0 20,0 0-41,0 0-10,-99 73-10,79-31-6,5 1-6,7 4-7,8-4-8,0 3 1,23-7-4,2-6-1,6-5-7,4-10 5,-2-7 2,1-4 0,0-7 0,2 0 9,-5-10 0,-1-11 5,-3-5 8,-12-10 1,-5-3-3,-7-8-3,-3 3 6,-4 5-5,-14 7 2,-11 5-5,3 4-15,-4 6-6,6 4-31,7 6-36,7 5-59,10 2-38,0 0-187</inkml:trace>
  <inkml:trace contextRef="#ctx0" brushRef="#br0" timeOffset="169357.9116">20031 15112 607,'0'0'77,"0"0"-16,0 0 39,0 0-26,0 0-6,0 0-16,13-29-11,-10 26 0,4-4 1,0 4-2,4-4-1,4 1-12,1 3-9,5-3-6,3 5-12,3 1 2,1 0 4,2 7-2,3 7-4,-5 5 0,2 6-6,-8 3-2,1 2 8,-10 1-7,-3 1-5,-7 0-1,-3-2 4,0-7-3,-10-4-2,-6-2 8,-5-8 6,1-1-2,2-2 5,5-6 1,0 0-1,7-3 7,-3-14 21,1-11-6,8-10-1,0-5-3,5-6 3,10 0-12,7 2 7,5 5 1,-2 6-1,-1 5-12,-2 8-7,-2 2 0,-2 4-9,-3 5-21,0 7-24,1 5-53,1 0-37,2 2-21,1 10-125,-3 0-226</inkml:trace>
  <inkml:trace contextRef="#ctx0" brushRef="#br0" timeOffset="169813.84">20658 15172 11,'0'0'1008,"0"0"-967,0 0-32,0 0 29,0 0 3,0 0-27,-43 54-7,38-32-3,5-1-3,0 1-2,0-1-3,9-6-13,4-5-16,3-3 11,-2-7 6,1 0 14,6 0 2,0-7 8,2-11 3,2-3-4,-4-2 20,-6 3 8,-5 6 5,-6 9 39,-4 1 16,0 4-15,0 0-37,0 0-43,0 16-10,-7 15 10,-5 5 2,3 6 4,5-2-6,-3-3-5,4 2-22,-2-8-31,2-2-55,-3-6-14,-2-8-60,4-7-238</inkml:trace>
  <inkml:trace contextRef="#ctx0" brushRef="#br0" timeOffset="174139.9051">21392 15031 394,'0'0'99,"0"0"-58,0 0 53,0 0 5,0 0-10,0 0-28,0 0-8,7-33 4,-7 32-13,0-2 8,0 0-4,0 3-5,0 0-4,0 0 0,0 0-18,0 0-2,0 0-13,0 3-6,0 17-20,-4 7 20,-2 12 21,-1 1-5,1 2-8,-1 3 5,1-4-5,2-1-6,-2-3 6,3-8-6,0-3-2,2-2 1,1-4-1,-2-3 4,2-5-3,-1-4-1,1-2-2,0-6-10,-2 3-7,1-3-15,1 0-5,0 0 3,0 0-18,0 0-26,0-3-39,0-14-104</inkml:trace>
  <inkml:trace contextRef="#ctx0" brushRef="#br0" timeOffset="175060.1816">21859 15086 794,'0'0'65,"0"0"-63,0 0 18,0 0 27,0 0-4,0 0-17,97-23-11,-67 23 7,-2 3-17,2 11 8,0 9-9,-4 3-4,-2 11 2,-6 1 1,-1 3 6,-11-1-8,-3-7 6,-3-4 0,0-5-7,0-4 0,-6-7 5,-1-6 3,1-3 6,1-4 13,3 0 5,2 0-3,-1 0 11,-1-18 18,1-13-29,1-6-25,0-4 0,0-6 14,14 2-7,2 6-7,3 2-4,2 7 0,-5 6-3,5 2-7,-3 5-2,1 4-31,4 7-35,-2 6-53,6 0-53,1 0-220</inkml:trace>
  <inkml:trace contextRef="#ctx0" brushRef="#br0" timeOffset="175528.0689">22525 15344 594,'0'0'28,"0"0"-14,0 0 112,0 0-35,81 3-60,-78 11-29,-3 8 0,0 2-2,-15-1 5,-4 0 4,-7-3 7,6-3 7,1-7 11,8-6 10,5 1-13,3-5 0,3 0-21,0 0 0,0 0-4,0 0 7,16 0 1,10 0 12,5 0 5,5 0-11,1-2-12,-1-5-2,-7 4-6,3-2-4,1 5-22,-5 0-50,0-2-66,-3-1-121,-5-1-390</inkml:trace>
  <inkml:trace contextRef="#ctx0" brushRef="#br0" timeOffset="176188.183">22968 15116 572,'0'0'284,"0"0"-260,0 0 17,0 0 58,81-26-44,-59 26-32,2 10-9,0 14-10,-3 11 1,-2 5 1,-8 6-6,-10 0-2,-1-3 2,-1-6 0,-14-8 0,0-9 1,1-7 1,5-5 0,4-5 2,3-3 4,2 0 8,0 0 13,0-14 19,12-12 22,9-17-59,11-6-2,3-1 17,4 0 4,0 4-9,-2 9 8,2 5-24,-7 8-5,-3 5-11,-2 2-21,-8 14-51,0 3-90,-2 0-49,-2 10-259</inkml:trace>
  <inkml:trace contextRef="#ctx0" brushRef="#br0" timeOffset="176407.5163">23625 15265 1015,'0'0'96,"0"0"-87,0 0 25,0 0 18,-69 106-17,53-69-26,5 5-4,4-2-5,4-4-1,1-3-24,2-6-14,0-5-15,0-5-40,0-5-57,0-7-124</inkml:trace>
  <inkml:trace contextRef="#ctx0" brushRef="#br0" timeOffset="184242.8422">29014 8632 180,'0'0'202,"0"0"-75,97 11-12,-55-8-43,2 0-8,0 0-13,2 1-14,3-4-13,3 3 0,2-1 1,-2 2 0,-6-1 1,-5 2-6,-7-5 4,-7 3 7,-6-3-11,0 0-6,-5 2-2,0-1 0,0-1 1,-3 0-5,-4 0-1,-3 0 5,-3 0 0,-1 0-11,-2 0 5,0 0-6,0 0-29,0 0-77,-11 0-107,-7 0-174</inkml:trace>
  <inkml:trace contextRef="#ctx0" brushRef="#br0" timeOffset="184671.5733">29242 8467 195,'0'0'416,"0"0"-357,0 0-36,-92 6 62,45 8-11,0 6-25,0-3-10,4 2 0,7-2-17,5-1-6,4 0-11,5-2 2,4 0-3,5-2 1,4-1-4,4-2-1,3 2 0,2-1-1,0-1-3,7 2 2,12 3-4,9 0 4,9-3 2,4 1 0,2 0-9,-4 0-16,-2-2-14,-2 3-51,-3 1-70,1-1-101</inkml:trace>
  <inkml:trace contextRef="#ctx0" brushRef="#br0" timeOffset="186036.6233">30483 8411 333,'0'0'452,"0"0"-337,0 0-17,0 0 2,0 0-32,0 0-37,0-11-15,0 11-10,0 11-5,0 14-1,0 9 28,0 7 1,0 2-12,0-1-8,0 2 9,0-2-7,0 0-8,0-1-2,0-5-1,0-1 0,0-5-3,0-2 0,0-5-11,-6-4 0,-1-2 6,0-6-2,2-3 7,2-4-10,1-4 3,2 0 2,0 0 8,0 0 10,0-3 9,-3-11-11,-1-9-6,1 0-3,-2-6 1,2 2-3,-2 1-1,-1-1 3,-1-2-1,3 0 2,-4-1-3,5 0 2,-1 0-2,3 3 3,1 1 6,0-3-6,5 0-6,9 1-2,4 5 5,-2-3 3,4 6-5,-2 3 4,1 0-11,2 5 6,0 2 3,4 3 0,2 0-1,3 1 3,1 6 0,-1 0-4,-3 0 5,-5 0-5,-2 9 5,-4 2 0,-1 5 0,-3 4-4,-5 0-3,-2 2 6,-5 5-3,0-7 4,-8 3 0,-11-3 0,-5-5 2,1-4 1,-3-1 0,-1 0-1,2-4 1,4-3 2,6 2-5,4-5-3,6 0-6,2 0-12,3 0-14,0-5-53,0-7-55,3-5-99,16 3-159</inkml:trace>
  <inkml:trace contextRef="#ctx0" brushRef="#br0" timeOffset="186417.5986">30954 8464 281,'0'0'288,"0"0"-199,0 0-22,0 0-11,0 0-40,0 0 113,-44 70-36,27-40-39,4-2-15,8-5-31,4 4-5,1-8 1,0-4-4,3-3-1,9-4-3,0-5 3,1-1 1,2-2 0,3 0 8,3 0 1,1-13 3,2-4-5,-1-5-6,0-4-1,-5 4 3,-6 0-6,-6 5 3,-6 5-7,0-1 6,0 4 0,-9-2-8,-3 0-5,-6 2-24,3 2-22,4 3-30,3 1-53,8 1-69,0-1-54</inkml:trace>
  <inkml:trace contextRef="#ctx0" brushRef="#br0" timeOffset="186747.5626">31214 8451 286,'0'0'188,"0"0"-69,0 0-23,0 0-4,0 0-46,0 0-18,0-3-8,-1 3-9,-4 3-3,2 7 6,3 2-6,0 5 3,14 7 4,17-1 5,10 5 4,0-1-12,-4-4-6,-8 1 4,-12-7-2,-8-2-6,-7-4-1,-2 2-1,-12-1 1,-17-7 2,-9 4 6,-4-8 8,0-1-13,2 0 5,4 0-9,8-1-1,10-10-63,15-6-68,3 0-188</inkml:trace>
  <inkml:trace contextRef="#ctx0" brushRef="#br0" timeOffset="187032.1539">31557 8427 494,'0'0'254,"0"0"-155,0 0 7,0 0-45,0 0-51,0 0-7,3 37-1,-3-4 45,0-2-5,0 3-15,0-3-16,0-2 11,1-2-9,-1-3-5,0-2-8,0-5-1,0 0-3,0-5-5,0-2-31,0-3-43,0-4-48,0-3-126,0 0-166</inkml:trace>
  <inkml:trace contextRef="#ctx0" brushRef="#br0" timeOffset="187386.2388">31560 8397 498,'0'0'120,"0"0"-32,0 0 6,0 0-64,0 0-26,0 0-1,-15 0-1,11 8 11,-1-2 9,2 2-5,0-5-2,3 0-2,0-1 4,0-1-4,0 2 4,9-3-6,9 2 4,8-2 7,9 0-22,1 0 0,1 0-41,-4 0-16,-3 0-6,-6 0-38,-8-2-10,-4-1-24,-6-1-63</inkml:trace>
  <inkml:trace contextRef="#ctx0" brushRef="#br0" timeOffset="188651.9302">31951 8154 300,'0'0'248,"0"0"-131,0 0 12,0 0-39,0 0-37,0 0-23,0 0-14,0-6-10,0 18-5,0 10 0,-3 11 49,-2 5 3,1 2-11,-2 2-5,1 5-6,1 1-5,1 0 1,-1-2-7,1-3-9,1-4-1,1-2-2,1-7-4,0-4-3,0-3 0,0-4 0,1-3-1,5-2 0,1-3-10,-2-5 4,1 0-13,-2-3-6,1-1-1,7-2-6,1 0-3,8 0-9,4-11-57,1-3-64,-4-4-88,-1-6-205</inkml:trace>
  <inkml:trace contextRef="#ctx0" brushRef="#br0" timeOffset="188976.5276">31655 8411 421,'0'0'138,"0"0"-55,0 0-30,0 0-3,87-9-12,-41 9-21,6 0 2,3 0-9,4 0-9,-7 0 3,-3 0-3,-8-2 0,-8-1-1,-8 3-14,-8-2-6,-4 2-27,-6 0-12,-1 0 11,-5 0 8,-1-3-5,0 1-4,0 0-31,0 0-33,0 1-4</inkml:trace>
  <inkml:trace contextRef="#ctx0" brushRef="#br0" timeOffset="189350.3364">32209 8425 561,'0'0'113,"0"0"4,0 0 0,0 0-41,0 0-33,0 0 1,18-6-6,-15 4-11,-3 0-8,1 2-10,-1 0-5,2 0-4,-2 0 2,0 0-4,3 12-12,0 12 14,1 6 1,-2 6 8,-1 4 9,1-4-6,-2 1 13,0-6-14,3-2-9,-2 0 0,5-7-4,-2 2 0,-1-7-6,1 0-7,-3-5-34,1 2-38,-1-3-36,-1-4-143,0-4-362</inkml:trace>
  <inkml:trace contextRef="#ctx0" brushRef="#br0" timeOffset="190279.6945">32467 8467 568,'0'0'56,"0"0"-15,0 0 52,0 0-40,109 3-18,-76 13-4,-3 2 1,-7 4-2,-4 2-7,-8 2-4,-3 4 7,-7 0 0,-1-3-15,0-2 10,-9-2-2,-12-5-7,-4-6-1,-2 1 1,-7-6 0,1-3-7,0-4 3,2 0-2,3 0-6,2-8-5,7-8-1,4-1-2,6-2 0,6-4-10,3-3 2,0-1-1,9-1 3,10-1 10,3 4-5,4 1 9,5 4 2,5 4-1,0 6 1,-2 1 5,0 8 2,-4 1-4,-1 0 7,-4 10 4,-4 10 0,-3 3-1,-2 8 9,-5 0-8,-2-1-16,-5-2 1,-1-5-4,-3-4-1,0-2 3,0-9-22,0-3-31,0-2 3,0-3-26,0 0 31,0-8 33,3-14-35,15-7-30,7-1 78,5-3 13,3 7 7,-2 6 37,1 9 6,-7 3-6,-3 8-11,-2 0 15,-4 0-17,-1 19-15,-2 6-8,-2 12 5,-2 5-8,-2 6-9,-1 2-4,-3 0-5,-3-3-2,0-7-16,0-3-33,-10-4-42,-8-6-44,1-12-145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2:04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27685 6718 89,'0'0'72,"0"0"-34,0 0 15,0 0 2,0 0-5,0 0-18,0 0 9,-28-41-6,28 41-20,0 0-8,0 0-1,0-1-1,0 1-5,0 0 2,0 0 4,0 0 6,0 0 9,0 0-6,0 0-13,0 0-2,0 0-12,13 0 12,11 0 7,9 0 0,11 0-4,7 0-1,4 1 9,7 4 3,3-3 0,4 1-6,1-2-4,4 1 2,1-2 2,-3 0 3,-3 0-7,-3 0 13,1 0-10,2 0 5,4 0-10,2 0 3,8 0-5,8 0 0,5 1 2,1 2 0,0 5-2,-1-3 0,1-2 2,0 0-2,0-3 3,2 3-3,2-1-3,-1-2 3,2 2 0,-4-2-2,-6 0 4,-2 0 0,-9 0-2,-4-2 5,-4-3 0,2 2-1,6 0-2,3 0-2,7 3 5,2 0-5,1 0-3,3 3 2,-2-2-1,-5-1 2,-8 0 1,-3 0 3,-7 0-2,-10 0-1,-11 0 0,-18 0-1,-19 5-15,-14-5-112,-25-5-255</inkml:trace>
  <inkml:trace contextRef="#ctx0" brushRef="#br0" timeOffset="2557.7208">27751 5352 258,'0'0'22,"0"0"-21,0 0 4,0 0 85,0 0 4,0 0-55,0 0-7,0 0-11,1 0-9,26 0-10,20 0-2,21 0 1,21 0 1,23 0-2,19 11 0,23 1-2,22 5 0,18 0 2,12-1 4,-1 4-4,-4-1-11,-13-4-3,-11 1 0,-6-5 5,-9-1 4,-7-3-8,-15-2 9,-18 1 2,-15-2 0,-14 0-2,-12-4 4,-12 0 0,-13 0 0,-12 0 0,-3-2 4,-2-1-3,2-3 1,3 3-2,-4-2 0,-4-1 0,-8 2-3,-8-1 3,-3-2 6,-3 4-6,-1-3 3,-2 1-1,-2 2 10,-2 0-11,-1 1 12,-3-1 14,0 1-4,-1 0 31,-2 0-13,0 2-16,0 0 1,1 0-7,-1 0-4,0 0-11,0 0-4,0 0-4,0 0-3,0 0 2,0 0-22,0 0 2,2 14 18,-1 6 0,1 7 7,-2 10 0,0 7 2,0 4-2,-2 5-1,-12 4 1,-8 3-1,-3 8 0,-5 7 1,-3 7 2,2 1-1,0-3 0,5-5-1,8-5 2,5-10-1,8-2-1,4-7 2,1-2-2,0-2 4,1-4-4,9-1-3,-3-1 3,0 1 3,-1-2-3,-1-1-2,-1-3 2,3-2 0,-1-1 0,2-2 0,3 0 0,0 3 0,0 1 2,2 0-1,-2-1 1,-2 1-2,-2 1-2,2 6 2,-1 0 2,-2 5-1,-5 0-1,1 0 0,-2 4 1,0 3 3,0 2-2,0 2-1,-2-2 0,1 5-1,1 3 3,-2 5-3,-1 3 0,0 3 0,-3 0 0,-3 3 1,2 4-1,-2 7 1,-2 0-1,2 0 0,6 1 0,3-1-1,0 4 1,2 4 0,7 4 3,-3 2-3,3-4 0,3 0 0,2-6 0,-1 4 0,1-7 0,-3-1 0,1-6 0,-5 2 0,-2-2 1,-2 3 1,-3 10-2,0 0 2,0 0-2,0 3 1,0-7 1,0-2-2,-3-1 4,-3-3-2,0-2 0,0-3 0,3-2-1,1 0-1,1-3 0,-1 4 0,1-1 1,-2-3-1,0-3 0,-3-4 0,-1-3 0,-1-3 0,0-1 0,2-2 0,-1 0 1,3-1 0,2-4-1,2-1 5,0-5-5,0 1 2,2-4-2,6 1 0,-2-8 1,-1-2 1,-2-2-2,-3 2 0,0 2 2,0 5-2,0 2 0,-1-3 2,-9-1-1,-1-5-1,0 2 0,-1-2 2,0 3 1,2-4-3,-2 3 0,5-3 0,1-5 0,1 2 3,2-3-2,1-1-1,1-2-1,1-1 1,0 1 0,0-4 0,0-1 0,0 1 1,0 1 2,0 3-3,0 2 0,0 2 0,0-2 1,0-2 0,1-5 0,1 1-1,-1-6 1,-1-4-1,0-4 0,0-1 0,0-5 1,0-3 0,0 0 5,0 0-1,0 0 7,0 0 28,-14-6 6,-4-8-45,-8-2 0,-3 2-1,-4 0-3,-6 5-2,-10 2 2,-8 0 2,-9 4-1,-1 0 2,-4 1-3,2 2 2,-1 0-2,-4 0-2,-3 0-4,-6 0 0,-4 0 8,-4 0 1,-4 0-2,2 0 1,5 0 1,8 0 0,7 2 1,2 8-1,-3-3-1,4-1 1,-3-6 0,1 0-2,2 0-1,1 0 2,-2 0 2,2 0-2,2-3 5,-4 0-3,1 3 0,-1-7-1,-3 4-1,7-6 1,1 1 1,8-4 2,7 5-2,6 0 3,5 0-4,5 7 0,2 0 0,4-3-5,5 3 1,-1-3-25,4-1-55,0-9-38,0-24-82</inkml:trace>
  <inkml:trace contextRef="#ctx0" brushRef="#br0" timeOffset="4167.2994">27404 7586 287,'0'0'102,"0"0"-24,0 0-7,0 0-28,0 0 17,0 0-17,0 0-25,-4-37-16,20 33 3,8-2-3,6-1 9,4 2-1,2 0-8,7 3 1,4 1 1,8 1 0,1 0 0,6 0 1,-1 1-5,0 8 2,-4 1-1,-6 0 2,-2 3 1,0 1 3,0 3-7,3 3-7,-3 2 7,-4 3 0,-6 0-1,-7 0 1,-7 0 0,-3-2-1,-4 0 1,-5 3-4,-2 0 2,-2 5-7,-5 0 8,-4 6-3,0 3 3,0 3 1,-19 3 3,-5 7-3,-6-2 0,-7 8 0,-3-1 0,-6-5 2,-1 0-2,-3-10 0,0 1-1,-5-3 2,0-1 9,-3-3 3,-2-4-4,0 0-8,1-6 12,4-1-9,4-2 9,0-3-8,7-1-1,2-3-3,3-3 0,0 3 1,-1-4 2,-1 2-4,4-2 7,3-5-5,5 1 0,6-6-1,6 4-1,5-6 1,3 2-1,5 0-2,3-3 0,1 0-16,0 0-23,0 0-31,0 0-3,1-6-53,11-11-373</inkml:trace>
  <inkml:trace contextRef="#ctx0" brushRef="#br0" timeOffset="4527.733">27230 8701 342,'0'0'116,"0"0"-8,0 0-36,0 0-20,0 0-23,0 0-29,-42-16-9,20 33 7,-8 5 2,-1 3 3,2-3-2,7 1 1,7-1-2,2 0 0,7-3-2,6 1 2,0-3-2,0 2 2,20-5-3,7-2-2,11-4-8,5-5 13,5-3 10,4 0 12,-6 0-10,0-6-8,-5-2-4,-7-1-13,-4-1-38,-6-10-68,-8-8-186</inkml:trace>
  <inkml:trace contextRef="#ctx0" brushRef="#br0" timeOffset="5030.8098">27524 7549 236,'0'0'3,"-161"21"27,78-6 10,11-4 3,19-1-5,18-2-5,18 1-10,11-1-23,6 4-7,9-1 3,27 0 4,15-2 37,8 0-1,-1-3-16,-8-2 5,-10 1 1,-14-3-20,-7 2-3,-2 7-3,0 1 0,-4 2-92,-2-6-148</inkml:trace>
  <inkml:trace contextRef="#ctx0" brushRef="#br0" timeOffset="13399.0755">29245 6082 302,'0'0'64,"0"0"17,0 0-19,0 0 10,0 0-24,0 0-19,0 0 35,-22-75-40,-4 68-5,-15 4-5,-16 3-13,-18 12 5,2 15 1,5 7-7,15-1 0,15 2 0,18-2-2,13 0-5,7-3-6,6-3 0,19-6-8,8-8-15,6-8 36,4-5 6,3-4 12,-4-20-4,-2-8 3,-7-12 2,-6-10-1,-6-6-7,-5-1 9,-5-4-10,-5 0 8,-5 2 20,-1 3-11,0 7-1,0 11-10,0 10-1,0 14 12,0 8 1,0 7-9,0 3 0,0 0-19,0 10-21,0 26-7,-1 15 23,-4 16 0,2 6 5,0 0 1,-1 2 0,2 0 4,1-3-1,-2-2-3,0-4 3,-2-3-2,-2-7 2,1 0-4,-2-1-9,-2-2-26,4-2-49,0-6-37,3-14-90,3-20-146</inkml:trace>
  <inkml:trace contextRef="#ctx0" brushRef="#br0" timeOffset="16959.825">28990 7754 181,'0'0'73,"0"0"-16,0 0 19,0 0-34,0 0 1,0 0 3,0-5-1,0 2-2,0 1-1,0-1 2,0 3-3,0-3-14,0 2 11,0-1-11,0 2 0,0 0-11,0 0-7,0-3-6,0 3-1,0 0 0,0 0 0,0-3 2,0 2 5,0 1 1,0-1-2,0-2-3,0 3 1,0-3 2,0 3-2,0-3 0,3 0-4,3-4-2,4 2-5,2 1 3,3 0 0,0-1 1,6 4 1,0 1 0,3 0 0,0 0 0,-2 0 0,-5 0-1,-4 6 0,-4-1-2,-3 2-3,-2 4 2,-1-2-11,-3 5 2,0-1-9,0 4 9,-10 2 2,-12-5-14,-3 2 24,0-3-10,3 0 11,3-3 6,5-2-4,3-2 0,6-2-2,3-3-7,2 1-6,0-2 2,0 0 6,0 0 2,9 0-17,14 2 20,14-2 12,6 4 15,3-1-2,-6 6-10,-7-1-8,-3 4-1,-5 4-6,-5 2 0,-2 3 0,-9 3-3,-5 2-6,-4-1-9,0-3 13,-12-2 3,-10-6-4,-6 0 6,-5-5 6,-3-4 2,-3-3 3,-4-2-10,1 0-2,2 0-7,3 0-85,13 0-144</inkml:trace>
  <inkml:trace contextRef="#ctx0" brushRef="#br0" timeOffset="19136.163">27251 9247 182,'0'0'170,"0"0"-122,0 0 28,0 0 6,0 0-24,0 0-16,0-32 30,0 28-27,0-3-11,0 4 5,0 0-5,0-4-5,0 4-16,6-1-8,4-3-5,8 1 0,9-1 0,7-2 0,7 2 1,9 2-3,4-1 4,4 4 0,3 2-2,-4 0 0,-3 0-2,-2 0 2,-3 12 3,-6-2-3,1 7 0,-1 2-5,-3 3 5,3 0 1,2 7-1,3 1-2,-2 3 1,0 1-3,-5 5 4,-6 1-2,-5 0-2,-3 3 1,-2-1 3,1 1 0,-1 0 0,-2-3-3,0 2 3,-2-1-3,-3-2 3,-3 1 0,-9 2-7,-6 0-5,0 2 2,-12 4-13,-10-3 20,-5 4-1,-4-3 1,-8 4 1,-7 0 2,-8 3-3,-6 0 7,-1-3-3,-3-4 0,4-4-1,2-2 0,4-6 2,1-5 0,4 0 1,4-8 0,9-5-3,6-7 8,6-1 5,2-5-7,1 0-1,4 0-3,4 1-1,6-3-1,2 2-5,4-3-15,1 0-20,0 0-45,0 0-69,0 0-44,0 0 16</inkml:trace>
  <inkml:trace contextRef="#ctx0" brushRef="#br0" timeOffset="19449.9233">27735 10561 428,'0'0'77,"0"0"5,0 0-12,0 0 28,0 0-18,0 0-54,2-33-26,-29 50-68,-13 13 58,-11 5 10,-1-2 6,9 1-3,7-1 0,9-8 0,11-6 0,8-6-2,8-4-1,0 1-4,15-3-14,22-4 18,13 0 1,9 0 7,3-2 5,-1-1-11,-6 2-2,-5-2 0,-3 0-2,-3 0-22,-3 0-76,-8-3-98</inkml:trace>
  <inkml:trace contextRef="#ctx0" brushRef="#br0" timeOffset="20013.3311">27694 9053 415,'0'0'55,"0"0"-43,-96-38 12,48 33 42,-7 2-32,-4 3 3,1 0 5,9 5-20,14 9 3,11-1-18,14 7-2,10 6-5,4 7-3,28 6 3,14-3 30,6-5-7,3-3-8,-4-7-8,-9-8 2,-9 0-9,-8-5-6,-6-2 1,-7 0-30,-3-1-62,-9-5-69,0 0-125</inkml:trace>
  <inkml:trace contextRef="#ctx0" brushRef="#br0" timeOffset="26307.4961">29106 9743 4,'0'0'75,"0"0"-26,0 0-38,0 0 17,0 0-15,0 0-8,0 0-5,-70 20-10,51-18-72</inkml:trace>
  <inkml:trace contextRef="#ctx0" brushRef="#br0" timeOffset="26837.4102">28962 9723 159,'0'0'69,"0"0"-12,0 0 24,0 0-28,0 0-10,0 0-6,34-66-8,-29 60 15,0-2-19,-2 2 15,0 3 9,-1 0 21,-2 1-26,0 0-10,0 2-12,0 0-22,0 0 0,0 0-10,0 9-9,0 12-4,3 11 22,1 5 1,7 3 2,7 0 1,5-2-1,4-4 0,3-2 4,0-8 0,-2-5-4,-5-5-1,-2-11-1,-6-3 7,-1 0 3,-1-1 23,0-17 3,-1-3-21,-1-7 10,-3-6-7,-2 4-15,-3 3 13,-1 9 4,-2 8-12,0 6 0,0 4 6,0 0-10,0 0-4,0 0-7,0 0-12,0 17-15,0 5 29,0 4 5,-2 8 0,2-1 5,0 4-5,0 1-1,0 4-8,0 2-62,0 2-46,-6-2-79,-5-8-143</inkml:trace>
  <inkml:trace contextRef="#ctx0" brushRef="#br0" timeOffset="29080.6205">27310 11023 262,'0'0'37,"0"0"-12,0 0 43,0 0 15,0 0-7,0 0 33,-31-65-21,31 59-5,0-2-41,0 6-6,0-1-10,0-1-9,1-3-10,15 1-7,13-2 0,14-1 1,10-2 0,8 8 7,2 0-7,-2 3 11,-1 0-12,-5 0-1,-3 9 1,-2 5 6,-3 6-6,-3 4-4,-3 2 1,-2 8 3,-6 4 1,-4 6-1,-8 7-8,-10 11 6,-10 5 0,-1 11 2,-10 10-16,-16 2 12,-3 6 4,-7-2 0,-5-3 3,-6-7 2,-5-3-3,-4-9-2,-1-9 3,1-10 4,1-7-1,4-7 1,3-5-3,4-5 0,8-8-1,7-6-1,13-5-1,7-8 0,6 1-1,3-3-2,0 0-9,0 0-7,0-18-31,3-5-122,13-13-82,3 2-239</inkml:trace>
  <inkml:trace contextRef="#ctx0" brushRef="#br0" timeOffset="29319.2159">27536 12055 526,'0'0'92,"0"0"21,0 0-14,0 0-51,0 0-38,0 0-10,0 0-29,-51 25 29,15 7 15,0-3-1,8-10-8,7 0-6,11-8 5,2 3-1,8-5-4,0-1-6,2-2-12,18 2 5,6 0 2,8-4 4,0 1 7,5-2 3,0-3 0,7 0 2,4 0-5,5-5-43,3-10-81,-4-10-141</inkml:trace>
  <inkml:trace contextRef="#ctx0" brushRef="#br0" timeOffset="29807.6683">27636 10539 449,'0'0'157,"-93"0"-147,35 12-8,-6 12-2,1-2 12,12 2 23,11-2-10,18-1-20,11-4-5,10 0 0,1-2-2,8-1-4,21 3 4,11-1-4,11 0-3,1 1-2,-1 0 8,-9-1 0,-11 0 6,-10-5-6,-7-1 3,-6-1-12,-3-1 2,2 4-12,4 1-24,2-4-82,4-4-112</inkml:trace>
  <inkml:trace contextRef="#ctx0" brushRef="#br0" timeOffset="36399.6754">29053 11255 456,'0'0'117,"0"0"-34,0 0 32,0 0-40,0 0-12,0 0-20,0 0-1,-52-79-4,49 75 0,1-3-8,1 5-12,1-1-13,0 2-5,0-2-16,11 0-17,19-4-13,12 1 46,7 0 0,-3 4 2,-1-1-2,-12 3 0,-7 0-8,-7 0 2,-10 0-14,-8 7 4,-1 0-6,-4 6-6,-23 3 19,-4 1 9,1-4 10,10 0-4,10 1-6,10 0-1,0 5-8,15 6 0,16 2 9,7 0 4,4 5 2,-4 2-2,-7-2 4,-13 2 1,-9-1-1,-9-3-7,-10 2 19,-29-2 10,-18 0 19,-13-7-27,-9-1-7,-3-5-9,-6 1-6,-8-5-58,-8-13-138,1-13-614</inkml:trace>
  <inkml:trace contextRef="#ctx0" brushRef="#br0" timeOffset="38423.7233">20084 12540 486,'0'0'16,"0"0"4,0 0 33,-91-7 4,62 0 1,2-3-19,1 0 13,-3-2-7,3-5 0,-3-5-13,-1-3-14,1-3 4,-9-3-3,-1-1-11,-5-2 5,-6-5-12,-5 0 9,-8-1 2,-9-6-3,-5-1 0,-1-2-4,0-5 16,3-2-5,7-3-7,0-3 0,3-5 0,4-9-3,4-3 2,5-10-4,4-7-2,6-3-1,5-3 0,6 0 4,2 9-5,6 4-1,0 3 1,10 7 6,4-2-4,2-1 3,7-1-4,0-3 1,0-1 0,10 0-1,3 1 0,3 0 4,3 4-3,-5 4-2,0 3 0,1 7 2,-3 2-2,0 2 0,3 2-1,0 6 0,4 0-3,5 2 0,5-4-1,4-3-11,5 2 11,5 0-8,2 2-14,2 2 23,4 1 2,-3 5-2,-6 0 4,-2 6 5,-4 4-5,-2-2 1,2 1-1,1 1 1,6 0 4,1-5-5,5 5-3,-4-1 3,2-6-5,1 3 4,1-1 0,-5 2-1,-1 5 2,-10 6-1,-10 3 1,-1 3 5,-9 3-3,-1 1-3,-1 1 2,-1 2 1,-1-1-2,-3 2-1,4 1 1,0-4-1,7-3 1,-2 3 0,-1 4 0,-1 3 2,-4 3-2,-2 3 0,-3 1-1,-1 3 1,0 0 3,0-2-3,0 2-2,0-1 2,0-1-2,0 0 1,5-2 1,-5-2 0,3 4 0,-5-2 0,4-1-1,-2 5 1,0-3 0,0 2 1,-2 0-4,-1 1 3,0 3 0,3 0 1,-3 0 1,0 0-2,0 0-1,0 0-5,0 0 0,0 0-5,0 0-12,0 0-27,1 0-64,5 8-68,4 4 102,-1 5-52,-1-4-7,-5-5 1</inkml:trace>
  <inkml:trace contextRef="#ctx0" brushRef="#br0" timeOffset="38770.8841">19755 7972 338,'0'0'43,"0"0"65,-78-40-34,59 28 36,6 0-26,6 7 2,5-1-41,2 1-18,14-4-27,35-4-7,20-7 7,16 0 2,-4 3-1,-10 4-1,-16 8 1,-12 3-1,-8 2-1,-7 0 0,-3 6-1,-6 9-5,-6 4 6,-7 5-2,-6 2 2,0 6 1,-23 6 0,-8 12 0,-12 8 1,-2 10-4,5 2-10,10 3-26,16-4-94,14-3-9,2-12-75,18-15-94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0:15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9783 13191 44,'0'0'0</inkml:trace>
  <inkml:trace contextRef="#ctx0" brushRef="#br0" timeOffset="1428.4693">8220 14839 629,'0'0'64,"0"0"-61,0 0 19,0 0 69,0 0-10,0 0-40,0 0-11,-5 0-6,5 0 9,0 0 9,0 0 10,0 0-14,0 0-18,0 0-5,0 0 4,5-3 1,10-7-7,7-4-7,5-3 1,6-2-5,-2 0 2,2-1-2,-3 1-4,-2 2-1,-7 3-4,-6 1 0,-5 1 3,-4 4 4,-1-1 5,-5 1-1,0-1-4,0-1-2,-8 3-11,-8-3 13,1 4 5,-3 2-3,-1 0 1,-1 4 1,-2 0 6,-2 4-4,-4 9-1,-2 13 5,-1 3 0,1 8 3,0 0 8,9 3-3,3-4-2,12-4-8,3-1-2,3-1 1,0 1-6,9-3-1,15-2-3,4-5 2,5-2-4,3-9-12,9-6-16,4-4-9,6-4-55,8-16-21,1-6-48,-3-7-199</inkml:trace>
  <inkml:trace contextRef="#ctx0" brushRef="#br0" timeOffset="1844.4473">8687 14711 742,'0'0'44,"0"0"-32,0 0 30,0 0 17,0 0-20,0 0-13,94-24-4,-69 38 6,2 11 1,-8 6-4,-5 2-5,-5 3-3,-6 4-3,-3-1-1,-3-3-10,-14-2 1,-2-5 3,1-8-1,0-9-1,9-2 6,6-10-3,3 0 7,0-13 0,0-20-2,0-7-4,12-9-7,6 6 8,3 3 6,3 4-7,1 3-9,5 3-4,2 7-38,9 4-26,-1 5-46,2 2-79,-9 4-301</inkml:trace>
  <inkml:trace contextRef="#ctx0" brushRef="#br0" timeOffset="2384.0443">9125 14737 874,'0'0'24,"0"0"-23,0 0 2,0 0 21,0 0 12,103-4-11,-70 28 7,-3 5-6,-5 7-1,-8 4-12,-10 0-2,-7 3-1,-3-4-2,-18-3-2,-7-5 11,1-9-3,2-9 8,5-9 3,1-4-5,6-4 1,2-21 5,5-16-8,0-7-15,6-2 8,0 7-3,0 0-8,9 7 0,9 2-20,6 8-44,10 3-23,5 7-53,3 3-165</inkml:trace>
  <inkml:trace contextRef="#ctx0" brushRef="#br0" timeOffset="3165.1482">9671 14720 827,'0'0'136,"0"0"-65,0 0 13,0 0-12,0 0-4,-88 7-22,66 23-17,7 6-19,3 3-10,9-2-3,3 2 1,0-6-1,19 1-13,4-11-4,2-1-11,-1-8 4,3-7 11,-2-7-1,-2 0 13,-1-10 4,-6-7 5,-5-10 14,-5-2-1,-6-8-5,0-1-13,0 7-4,0 1-39,0 5-42,0 8-55,0 0-50,3 4-120</inkml:trace>
  <inkml:trace contextRef="#ctx0" brushRef="#br0" timeOffset="3577.8073">9901 14684 669,'0'0'126,"0"0"-82,0 0 15,0 0 1,0 0-1,0 0 0,49 86-13,-40-56-15,-3-4-7,-5-3-2,1-3-9,-2-7-6,0-7-4,0-2-3,0-4 2,0 0-4,1 0-8,4-6-3,1-14 5,-3-7 2,3-3 6,0 7 2,0 0 1,4 6 0,-2 1 2,1 3-4,4 0-1,-1 0 4,3 4-4,0-3 0,4 1-1,1 2 1,-1 4 0,2-3 0,-6 5-2,1-1 1,-2 4-6,-4-2 5,2 2-3,-6 0-10,0 0-11,-3 0-16,3 0-2,0 0-40,-3-7-77,3-2-238</inkml:trace>
  <inkml:trace contextRef="#ctx0" brushRef="#br0" timeOffset="4610.4725">11087 14720 1002,'0'0'29,"0"0"13,-124-7 54,79 7-9,2 10-23,4 7-31,11 6-16,4 0-17,12-2-4,6 1-4,6-2-24,0-3-27,21-1 0,9-7-23,7-4-25,5-5 7,-4-5 7,4-14 15,-3-10 39,-9-5 39,-5-5 38,-5-8 27,-7-2 13,-7 0 4,-3-1-20,-3 7 13,0 6-2,0 8-16,0 5 6,0 12-15,0 7-22,0 2 0,0 3-3,0 0-9,0 0-7,0 0-7,0 20 0,-3 14 0,-6 19 15,2 9 20,1-2-24,6 0-2,0-8-4,0-6 1,3-3-6,13-9 0,5-2 0,6-5-12,7-7-23,5-8-13,6-12-23,7 0 13,3-19-15,-3-11 10,-4-10 15,-2-2 18,-7 1 22,-15 6 8,-12 5 5,-9 10 35,-3 4 12,0-1 3,-15 4 17,-6 6-15,-1-1-2,-5 8-2,6 0-14,-6 11-9,0 12-15,5 7-6,-2 7-1,9-2-6,6-1-2,9-5-2,0 1-4,3-2-9,18-6-30,13-5-26,11-11-25,10-6-40,8-6-32,1-19-145,1-9-378</inkml:trace>
  <inkml:trace contextRef="#ctx0" brushRef="#br0" timeOffset="4881.1">12064 14439 984,'0'0'69,"0"0"-5,0 0 23,0 0 13,0 0-50,0 0-31,-42-6-7,30 42-10,-5 11 22,7 7 13,0 4-15,1-4-5,-1-3-6,4-4 6,5-5-15,1-9-1,0-2-2,0-6-7,17-8-29,8-3-40,8-6-41,9-8-57,4-5-84,-4-22-425</inkml:trace>
  <inkml:trace contextRef="#ctx0" brushRef="#br0" timeOffset="5069.4088">12038 14698 229,'0'0'945,"-85"-16"-909,66 13-5,13 0 1,6 1-11,0 2-21,3-3-4,24 2-40,14-7-25,18 0-15,12-6-49,4-1-212</inkml:trace>
  <inkml:trace contextRef="#ctx0" brushRef="#br0" timeOffset="5652.5285">12268 14866 588,'0'0'115,"0"0"-111,0 0 36,0 0 52,0 0-7,0 0-50,109-23-20,-64 9-8,1-3-4,-8 0 2,0 2-5,-11-2 1,-7 0 2,-7 4 0,-7 0 7,-6 4 28,0 5 20,0-2-17,-13-2 8,0 6-14,-6 2 0,-8 0 3,-1 2 12,-5 18 9,0 4-11,0-1-9,8 4-20,4-2-10,9-1-8,6 2-1,6-5 0,0 4-15,9-3-19,24-2-32,13-5-30,18-9-36,11-6-52,4 0-157</inkml:trace>
  <inkml:trace contextRef="#ctx0" brushRef="#br0" timeOffset="6096.546">13169 14743 990,'0'0'161,"0"0"-87,0 0 47,-117 3 7,77 17-55,9 4-36,4 1-23,14 1-14,7 2-6,6-1 1,6-2-30,16-5-42,14-6-45,13-8-44,6-6 18,8-11-30,-5-14-70,-4-14-10,-8-8 113,-10-9 145,-6-9 54,-11-2 165,-10 3-24,-5 6-20,-2 8-35,-2 10-7,0 4-5,0 12-24,0 4-27,0 11-20,0 3-13,-3 6-12,1 0-10,1 0-16,-5 27-6,-3 15 0,-1 14 21,-4 14-6,8-5-9,-1-2-4,4-10-2,3 0-4,0-11-10,6-4-27,10-5-60,5-8-57,3-14-59,6-11-96</inkml:trace>
  <inkml:trace contextRef="#ctx0" brushRef="#br0" timeOffset="6299.12">13409 14634 1073,'0'0'140,"0"0"-107,0 0 35,0 0-5,0 0-33,0 0-30,-75-23-27,101 23-44,17 0-1,14 0-1,10 0-48,3 0-57,-5 0-124,-3 0-122</inkml:trace>
  <inkml:trace contextRef="#ctx0" brushRef="#br0" timeOffset="6907.2081">14013 14696 857,'0'0'195,"0"0"-177,0 0 8,0 0 30,0 0-30,0 0-13,-13 61 6,7-13 51,0 2-11,-1 3-23,2-6-3,3-1-5,1-6-7,-2-5-10,0-8-4,0-7-5,-3-6-2,0-8-12,2-5-56,1-1-71,-4-7-35,4-27-189</inkml:trace>
  <inkml:trace contextRef="#ctx0" brushRef="#br0" timeOffset="7730.2967">14301 14707 857,'0'0'133,"0"0"-106,0 0 22,0 0 10,0 0-33,0 0-11,102-60-7,-60 60 13,-1 3-10,-5 17 10,-6 11 5,-11 8 4,-9 4-18,-10 3-7,0-3 5,-13 1 3,-17-8-8,-1-6-5,-8-8 10,-1-8-5,4-7-5,8-7-7,5-5-9,13-14-6,4-11-19,6-11-7,0 2 38,12-3 8,12 5-1,2 5 3,6 6 1,4 5-1,-2 8-1,3 6 1,-1 5 12,-6 2-7,-1 6 8,0 14 3,-10 3 5,1 3 1,-5 0-9,-5-2 0,-4 2-9,-5-6-4,-1-3-4,0-8-25,0-1-17,0-3-16,0-5-32,7 0 2,6-16-17,8-14 86,6-9 21,3-4 2,-2 4 40,-1 3 47,-5 14 7,-5 10 5,-4 4-21,-4 8-25,-2 0-7,5 15 2,-1 11 8,4 7-4,2 0-11,0 3-2,-1 0-17,0 0-22,-3 1-1,-1-3-43,2 1-68,2-5-98,6-10-63,8-16-580</inkml:trace>
  <inkml:trace contextRef="#ctx0" brushRef="#br0" timeOffset="8342.904">15439 14766 933,'0'0'76,"0"0"-56,0 0 33,0 0 18,0 0-7,0 0-15,0 0-23,6 0-1,18 0 9,13 0 20,17 0-5,7 0-16,3 0-15,2-9-9,-1 2-3,0-3-6,-1 0 0,-2 3-2,-3 1-27,-10 0-26,-14 3-28,-9 3-66,-17 0-16,-9 0-52,-3 5-170</inkml:trace>
  <inkml:trace contextRef="#ctx0" brushRef="#br0" timeOffset="8612.0265">15657 15061 448,'0'0'524,"0"0"-506,0 0 23,0 0 68,0 0 6,0 0-59,116-3 24,-35-8-38,7 1-38,0-2 0,-6 1 2,-8 1-2,-9 3 0,-16 1-4,-18 2-5,-13 4-16,-12-3-30,-6 3-18,0 0-41,-13-2-51,-14-3-205</inkml:trace>
  <inkml:trace contextRef="#ctx0" brushRef="#br0" timeOffset="10862.1518">17095 14628 869,'0'0'159,"-112"-3"-129,62 8 16,7 19 11,11 6-36,10 6-21,14 4-2,8-5-1,10-1-14,20-8-7,0-6-6,2-7-3,0-5 6,-2-5 14,-7-3 12,2-13 1,-3-11 2,2-9 9,-4-10 1,-2-13 19,2-10-5,-5-6 4,0-1-2,-3 1-8,-6 11 34,-3 5-10,-3 16-7,0 5 0,0 11 8,0 8-7,0 10-6,-2 6-8,1 0-6,1 0-8,-6 9-10,0 25 1,-9 21 12,1 12 13,4 9-11,-3 6-4,5-3-1,3-3 7,4-3-13,1-7 2,0-6-6,0-5 0,1-9-2,5-5-8,1-6-17,-4-11-19,4-8-41,-1-7-49,1-9-67,5 0-75,8-25-353</inkml:trace>
  <inkml:trace contextRef="#ctx0" brushRef="#br0" timeOffset="11593.0881">17511 14750 814,'0'0'85,"0"0"-68,0 0 53,0 0-19,0 0-5,0 0 9,9 50-6,-9-25-7,0-4-15,0 2 6,0-1-10,0-2-12,0-3-5,0 0-4,-3-7-2,0-4-3,3-2-8,0-4-6,0 0 4,0 0 8,0 0 5,0-10 1,0-9 5,0-6-6,9 0 0,-2 5 2,3 6 4,0 3 2,-1 3 0,-5 7 5,-1 1-2,0 0 2,0 0-5,3 0-7,1 14 7,4 2 9,-5 4 1,0-3-10,-5 0-1,1-3-3,-2-3-4,0-2-2,1-7-15,-1 1-25,2-3-13,-1 0 9,5 0 14,4-19 5,6-1 25,1-8 2,-1 6 0,0 8 2,-7 3 11,-5 9 27,-1 2 5,-3 0-9,3 0-7,1 0-18,6 10 13,-1 10 14,5 2-4,-5 3-9,0-3-7,2 1-8,-8-2-10,3-2-10,-3-2-44,3-4-50,1-3-35,7-10-48,2 0-92,0-14-69</inkml:trace>
  <inkml:trace contextRef="#ctx0" brushRef="#br0" timeOffset="11789.0606">17969 14841 191,'0'0'688,"0"0"-566,0 0-26,0 0 15,0 0-13,0 0-45,0-2-23,0 18-14,0 8 14,0 2-1,0 5-24,0-6-5,0 1-12,0-2-53,3 2-47,0-9-31,-2-5-78,1-10-213</inkml:trace>
  <inkml:trace contextRef="#ctx0" brushRef="#br0" timeOffset="12178.6837">18136 14908 672,'0'0'401,"0"0"-342,0 0-9,0 0 39,0 0-30,0 0-36,9 8-12,-3 12 21,0 2-11,-2-3-13,1 1-8,-5-6-11,1 0-37,2-11-41,-2 0-1,4-3-7,4-4 32,9-15 43,1-10 3,7 0 18,0 4 1,-3 8 11,-8 5 23,-4 7 29,-1 2 7,-4 3-23,0 0 6,4 11-8,2 8 7,6 5-1,-8 6-13,2 2-13,-2 1-8,0 0-8,-4-6-9,-2 0-8,3-1-49,-1-6-89,2-7-74,0-9-229</inkml:trace>
  <inkml:trace contextRef="#ctx0" brushRef="#br0" timeOffset="12500.8864">18771 14826 1067,'0'0'28,"0"0"3,0 0 43,0 0-7,0 0-54,0 0-13,20-21-2,9 16 2,13 0 7,7 3-7,5-4-3,3 5-36,1-5-34,-3 3-32,0-4-87,-4-6-221</inkml:trace>
  <inkml:trace contextRef="#ctx0" brushRef="#br0" timeOffset="12740.0383">19483 14476 749,'0'0'473,"0"0"-454,0 0-14,0 0 38,0 0 17,-26 105 30,22-44-23,2 4-39,2-2-13,0-1-8,0-3-2,0-3-5,-1 5-14,-5-6-60,-5-2-80,-1-12-80,-2-15-325</inkml:trace>
  <inkml:trace contextRef="#ctx0" brushRef="#br0" timeOffset="21844.3554">14634 11966 435,'0'0'214,"0"0"-199,0 0-14,0 0 1,0 0 3,0 0 18,0 0-6,80-53 5,-57 48 7,2-3 2,2 4 3,3-3-9,1 1-4,5-1-9,4 0-1,2 4-3,0 0 4,1 3-2,2 0 0,1 0 3,-1 6-3,4 11-3,-7 0-4,3 5 4,-3 3-2,0 4 4,-2 0 9,1 8-8,-1 3-1,-1-2 0,0 2-8,-4 3 3,4 1 0,-6 2-2,0 2 16,-10 0-4,-4-2-12,-6 0 5,-7 0 0,-6 4-3,-3-1-3,-20 7 0,-6 5 2,-4-3-2,-6 2 4,3-4-3,4-3 0,2 3-3,6-3 4,-3-7-3,-2-3 0,3-4 11,-10-2 4,-6-1 0,-7-7 1,-6-2-10,-6-4 0,-2-6 0,2-4 9,0-3-5,2-7 10,0-3 3,-5 0 0,-5-6-6,-7-18 0,-1-2 7,-4-4-1,3-6-4,10 0 10,10-3-2,13-2-13,15-8-13,11-4 1,8-12 1,11-15-3,0-16-3,11-6 1,14 0 2,5 8 1,-4 9 1,6 12-2,-2 7 0,-2 10-4,-2 0-16,3 7-14,5 2-4,7 7-28,8 0-39,17 5-14,5 3-62,10 1-253</inkml:trace>
  <inkml:trace contextRef="#ctx0" brushRef="#br0" timeOffset="23264.1506">20220 14836 802,'0'0'14,"0"0"10,0 0 78,0 0-28,0 0-12,0 0-10,-51-46-5,51 46-9,0 0 8,0 0-6,0-3-8,0 3-7,0 0-9,0 0-9,6 0-2,12-1-2,15 1 10,10 0 1,5 0 5,4 0-8,-6 0-3,-4 0-5,0 0 1,-3 0-2,0 1 0,-3 2-2,-1-3-1,-9 0-18,-2 0-34,-7 0-23,-9 0-54,-6 3-37,-2 1-95,-16 1-254</inkml:trace>
  <inkml:trace contextRef="#ctx0" brushRef="#br0" timeOffset="23532.6567">20145 15159 884,'0'0'42,"0"0"-25,0 0 75,0 0 6,0 0-46,0 0-31,33 0 6,2 0 20,13-6-17,15-1-26,-2-2-4,11 1-15,2 2-55,11-1-46,3-2-36,-3-3-158,-8 0-325</inkml:trace>
  <inkml:trace contextRef="#ctx0" brushRef="#br0" timeOffset="24148.3526">21307 14754 793,'0'0'38,"0"0"1,0 0 31,0 0-21,0 0-17,0 0-7,104-70-2,-65 62 15,-2 8-10,1 0-10,-2 0-9,-2 0 0,-4 6-6,-8 3 1,-7 4-1,-8 1-3,-5 5 0,-2 7 0,-8 6 1,-19 5 6,-10 0 2,-4-1-4,2-3 3,0-4 3,7-5 3,9-4-2,2-4-6,6-2 0,5-4 0,3-3 2,4-2-2,3-2 8,0-3 2,0 0 0,0 0-1,0 0-13,3 0-1,14 0 4,7 4 4,11-4-6,6 3 1,5-3-4,3 0-5,-1 3-13,1-3-12,2 0-19,6 0-21,4 0-22,4-3-60,3-9-151</inkml:trace>
  <inkml:trace contextRef="#ctx0" brushRef="#br0" timeOffset="24501.4257">22085 14888 900,'0'0'24,"0"0"-13,0 0 51,0 0-5,0 0-36,0 0-15,64-33-4,-31 30-2,6 0 0,3 3-2,7 0-19,2-3-29,1 3-47,0-5-119,-3-3-194</inkml:trace>
  <inkml:trace contextRef="#ctx0" brushRef="#br0" timeOffset="24754.0492">22766 14640 456,'0'0'519,"0"0"-427,0 0 19,0 0-9,0 0-55,0 0-23,-13-10-24,9 50 1,1 17 20,0 16 12,2 2-18,1-3-10,0-8-2,0-9-3,-2-9-2,-2-1-3,-1-3-33,-2-3-80,-3-8-57,-1-12-217</inkml:trace>
  <inkml:trace contextRef="#ctx0" brushRef="#br0" timeOffset="25341.8413">23117 14899 834,'0'0'105,"0"0"-77,0 0 33,0 0 7,0 0-26,0 0-27,32-27-12,5 21 4,7-2 2,2 3 0,-3 1-8,3-2-1,1 2 0,3-2-10,2 2-20,1-3-37,-4 1-25,-6 2-63,-10 1-125</inkml:trace>
  <inkml:trace contextRef="#ctx0" brushRef="#br0" timeOffset="25611.6901">23210 15129 962,'0'0'40,"0"0"-33,0 0 39,0 0-11,0 0-35,0 0 3,79 0 2,-24-3-5,10 2-10,0 0-24,8 0-38,2-5-41,-1-2-72,-7-4-167</inkml:trace>
  <inkml:trace contextRef="#ctx0" brushRef="#br0" timeOffset="25872.6152">24205 14676 1004,'0'0'56,"0"0"4,0 0 17,0 0-24,0 0-51,0 0 0,-21 44-2,14 19 31,1 9-4,3 6-22,1-3-5,2-10-11,0-9-6,-3-3-18,-3 1-33,-5-10-75,-3-9-161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2:5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12486 10829 53,'0'0'134,"0"0"-102,0 0 15,0 0-11,0 0 8,0-82 2,0 72 28,0 3-38,0 3-12,0-1-2,-3 2 2,3-1-14,-3 0 21,3 4-2,0 0-7,0 0-11,0 0-11,0 0-1,0 0 1,0 0-2,0 0-3,0 0 4,0 11 1,0-2 3,0 7 0,0 2-1,0 1 2,0 1-2,3-1 2,3 2-3,-2-1 0,2-3 6,-3-3-4,5 0-3,-5-4 3,0-3-1,0-4-2,-3 0-1,0-3 1,0 0 1,0 0 6,4 0-6,-4 0 1,6 0 1,9-3 2,9-16 24,12-8-2,2-4-23,8-4 4,2 1-7,5-2 2,-1-3-3,0 9 2,-4 4-2,-2 1 0,-7 8 0,-7 0 0,-6 7 0,-10 3 0,-5 4-18,-5 1-23,3 2-5,1 0-1,10 0-35,2 5-63,5-5-61</inkml:trace>
  <inkml:trace contextRef="#ctx0" brushRef="#br0" timeOffset="1283.3288">20166 10928 184,'0'0'17,"0"0"-15,0 0 8,0 0 3,0 0 18,0 0 19,-45-27 0,40 20 20,2 1 10,-1 0-28,1-1-17,0-3 3,-1 5-7,-1-2 7,4 0 11,-5 3-19,3-2-19,-2 2-2,4 1 3,-1 0 7,1 3-14,1 0-4,0 0-1,0 0 0,0 0-4,0 0 2,0 0-9,0 0 8,0 13-2,0 1 1,0 5 2,4 3 2,1 6 2,-2 2 1,3 2-2,-2 1-1,4-3 0,2 3 1,0-6-5,3-2 7,-3-6-5,-1-5 2,0-3 0,-5-5 0,1-6 2,-5 0-1,0 0 30,3 0 35,0 0-9,3-2-28,3-13-29,15-4 0,10-5-13,7-5 10,4 6 1,0 0-1,-2-1 2,-2 4 1,0 1 3,3-1-3,-8 4 0,-1-1 0,-1 4-2,-5 0 1,-8 2-2,-5 5-6,-2 0-21,-7 2 0,0 1-4,1 0-13,1 0-21,6 2-27,6-2-58,4-1-83</inkml:trace>
  <inkml:trace contextRef="#ctx0" brushRef="#br0" timeOffset="2603.2496">27722 10914 84,'0'0'127,"0"0"-58,0 0 15,0 0 22,0 0-20,0 0-24,-12-36-1,12 30 17,0-1-34,0 0-21,0-2 22,0-4-22,0 6 23,2 0-20,-1 4-9,-1 0-13,0 3-4,0 0 4,0 0-4,0 0-2,0 0-2,0 0-5,0 0-12,5 10-12,1 7 28,4 8 1,-3 1 3,3 2 0,-6 2-7,3-4 6,-2-3 1,-1-3 1,1-4-2,1-3-4,-2-3 2,4-3-2,-2-4-2,-2 1 2,1-4 2,1 0 4,8 0 20,10-14 18,9-6-28,4 1-5,4-1-3,-5 0 1,-1 7-3,0-3-4,0 3-4,1-1 2,0 0-3,-3 4-2,0-2-7,-5 3-3,-3-2-15,-4 3-12,-6 0 10,0 1-41,-4 4-51,-4-1-82,-7-2-108</inkml:trace>
  <inkml:trace contextRef="#ctx0" brushRef="#br0" timeOffset="4605.9149">12659 11846 320,'0'0'13,"0"0"1,0 0-8,0 0-6,0 0 31,0 0 34,0 0-25,-42-66 2,39 57 8,3-2-24,0 2 18,0 2 24,0 3-27,0 4-8,0 0-24,0 0-9,0 0-2,0 0-7,0 14-2,0 3 11,9 3-2,0 0 4,-2-2-4,4-4 3,-5-2-1,0-1 1,-3-5 0,0 2-1,0-5 3,1 0 2,-4-3-5,0 0 0,3 0 0,0 0 0,1 0-8,9-14 8,9-9 10,5-10-7,2-3 4,6 3-6,-2 1-1,-2 2 0,2 7 3,-3-4-3,-1 10 0,0-3-12,1 4-10,2-1-5,7 2-25,9 1-9,12-5-42,13-9-35,6-5-57</inkml:trace>
  <inkml:trace contextRef="#ctx0" brushRef="#br0" timeOffset="5776.4531">20300 11751 114,'0'0'90,"0"0"-43,0 0 29,0 0 10,0 0-23,0 0 13,-34-33-18,29 29-15,2-2 1,0 3 28,2 2-35,-2-2-7,3 3-16,0 0-14,0 0-10,0 0 7,0 0 1,0 0-2,0 3 3,0 11-7,0 3 7,10 8 1,4 2 5,-4 2-5,3 4-1,3-2 1,-5 2 1,3-4 2,-4-5-2,1-6-2,-5-6 1,-2-3 0,-2-9 2,-1 0 1,-1 0 15,2 0 14,-2 0-4,3 0-1,5-9-4,7-18-23,12-7 1,8-8-1,8 2 0,2 6 3,1 2-3,-1 5-5,7 1 4,-4 0-12,8 3 6,2 3-1,4 3-6,-3 4-30,1 6-4,3-3-31,-4 7-39,4-6-61,0-8-53</inkml:trace>
  <inkml:trace contextRef="#ctx0" brushRef="#br0" timeOffset="7044.8585">27806 11833 186,'0'0'97,"0"0"-82,0 0-5,0 0-7,0 0 10,0 0 18,-14-26 24,14 20-5,0 2-2,0-2-2,0 2-1,0-3-13,0 0 1,0 2-9,0-2 18,0 0-4,-2 7-5,2-3 1,0 3-7,0 0-11,0 0-15,0 0-1,0 0 0,0 0-8,0 0-3,0 6-12,0 10 20,8 2 2,3 7-2,-2 2 2,1 2 1,-4 2 0,2-4 0,-2-2 0,-2-8 4,-1-3-4,-2-6 0,1-6 1,-1-2 1,1 0 6,-1 0 5,1 0-10,1 0 1,4 0-3,14-7 0,14-18 4,15-6 7,3-6-12,0 1 6,-2 2-2,-6 8-3,1-3 2,-3 2-3,-3 1 0,-5 4-4,-4 2 4,-6 3 0,-1 0 0,0 4-13,-3 2-15,1 8-74,-2-3-49,-6 2-174</inkml:trace>
  <inkml:trace contextRef="#ctx0" brushRef="#br0" timeOffset="22766.1049">7328 13380 204,'0'0'22,"0"0"2,0 0 3,0 0-10,0 0 7,34-78 2,-28 69-12,-3-1 15,0 4-22,0-3 7,0-2 0,5-2-10,-1 3 7,5-6-1,0-1 3,6-3 0,4-2 0,1-3-3,2-1 13,-1 2-11,1 2 6,-4 6-5,0 1 0,0 3-5,4 2-5,-1 1-1,0 1-2,3 2 0,4 0 0,6-1 0,8 3 2,7 1-3,6 1 1,2 1 0,-2 1-1,-4 0 1,-2 0 0,-3 0-1,-1 6 1,0 1 0,-3 0-1,-1-4 1,-5 3 1,0 2-1,-3-5 2,-2 8-1,-3-2-1,2 4 0,-6-1-1,4 2 1,-5 2 0,0 1 3,0-4-2,-2 0 1,-5 0 4,-1-2-5,0 1 0,0-1 2,-1 2-2,3 2 0,-5-1 0,6 2-1,-6-2 0,4 3-2,2-1 2,-6 4 0,0-4 0,0 4 3,-3 0-3,1 0 6,-2 3-5,-1 3 6,-1 1 3,3 3-8,-4 0 6,5-1-8,-1 1 2,1-1-2,1 2 0,2-1 0,-1 0 4,0-4-4,0 2 0,1 3 6,-2-1-6,2 0-1,-4 2 1,3-2 3,-3 0-3,-3-4-1,4-2 1,-4 5 8,2-6-8,-4 4 2,-1-1 1,3 1-1,-3-1 4,1 7-2,-2 0 4,1 1-5,-3-3 1,3 3-1,-3-1 3,-3 4-3,0-5 4,0 2-2,0-5 0,0-3-1,0 1-2,0-3 2,0 1 4,0 1 5,0-1-3,0 0-5,-6-3-5,0 3 1,0 2 9,-6-1-10,0 3 11,0 5-2,-3-5-8,3 0 6,-4-1-5,1-2 4,0 3-6,0-5 2,2-1 1,-4 3-3,1-3 2,-3 3-1,2-3 3,-5 0 1,2 2-2,-2-2 0,-2 2-1,-1 0 0,-5 0-2,0 5 1,-1-4 0,-2-2-1,3 1 2,-1-1-1,1-5 7,-3 1-7,2 4 2,-5-4-3,0 0 1,-4 3-1,-2-3 11,0-1-8,-1 0 8,-5-2-9,2 0 1,1-1 0,-1-2-2,4 0 3,-2-5 2,2-1-2,-4 0 2,4-4 3,0-2 2,-4-2-4,1 4 4,2-4-10,4 0 5,3 0-3,5 0-3,-2 0 2,3-6-2,-1-4 2,-3 2-2,1-3 3,0-7 3,-1 1-5,-2-2-1,0-5 7,-7 1-2,4-2 0,3 1-4,-1-5 5,4 5-2,0 1 1,1 0-1,-1 3-3,0 0-1,0 4 0,-1 0-1,1-1 1,3 0 4,-1 1-3,4 0-1,5-1-1,2-6-2,4-3 2,1-11-3,0-3-11,0-5 9,2-2 5,-1 4 2,1 1 2,1 8-2,1 1 0,-2 6 4,1 0-3,3 2 0,-4-2 1,-1 1-3,1-3 0,4 0 0,-2-5 0,-2-4-3,7-6 3,0-7 0,3-5-5,3-6-10,0-5 4,0 1 11,0 4 5,0 5-2,0 5 0,0 8-2,0-1 1,0 5-2,0-1 1,0 5-1,0 4 0,0-1-1,3-1-4,6-1-1,9-2-8,0-3-2,7-4 4,2 0 2,3-3-5,4 1-13,5 2 16,7-4-25,12 7-26,2 2-4,7 3 0,5 9-21,-1 0-40,-2 1-69</inkml:trace>
  <inkml:trace contextRef="#ctx0" brushRef="#br0" timeOffset="43734.4171">11746 15318 292,'0'0'50,"0"0"-15,0 0 101,0 0-91,0 0-45,-127 40-230</inkml:trace>
  <inkml:trace contextRef="#ctx0" brushRef="#br0" timeOffset="46777.5181">10960 15519 514,'0'0'132,"0"0"-17,0 0 13,0 0-67,-85-27-9,53 27-11,-6 0 1,-4 0 2,-4 8-9,1 4 12,2 5-3,1 4-6,6 5-5,2 6-9,10 0 6,7-3-18,10 0-6,4-11-6,3 2-3,3-2-5,14-9-9,11-2 1,5-7-5,10 0-1,2-19 4,1-11-2,-4-7 18,-2-5-6,-13-5 8,-6-3 2,-5-3 5,-7-2 3,-5 5 6,-2 4 0,-2 7 5,0 7-3,0 13 6,0 4 4,0 8 7,0 4 0,0 3 0,0 0-17,0 0-16,0 12-2,0 18-21,-3 14 21,-3 10 30,6 4-12,-3-5-10,3-7 4,0-3-8,6-4 0,8-4-4,2-7 2,6-5-5,5-6 1,6-4-10,2-9-5,10-4-8,4 0-8,4-13-7,-5-8 0,-5-8 15,-6-5 11,-4-4 9,-12 0 5,-6-2 0,-12 8 3,-3 2 8,0 7 1,-3 7 16,-9 5 7,0 5-8,3 6 6,-3 0-1,2 0-22,-6 13-6,2 10-2,2 8-2,3 5 4,1 0 0,8-3-3,0-4 2,8-4-3,10-5-5,9-6-3,1-10-7,8-4 2,10-4 1,2-18-11,7-11-1,-3-7 3,-7-7 0,-5-7 0,-7-4 12,-15-1 2,-8 3 7,-5 7 2,-5 5 4,0 9 10,0 1 8,-5 6 1,-2 9 6,1 6 2,3 4-19,0 6 8,3 3-2,-3 0 0,3 0-20,0 7-3,-6 18-18,3 12 20,-4 15 1,4 8 9,0-1 1,3 1-1,0-4-1,3-5 4,10-5 1,5 0-11,6-10 1,2-2 4,6-9-7,1-8 0,3-10-5,5-7-3,7 0-10,6-17-7,-5-10-7,-4-10-4,-7-6 13,-6-2 8,-8-2 5,-8 2 7,-10 6 0,-6 4 3,0 6 5,0 3 1,-3 5 9,-10 8 0,1 4 10,-2 5-1,1 4 2,-2 0-8,0 0-12,0 20-2,-1 13 0,0 7 1,5 1-1,8 4 0,3-6 1,3-2-2,18-2 2,4-5-1,5-11-4,2-4-6,6-13 5,4-2-16,4-6-19,3-17-37,-1-10-33,-2-10-25,-7-10-56,-9-6-65,-11 3-359</inkml:trace>
  <inkml:trace contextRef="#ctx0" brushRef="#br0" timeOffset="47047.9408">11723 15209 546,'0'0'301,"0"0"-271,0 0 54,0 0 48,0 0-68,0 0-32,-65 10-6,74-10-9,18-3-1,13-9 2,14 0-5,7-4-10,9 2-3,0 2-2,2 5-37,-4 1-33,-2 3-50,-2 3-66,-2 0-169</inkml:trace>
  <inkml:trace contextRef="#ctx0" brushRef="#br0" timeOffset="47402.03">12705 15140 427,'0'0'532,"0"0"-462,0 0 49,0 0-9,-95 30-48,72-1-23,1 4-1,4 4-1,6 2-16,9 0 0,3-3-9,0-4-4,6-3-3,15-3-5,10-9-14,8-12-12,7-5-23,5 0-12,5-22-45,3-7-38,-7-12-40,-4-5-92,-8-10-212</inkml:trace>
  <inkml:trace contextRef="#ctx0" brushRef="#br0" timeOffset="47649.6388">13051 14950 671,'0'0'154,"0"0"3,0 0 19,0 0-71,0 0-17,0 0-35,-28-14-53,28 39-11,-3 11 11,-1 14 40,3 3 8,1 1-21,0-4-8,0-6 0,5-4-10,4-3-5,4-8-4,-1-6 0,6-6-31,0-7-44,3-7-41,4-3-22,2-7-54,-6-16-151</inkml:trace>
  <inkml:trace contextRef="#ctx0" brushRef="#br0" timeOffset="47874.5783">12935 15187 427,'0'0'560,"0"0"-491,0 0 22,0 0-8,0 0-26,0 0-35,-52-14-22,77 11-19,15-8-24,11-2-11,5 4-4,9-5-57,-1 0 26,-3 0-24,-1 2-18,-11 2-27,-7-2-75,-2 2 44</inkml:trace>
  <inkml:trace contextRef="#ctx0" brushRef="#br0" timeOffset="48084.0509">13516 15027 224,'0'0'244,"0"0"-47,0 0-20,0 0-60,0 0-31,0 0-31,3-2-23,-3 8-12,0 14 10,0 9 35,0 8 5,0 3-31,0-5-2,3 2-16,8-8-9,-2-2-11,4-4 3,-1-6-4,-1-5-23,-1-5-41,-1-4-45,1-3-54,10-3-75,2-16-373</inkml:trace>
  <inkml:trace contextRef="#ctx0" brushRef="#br0" timeOffset="48705.9264">13851 15058 927,'0'0'95,"0"0"8,0 0 36,0 0-63,0 0-61,0 0-14,-20 68 24,17-24 25,-1-1-18,4-1-18,0-6 0,0 0-10,10-9 2,2-4-3,9-9-6,-5-5-14,7-9-23,0 0-6,3 0-11,-1-22-32,-5-7 19,-4-12 13,-9-5 6,-5 0 22,-2 0 29,0 5 2,0 12 36,0 7 20,0 7-6,0 6-12,0 6 14,0 3-9,6 0-44,9 3-1,3 16-19,6 11 18,-2 7 1,-2 2 1,-7-2 1,-7-2-1,-3-6-1,-3-1-5,0-11-25,0-8-19,0-6-18,0-3 0,0-10 33,0-15 28,10-15-27,4-1 33,2-1 11,-1 6 35,3 9 26,-3 8 5,-1 12 8,2 7-15,6 0-44,5 16 0,7 11 13,3 3-2,1 6-9,2-2-14,-7-5-10,-1 0-2,0-2-4,-5-4-13,-2-3-58,-8-1-98,-8-8-29,-2-11-158</inkml:trace>
  <inkml:trace contextRef="#ctx0" brushRef="#br0" timeOffset="49216.248">15169 15179 635,'0'0'360,"0"0"-334,0 0 56,0 0 21,0 0-69,0 0-24,-3 0 0,42 0 16,19 0 8,14-3-8,3-7-9,6-2-12,6 1-5,-2-3-3,-6 5-42,-9-2-38,-22 8-39,-14 3-87,-25 0-223</inkml:trace>
  <inkml:trace contextRef="#ctx0" brushRef="#br0" timeOffset="49418.7067">15381 15490 689,'0'0'339,"0"0"-307,0 0 31,0 0 16,0 0-41,84 2 12,2-2-13,17-9-37,6-7-7,-4-4-46,-3-1-42,-10-1-73,-11-4-179</inkml:trace>
  <inkml:trace contextRef="#ctx0" brushRef="#br0" timeOffset="52237.3217">17050 15086 708,'0'0'104,"0"0"-86,0 0 45,0 0 45,-94-38-51,73 38-20,2 0 3,-5 0-5,0 13-17,-8 6 9,3 7 4,2 1 9,5 2-11,4-4-16,12 0-6,3-4-7,3-3-3,0-4-12,16-7-25,11 0-4,6-7 23,7 0 9,2-17-6,-2-9 8,-7-3 10,-10-12 3,-4-2 12,-10-10-7,-1-9 5,-3-10 3,-2-2 7,-3 7-5,0 9 7,0 17 19,0 15 2,0 3-6,0 10 7,0 9-6,0 2-16,0 2-3,0 0-10,0 2-12,0 19-19,0 16 2,0 21 17,0 18 23,0 10-15,0 0-1,0-4 7,1-5-9,6-9-1,-4-4-1,0-8-2,1-6-1,-1-8-2,0-8-2,0-9-20,-2-5-27,-1-6-80,2-7-32,1-7-72,3-14-285</inkml:trace>
  <inkml:trace contextRef="#ctx0" brushRef="#br0" timeOffset="52862.679">17371 15103 1064,'0'0'63,"0"0"-59,0 0 55,0 0-16,0 0-42,0 0 17,11 59 13,-5-31-20,-3-2-3,-1-4-4,-2 2 1,0-11-5,0 0 0,0-10-23,0-3-18,0 0-1,0 0 20,0-3 22,1-17-2,12-7 2,0-2-4,-3 4 4,3 8 18,-3 4 24,-4 9 14,-3 1 8,-3 3-18,3 0-29,-3 0-16,7 3-1,-3 10 0,7 4 4,0 4 3,-1-4-6,-1 0 0,-3-4-1,0-2-38,-1-3-42,1-3-4,1-5 0,5 0 2,5-17 56,9-8 15,-3-7 8,2 3 3,-8 0 19,0 9 29,-5 6 17,-8 11 20,-1 3 2,-3 0-24,0 0-31,2 10-32,5 11 2,5 8 7,2 4 25,-3 4-26,1-5-1,2-2-5,-2-3-1,-5-8-1,2-2-51,0-7-52,2-4-31,6-6-35,4 0-58,5-20-283</inkml:trace>
  <inkml:trace contextRef="#ctx0" brushRef="#br0" timeOffset="53086.7246">18069 15080 771,'0'0'213,"0"0"-181,0 0 39,0 0-5,0 0-14,-12 92 20,12-52-28,0-4-13,0-5-8,3-2-12,0-5-6,3-7-5,-3-5-31,-3-4-52,0-8-56,0 0-72,1-15-95</inkml:trace>
  <inkml:trace contextRef="#ctx0" brushRef="#br0" timeOffset="53514.0776">18177 15066 44,'0'0'574,"0"0"-497,0 0 54,0 0-19,0 0-61,0 0-19,8 29 29,10-1 15,-5 6-13,2-1-19,-4-2-4,-2 0-9,-5-3-6,2-3-13,-5-5-4,-1-8-8,2-5-10,-2-7-24,1 0-35,2 0 10,5-10 31,7-12 8,-2-10-46,6-3 47,0 3 19,-2 6 2,-1 1 26,-3 9 23,-3 7 14,-2 5 15,0 0-20,2 4-19,-1 4-27,4 16-6,3 6 7,4 7 5,-4 3-1,1-4-14,-8 0 1,-3-7-4,-5-1-2,2-5-47,-2-1-61,2-9-79,9-9-161</inkml:trace>
  <inkml:trace contextRef="#ctx0" brushRef="#br0" timeOffset="53755.0868">18752 15106 855,'0'0'107,"0"0"-82,0 0 70,0 0-51,116-13-31,-44 0-13,1-1-13,1 2-47,-3-1-44,-10-1-106,-11-2-309</inkml:trace>
  <inkml:trace contextRef="#ctx0" brushRef="#br0" timeOffset="54015.8957">19392 14773 1228,'0'0'104,"0"0"-51,0 0 25,0 0-69,-32 96 6,31-40 45,1 3-42,0-6-9,0 3-7,4-6-2,4-1-4,-4-3-41,-1-5-97,-1-12-65,-1-10-147</inkml:trace>
  <inkml:trace contextRef="#ctx0" brushRef="#br0" timeOffset="54638.4962">20035 15027 985,'0'0'72,"0"0"-65,0 0 75,0 0 1,0 0-42,0 0-31,80-2 19,-14-9-5,7 5-9,6-5-10,-1 2-5,-7 3-3,-5 1-27,-8 5-54,-10 0-39,-8 0-40,-22 0-142</inkml:trace>
  <inkml:trace contextRef="#ctx0" brushRef="#br0" timeOffset="54841.9519">20352 15280 767,'0'0'216,"0"0"-169,0 0 46,0 0 11,0 0-47,0 0-14,40-5-2,19-8-19,9 2-22,16-2-12,11 1-81,7-2-43,10-6-173</inkml:trace>
  <inkml:trace contextRef="#ctx0" brushRef="#br0" timeOffset="55499.8791">21501 14797 894,'0'0'79,"0"0"-78,0 0 34,118-50 16,-79 49-30,-6 1-13,-10 0-1,-8 11-7,-14 9-10,-1 10 7,-13 9 3,-18-2 5,-3-2 14,1-6-4,9-9 2,13-5-4,11-3-13,3 2 4,32-2-4,17 9 15,10 1 13,4-2-2,-5 3 2,-13-5-16,-15 1 3,-18-3-14,-15 1 1,-2 3-1,-27-3 31,-13 2 31,-7-6 4,-3-6-30,5-4-27,7-3-10,8 0-13,13-12-61,17-10-61,2-7-98,32-1-485</inkml:trace>
  <inkml:trace contextRef="#ctx0" brushRef="#br0" timeOffset="55688.5742">22299 14998 1084,'0'0'111,"0"0"-42,0 0 74,0 0-75,0 0-68,128-27-22,-52 21-32,9-1-84,2-1-48,-7-4-70,-11-4-379</inkml:trace>
  <inkml:trace contextRef="#ctx0" brushRef="#br0" timeOffset="55906.9202">22915 14659 857,'0'0'335,"0"0"-237,0 0 62,0 0-66,0 0-85,0 0-2,-41 71-7,41-11 23,0-1-7,14 0-12,7-2 1,1-11-5,1 0 0,-4-3-63,-2 0-108,-3-13-50,-3-10-220</inkml:trace>
  <inkml:trace contextRef="#ctx0" brushRef="#br0" timeOffset="56365.7613">23262 14822 153,'0'0'980,"0"0"-926,0 0-36,0 0 99,0 0-43,0 0-65,63-35-7,-2 24-1,14-2-1,4 0-4,1 3-6,-2 0-28,-8 6-33,-12 1-39,-13 3-55,-17 0-133</inkml:trace>
  <inkml:trace contextRef="#ctx0" brushRef="#br0" timeOffset="56576.4898">23437 15054 878,'0'0'295,"0"0"-277,0 0 32,0 0 87,0 0-75,0 0-56,113-29-12,-32 15-8,10 1-58,5-1-75,2-3-31,-1-5-157</inkml:trace>
  <inkml:trace contextRef="#ctx0" brushRef="#br0" timeOffset="57084.4666">24347 14733 553,'0'0'490,"0"0"-457,0 0 31,0 0 21,-19-86-38,44 67-34,11 2-11,11 4 6,5 2-6,1 6 17,-1 4 1,-8 1-1,-6 0-5,-11 14-3,-8 6-8,-7 10-3,-11 9-3,-1 10-1,-22 8 4,-18 2 8,-11-3-7,-5-6 5,0-8-3,10-12-1,10-6 6,15-12 3,12-7-5,9-3-5,12-2-1,43 0 1,29 0 54,27 0-10,12-9-32,1-8-11,7-7 3,1-2 5,-4-3-8,-13 2-2,-21 5-9,-24 2-59,-25 6-70,-26 1-119,-19 6-503</inkml:trace>
  <inkml:trace contextRef="#ctx0" brushRef="#br0" timeOffset="57808.7744">24069 14512 847,'0'0'47,"81"-82"-44,-23 45 70,17 3 11,8 8-51,9 4 18,9 5-17,0 5 2,5 5-8,3 2-2,0 5 2,1 0 1,-6 20-18,-2 10 9,-5 11-11,-9 14-6,-12 5-2,-6 15 3,-6 11-4,-9 14-1,-10 12 0,-18 6 1,-21 12-1,-6 2 1,-38-7 0,-21-6 1,-20-13-1,-12-17 2,-11-19-2,-12-14 3,-15-13 2,-12-17 10,-9-12-6,4-14 1,10-8-7,16-28 21,20-13 26,9-19-31,12-16-19,11-22-1,13-16-5,16-10-13,14-7 11,18-7 7,7 5-1,12 3 2,25 12 0,15 16 0,11 14-12,12 10-14,13 21-52,11 15-45,6 9-120,4 12-300</inkml:trace>
  <inkml:trace contextRef="#ctx0" brushRef="#br0" timeOffset="61546.134">9801 6220 408,'0'0'32,"0"0"6,0 0-36,0 0-1,-91 4 16,82-1 23,2-1 4,2-2-20,5 0-13,0 0-5,0 0 9,0 0 26,33 0-14,43 0-10,51-13 1,40-8 19,31-3-17,26-5 0,28-3-14,33-6 3,27-8 2,16 1-4,20-2-4,2-3 14,-6 4-7,-12-3 6,-37 1-6,-31 2-5,-42 2-2,-46 6 9,-61 11 1,-54 9-2,-38 7 4,-16 5 33,-7 5-15,0-1-21,0 2-12,0 0-4,-3 3-54,-15 24-71,-4 16 22,-8 7-32,2-14-147</inkml:trace>
  <inkml:trace contextRef="#ctx0" brushRef="#br0" timeOffset="66010.448">23853 16748 369,'0'0'0,"0"0"-87,0 0 87,98 0 119,-30 0 1,14-15-14,5-9-22,12-6 3,10-4-12,1-1-19,5 1-33,4-2-3,2 4-7,5-3-7,5 3-6,0-1 4,-3 3 7,-8 1-12,-6 5 1,-10 4 0,-9 3 0,-7 5 8,-9 2-1,-6 3 0,-7 4-6,-13 1-1,-15 2 4,-17 0 1,-14 0-4,-4-4-1,-3 4 0,0 0-16,-1 0-46,-37 10-168,-32-1-134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4:3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10502 14802 503,'0'0'64,"0"0"-16,0 0 15,0 0 3,0 0-31,0 0-9,0 0 0,0-7 3,0 7 1,0 0 12,0 0 5,0 0-7,0 0-11,0 0-5,-3 0 3,3 0 3,0 0-10,0 0-9,-3-2 3,0-4-4,0 2-8,-7-6-1,2 3-1,-1-2-1,-4 2-3,-2 3-2,3-2 2,-3-1 0,2 4 2,-1-1-6,2 1 5,-4 3-2,-2 0 2,0 0 0,-1 0 1,-1 0-7,1 0 9,-2 0-1,3 10-1,-5 0 1,6 1 1,2-2 1,0 1-1,0 3 0,2 3-1,1 1 1,1 3-1,1-4 2,4 1-4,3-3 3,3-1-5,0 0 1,3 3 3,16-2-8,5-1 9,0-3-2,6-3 1,3-2 0,-5 0 2,2-3-1,-6 1 1,-2 1 1,-4 3-2,-3 3 0,-3 0 0,1 6 0,1 1 0,-4 2-1,2-2 1,-3 2 0,-3-2 0,-1-3 1,-1 2-2,-4 1 1,0 0-3,-7-3 3,-10 4 0,-10 1 1,-7-2-1,-8-3 1,-13-3-1,-2-3 0,2-5 4,0-3 4,13 0 8,6-3 6,11-6-12,7-2-7,6 1-3,3 0-13,2 0-13,7 1-35,0-4-74,22 1-274</inkml:trace>
  <inkml:trace contextRef="#ctx0" brushRef="#br0" timeOffset="539.8773">11097 14933 847,'0'0'36,"0"0"-22,0 0 29,0 0 20,0 0-28,0 0-12,-10 5-12,10-5 6,0 0-4,0 0 10,0 0 0,6 0-11,13 0-8,11 0 12,9-8-5,4-1-9,-1 4 5,-5-6-3,0 5-3,-4-2 0,-3 3-2,1-2 1,-1 7-11,-8-4-17,1 1-27,-7 3-22,-3 0-21,-3 0-112,-10 10-164</inkml:trace>
  <inkml:trace contextRef="#ctx0" brushRef="#br0" timeOffset="867.2641">11175 15209 827,'0'0'2,"0"0"8,0 0-9,0 0 79,0 0-19,0 0-27,0 0-28,9 0 19,7 0 9,8 0 0,1 0-14,1 0-8,3 0-7,7 0-2,-3-2-3,6-9-2,3-3-17,7-2-18,3 3-24,6-6-49,3 5-98,8 0 181,2 1-125,7 0-386</inkml:trace>
  <inkml:trace contextRef="#ctx0" brushRef="#br0" timeOffset="1769.5391">12460 14819 414,'0'0'85,"0"0"-15,0 0 34,0 0 11,0 0-41,0 0-34,-10-36 3,-5 30-3,-5 5-7,0 1-4,-10 0-12,-1 7 1,-5 15-14,0 6 1,1 11-2,9 0 1,8-5-4,12-2 0,6-8-12,0 0-13,15-12-17,9-1-16,10-8 2,5-3-5,3-7 15,-4-17 6,1-8-12,-6-6 17,-6-7 24,-6-8 9,-4-6 2,-4 3 29,-6 3 28,-7 6 8,0 8 23,0 2-22,-10 5-23,0 8-10,3 4 7,1 7-13,-1 7-1,4 3-15,0 3 1,3 0 2,0 0-5,0 0-7,0 0-2,0 6-8,0 10-10,0 11 1,0 9 17,0 14 1,0 2 6,-6 5 0,0-1 1,-3 3 0,3 5-6,0-5 2,-3-3-3,3-6 4,2-15-4,1-4-2,3-5-1,0-10 0,0-2 2,0-5-13,0-1-22,0-8-39,0 0-48,0-7-100,3-19-148</inkml:trace>
  <inkml:trace contextRef="#ctx0" brushRef="#br0" timeOffset="2407.9854">12688 14819 579,'0'0'227,"0"0"-227,0 0 0,0 0 28,0 0 26,7 92-3,3-67-33,-4-6-11,0-3 6,-3-3 0,0 0-9,-3-2 4,0-2-7,0-1-1,0-5-18,0 0-24,-6-3-12,0 0 9,3-14 29,3-12-17,0-4-2,6-3 15,9 4 20,0 2 24,0 8 33,-2 7-7,-3 10 10,0-1 2,-6 3-28,2 0-2,0 3-13,3 10-6,4 1 1,1 6-13,2-1 4,-7-3-1,2-1-3,-4-6-2,-4-4-2,0 0-23,0-5-19,-3 0-4,0 0 16,3 0 13,6-17 6,2-10 6,8-2-3,0-4-9,-2 9 20,-4 11 5,-1 10 13,-6 3 26,2 0-14,2 6-8,2 11-5,4 9 7,-2 4-1,2 3 1,-1-7-15,0-1 9,-3-3-2,1-2-10,-7-3-6,-5 0 0,-1-2-27,0 0-60,0-7-48,0-8-105,0 0-322</inkml:trace>
  <inkml:trace contextRef="#ctx0" brushRef="#br0" timeOffset="2618.0374">13351 14822 461,'0'0'526,"0"0"-484,0 0-32,0 0 5,0 0-12,0 0 14,-9 96 14,9-56-9,-5-7-20,5-4 2,0-2-4,0-8 0,0 1-18,0-6-62,0-5-81,-4-9-208</inkml:trace>
  <inkml:trace contextRef="#ctx0" brushRef="#br0" timeOffset="3059.2897">13460 14815 539,'0'0'250,"0"0"-227,0 0 20,0 0 7,0 0-44,0 0 14,27 54 34,-11-31-24,-1 3-12,-3-6 3,-3-3-8,-3 0 4,-3-5-5,-3 1-11,0-2-1,0-8-8,0 0-31,0-3-25,0 0-4,0-6 20,7-23 17,10-8-96,2-6 95,-1 2 32,3 9 59,1 13 5,-2 12 10,-1 7-8,-2 0-34,2 2 6,0 18-14,2 7-16,-3 3 5,0 2 1,-3-1-1,-5-2 1,-4-3-1,-3 2-11,-3-6-2,0 1-26,-2-3-75,-2-17-205</inkml:trace>
  <inkml:trace contextRef="#ctx0" brushRef="#br0" timeOffset="3651.9356">14286 14888 737,'0'0'31,"0"0"-15,0 0 79,0 0-17,0 0-33,0 0-22,15-9-5,15 2 6,3 4-2,10-4-4,2-3-12,1-1-4,2-1-2,7-2-17,12-4-42,6-3-110,-3-1-288</inkml:trace>
  <inkml:trace contextRef="#ctx0" brushRef="#br0" timeOffset="3907.8006">15111 14534 1139,'0'0'44,"0"0"-16,0 0 57,0 0-26,0 0-30,0 0-29,-13 27-14,13 23 14,10 10 6,-4 12-2,0 0 2,-3 1-6,1 1-8,-1-5-23,3-5-43,-6-6-11,0-10-79,-2-11-176</inkml:trace>
  <inkml:trace contextRef="#ctx0" brushRef="#br0" timeOffset="6149.8357">10629 16293 798,'0'0'19,"0"0"-10,-88 0 35,58 2 37,-1 10-20,1 3-20,-3 4-9,1 6-5,3 3 12,-4 6-13,1 5-11,6 2-8,2-5-3,9-4 2,6-5-5,5-7-2,4-6-13,0-6-21,4-5 2,8-3-13,3 0-11,9-22 31,3-17 23,4-8-1,-4-16 4,-5-6 0,-2-4 3,-4-3 1,-7 4 16,-3 8-5,-4 11 25,-2 10-2,0 16 2,0 10-2,0 9-12,0 2 11,0 6-5,0 0-14,0 0-5,0 0-13,0 10-5,0 20-17,0 15 22,3 19 10,7 8 11,-4 7-5,0-2-5,-3-2-3,1-9-3,-1-4-4,0-5 0,0-5-1,-3-1-1,0-9-20,0-2-33,0-13-34,0-8-53,0-16-38,0-3-132,3-29-145</inkml:trace>
  <inkml:trace contextRef="#ctx0" brushRef="#br0" timeOffset="6899.3783">10599 16487 773,'0'0'90,"0"0"-44,0 0 39,0 0-19,0 0-21,0 0-18,21-17-6,-12 21 0,7 9-4,-4 1-9,3 2-4,-3 1-3,-6-2-2,3-3 0,-4-3-32,2-3-22,-4-4-24,0-2 3,0 0 14,6-19 43,1-9 12,0-2-22,4 3 29,-8 8 5,3 7 36,-6 7 9,0 3 13,-3 2-11,0 0-7,0 0-6,3 0-12,4 2-6,0 3 4,3 2-11,-4 4-10,4-5-4,-1 0-13,-2 1-24,0-6-9,3 0-21,-4-1 14,3 0 11,1-5 25,4-11 12,-2-7 5,1 4 0,-4 4 9,-6 5 35,-2 7 12,-1 3 9,0 0-12,0 0-22,4 3-20,6 11-1,5 9 20,1 4 9,4-3-15,-1 5-6,-4-6-15,0-1-3,-3-2-19,-1-6-21,2-1-31,-3-9-34,2-4-19,6-1 4,3-24 46,-1-7-55,0-6-4,-5 4 121,-8 5 12,1 6 100,-5 9 62,-3 7-13,0 5-39,0 2 8,0 0-38,0 0-9,0 0-42,0 0-29,0 9 0,6 8-2,6 8 2,4 6 12,1 2-12,-1 1-18,-1-2-55,0-5-37,-6-8-82,-3-12-196</inkml:trace>
  <inkml:trace contextRef="#ctx0" brushRef="#br0" timeOffset="7311.9515">11451 16408 1012,'0'0'22,"0"0"14,0 0 50,0 0-44,0 0-33,0 0-8,6 11 2,10 3 18,-3 3-17,4 3-1,-5 1-6,-2-8 3,-4 0-10,-2-6-20,-1-4-21,1-3-27,-1 0 20,0-7 32,4-20 25,5-11 0,0-12-3,6 3 4,-2 5 8,-3 12 3,0 14 17,-3 12-4,-1 4 2,4 0-3,7 13 5,-1 13 2,5 6 1,-3 6-6,0 1-2,1 0-11,-7 1-5,3-2-7,-3 0-8,3-1-46,4-7-53,0-13-69,7-17-295</inkml:trace>
  <inkml:trace contextRef="#ctx0" brushRef="#br0" timeOffset="8219.3645">12334 16329 871,'0'0'50,"0"0"-11,0 0 60,0 0-14,0 0-58,0 0-17,0 0-8,46-17 8,-4-2 16,10-4-10,3 2-13,-4-2 0,-5 3-2,-4 4-1,-2-2-16,-1 6-39,-2 0-40,-4 4-32,-9 5-90,-12 3-127</inkml:trace>
  <inkml:trace contextRef="#ctx0" brushRef="#br0" timeOffset="8423.5568">12604 16462 783,'0'0'81,"0"0"16,0 0 13,0 0-43,0 0-40,0 0-27,-14 15 0,44-25 0,18-12 10,10-4-10,8-8-13,5-4-42,4-1-39,-1 0-110,7-4-281</inkml:trace>
  <inkml:trace contextRef="#ctx0" brushRef="#br0" timeOffset="9381.874">13676 15761 808,'0'0'57,"0"0"-43,0 0 64,0 0 2,0 0-28,-98-20-6,75 20-18,-5 3 1,1 7-2,-2 4-8,9 1 12,5-1-11,3 5-16,6 2-2,3 1-4,3 0 0,0 5-7,24-2 5,10-6-1,8-2 1,7-3 4,-1-5 3,-1-1-2,-2-2-1,-3 3 5,-3 1-1,-6 3-3,-4 3-2,-6 0 0,-8 1 0,-10 0-16,-5 2 13,-7 3 3,-22 3 1,-13 1 8,-10-2-4,-7-4 8,4-6-11,6-8-1,10-3-50,11-3-52,13-9-67,13-19-164</inkml:trace>
  <inkml:trace contextRef="#ctx0" brushRef="#br0" timeOffset="9570.8854">13879 15972 153,'0'0'729,"0"0"-694,0 0 14,0 0 36,112-39-45,-67 22-24,4-5-10,6-3-6,6 0-20,-2 1-45,6-3-112,-7-3-218</inkml:trace>
  <inkml:trace contextRef="#ctx0" brushRef="#br0" timeOffset="9838.968">14188 15598 1043,'0'0'83,"0"0"-82,0 0 21,0 0 21,0 0-29,0 0-10,-9 103 15,25-56 6,-1 2-12,3 4-7,0-4 2,-4-3-5,-1-3-3,-7 0-1,-6-4-13,0-2-35,0-3-78,-3-13-100,3-13-313</inkml:trace>
  <inkml:trace contextRef="#ctx0" brushRef="#br0" timeOffset="10081.346">14656 15477 1120,'0'0'8,"0"0"-6,0 0 43,0 0-20,-3 75-1,9-22 29,9 10-32,3-4-10,2-2 1,2 2-12,-3-6 0,-6-4-9,-2-5-32,-5-6-27,-6-4-56,0-14-150</inkml:trace>
  <inkml:trace contextRef="#ctx0" brushRef="#br0" timeOffset="10605.0155">10736 16162 574,'0'0'207,"0"0"-207,0 0 0,0 0 11,-85 0-1,76 0 18,5 0-5,1 0-17,3 0-6,0 0-17,0 0-75,0-2-114,-3-8-159</inkml:trace>
  <inkml:trace contextRef="#ctx0" brushRef="#br0" timeOffset="11083.4594">9558 16206 623,'0'0'358,"0"0"-358,0 0 0,0 0 4,0 0 12,0 0 35,-43-55-25,43 55-26,0 28-16,0 19 16,0 24 13,7 20 39,5 18-34,7 9-6,4 15-6,7 13-1,1-6 4,9-5-4,2-14-5,4-17-2,-1-12-2,1-14 0,-1-11-15,-9-16-15,-7-13-27,-6-17 19,-4-13-68,-12-8-114,-7-20-233</inkml:trace>
  <inkml:trace contextRef="#ctx0" brushRef="#br0" timeOffset="12097.007">9216 16606 408,'0'0'0,"0"0"-263,-107-69 263,86 56 294,9 3-138,9 4-72,3-2-2,0-1-21,15-12-38,25-8-17,23-8 5,28-2-4,28-9-7,23 0 0,22-1 0,12-4-1,9-1-12,12-3-11,14-7-1,12-9 22,12-6 1,9 0-4,-1-1-22,0 4-1,-9 4 22,-3 2 6,-10 1 2,-16 7 6,-10 5 35,-13 3-12,-11 5-22,-14 0-4,-14 6-4,-19 0 0,-15 3 0,-18 4-1,-19 3 1,-13 1-8,-14 5 3,-10 1 5,-6 5 4,-8 6 11,-12 3 26,0 7 7,-5 1 0,-1 1 5,-3 3 8,0 0-35,0 0 18,0 0-4,0 0-22,0 7-7,3 5-11,6 12-17,15 22 14,9 15 3,7 14 5,11 10 2,-3 4-3,-2-1-4,3 3 0,-7-5 0,-2 0 2,-2-7-1,-3 0 4,-5-5-2,-5 4 2,1-2-5,-1-3 0,2-1 0,-5-13-2,2-8-6,-9-9-5,-1-8 3,-4-8-3,-7-7 7,-3-7 6,0-3-2,0 2 3,-21 1-1,-10 4 4,-20 1-2,-16-1 1,-14 1-3,-15 6-1,-12 1 1,-15 5 0,-15 7 0,-20 6 1,-21 7-1,-21 8 2,-18 2 0,-10 8-2,-12 3 0,-3 8-2,-17 5 1,-4 6 1,-9 1-3,-6-1 3,-1 0 0,4-6 4,10-1 9,23-12 9,33-10-7,31-10-4,33-5 0,25-6 3,24-7-9,18-4-5,15-5-5,12-8 3,13-2-3,12-7 1,15-3-10,6-3-17,6 0-29,0 0-79,21-24-161</inkml:trace>
  <inkml:trace contextRef="#ctx0" brushRef="#br0" timeOffset="40627.0316">17377 12163 68,'0'0'29,"0"0"33,0 0-5,0 0 1,0 0 6,0 0 6,0 0 0,-26-49-26,24 42 3,0 1-22,2 2-4,-2-1-12,2 0 1,-1 0-7,-1 3 9,-1-3 4,2 2 6,-1-1 17,1 0-7,1-2-17,-2 3 12,1-1-10,1-2-6,0 5-1,0-2-8,0 1-2,0-3-6,0-1-1,9 0 7,4-2 0,4-1 1,2-5 2,8-1 2,1 1-2,5-1 4,6-2-7,0 0 0,1 0 0,-1 1 1,-4 2-1,3-2 0,3 5 3,3-2 13,-1 1-8,5-1 0,2 2-4,8-2-4,10 7 4,0-8-4,7 8 3,-7-5-3,0 1 0,-6 1 3,-1-2-10,1 2 8,0-2-1,3 0 9,4 0-9,2-2 4,2 2-1,6-1 0,-5-2-3,-1 4 4,1-3-2,-6 0-4,4 0 5,-1 4-3,4-3 1,-2 4 1,-4-2-4,-1 0 4,-2 4 3,-1-2-5,3-1 3,-6 5 0,-2 0-1,0 1-2,-1 3 4,-1-3-4,0 3 0,1 0 2,-6 0-2,1-3 0,0 3 0,-1-4 0,3 1 0,2 3 0,3-2 1,-2 0-3,3 0 2,-10-1-4,2 2 4,-2-6 3,3 5-3,5-2-5,-1-2 5,4-2 0,3 5 1,-5-3 2,0 1-3,-1 0-3,-4 2 1,-1-1 2,-2 4 2,-1 0-2,-3 0 0,-3 0 1,4 0-1,-2 0-2,5 0 2,1 0 2,1 0-2,-3 0-5,0 0-1,0 0 4,1 0 2,-2 4 0,1-4-1,0 3-1,2-1 2,-1 4 0,6-1 0,-4-1 1,3-2 0,-2 1-1,2 1 0,1 0 0,-2 0 0,-1 1 2,-1 2 1,-2-3-3,-1 5 0,-3-2 0,2 3 0,1-3-2,-3 2 2,2-1 0,-3-2 0,-4 1 0,3 3 0,0-2-7,1-1 7,-2 3 0,-1-3 3,-3 0-3,-3 3 0,-2-4 1,5 4 0,-8-3-1,0-1 0,-1 5 0,-2-1 2,-4-1-2,-1 5 0,-4 0-1,-1 0 1,0 1-2,-1 5 0,-3-1 1,1 5 0,-1 2-2,-3-1 3,0-1 0,0 2 0,-1 1-1,1-1 1,-2 4-1,2 2 3,-2-2-3,-2 1 1,3-1 0,-3 2 0,-1 2 0,1-4 0,-4 3 0,1 0 0,-1 2 0,-1-2 0,-2 6 0,-3-5-2,0 2 2,0 1 0,0 3-2,-9 6 2,-3 0 0,-1-3 0,-1-1 0,-2 2 0,2-4 0,-2-1 0,-1 4-1,0 1 2,-3 0-1,-1 3 2,-3-4-2,1-2 0,-3-5 4,1 0-2,-5 1 1,2-6-1,-8 2 2,-4-2-2,-2 2-2,-6-1 0,-1-1-1,-3 2 1,-2-1-5,-1 0 5,2-5 4,4-3-3,3 0-2,0-1 2,2-3 1,-3-1-2,-2-2 1,-2 2-1,-4-2 0,-3 0 0,-1-4 1,3 4-1,-2-3 6,2 1-5,-2-2-1,0-4 1,1 1-1,2 1 2,5-5-1,2 1-1,-1 0 1,0-1 1,0-2 3,-3-2-4,3 5 1,-2-6-2,4-1 3,2 0 0,-1 0-1,2 0 2,-3 0 0,0 0-3,0 0 6,0 0 4,1 0-2,1 0-8,-1 0 0,0 0-1,-5 3 0,-1 0 1,3 0 3,-2 1 0,1-1-2,2-2 3,-1 2 3,-4 0-7,5-3 6,-1 3-3,0 1-2,-3-1 3,-2-1-4,-1 3-1,3 2 1,-7-2-2,3 2 2,-2 1 0,0-3 0,-2 2 1,6-2-4,6 0 4,1 1-3,2 0 1,-3-1-1,-1 4 1,-2-6 0,-2 5 2,1-3-1,1-1 10,0 0-4,2-1-7,4-1 2,5-1-1,-3 5 0,-2-1-1,2-2 4,-2-1-3,2 2 0,2-1 0,2 1 1,2 2 5,2-3-5,2-3-2,-6 4 0,-2-1 4,-2-3-4,1 2 2,2-2-5,8 0 7,-3 0-3,2 0-1,-1 2-2,0-2 0,-5 0 2,-6 0-2,2 0 1,-2 0 0,3 0-2,-2 0 1,2 0 2,-3 0-1,-1-2-5,-3-6 6,2 2-4,-2-5 2,4 2 2,4 1 0,2-1 0,5-2 0,-1 1-1,4 1 1,3-5 0,-4-2 2,-4-1-2,-1 0 2,2-2 0,2 2-2,3 0 7,5 2 3,6-2 2,3 4-8,3-4-2,-4-2 2,1-1-1,0 0 0,-1 0-2,-2-1 0,-2 1 6,3 4-6,-1 1-1,2 1 3,4 4 8,-2-3-8,-2 3 0,5 1-2,-2-2-1,-2-3 0,-1-2 0,-6 4 0,1-5 1,-2 3-2,2 1 1,4 1 0,0-1 1,6 2-1,-4-3 1,3 1 1,-1-3-1,-1-1-1,-3-3 1,-1 1 0,-4-7-1,-2 2 0,-2-3 0,2 2-1,-2 1 2,6-2 3,-2 3-3,6-3 3,1 2-4,3 5 4,4-4-3,2 3 0,1 0-1,2 0 1,-3-4 1,3-2-2,-1-1 0,-1-1 1,-1 0-1,3-1 0,-2 5 1,3-2-1,0-3 0,3 0 4,0-2-4,0 1-1,0-2 1,0 2 1,0 0-1,3 4 3,3-1-6,0 1 6,-1 3-6,0-3 6,-1 2-2,1-6-1,-1-2-3,3-1 2,-3 2 0,2-1-3,1 6 4,1-5 0,0 5-2,2 0-1,2-1 0,-1 5 3,1-2-1,1 4 1,0 0 0,-4 1-1,4-1-2,-2 3 3,1 0 2,2 0-2,-2 2 0,2-2-8,-1 0-7,2 3 5,-4 2 1,1-1 0,1 4-25,-1-2 0,6 1-19,7 1-29,9 3-49,11 1-48,12-1-171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6:23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28845 6227 359,'0'0'102,"0"0"-60,0 0-3,0 0 12,0 0-19,0 0-6,0 0 2,0 0-6,-1 0 1,1 0-1,0 0 4,0 0-1,0 0-3,0 0-5,0 0-8,0 0-7,0 0 6,0 0 2,0 0 5,0 0-5,0 0-3,0 0 1,-2 0 0,2 0-2,0 0 7,-1 0-8,-2-2-3,-2-3 8,-1 0-10,-1-2 0,1 1 5,-1 3-2,-3-1 3,0 0-1,0 1-5,-2 1 1,-3 2-1,0 0-2,-3 0-1,-1 0 0,-4 12-2,-2 2 2,-2 9 3,-3 3-1,2 8-2,1 1 3,5 2 0,7-1 0,7 1-3,7-6 2,1-2-3,0-7 3,16 1-6,7-9-1,2-5-9,6-4 3,4-5 8,2-5 6,3-18 9,3-11-4,-2-8 1,-5-10 15,-1-5 13,-6-8-19,1-5 3,-5 2-10,-1 3-4,-5 6 2,-2 4-2,-3 2-2,-5 2 4,-3 5-5,-3 4 10,-1 6 4,-2 5-3,0 7-10,0 6 2,0 4 0,0 8 2,0 2-3,0 4 1,0 0-4,0 0-4,0 0-8,-8 20-6,-5 16 9,-5 18 7,-3 11 0,3 2 2,2-1 4,2-6-4,1-4-1,1-4 1,3 0 3,-3-4-3,2 1 0,-1-6 0,-2 0 4,1-5-4,-3-7-4,5-2 3,-3-5-6,3-4-13,3-4 4,1-1-34,1-3-11,4-2-35,-1-2-34,2-7-75,0-1-88</inkml:trace>
  <inkml:trace contextRef="#ctx0" brushRef="#br0" timeOffset="810.0159">29065 6238 214,'0'0'232,"0"0"-232,0 0 8,0 0-8,0 0 19,0 0-12,-6 40 26,1-11-7,-1-2-5,-1 2-14,-2-3 18,1-2-20,1-4 6,-1 0-8,3-3 1,-1-4 3,3-4-6,0-1-1,1-5 0,0-1-3,2-2-9,0 0 7,0 0 5,0-2 13,0-15 2,5-3-15,6-4 3,5-2 2,3 2 1,-2 6-6,-1 1 1,-2 7 2,-3 6-1,1-3 2,-3 7-2,2 0-1,-2 0-1,0 5 4,0 11-3,-1 5-1,-3 1 2,-2 1-2,-3-1 5,0-1-2,0-4 1,0-4-2,-3-3 1,0-4-3,1-3 0,2-3-9,0 0 0,0 0 9,0-3 0,8-17-2,8-5 2,2-2-2,0 0 2,-3 9 9,1 4-3,-3 3 5,0 7-2,-3 2-4,-1 2 2,-3 0-2,3 0 0,-1 8-3,-1 7 6,1 6-3,-3-1 2,-2 5-4,-1-3 5,-2 1-5,0-1 1,0 1 0,0-2-4,-5-1-27,0-6-58,5-5-86,0-9-125</inkml:trace>
  <inkml:trace contextRef="#ctx0" brushRef="#br0" timeOffset="1059.4498">29531 6370 328,'0'0'347,"0"0"-276,0 0-17,0 0-20,0 0 2,0 0-36,0-23-5,0 33-15,0 12 12,0 7 5,-3 0 6,-7 4 2,1-3-5,-5 1 2,1-1-2,0-1-35,1-1-67,4-3 59,8-6-93,0-10-86,0-9-15</inkml:trace>
  <inkml:trace contextRef="#ctx0" brushRef="#br0" timeOffset="1487.0533">29583 6486 487,'0'0'112,"0"0"-18,0 0 2,0 0-17,0 0-40,0 0 11,41-75-39,-35 73-8,-2 2-3,1 0-4,-2 0-6,4 0-1,-2 8-7,-1 7 1,2-2 0,-4 4-3,-2-3 7,0-1-12,0-2 1,0-3 1,0-4-8,0-1 3,0-3-6,0 0 34,0 0 12,0-6 42,8-12-4,8-11-41,4 3-8,3 1-1,1 8 0,-2 5-2,-3 8 2,-4 4 0,-4 0 0,1 3-3,-2 13 3,2 9 7,-5 6-6,-2 5 7,-5 6 1,0-2 5,0-4 2,-1 3-11,-10-6-5,-1-1-2,3-5-31,3-11-109,6-16-239</inkml:trace>
  <inkml:trace contextRef="#ctx0" brushRef="#br0" timeOffset="1704.9561">30097 6409 636,'0'0'38,"0"0"-38,0 0 0,0 0 20,0 0-20,0 0 2,65 0-4,-12 0-4,8-6-54,3-1-95,0-3-70</inkml:trace>
  <inkml:trace contextRef="#ctx0" brushRef="#br0" timeOffset="1967.5657">30632 6142 769,'0'0'159,"0"0"-159,0 0-89,0 0 89,-16 78 7,9-23 47,-3 4-29,3-1-3,-1-8-9,-2 0-5,0-5 10,-5 0-11,0-1-7,-1-3-9,2 0-62,5-11-115,9-19-327</inkml:trace>
  <inkml:trace contextRef="#ctx0" brushRef="#br0" timeOffset="2492.0354">31034 6258 779,'0'0'76,"0"0"-69,0 0 12,0 0 30,0 0-21,0 0-23,4 0 1,18 0-5,14 0 7,13 0-1,6 0 3,4 0-10,-3 0-3,1-3-23,0 3-41,-3-1-107,-14-4-182</inkml:trace>
  <inkml:trace contextRef="#ctx0" brushRef="#br0" timeOffset="2717.7059">31141 6598 749,'0'0'16,"0"0"6,0 0-22,0 0 116,0 0-68,0 0-48,22 0 0,12-10 5,16 0-5,11 0-19,9 1-72,2-1-104,-2-5-135</inkml:trace>
  <inkml:trace contextRef="#ctx0" brushRef="#br0" timeOffset="3159.8312">31739 6291 518,'0'0'112,"0"0"-56,0 0 31,0 0-14,0 0-19,37-75-14,-10 61-40,3 3 5,0 8-4,-5 0 10,-5 0-8,-10 3-2,-3 0-1,-4 9-10,-3 16 1,0 5 6,0 11 1,-16-1 4,-4-1 1,-3-6-2,5-7 3,4-4-1,4-7-1,6-5-2,-1 1 1,4-8-1,1 0 0,0-3-2,0 0-6,0 0 8,4 0-4,15 0 4,13 0-3,8 0 3,12-6-16,6-5-31,7 0-85,-1-5-111</inkml:trace>
  <inkml:trace contextRef="#ctx0" brushRef="#br0" timeOffset="3356.4083">32303 6327 956,'0'0'48,"0"0"-48,0 0-1,0 0 0,0 0 1,0 0-20,98-20-53,-41 20-35,1-3-73,-1-5-137</inkml:trace>
  <inkml:trace contextRef="#ctx0" brushRef="#br0" timeOffset="3594.2876">32783 6029 846,'0'0'0,"0"0"-19,0 0 0,0 0 19,0 87 23,0-34 14,0 3-6,0-1-18,-3-1 11,0-3-14,-2-4-3,-2-7-7,-3 0-2,-4-3-59,-1-15-82,6-12-266</inkml:trace>
  <inkml:trace contextRef="#ctx0" brushRef="#br0" timeOffset="7696.4414">22805 6021 450,'0'0'44,"0"0"-7,0 0 18,0 0-27,0 0 7,25-79 8,-19 68-8,2 0-1,2-2-3,-3 1 4,4-3-6,0-1-8,5 1-10,1-6-11,4 6 1,0-4 1,4 0-1,4-1 4,4 3-5,3 3 1,0-1-1,3 1 0,5 2 0,5 0 3,4 0 2,0-1-4,2 1-1,2 1 1,1 0 1,1-1-1,-2-2-1,-3 4 0,-3 1 1,-2 1 0,0 0 2,2 2-1,2-2-2,6 1 1,0 0-2,4 0 4,0 0-3,-1-1 0,1 2 3,0-2-3,-2 3 1,-3 1-2,-6 1-1,-6-2 2,2 2 0,1-2 0,5-1 0,4 0 0,5 1 0,3-1 3,3 3-3,2-2 0,-3-1 0,-3 5 0,-3-2-1,-2 1 1,-4-1 3,0 1-3,-3 0 0,-1-1 0,-1 0 0,3 1 0,-4 0 1,4 0-1,-1 1-4,-3 1 4,1-4 3,-3 4-3,2 0 0,4 0-1,4-3 1,5 3 0,-1 0 1,1-2 0,-3 2 1,-6 0-2,-2 0 0,-2 0-2,1 0 4,1 2-1,2 1 0,3 5-1,1-2 0,4-1 0,1 2 0,0 1 0,-8-1 0,-6 1 0,-4-2-1,-6 3 0,-3-1-1,-3 0 2,-2 1-2,-1 2 0,1-2 2,-1 4 0,1-2 1,-1 3-1,0-2 1,-5 2-1,-1-1 0,0 4 0,-2 0 0,-1 0 0,0 2 1,0 3-2,-5 1 1,3 5-2,-2 3 2,2 6 2,2-1-2,-3 0-1,0-3 1,-3-1 0,1 0-1,-2-6 1,1 4 0,-3-4 0,-2 1-2,-1-1 4,-1 3-4,-1 0 1,-1 3 0,-3-2 1,0-2 0,-3-1 0,0-3 0,0-2 0,0 4 0,0-3-1,0-2 1,-6 3-1,-4-2 1,-1-2 0,-2-1 0,-1 1 0,-2 0 0,-1 0 1,0 1 0,1-3 0,-1-1 0,0-1-1,1-3 3,1-2 1,-3-1 3,0 0-3,-1 4 2,-7-3-3,-5 0 8,-5 1-1,-4 0-6,-2 0 0,0-2-3,-1 0 0,1 0-1,3 2 1,1-3-1,5 2 2,2-7-2,1 1 9,-1-3 2,-4 1-6,-5 0 6,-5-3-9,2 1 6,0 1-2,3-1-4,4 1-1,0 1-2,3 2 4,-1 0-3,-3 2 0,2 0-3,-1 0 3,-1 0 3,0-1-3,-5 0 0,-1-3 0,-5 1 0,-1 0 0,-2-1 0,2 0-1,2 0 1,0 4-1,2-4 6,-1-2-7,4 5 3,-2-2-1,3 1 0,2 0-3,-2-2 3,2 1 0,-2-1 0,1 2 1,2-2 1,0 1-2,1-1 0,0 1-2,1 0 2,0 2 0,2 3 0,1-2-1,-2-1 0,0 1 1,-5 0-3,-2-4 6,-4 2-4,-4-2 3,-3-3-2,-4 0 1,0 0-1,4 0-2,3 0 2,3 0 2,2 0-1,0 0-1,0 0 0,2 0-1,0 0-1,-3 0 1,-2 0 1,-6 0 7,-5 0-7,-3 0 0,-2 0 0,2 0 1,0-1-1,6-6 0,2 4-1,5-3 1,4 0 2,5 1-2,1-1-5,3 1 5,1-3 2,-4-2-1,0 0-1,-4 1 0,-2-1 0,-3-4 3,2 2-3,0 1 1,4-2-2,6 3 1,8 3 0,-1-3 1,1 3-1,0-1-2,-2-1 2,-3 0 2,-1-2-2,-1 2 3,0-3-3,3 2 4,8 2-2,0 1 1,5-2 6,3 3-9,-2-3 2,4 2 3,1 0 0,6 2 1,-7-1-6,5-1 11,0 0-8,-1 1-1,1-2-1,-3 3 2,0-2-3,2 2 5,-1 0-5,-1 0-1,3 3 1,3 0 1,2-1 0,-1-2 0,0 0 2,-2 1-1,0-2 2,1-1 3,-3-2 2,3 1 2,0-1-4,-1-2-3,-4 0-3,5 0-1,-3-2 5,3 3-3,0-1 5,-2-4-7,0 2 0,2 0-2,0-1 2,0 0 4,2 4-4,1-3 3,0-3-1,0 4-2,-3-4 1,1 2 1,1-1-2,2 0 0,2 0-1,0-1-2,0 3-2,0 0 5,0 0 1,0 3-1,0-1 2,0 0-2,0 2 0,0-1 1,0 2 0,4-3-1,-2-2 0,3 1 0,-2 0 0,-3 0 1,4 2 1,-1 1-2,0-1 0,0 0 1,2-1 1,0 1-2,0-2-4,1 1 4,2-2 0,-2 3-2,-1 0-5,3 1 7,-1 1 0,-1 0 0,1-1-1,0 1 0,-1 2 1,-5-2 0,2 4 0,0 1 1,-1 1-1,-1 0 1,1 1-1,-1-1 0,1 0-1,0 1-4,-2-1 2,2 1-11,-1 0 7,1-1-5,-2 1-9,1 1-18,2-1-17,5 0-13,8-6-55,4-3-76,4-9-260</inkml:trace>
  <inkml:trace contextRef="#ctx0" brushRef="#br0" timeOffset="10810.8538">28899 8325 785,'0'0'1,"0"0"0,0 0 0,0 0 0,0 0 8,0 0 39,0 0-3,-1-51-29,1 51-3,0 0 12,0 0-8,0 0-17,0 0-1,0 0-7,0 0 1,0 2-8,0 12 5,0 2 9,1 6-3,5 2 4,0 6 0,0-1 2,-2 4-2,2-7 0,-1 1 1,-2-4 1,1 0-1,-1-6 1,2-5-2,-2-2 0,-2-3 0,1-3 0,1-1 1,-2-3 1,1 3 0,-1-1 2,2-2 13,6 0 3,11 0 2,15-8-2,17-9-4,8-6-12,4-7 1,-1 1-3,0-4 4,7 2-6,3 1 0,-1 2-1,-7 5 1,-8-1-3,-7 5 3,-3-1 0,-6 4-2,-6 3 2,-9 1 3,-9 3-2,-5 5-1,-6 1 0,-5 0-1,-1 3 0,0 0-7,0 0-9,0 0-22,0 0-27,-3 0-57,-16 0-226</inkml:trace>
  <inkml:trace contextRef="#ctx0" brushRef="#br0" timeOffset="16918.3727">29105 11853 482,'0'0'24,"0"0"16,0 0 0,0 0 13,0 0-7,0 0 9,0 0 5,0 0-12,0-52-5,0 45-25,1 3 31,-1 1-9,2 1-18,-2 2-16,0 0-6,0 0 0,0 0 0,0 0-1,1 0-3,1 0 0,2 12 1,2 7 3,5 8 0,-4 10 1,1 2 1,-1 4-1,-1 0 1,-2-3-2,1 0 0,-1-8 2,1-2-2,-2-6 2,0-8-2,-1-5 0,-2-5 1,0-4-1,2 1 0,0-3 1,-1 0-1,1 0 1,2 0 0,7 0-1,14-5 2,19-15 3,22-10 1,17-4 3,3-4-9,1-3 2,-1-2-2,2 1-1,1-1 1,4-1 0,-5 1 1,-7 7 0,-5 0 0,-9 7-1,-8 2 0,-8 5 1,-11 1 1,-7 5-2,-7 6 0,-9-1 3,-6 8-3,-7 3-2,-2 0-1,-2 0 3,0 0 0,0 0-1,0 0-7,0 0-13,0 0-34,0 0-50,0 11-63,0 5 66,0 1-105,-6-3-106</inkml:trace>
  <inkml:trace contextRef="#ctx0" brushRef="#br0" timeOffset="19961.882">7391 11308 189,'0'0'125,"0"0"-51,0 0 21,-99-62-31,78 45-2,0 0 3,2-2-31,4 2 13,3 0-10,3-2-12,3 2 4,3-2-12,3 2-14,0-6 0,0-1 1,9 1-4,5-2-4,-1 0 4,6-3 4,7-2-4,7-4 8,10-2-1,-3-1-4,6 2-1,2 3-1,-2 3 2,-1 0-3,1 6 0,-1 0 1,1 2-1,-1-2 0,4 1 2,2-1-2,3 3 0,7 3 0,4-2 0,4 2 0,1 0 0,-1 0-4,7-1 4,0 1 0,6 1 0,0-1-3,3 3 3,2-1 3,-1 1-2,2 0 0,3-5 0,0 5-1,6-2 2,3-1-1,0 4-1,3-3-1,-2 3-1,-4 4 2,-3 1-1,-6 5 1,-6-1 0,-7 4 0,-2 0 0,6 0 0,-4-2 1,8-1-1,2-5 1,6 2 1,3 1 2,0 0-4,-6 2-1,0 1-1,-3 2 2,0 0-2,-5 0 2,7 0 2,-2 8 0,3 1-2,0 3 1,-3 0 0,-1 5-1,-3 3 1,0-1 1,-6 8-2,-5-1-2,-6 6-1,-7 2 1,-2 6 2,-3 4 0,0 1-5,-6-2 3,2 7 2,-3-4 0,-2 7 1,-4-2-1,-9 3-1,-8 2 1,-8-4-2,-8 2 2,-6 3 0,0-2 0,-20 4 2,-19 4-2,-12 3 5,-11 0 5,-14-2-4,-8 1-3,-7 1-1,-10-3 3,-15 0-4,-11-5-1,-6-4 0,-7 0 0,-9-2 0,-10 0 0,-3-2 1,-5-7 5,0 0-5,0-9 2,3-2 8,-3-2 9,-2-7-15,-7 1 11,-1-7-4,-2-5 7,3-4-6,10-8 14,4 0-17,10-12 2,1-10-3,9-8-7,2-6 1,4-3-2,5-8 1,12-2-1,8-4 0,11-1 5,12-2-4,11 1 0,14-3 6,11-4-4,13 3-2,14-4-2,5 4 0,10 2-6,4 2 4,6-3-13,0-4-8,19 0-7,8-4 6,9-4-14,9 1 11,10 2-36,6-2-5,5 1-61,5 7-31,-8-2-61</inkml:trace>
  <inkml:trace contextRef="#ctx0" brushRef="#br0" timeOffset="24618.6518">27218 11986 388,'0'0'12,"0"0"-12,0 0 3,0 0 9,0 0 36,0 0 4,0 0-2,3-53 1,1 45-7,4 1 6,0-2-13,6 3-30,3-1-5,2 0-2,5-2-1,0 1 1,0 2 1,0 0 3,-1-1-4,3 0 0,-1 1 3,3 2-3,2-2 0,1 2 1,1-1-1,1 0 1,1-1 1,2 0-1,3-1 0,-1 1-1,0 2 0,-2-3 0,-2 4 0,0-3 2,-2-1-1,-1 4 0,0-1 3,-1 1-4,-2 0 0,1-4 2,-1 7-2,0-1 0,1 1 0,0 0-2,1 0 2,5 0 2,-1 0-2,-1 0-2,-2 0 2,-2 0 0,0 0 1,0 0-1,2 0 8,3 0-7,1 1 0,2 2 0,0 1-1,0-1-1,-1 0 0,-3 3 2,-3-1-1,-3 0 6,-2 2-6,0 0 0,-2 0 0,-4 3-1,-1 0 0,-1-1 1,0 8-1,1-2-2,0 6 1,3-1 1,0 2 2,-3-1-1,3-1 0,-5 0-1,0 2-3,-2-1 4,-2 1-2,-3 2-1,-3 0-4,-5 5 7,-1 4-2,0 3 0,0 4 1,-6 2 2,-6 2 1,-4-5-2,-1 1 0,-2-4 1,-8 8-1,-4-1 3,-8 6-3,-8-4 4,0-1 0,-3-4-3,-3-5-1,-1-4 1,-5-3 6,-2-4-3,-1-4 6,-4 0 16,-2 0 6,-5-1-23,-6 1-3,0 0 10,-1 0-16,1-4 1,2 1 1,-1-3 4,1-5-6,0-6-4,2-3 4,-4-6 11,-3-17 4,0-7 0,2-10 19,6-9 36,12-8-9,5-4-15,9-14-11,11 0-18,7-5-12,11-2-1,11 3-2,8 6-2,0 7-8,18 4 1,12 12 3,10 7-17,8 7-22,11 2-4,7 12-18,5 5-30,0 4-49,-5 0-94</inkml:trace>
  <inkml:trace contextRef="#ctx0" brushRef="#br0" timeOffset="26593.0419">6196 13693 175,'0'0'303,"0"0"-279,0 0 10,0 0-23,0 0 2,-63-76 70,60 63-18,0-1-42,0-3 15,3 2-5,-3-2-23,3 1 8,0-1 5,0 6-8,0-2-14,0 1-1,0-1-4,0 4 1,6-3-8,9-1-4,3-3-1,9-1-8,4-3 9,5 1-8,10-8 22,5 1 1,4-1 0,6-2 0,-1 3 0,7-1 3,3 3-1,0-1-2,8 1 0,-2 1-2,0-4-5,6 2-1,3-2-1,6 0 5,3 1 4,3 0 0,-3 2-1,0 2 1,1 2 1,-1-1-1,3 5 0,3 0 1,6 5-1,3 3 0,3 3-2,1 5 0,4 0 0,5 7 1,3 3 1,-1-3 0,4-4 1,8-3 1,1 0-2,-1 0 2,-2 0-4,-13 0 3,-9 0-2,-6 0 1,-9 6 0,-3 8 0,-3 3 3,-3 1-3,-2 3 0,-1 2 1,0 4-1,-4 6 0,-6 6 0,-10 10-1,-10 8-1,-7 5 1,-5 2 1,-10 1 3,-5-2-3,-11 0 0,-7 0-1,-10 0 1,0-2 0,-27 9 8,-15 3 16,-7 6-12,-15-3 8,-12 1-12,-14-8 7,-8-3-7,-15-1-3,-8-1 4,-18-2-9,-13 4 5,-27-3-4,-22 0 0,-20-7 0,-10-2 5,-6-7 9,-7-9 19,0-9 2,-8-9-6,-2 0-1,7-11-2,4 1-21,5-3 0,4-4-5,15-3 5,16 0-3,21-8 0,21-12-2,12-7 1,15-10-2,23-2 0,14-11 4,24 0-2,18 0 0,19-1-2,14-7-2,19-1 0,3-7-15,24-9-27,13-4 15,12-5 8,8 2 13,4-1-28,0 8-13,2 12-42,-11 8-53,-7 8-143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7:0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5254 239,'0'0'101,"0"0"-49,0 0-50,0 0 51,0 0-20,0 0 9,0 0-16,-47-29-4,46 25 15,-3-1-16,2 2 4,-1-2 2,2 1 8,-1 1-19,1 1 13,-1-1-14,1 1-3,1 2-2,0 0-2,-2 0-5,2 0 1,0 0-2,0 0-2,0 0 0,0 0 0,0 0-1,0 0-1,0 0 1,0 0 1,18 0-8,18 0 8,19 0 2,12-1 6,8-7-4,2 0-1,-3-2 6,-3-2-8,-5 2 8,-7 3-4,-5-2-5,-5 1 0,-4 2 0,-11 0 0,-11 1 8,-8 5-8,-12 0 2,-2-2 6,-1 1 8,0 1-4,0 0-11,0 0-1,0 0-69,-7 10-110,-16 13 68,-14 0-13,-9-7-79</inkml:trace>
  <inkml:trace contextRef="#ctx0" brushRef="#br0" timeOffset="338.1883">20629 5506 395,'0'0'18,"0"0"-18,0 0-19,0 0 19,0 0 49,0 0 8,74 0-6,-32-11-7,16-5-15,15-2-12,3-1-1,3 2-4,-4 1 0,-4 2-5,-11 9 2,-9 0-6,-2 5-3,-4 0 0,-2 0-20,-6 1-26,-1 8-47,-2-1-54,1-7-28</inkml:trace>
  <inkml:trace contextRef="#ctx0" brushRef="#br0" timeOffset="996.4552">22190 5162 448,'0'0'39,"0"0"-14,0 0 18,-85-67-12,54 54 15,-8 1-18,1 2 2,-2 4-12,4 5-9,4 1-4,3 0-5,9 6 0,1 8-7,5 3-1,6-3-2,7 7 5,1-3-12,0 1-10,3-2 14,13-3 5,7-4 2,-3-3-2,6-6 1,-1-1 7,0-4 0,-1-15 1,0-4 1,-3-8 7,-4-8 0,-7-5-2,-6-4 10,-4-1 12,0-2 0,0 6 15,-4 4 3,-6 6-30,0 8 8,6 9-1,1 8 8,1 5 1,2 4-29,0 1-4,0 0-5,0 6-22,0 13-16,0 12 35,0 6 4,5 9 4,1 2 3,2 0-2,0-4-2,1 1 2,0-8-1,1 0 2,3-3-2,-4-3 0,1-4 2,-1-1-1,-2-3-1,4 0-4,-5-1-22,0 2-60,0-1-9,-2-3-58,3-14-54</inkml:trace>
  <inkml:trace contextRef="#ctx0" brushRef="#br0" timeOffset="1642.4934">22233 5152 538,'0'0'22,"0"0"38,0 0-18,0 0-14,0 0-12,0 0-16,-12-34-4,12 34-1,12 7 3,3 3 1,0 4-3,0 0 2,-5 0 3,4 0-2,-8 0 1,0 1-1,-2 0 0,-2-3-23,-2 0-11,1-4 15,-1-4-29,2-4 5,-2 0 44,1 0 48,3-14 21,4-8-64,3-5 1,-2-2-4,5 4 14,-2 6 1,-1 5 23,-8 8-27,0 5 37,-3 1-49,0 0-1,0 0-10,1 0 0,5 1 6,3 12 3,4 0-1,0 4 2,0 0 0,0-1-5,4 0-34,-1-2-6,2-2 0,-1-4-5,3-6 6,3-2 31,-4-2 12,4-12 1,-7-3 2,-3 1 10,-4 1 48,-3 6 10,-5 4 32,-1 3-27,0 2-19,0 0-44,0 0-12,0 0-2,0 0-13,0 10 0,4 4-4,2 6 19,4 3 3,3 6-3,3 0-13,0 5-18,-1 3-39,0-1-49,-9-2-31,-3-13-113</inkml:trace>
  <inkml:trace contextRef="#ctx0" brushRef="#br0" timeOffset="2444.2218">23006 5143 429,'0'0'87,"0"0"22,0 0-95,0 0-14,0 0 0,0 0 0,0 0 0,0 0-5,0 2 5,0-2 0,0 0 0,0 0-2,0 0 2,0 0-4,0 0-20,0 0-17,0 0 30,0 0 11,0 0 0,0-7 1,0 1-1,0-1 1,0 3 1,0-2 23,0 3 12,0 0-6,0-2 0,0 5 7,0 0-14,0 0-8,0 0-5,0 0-5,0 0-6,0 0-2,0 0-8,0 5-19,0 11 1,0 4 24,4 8 4,1-2-2,1 2 3,-1-5-1,0-2 0,0-6 1,-2-2 1,0-4-4,-2-1 4,-1-6-2,0 0 0,0-2 2,0 0 1,0 0 0,2 0 16,-2-2 26,0-16 15,0-2-52,0-6-8,0 0 0,6 3 3,1 3 0,-1 5-2,0 3 0,-3 7 3,-2 1 3,1 4-2,-1 0-5,3 0-5,3 1-16,3 12-2,4 8 20,4 0-7,-3 6 10,-2 1-1,0 3 2,-1-2-3,-4 0-5,-2 0-15,-3-1-45,-3 4-17,0-5-41,0-11-97</inkml:trace>
  <inkml:trace contextRef="#ctx0" brushRef="#br0" timeOffset="2662.8072">23225 5238 374,'0'0'59,"0"0"-10,0 0-9,0 0 13,0 0-27,0 0 0,93-84-12,-44 68-7,6-1-7,6 5 1,2-2-1,-1 7-7,-1 3-48,-6-2-118,-10-4-104</inkml:trace>
  <inkml:trace contextRef="#ctx0" brushRef="#br0" timeOffset="2970.6233">23980 4903 573,'0'0'31,"0"0"54,0 0-52,0 0-25,0 0-8,0 0-16,-2 8-2,11 23 18,11 11-6,-5 3 12,1 1-3,-2-2-3,-4 2 1,-4-3-1,-5-1 1,-1 4-2,0-3-3,0-2-27,-6-2-60,-2-8-23,-3-14-98</inkml:trace>
  <inkml:trace contextRef="#ctx0" brushRef="#br0" timeOffset="3234.571">24350 5131 624,'0'0'29,"0"0"52,0 0-53,0 0-13,0 0-14,0 0-1,110-56-7,-44 45-8,5 3 0,2 1 3,1 3-39,-7 4-52,-9 0-75,-17 0-147</inkml:trace>
  <inkml:trace contextRef="#ctx0" brushRef="#br0" timeOffset="3428.0513">24366 5516 509,'0'0'157,"0"0"-14,0 0-92,0 0-41,0 0-10,0 0-39,128-46-16,-26 26 16,4-2-23,-6 0-5,-9 2-68,-13 0-88</inkml:trace>
  <inkml:trace contextRef="#ctx0" brushRef="#br0" timeOffset="4717.2519">24955 5051 255,'0'0'230,"0"0"-191,0 0 6,0 0 14,0 0-21,0 0-1,24-34-9,-12 26-7,7-1-5,11-2-8,12 1-4,10 4-4,8 2 3,0 4-2,-10 0-1,-9 0 1,-13 1-2,-11 5 1,-9 4-17,-6 2-10,-2 0-17,-12 6 25,-18-1 7,-6 2 12,0-4 4,8 1 0,14-2-4,10-2-8,4 8-18,7-3 16,19 4 6,7-1 4,-1 2 0,-2-2 2,-7-1-1,-10 1-1,-7 0 2,-6-2-2,0-1 4,-16-3 10,-21 3 12,-11-8 12,-11 2 17,-3-2-28,4 5-15,4-3-12,17 2-14,19-5-113,18-8-193</inkml:trace>
  <inkml:trace contextRef="#ctx0" brushRef="#br0" timeOffset="4922.4651">25603 5243 646,'0'0'75,"0"0"-48,0 0 6,0 0-4,0 0-29,88-10-6,-30 10-6,6 0-38,3 0-43,-3 0-54,-4 0-144</inkml:trace>
  <inkml:trace contextRef="#ctx0" brushRef="#br0" timeOffset="5153.7648">26174 5029 609,'0'0'98,"0"0"-53,0 0 28,0 0-37,0 0 14,0 0-50,-45-34-15,40 59-8,0 9 21,0 13 2,1 2 0,2 4 3,1 1 1,-2-3-2,-2 2-2,-1-5 0,-2 2-38,0 0-60,0-14-69,7-20-153</inkml:trace>
  <inkml:trace contextRef="#ctx0" brushRef="#br0" timeOffset="5453.211">26615 5121 623,'0'0'107,"0"0"-61,0 0-33,0 0-1,111-51-9,-54 41 2,7 0-3,6 3-1,-2 3 3,-2 2-4,-6 2-4,-5 0-81,-9 0-54,-6 0-201</inkml:trace>
  <inkml:trace contextRef="#ctx0" brushRef="#br0" timeOffset="5686.1832">26780 5366 440,'0'0'143,"0"0"-104,0 0-38,0 0 21,0 0 14,0 0-29,28 6-5,24-6 19,20 0 2,13-6-17,6-2-6,3 0-40,-2 4-46,-7-8-138</inkml:trace>
  <inkml:trace contextRef="#ctx0" brushRef="#br0" timeOffset="6239.8662">27849 5119 684,'0'0'73,"0"0"21,-3-71-79,3 57-1,12 3 3,10 0-6,11 2-11,6-5-2,0 8 2,0-1 2,1 6-2,-5 1 0,0 0-1,-5 4-3,-7 13 2,-4 4-8,-8 4 3,-8 4-13,-3 4 12,-17 4-6,-22 4 14,-7-3-4,2-4 4,4-4 0,8-1 0,4-6 2,6 0 0,4-4 0,9-2-2,6-6-2,3-3 2,0 1-3,25-4 0,22 0 3,18-5 9,11 0 5,6-2-4,-10-9-2,-9-3-1,-10 3 3,-12 6-7,-11 4-3,-7 1-4,-5 0-34,-3 0-76,1 6-108,1-2-137</inkml:trace>
  <inkml:trace contextRef="#ctx0" brushRef="#br0" timeOffset="7026.4962">27266 4796 330,'0'0'98,"138"-42"-32,-45 23-36,10 1 5,6 4 2,0 2 8,-7 6-20,-5 0-12,-3 6 25,-4 0-3,-5 14-22,-9 10-5,-9 5-8,-8 7 0,-6 6 0,-1 4 2,-3 6-2,-4 0 0,-4 3 1,-8 1 4,-7 0-5,-8 4-3,-10-1 1,-8 6-9,0 2 11,-23 2 4,-6 0 2,-4-4-6,-5-3 4,-5-4 5,-9-8 8,-9-9-2,-8-8-1,-13-11 7,-12-5-5,-12-9-6,-7-8-1,-5-6-7,5-22 6,6-11 1,9-14 19,13-14 16,5-9-12,5-10 14,11-4-31,10-7-5,12-2 15,16 3-9,12 7-13,11 8 2,3 15-10,0 11-6,21 11-33,24 15-45,28 10-22,27 8-111,16 5-143</inkml:trace>
  <inkml:trace contextRef="#ctx0" brushRef="#br0" timeOffset="8452.0917">15432 4939 229,'0'0'92,"0"0"-87,0 0 6,0 0 39,0 0-3,58-84-14,-18 57-22,5 1 7,4-2-1,-1 0 30,1 2-11,-1-1-14,5 2 5,9-1-5,7-5 1,14 2-13,11-3 2,5 3 1,3 5-5,3 2 11,-4 6 4,-4 3-11,-6 3-2,-3 5 4,0 1-9,-6 2 4,-2 2 0,-5 0-6,-5 0 3,-7 0-4,-2 12-1,-8 7-1,-2 9 0,-3 11-1,-5 5 1,-3 7 1,-5 2 0,-7 1 0,-4 4-1,-3 2-1,-3 3 1,-3 4 3,-2-1 0,-5-1 3,-2-2-3,-6-2-1,0-3-1,-3 0 0,-21-2 1,-12 0 2,-18-1 1,-17 4 2,-23-3 3,-18 3 2,-10-3-9,-11-6 4,-7-6-3,-16-8 1,-17 3-4,-15-8-1,-12-8 3,4-9-3,14-14 3,27 0 7,28-20 1,19-16 13,17-15 0,17-14-16,9-12 5,19-9 8,23-6-9,23-3-12,4 2-2,38-4 2,16 4 0,17 1-11,16 6-5,7 8-23,6 11-17,4 12-39,4 6-35,-4 5-31,-4 1-145</inkml:trace>
  <inkml:trace contextRef="#ctx0" brushRef="#br0" timeOffset="22271.6188">15338 8606 225,'0'0'1,"0"0"-1,0 0 2,0 0-2,0 0 2,0 0 5,0 0 29,20-83-5,-14 71 23,-3 1-12,0 5 25,5-2-56,-2 0-7,6 3-4,5-1 0,12-3-3,10 4-7,16-1-4,14-2 14,9 0-2,15-1 1,15-3 1,14 0 0,13-1 0,9-3 0,3-1 0,9 3 2,6-3-1,5-1 0,11 1-2,-2 0 0,-5-2 1,-4 2 2,-7 0-2,5 7-1,3 1 1,7 2 1,9 4-1,-2 3-1,-3 0 1,-11 0 0,0 0-3,-7 0 3,6 0-2,-3 0 0,0 0 2,-5 0 0,0-5 0,-6 0 1,2 4-1,6-1 0,2 1-3,8-2-9,0 3 0,-5-2 9,-1 2 0,-2 0 2,6 0 1,4 0-5,12 0 4,3 5 0,-1-1 1,-5-2-1,-8-2 0,0 0-10,-3 0 6,3 0 3,4-6-1,-2-4 3,2 1-1,-6 3 1,-2 1 0,-9 1 0,-4 1 5,1-2-5,-1 0-2,1 0 2,5 1 0,-8-2 1,-3-1-1,-9 3 2,-16-1-2,-8 0 1,-10 5 8,-6 0 6,-2 0-14,-6 0 4,-7 14-3,-8-1-3,-9-1 2,-8-1 3,-11 3-4,-4 0 0,-8-5 1,0 4-1,2-4 0,0 5 0,1-4-4,-4-1 4,-3 2 3,-3-1-3,-2 2-3,-3-1 3,-2 2 0,-1-1-1,-3 0 1,-1 0-1,0 4 0,-2-2 1,1 0 0,-2-1-1,-2 0 1,1-1 1,-5 0-1,-1 0 0,-5 2 0,-1-1-5,-5 7 5,0-1-1,0 4 1,-15 2-5,-9 4 4,-6 0 1,-7 0-3,-5 4-3,-4 0 4,-5-2-4,-2 1 5,-5-2-1,-5 4 2,-3-2-5,-3-3 5,-6-1 1,-5-2-1,-6 0 4,-7-3-5,-5 0 1,-5 4 0,0-4 2,-1 2 0,-1 2-2,-3-3-1,-2 3 1,-4-7 1,-6-1 8,1-5-9,-6-5 9,-7-4 2,-5-5 11,0 0-4,-9 0 3,-3 0-1,-3 0-15,-7 0-5,0 3-1,-2-1-2,-2 2-1,5-2-6,-3-2 7,3 0 3,0 0-1,-11 0-3,-4 0 1,-7 0 3,-14-2 0,0-2-8,4 2 7,8-1 0,9-5 1,9 2 4,0-5-3,-1 5 7,-14 3-8,-13 3-9,-13 0-7,-17 0-38,-10 0-2,-5-13 30,-3-12 25,5-9 1,8-13 53,2-6 31,7-1-32,8 1-12,13 11-19,15 9-3,15 10-18,12 6-32,9-2-20,5-5 19,16-13 18,10-9 15,16-10 6,13-9 26,15 2-13,8-3-3,13 7-8,14 10-8,13 9-1,13 12-12,10 8-33,0 3-62,20-1-75</inkml:trace>
  <inkml:trace contextRef="#ctx0" brushRef="#br0" timeOffset="31162.9802">5007 12908 166,'0'0'0,"0"0"-40,-94-15-11,61 10-24</inkml:trace>
  <inkml:trace contextRef="#ctx0" brushRef="#br0" timeOffset="31249.1156">4743 12824 112,'0'0'91,"0"0"-45,-100-64-14,70 50-19,5 6-13,-2 8-55,0 0-95</inkml:trace>
  <inkml:trace contextRef="#ctx0" brushRef="#br0" timeOffset="31658.3186">4218 12692 309,'0'0'43,"0"0"54,0 0-40,0 0-44,0 0-8,0 0-5,-72-50-4,72 50-7,0 4 5,0 12 1,12 5 3,2 8 1,8 7 1,2 3 5,6 4 10,1 1-15,-1-2 10,4-4-9,-1 0 0,3-7 6,-3-1-2,2-5-4,-2-5 1,0-6 0,-2-5 0,-7-2 4,-4-6-5,-7-1 0,-7 0 7,0-1 17,6-29 63,9-17-18,10-24-61,8-29-6,15-12-3,7-11-1,6-4-2,15 11-1,3 13-14,3 14-20,9 19-25,3 15-52,1 5-98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7:00:41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12119 1916 271,'0'0'37,"0"0"-30,0 0 54,0 0-8,0 0-28,0 0-13,0 0 5,0 0 12,0 0 13,0 0 11,0 0 2,0 0-3,0 0 1,0 0-12,0-2-5,0 2-5,0 0-10,0 0-6,0-1-4,0 1 5,0-1-11,0-1 8,0 2-7,0 0-2,0-1-3,0 0 5,0-1-4,-3-1-2,3 1 6,-3-1-4,0 0 2,-3-3 5,0 1 3,-5 1-1,1-4-8,-3 3 1,-7-1 2,1 2-1,1 2 2,-6 2-1,-5 0-1,0 0 2,-7 0-3,0 6 4,1 7-3,5 1 7,0 1-5,9 2 2,0 2-4,9-2-5,2 3 0,10 1-1,0-4-3,0 3-2,19-3 3,5-5 2,1-2 2,11-6 2,0-4-2,6 0 10,1-9-6,-4-8-2,-4-5-1,0-5 2,-8-2-1,-2-5-2,-7 3 5,-9-3-5,-3 2-1,-3 3 0,-3 1 4,0 1 4,0 0-7,-6 3 3,0 0-1,3 3 9,-5 3-9,5 4 1,2 7 13,1 1-11,-2 2-4,2 4 6,-1 0-3,1 0-3,0 0-4,-2 0-5,2 0-3,-1 8 2,-2 12-2,0 7 3,-3 7 7,3 2 3,-1 1 3,4-1 3,0 0 4,0-2-7,0-1 4,0 0-4,0-2-3,0 0-1,0-3-1,0-2 1,0 0-1,-3-3-1,3-4-2,-3-2-5,0-3-10,0-2-14,0-1-15,-2 2-40,5-4-40,0-6-141,0-3-367</inkml:trace>
  <inkml:trace contextRef="#ctx0" brushRef="#br0" timeOffset="555.0844">12317 1914 512,'0'0'132,"0"0"-121,0 0 37,0 0-2,0 0-35,0 0 40,-2 45-18,2-21 7,0-2 24,2 4-26,2-4-8,3-1-9,-4-1-3,0-3-8,0-2 1,-3-3-2,4 1-5,-4-2-3,0-2-1,0 1 0,3-2 0,-3-1-10,3-2-24,-3-1-27,0-4-55,3 0-90,3 0-151</inkml:trace>
  <inkml:trace contextRef="#ctx0" brushRef="#br0" timeOffset="825.2342">12499 1964 747,'0'0'66,"0"0"-60,0 0 18,0 0 22,0 0-46,0 0 0,0-1 0,0 5 0,0 2 1,0 2-1,0-1-1,0 0-33,0-1-72,-3-6-97,3 0-224</inkml:trace>
  <inkml:trace contextRef="#ctx0" brushRef="#br0" timeOffset="2039.3329">12280 1931 549,'0'0'109,"0"0"-80,0 0 69,0 0-32,0 0-43,0 0-17,6 0-3,-6 0-2,3 2 1,0 4 3,0 1 7,3 3 9,0 2-5,-2 4 2,-1 1-3,1 4 4,1 0 2,0-1-8,-2 2 1,0-1-3,0-6-1,-3 2-1,4-3-4,-4 1 2,0-3 5,0-4-12,0 1 5,0-4-2,0-2 0,0-2-3,0-1 2,0 0 5,0 0 0,0 0 4,0 0 10,3 0 8,0-7-6,3-7-13,-3-3-8,3-2 0,0-3-2,3 2-7,-3-1-1,0 1 7,0 1-5,4 2 4,-4 0 1,2 2 1,-2 1-2,1 4-1,-1 1 1,0 1 0,0 5-5,-3-2 1,0 4 0,0 1 5,-3 0-3,1 0-11,7 0 2,-5 12 12,3 2 1,3 5 0,-2 1 3,-1-1-3,-2-2 3,3-2 2,-4-2-3,0-4-2,0-2 1,-3-4-2,0 0 2,0-3-2,0 0 2,0 0-1,0 0 5,4 0-1,-1-6 7,0-8-11,3-4-3,0 0-3,0-1 5,6 1-2,-6 1 1,3 2 2,1 3 0,-3 1 1,1 3-2,0 3 2,-1 2 1,-4 2 0,0-1 0,-3 2-2,3 0-3,3 2-6,0 13 3,5 7 6,5 6 7,-3 1 0,-1 1 2,-1-3 3,2-2-2,-7-2-3,3-4-1,-3-4-4,-1 0 1,-2-7-2,1 1-1,-1-3 0,-3-3-8,0 0-7,3-3-35,0 0-52,6 0-65,4-9-77</inkml:trace>
  <inkml:trace contextRef="#ctx0" brushRef="#br0" timeOffset="2324.3762">12954 2022 669,'0'0'141,"0"0"-89,0 0 60,0 0-46,0 0-39,0 0-23,0-8-4,0 8-1,0 6 1,3 8 0,0 5 15,0 2 1,-2 1 0,1 0-4,-1-2-11,-1-1 8,0 0-6,0-4-3,0-1-3,0-1-43,0-6-72,0-5-116,0-2-263</inkml:trace>
  <inkml:trace contextRef="#ctx0" brushRef="#br0" timeOffset="2841.5175">13163 1970 650,'0'0'84,"0"0"-77,0 0 36,0 0 23,0 0 4,0 0-11,35 72-23,-25-51 1,-4 1-13,1-1-9,-4-1-1,-3-8-6,0 2-4,0-4-1,0-5-3,0-2-1,0-3-14,0 0-22,0 0 15,0 0 9,0-13 11,3-9-25,6-4 9,1-2 17,10 3-3,-3 3 4,2 2 2,3 6 7,-1 1 13,0 2-4,-1 6 4,0 2-5,-5 3 1,0 0-8,-3 8-6,0 14 0,1 6 5,-2 3 6,-1 4 2,-4-6-10,-3 2-1,-3-2-2,0-6-4,0 0-1,0-4-20,0-2-63,6-9-100,4-8-369</inkml:trace>
  <inkml:trace contextRef="#ctx0" brushRef="#br0" timeOffset="6381.9589">11279 1537 79,'0'0'185,"0"0"-140,0 0 9,0 0 30,0 0-30,0 0-20,0 0 7,0-3-1,0 3 0,0 0-1,0 0-4,0 0 3,0 0-15,0 0 2,0 0-3,0 0-6,0 0-13,0 0-3,0 0-3,0 0 3,0 3 0,0 7 2,0 0 4,0 3 0,3 4 5,0 2 4,3 2-7,-3 3 17,0 1-12,1 1-4,-1 3-4,5 3 2,-2-3-2,0 0-1,0 2 0,0-2 1,1 0-3,-1 0 2,2-1-2,-2 0 2,1 0-1,-4 0 1,0 2 1,0 1-4,0 0 0,0 0 0,0 2-1,0-3 3,0-1-3,-2-1 0,2 0 4,2 2-3,-2 0-1,0 4 1,0 0 1,-3 0-2,6 0 0,-3-3 1,3 2 0,1 2 6,-4 1-4,3 2-1,2 1-2,-2 0 1,1 0 1,-1-1-2,0-4 0,-3 0 0,-3-4 4,0-1-4,3 1-1,-3-2 1,0 1 1,0 2 0,0 3-1,0 1 0,0 4 0,0 1 0,0 3 0,0 2 1,0 0 1,0-1-2,0-1 0,0 1 0,0 1-1,0-1 1,0 2 0,0-2 2,0 1-2,0-1 0,0 2 1,0 0-1,0 0 0,0 4 1,0 3 0,0 2-1,0 1 1,0 1-1,-3 1 0,0 0-1,-3-1 3,0 1-2,3 1 2,-4 0-2,-1-1 0,2 1 0,0 2 0,-4 1 1,1 3 0,3 1-1,0 0 1,-2-3-1,7 3 0,-2 1 0,3 1 1,0 2 0,0 0-1,-3-2 0,3-3 1,-3 0-1,0-1 0,3-1 0,-3 0 0,0 1 2,0 5-1,0 1 1,-1 5-3,1-4 2,0-7 0,0-1-1,3-6 4,-5-1-4,2-3 2,0-1 2,0-4-1,0-2-2,-4-4 1,4 1-1,0-7 1,0-1-1,0-7 2,3-4-3,-3-8-4,3-6 2,0-4-11,0-6-33,0 0-49,0-20-109,0-22-275</inkml:trace>
  <inkml:trace contextRef="#ctx0" brushRef="#br0" timeOffset="7641.6509">10317 3087 301,'0'0'101,"0"0"-101,0 0 0,0 0 43,118 0 14,-63 0 2,12 0-19,11 0 4,4-3-2,9-4-10,3-1 4,3-1-7,7-1-13,-4 2 5,1 0 2,1 0-12,-5 3 13,0-1-23,7 3 19,-1 0 7,6-1-26,0 0 8,-1 0-8,2-1 10,3-3-9,-1 1 7,4-3-8,-2 2 5,2 0-4,2 3-2,-2 1 3,-4 0-3,-3 0 0,-2-1 1,1 1-2,2-2 1,3 1 0,4 2-5,-3-3 9,0 1-5,-10 3 2,-3-1-2,-4 2 3,-2-2-1,-6 0-1,-1-1-3,0 0 3,4 1 3,5 1-3,4 1 0,3 1-5,-1 0 10,-3 0-3,-1 0 0,-5 0 0,-6 0-1,-2 0 8,-1 0-7,-6 0 8,-6-4 4,0-2 17,-5-1-26,3 3-5,-12 1 9,-5 0-5,-12 0-1,-9 1 6,-13-2-4,-10 2-5,-6 1 0,-4 1-2,0-2-5,0-1-40,-18-8-97,-16-3-461</inkml:trace>
  <inkml:trace contextRef="#ctx0" brushRef="#br0" timeOffset="8916.1044">14130 1532 514,'0'0'75,"0"0"-70,0 0 18,0 0 29,0 0-37,0 0-14,-3 20 17,3-2 27,0 8 10,0 2-19,0 6 14,0 8-12,0 4-16,0 5 2,0 9 13,0 1-13,0 9 9,0 2-16,0 1-6,0 4-1,0 1 0,0 0 0,0 6 2,-4 0-5,3 1 1,1-5 3,0-5-5,0-2 3,0-3-5,0 1-1,1 1 0,6 0-1,-3 1-1,-1 2 2,0 0-1,0 0 0,0-2-2,0 5 1,0 1 0,-3 3 1,0-3-1,0-4-1,0-1 0,0-2 0,0-1 1,0-1 0,0 2-1,0-4 1,0 1-1,0 0 1,-3-6 0,0-1-1,0 1 0,0 1 0,3 3 1,0-2-2,0-2 2,0-1-2,0-4 2,0-1 0,0-1-1,0-1 1,-3-2 0,0-2-1,-9 2 0,3 0 1,0 3 2,-4 0-2,0 2-1,2 0 0,2-1 2,0-5-2,-1-1 0,2-3 3,3 1 6,1-3 1,1 1-1,0-2-4,0-4 1,0-4-2,-1-3 2,1-4 1,0 1-3,0-1-2,3-4-1,-3 1 1,3-5-2,0 4 1,0-4 0,0 0 0,0-2 0,0 0 0,0 2 1,0-2 1,-3 0 0,0 1 4,-2-1-1,-1 2-5,0 0 7,2-1 0,1-2-2,0-2 1,3-2-2,0-3-3,0-6 0,0 0-2,0-4-1,0-2-3,0 0-10,0 0-17,0-5-17,9-14-36,1-12-77,1-8-158</inkml:trace>
  <inkml:trace contextRef="#ctx0" brushRef="#br0" timeOffset="12459.9155">14906 1693 443,'0'0'140,"0"0"-117,0 0 35,0 0 28,0 0-39,0 0-31,0 0 1,0 0 15,0-8-1,0 8-3,0 0 10,0 0-3,0 0-3,0 0 2,0 0-4,0 0-4,0 0-10,0 0-3,0 0-7,0 0-3,0 0-3,0 0 0,0 3-4,0 9 4,0 9 6,0 4 15,-1 6-9,-2 0 6,-2 2-5,1 4-5,-3 1 1,-2 0-4,3-3-3,3-1 2,-4-1 0,6-5-4,1-1 2,0-6-2,0-2 0,0-6 1,0 0-1,5-3 1,-2-1-1,0-3 1,-3 0 0,3-1-1,0 3 0,0-2 1,0-3-1,0 4-1,0-5-3,2 1 0,0-1-2,1 0 4,2-2-3,5 0-1,0 0 6,10 0 0,-1 0-4,4-2-23,0-5-1,3 0-35,1-1-31,-2 1-33,-1-1-104,-5-3-203</inkml:trace>
  <inkml:trace contextRef="#ctx0" brushRef="#br0" timeOffset="12883.7238">14650 1987 465,'0'0'242,"0"0"-201,0 0 19,0 0 23,0 0-45,0 0-30,58-17 2,-22 11 4,3 1 4,0 2-12,-4 0 7,2-2-4,-5 4-1,-6-2-8,-1 1-2,-3-1-5,-1 3-25,1 0-35,1 0-80,-3 0-77,3 0-220</inkml:trace>
  <inkml:trace contextRef="#ctx0" brushRef="#br0" timeOffset="14455.9481">15432 1948 627,'0'0'83,"0"0"-37,0 0 40,0 0-39,0 0-38,0 0-1,0 0-2,0 0 2,13-1 3,-4-4 17,6 2-7,0 0 0,2-2-3,5 2 2,-2 0-9,3 0 4,-4-1-4,4 2-8,-7-1 5,-3 3-8,1 0-4,-5 0 1,-3 0-26,0 0-31,-3 3-67,-3 6-94,0-1-151</inkml:trace>
  <inkml:trace contextRef="#ctx0" brushRef="#br0" timeOffset="14740.2464">15442 2162 715,'0'0'109,"0"0"-108,0 0 28,0 0 19,0 0-33,0 0-8,118-10 5,-81 7-10,-1 0 1,-3 2-3,-10-1-8,0 1-8,-7 1-28,1 0-57,-2-2-39,-4 0-198</inkml:trace>
  <inkml:trace contextRef="#ctx0" brushRef="#br0" timeOffset="16299.8991">16101 2839 398,'0'0'72,"0"0"-43,0 0 52,0 0-12,0 0-30,0 0-20,0 0 1,0 0 15,0 0-10,0 0 2,0 0-13,0 0 1,0 0 5,0 0-11,6 0 5,5 0-7,4-1-6,1-1 10,8 1-7,-1 1 0,5 0-4,6 0 4,0 0 3,8 0-2,5 0 24,3 0-25,7 0-2,-2 0 4,1 0-2,1 0 5,0 0-9,0 3 0,-2 1 2,-2-4 6,4 4-8,0-3 2,-6-1-1,4 0 6,1 0 14,4 0-18,6 0 3,-4 0-5,7 2-1,-7 2 6,2-1-5,4 0 2,-4 1 1,5 1-1,0 0-2,2-1-1,-1 2 4,3-1 0,2-1 3,2 4 1,1-1 1,-2 0-7,-8 0 0,-1-2 9,1 0-10,-3 2 6,-2-3-7,-4 0 6,-6-2 0,-4 1 3,-7-1-8,-4 0 1,0-1 5,-7-1-7,2 0 7,0 0-5,-4 0-2,0 2 2,-5-2 3,-6 0-5,-5 1 2,-7-1-1,-1 0-1,-5 0-2,0 0-8,0 0-20,-16 0-37,-10-4-107,-10-12-267</inkml:trace>
  <inkml:trace contextRef="#ctx0" brushRef="#br0" timeOffset="18134.5717">16556 1749 513,'0'0'262,"0"0"-245,0 0 48,0 0 31,0 0-59,0 0-13,-13-64-6,10 56 0,-3 2 5,-1-2 2,-4 3 7,0 1-13,0-3-8,-9 5 7,-2 1-12,-10 1-2,0 0 1,-4 8 2,4 6 1,9 3-4,5 0-2,9 2-2,6 0-5,3-1 2,0-1-1,6-1-5,13-3 4,4-4-5,4-2 2,4-7 8,2 0-4,-3 0 4,-1-5-14,0-12 13,-1-7 1,-1-7-2,-3-5 2,-1-6 0,-5 0 0,-1 2 1,-11-1-1,-3 3 3,-3 0 9,0-1 10,0 1-3,0 4 10,-6 8 5,0 9-19,3 5 18,0 8-6,3 3-9,0 1-14,0 0-4,-5 0-14,4 6-15,-4 15-1,1 12 26,-1 6 4,2 7 0,3 0 0,0 0 5,0-3 8,0-6-4,2 0-5,5 1 4,-1-4-7,2 2 2,-2-3-1,-3-3 0,3-4-2,-6-6 1,3-3-1,-2-3-5,-1-3-8,2-3-8,-1 0-12,-1-3-18,0-1-16,2-1-46,1-3-65,2 0-95,3-1-223</inkml:trace>
  <inkml:trace contextRef="#ctx0" brushRef="#br0" timeOffset="19071.058">16835 1666 664,'0'0'98,"0"0"-71,0 0 57,0 0-45,0 0-39,0 0 4,0 26-4,7-4 41,3 3-15,-4 4 9,1-5-16,-4 2-1,0-6-4,-2-3-9,1-3 1,-2-3-6,0-5 4,0-3-3,0-1-1,0-2-4,0 0 1,0 0 3,3 0 2,1-14 0,4-6-2,1-2-1,-3 1-4,0 3 4,0 2-1,4 1 2,-3 2 0,3 0 3,-1 4-1,1 1 3,-4 5 0,-2 1 4,-4 2-1,2 0-8,2 0-3,1 7-2,7 10 5,-3 5 1,2-2 0,-2 2 1,1-4 0,-4-1-2,1-5-1,-4-2-5,0-3-28,-3-4-19,0-1 1,3-2 4,-3 0 41,1-3 7,4-13 0,1-4-1,0-5-3,3 3 4,0 2 1,-3 3 9,2 2 22,-2 5-5,0 0 8,0 4 2,1 1-12,-4 2-4,1 1-9,-4 2 3,0 0-15,0 0-1,3 0-6,3 12 0,0 6 7,1 3 4,7 3 1,-5 0 7,1-4-9,2-1-3,-2-2 4,4-5-2,-5-2-2,-2-3 0,1-3 0,4 0-5,-3-1-10,4-2 3,3-1 1,4 0 0,-5 0-3,1 0 2,-2-8 9,0-2 2,-2-4-3,1 2 4,-6-5 0,2 3 2,-8 2 1,2 2-2,-3 2-1,0 2-38,0 1-127,-10-3-426</inkml:trace>
  <inkml:trace contextRef="#ctx0" brushRef="#br0" timeOffset="19471.981">17414 1663 704,'0'0'174,"0"0"-141,0 0 64,0 0-30,0 0-49,0 0-18,0-3-3,0 3-3,0 8 0,0 4 6,0 5 5,0 3 1,0 1 3,0 1-3,0 0 5,0-2-8,0-1 1,0-5 1,0 3-4,0-5 0,0-1 0,0-2-1,0-1-1,0-4-24,0 1-45,0-3-54,0-2-76,0 0-165</inkml:trace>
  <inkml:trace contextRef="#ctx0" brushRef="#br0" timeOffset="19998.0695">17599 1695 699,'0'0'88,"0"0"-77,0 0-6,0 0 45,0 0-4,22 78-10,-12-52-8,3-1-4,-7-4-7,-2-2-14,-3-5 6,-1-4-6,0-3-2,0-4-1,0 0-5,0-3-15,0 0-1,0 0 14,0-12 2,0-8-28,0-2 1,3-2 26,9 0 6,5 5 2,-4 2 12,3 3 30,0 6-11,0 2 1,-3 4-2,4 2-10,-5 0-12,0 2-6,1 15-1,1 4 5,-1 7 2,-3-2 6,-1 2-1,2-3-5,-5-4-5,-3 0-3,1-6-2,-1 1-1,2-2-33,5-5-83,4-7-129,2-2-455</inkml:trace>
  <inkml:trace contextRef="#ctx0" brushRef="#br0" timeOffset="20210.3459">18140 1841 881,'0'0'65,"0"0"-57,0 0 35,0 0-43,88-22-19,-32 21-20,-1 1-32,-3 0-89,-4 0-93</inkml:trace>
  <inkml:trace contextRef="#ctx0" brushRef="#br0" timeOffset="20479.2617">18579 1601 695,'0'0'338,"0"0"-311,0 0-6,0 0 4,0 0-15,0 0-6,-3 81 37,3-44-21,1-3-4,4 4-11,-1-5-1,-4 0 0,0-2-4,0-2-14,0 1-64,-1-7-111,1-9-273</inkml:trace>
  <inkml:trace contextRef="#ctx0" brushRef="#br0" timeOffset="21399.773">16676 2224 184,'0'0'461,"0"0"-435,0 0 19,0 0 67,0 0-56,0 0-38,-14 0-7,14 0-2,0 0 6,0 0-3,0 0-4,1 0 9,15 0-1,7 0 11,17 0 2,11 0-6,17 0-11,9-2 0,12 2-2,8 0-2,8 0-6,1 0-1,2 2 2,-1 1 5,-3 0 1,-10-3 1,-3 0-2,-7 0 2,-6 0 3,4 0-5,-1-6-7,3 0 8,-2 3-8,-8 1-1,4 2 4,-8 0 1,-1 0 0,-1 0-2,-5 0-3,-8 0 6,-9 0-3,-1 0-1,-6-3 1,-3 3-1,-5-2 0,-1-1-1,-7 2-1,-4-1 2,-8-1-1,-5 3 1,-1-1 2,-4 1-4,1 0-5,-2 0-15,0 0-36,1 0-61,-1 0-106,0 0-263</inkml:trace>
  <inkml:trace contextRef="#ctx0" brushRef="#br0" timeOffset="22076.7697">17806 2458 892,'0'0'101,"0"0"-96,0 0 63,0 0-13,0 0-40,0 0-7,84-3 3,-60 3-9,-4 0-1,-2 4-2,-4 4 1,-5 4-3,-5 4 2,-4 3-6,0 4 3,-3 2 4,-13 1 1,-7-4 2,0-1 4,-6-1-6,2-8 2,5 2 3,-4-4-2,9-3 1,8-4 1,3 1-4,6-3-2,0-1-2,0 0 2,0 0-2,0 0-3,9 0-5,14 0 10,16 2 21,12-2 10,5 0-4,2 0-7,4 0-5,2 0-4,-4 0-5,-6 0-6,-8 0-1,-10 0-1,-10 0-5,0 0-7,-10 0-28,4 0-22,0 0-52,5 0-93,1 0-283</inkml:trace>
  <inkml:trace contextRef="#ctx0" brushRef="#br0" timeOffset="23872.6469">19134 1337 454,'0'0'226,"0"0"-176,0 0 20,0 0 7,0 0-29,0 0-27,-2-14-9,2 14-4,0 0 3,0 0-7,0 0-3,0 0 7,0 2-8,0 8 3,0 8 6,0 5 6,0 3 19,0 6-3,-1 1-7,-1 2-1,1 2-9,1 1 1,-3 2-8,0 3 5,-3 2 4,-2 5-2,2 1-10,0-2 2,-1 1 2,1-4-7,3-2 2,-4-3-3,1-1 2,2-4-2,0-2 4,-1-1 3,1-4 2,-2 0 0,2-2-1,-2-1 2,3 0-2,-3-3-6,3 2 7,-6 0-6,6-1-3,0-3 2,0 0 1,3 0 3,-2-1 0,1 1-6,-1-1 10,1-1 1,-1-2-2,2-2-3,0 2-2,-1-2-1,1-1-2,0 0-1,-2 1 0,2 2 0,0-1 1,-1 2 0,-1 1 1,1 0-2,-3 0 1,1 1 0,0-1 1,0 1-1,0 0-1,-2 0 1,2-1 0,0 1 1,1 2-2,-2 0 3,3 0 0,-1 3 4,1-2-4,1 4-2,-2-1 1,2 1 1,0 0-3,0 2 1,0 0-1,0 2 0,0 6 1,0 1 0,0-1 1,0 2-1,0-1 1,0 1-2,-4 3 0,-2 8 3,0 3 7,-5 4 4,2-2-10,3-2-4,-1-2 2,0 4-1,1-1 0,0 4 0,1-1 0,-3 2 2,0-1-2,0-2-1,1 5 0,-2-2 2,0 0-1,0 0-1,1-1 0,0 3 0,-1 1 0,-1 2-2,3 2 5,-3-3-6,2-3 6,1-3-2,-3-2-1,-3 4-1,3-3 1,0 2 1,-2-2 0,-3-3 0,3 0-1,3-2 0,-5-1 0,4 3 0,1-1 0,2-3-1,-2 1 1,3 0 1,-4 3-1,2 0 0,2 1 0,0 1 1,0-3-1,-4-3 0,2-1 0,0-1 0,-1 0 0,1-2-2,-1 2 2,3-1 0,-5-4 0,4 2 0,1-3 3,0-1-3,0-4 0,-1-2 0,0 0-1,3-2 1,1-3 0,-2 0 0,2-3 0,2-2 0,1-3 0,0-4 1,-2 1-1,2-3-1,0-2 0,0 0 2,0 0 1,0 1-2,0-3 0,0 0 1,0 3-1,0-1 0,0 1 0,0 1 0,0-4 0,0 2 3,0 0-3,0 0 0,0-1 2,0-1 1,0-5-1,0-1-2,0-3 4,0-2 4,0 0 6,0 0-2,0 0-1,0 0-3,0 0 0,0 0-7,0 0-1,0-7-42,0-7-41,6-14-77,6-12-91,9-16-433</inkml:trace>
  <inkml:trace contextRef="#ctx0" brushRef="#br0" timeOffset="26257.4167">18907 2925 609,'0'0'32,"0"0"-28,0 0-4,0 0 26,0 0-20,0 0-6,0 0 2,1 0-2,10 0 20,7 0 29,-2 0-3,7 0-21,0 0 10,6 0 0,0 0-8,7 0-7,3 0 3,4 0-10,2 0 2,7 0-13,5 0 10,6 0-8,5 0-1,3 0 8,-5 0-3,5 0-7,-6-3 9,6-2-4,1-1-4,-1 0 9,-1 1-3,-3 0-8,-5 1 0,-2 1 0,0 0 1,-2 1 7,-4-3 0,1 0 0,0 1-2,5-3-4,-1 1 0,7-1 2,4 0 8,4 3-8,-2-1-4,3-1 0,-2 4 1,2 0 1,-1 2 2,-1 0-3,-1 0 1,-4 0-1,3 0 2,-2 0-1,-1 0 0,-3 0 4,1 4-4,-2 2 5,3 0-5,0-1 4,-1 1-4,-4 0 2,-6-3-2,-11 0 1,-6-2 2,-8-1-4,-6 0 2,-6 0 6,-5 0 10,-5 0-3,-6 0 11,0 0-7,-3 0 4,1 0-8,-1 0 2,0 0-8,0 0-8,0 0-2,0 0 0,0 0 0,0 0 0,0 0 0,0 0-3,0 0-13,0 0-4,0 0-32,0 0-38,-15 0-61,-6-1-210</inkml:trace>
  <inkml:trace contextRef="#ctx0" brushRef="#br0" timeOffset="30893.0054">19908 1942 187,'0'0'288,"0"0"-265,0 0 17,0 0 23,0 0-40,0 0-19,0 0 0,9 0 1,-8 0-1,1 0 6,-1 0 14,1 0 5,-1-3 9,-1 3 8,2-2-12,-2 1 4,0-1-5,0 1 2,1 1-7,-1-2-1,0-1-6,0 2-1,0-1 3,0-1-17,0-1 7,0 2-9,0-1 1,0 0 9,0 1-13,-1-3 7,-5 0-6,-3 1-1,0-1 0,-9 2-2,0 1 1,-3-1 0,-3 3 0,0 0 5,-1 0-2,2 0 1,0 0 2,0 3-5,4 5 7,6 1-8,0-2-1,3 2 0,3 1 1,2-1-1,4 1-4,1 0-1,0 1 1,0-2-2,7 3 6,12-2 1,8-1 3,5 1 0,2-2 10,5-2-11,1 3 5,0-1-3,-2 1-3,-5 1 0,-5 1 0,-4 0-1,-6 2 1,-2 0-1,-5-2-2,-5 1 0,-2-2-3,-4 1 3,0-1-3,0 2 3,-7 0 2,-13-1 0,-1 0 2,-6-1 8,1-3-8,-4-2 0,0-3 2,2-2-4,-4 0-5,1 0-6,3 0-16,2-5-15,8-2-40,8-1-62,10-1-112</inkml:trace>
  <inkml:trace contextRef="#ctx0" brushRef="#br0" timeOffset="31417.7928">20210 2017 542,'0'0'167,"0"0"-111,0 0 70,0 0-35,0 0-55,0 0-21,-6-8-5,6 8-5,6-2-2,10 0 2,6-1 13,9 1-1,4-3-1,2 2-3,-2 0-1,-3-1-11,-8 2 8,-2-1-8,-1 1 1,-4 0-2,-7-1 0,-1 3-2,-5 0-16,1 0-19,-2 0-23,1 0-48,-4 0-70,0 8-25,0 0-31,-16 0-71</inkml:trace>
  <inkml:trace contextRef="#ctx0" brushRef="#br0" timeOffset="31709.9764">20187 2227 669,'0'0'107,"0"0"-106,0 0 84,0 0-20,0 0-40,91 0 12,-41-2-14,1-1-2,-2-1-11,-4 3-6,-5-1 6,-5 0-10,-9-1 1,-3 3-1,-11 0-8,-5-2-22,2 2-30,2-1-45,-2-4-79,4-1-188</inkml:trace>
  <inkml:trace contextRef="#ctx0" brushRef="#br0" timeOffset="32573.0911">21247 1937 608,'0'0'69,"0"0"14,0 0 12,0 0-41,0 0-31,0 0-10,-64-23-6,33 23 7,-11 2 7,2 9 14,5 1-7,9 2 3,6-1-25,10 1-6,5-1-2,5 0-7,0 1 7,0-3 1,9 1-8,10-4-1,7-2 10,1-1 0,1-4 0,-1-1-2,0 0-7,-5-4 0,0-12 1,-3-2 7,-3-9 1,-1-4 1,0-5 0,-5-1 1,2-5 0,-6 3 1,-3 1 1,-2 2 5,-1 4 18,0 5-3,0 5 7,-3 3-2,-1 7 6,1 6 0,1 3 12,1 3-17,-2 0-15,3 0-15,-1 0-8,-1 3-21,-1 14-1,-1 8 27,-1 9 1,1 4 2,4 2 6,0 1 4,0 0-5,4-2 3,8 1 0,1-3-4,0-3 1,-4 1 0,4-5-3,-3-3 1,1-3-1,-2-5-2,-3-4 1,1-2-3,-1-4-3,-2-1-5,1-1-20,-1-2-31,3 0-26,2-2-56,2-3-125,-2 0-274</inkml:trace>
  <inkml:trace contextRef="#ctx0" brushRef="#br0" timeOffset="33608.3367">21550 1944 574,'0'0'247,"0"0"-223,0 0 24,0 0-11,0 0-37,0 0-18,11 29 18,-8-4 15,0 2 16,1-1 5,-3-1-11,1-6-2,-1-1-8,1-5-3,-2-4-7,0-1-1,0-3 1,0-2-4,0-3 1,0 0 3,1 0-3,1 0-2,1-5 11,1-10-11,2-5-1,4-2-12,0 3 12,-4 2-3,1 4 4,0 2 0,-1 4 4,-1 2 7,-2 2 4,-2 3 10,3 0-5,-4 0-12,0 0-8,0 0-6,3 3-7,0 11 9,4 1 3,0 1 1,1-1 3,-1 0-3,4-3 0,-5-4-17,-2-1-23,1-3-25,-1-1 0,3-3 5,1 0 20,3-10 27,-1-7-15,2-2 18,-2-1 10,0 2 8,0 2 29,-3 4 19,-1 3 12,0 1-12,-2 1 6,-1 4-10,-1 1-13,-1 2 3,-1 0-21,0 0-16,0 0-5,0 0-11,0 0-3,3 10-2,3 7 15,5 5 0,-2-2 0,3 0 1,2-2 6,2-1-6,3 0-12,5-5-10,2-2-27,6-6 13,-2-4-3,-5 0-8,-1 0 5,-5-6 15,-4-11 9,0-6 17,-6-6 1,0-2 13,-3 5 3,-3 4-2,0 5 38,-3 6-6,0 2 1,0 4 2,0 3-5,0 1-24,0 1-2,0 0-18,0 0-9,0 6-11,0 15-5,0 2 25,0 5 0,0 1 1,0-5 4,0-2-3,0 0 1,0-7-1,0-1-2,5-2 0,2-4-29,3-1-43,4-4-27,4-3-70,-2-3-255</inkml:trace>
  <inkml:trace contextRef="#ctx0" brushRef="#br0" timeOffset="33773.9039">22190 1772 725,'0'0'220,"0"0"-195,0 0-10,0 0-15,0 0-33,0 0-247</inkml:trace>
  <inkml:trace contextRef="#ctx0" brushRef="#br0" timeOffset="34224.0881">22288 1947 684,'0'0'9,"0"0"20,0 0 87,27 82-42,-16-52-28,-1 0-24,-2-4-12,-2-3-10,-5-2 6,1-8-6,-1-3-7,-1-4-25,0-5-45,2-1 21,2 0 45,2-12 4,4-10 7,7-2 0,-4-1 10,5 3 17,-4 5 16,-1 7 30,-4 4-16,-2 1-9,-4 5-3,0 0-19,2 0-17,4 2-9,1 13 0,5 7 3,2 2 4,-4 2 3,-1 2-6,0-4-3,0-1-1,-8-3-4,4 1-43,-1-6-74,5-7-138</inkml:trace>
  <inkml:trace contextRef="#ctx0" brushRef="#br0" timeOffset="34441.1996">22800 2082 560,'0'0'442,"0"0"-417,0 0 13,0 0 4,83-28-42,-31 27-8,3 1-18,1 0-79,-2-2-61,-7-5-175</inkml:trace>
  <inkml:trace contextRef="#ctx0" brushRef="#br0" timeOffset="34680.7076">23349 1818 948,'0'0'125,"0"0"-115,0 0 13,0 0-20,0 0 8,-20 96 40,16-51-29,4 1 0,0 0-10,0-1-8,4-1 0,2-3-4,-1-3-25,1-3-58,1-6-96,4-7-221</inkml:trace>
  <inkml:trace contextRef="#ctx0" brushRef="#br0" timeOffset="35709.2192">21467 2868 237,'0'0'489,"0"0"-453,0 0-25,0 0 58,78-4-31,-40 4-10,5 0-12,6 0 1,3 7-9,2 2 15,5 0-6,4 0 13,8-2-10,-1 0-9,6-2 3,0-1-6,4-1-1,5-2-2,-1-1 0,0 0-4,-1 0 2,-3 0 0,1 0 3,-3 0 5,-5-3 7,-3-2-2,-2-1 3,3-3-9,-3 1 2,5-1 4,-4 1-11,-3 1-2,-4 3 0,-2 0-1,0 1-2,-2 3 2,1 0 6,-1 0-4,4 0 0,-1 0 0,1 5 0,3 2 1,-3 2 0,3-1-1,-10-2-2,-3 0 5,-6-1-3,-1-3-2,-6 0 4,-4-2-6,-2 0 5,-4 0 6,-7 0-10,-3 0 9,-5 0 7,-4 0-4,0-2-8,-3 0-5,-7-3 0,0 2-15,0-5-42,0-3-66,-18-10-182</inkml:trace>
  <inkml:trace contextRef="#ctx0" brushRef="#br0" timeOffset="37096.7173">24212 1247 460,'0'0'175,"0"0"-137,0 0 64,0 0-2,0 0-56,0 0-30,0-7-14,0 7-3,0 10-7,0 7 10,0 7 19,0 2 10,0 7 6,0 2-21,0-1 15,0 6 4,0 1-17,0 6 10,0 0-10,0 4 0,-4 1-3,1-3 1,-1 1-1,-2-2-1,-1 2 2,1-2 6,-4 0-7,1 1-3,0-1-6,1 0 4,-2-2-3,4-3 4,2-1 23,1-3-30,0 1 6,-1-1 2,-1-2-10,2 0 8,0-3 6,2 0-5,-2-1-3,3 0 3,-3-1-1,-2 4-3,0 0 0,1 3-3,1 5 3,-1-3-1,-1 5-1,2 0-1,-1 5 3,1 4 20,1 3-21,1 5-2,1 3 0,0 4 0,0 2-1,0 6 1,0 0-2,0 1 1,0-1 0,0-3-1,0-2 0,0 1-1,-6-1 2,1 0-2,-1-2 1,-1-2 0,-3 1 0,1 0-2,0-3 2,-1 3-1,2-1 3,-1 4-4,3 2 3,0 0-1,-1-1 2,0-4-2,3-1 0,-2 3 0,1 1 0,-2-3 0,3 0 0,-1-1-2,2 2 1,0-1 1,3 3 0,-1 0-2,1 2 5,0 0-3,0 3 1,-3-2-1,-1-4-2,3-3 2,-1 2-1,0-2 4,2 1-4,0-3 2,0-2-2,0-3 2,0 1 0,0-5-1,2-1 0,1-1 0,1-6-1,-1 0 1,-3-2 0,0 2 0,0-3 2,0-4-2,1-5 0,2-4 0,2-6 0,-1-4 0,1-4 1,-1-3-1,-1-4 0,0-5 0,-2-3-2,-1 0 4,0-3 0,2-2 0,-2 0 1,0 0 3,0 0 3,0 0 5,0 0-3,1 0-4,-1 0-1,0 0-5,0 0 1,0 0-1,0 0-1,0 0 0,0 0 0,0 0-1,0 0 0,0 0 0,0 0-6,0 0 7,0 0-7,0 0-9,0 0-32,0 0-74,0 0-51,0-3-193</inkml:trace>
  <inkml:trace contextRef="#ctx0" brushRef="#br0" timeOffset="38937.8364">15270 785 819,'0'0'93,"0"0"-76,0 0 63,0 0-39,0 0-39,0 0-2,0 0-8,-6-5-4,6 5 6,0 10 6,0 2 12,2 1 1,1 3 7,0 2 6,-3 3 2,1 5-5,-1 1-1,0 3-2,0 5 6,0-1-10,-4 0-2,-2 0-10,0-5-4,-1 0 9,1-6-8,0 0 0,-2-3 5,2 1-5,0-6 1,2 1 0,1-2-1,0-6 0,0 0-1,3-1 0,-3 0 0,3-4 0,0 0-2,0-3 1,0 0-1,0 0-5,0 0-2,0 0-6,0 0-21,0 0-48,0-10-20,0-7-191,3-3-388</inkml:trace>
  <inkml:trace contextRef="#ctx0" brushRef="#br0" timeOffset="39380.1697">15114 1157 421,'0'0'138,"0"0"-132,0 0-6,0 0 57,0 0 0,0 0-9,0 47-4,0-28 21,0 7-19,0 2-1,0 3-9,0 0-8,6 0-6,1-3-4,0-2 3,3-4-8,-4-5 2,3-3-9,-2-2 5,-1-4-1,3-4 3,6-1-2,0-3 0,9 0 10,2 0 0,12-12-2,1-7-8,-3-6-4,-5-1-1,-4-4-2,-7 7 1,-3 0 1,-11 7-2,0 5-2,-6 0-2,0 1-8,0-2-37,0 0-69,-6-2-150</inkml:trace>
  <inkml:trace contextRef="#ctx0" brushRef="#br0" timeOffset="40233.7234">15763 735 271,'0'0'359,"0"0"-303,0 0 41,0 0-5,0 0-52,0 0-7,-6-25-9,6 25-4,0 0-11,-3 0-1,-3 0-1,-8 0 2,-2 7-7,-6 6 12,-2 3 6,3 2 3,-3 3-3,8-1-10,5 5 3,3-3-3,5 3-10,3-3 1,0-1 1,5-3 2,12-1-3,2-3 0,5-2-1,5-5-11,10-3-12,10-3-15,2-1-33,3 0-59,0-9-116,-6-10-217</inkml:trace>
  <inkml:trace contextRef="#ctx0" brushRef="#br0" timeOffset="40601.0859">16143 746 594,'0'0'153,"0"0"-64,0 0 38,0 0-60,0 0-51,0 0-16,-43 14-1,32 7 1,4 0 0,1-1 2,6-1 3,0-2-2,0-5-2,0-2-1,0-3 0,9 0-2,0-7-7,5 2 5,2-2-3,3 0 7,1-2 0,-1-11 1,-3-5 2,-2-2-2,-2-2 0,-5 1 2,-3 4 6,-4 3 3,0 1-2,0 3 12,0-1-11,-6 3-11,-5-1-18,-8 4-53,-1-1-108,1 0-348</inkml:trace>
  <inkml:trace contextRef="#ctx0" brushRef="#br0" timeOffset="41037.9249">16358 698 663,'0'0'118,"0"0"-104,0 0 53,0 0-27,0 0-22,91 46 10,-68-26-2,-1 4-7,-5-1 1,-5 0-15,-1-2-3,-11-3 3,0-4-5,0-1 0,-3-4 1,-8-4-1,4 0 1,2-5 3,1 0-2,1 0 13,3-16 3,-4-4-18,4-5 1,0-3 4,0 0 6,4 2-10,9 3 3,4 5-4,-2 2-3,5 5-27,6 2-55,-4 3-113,4 0-224</inkml:trace>
  <inkml:trace contextRef="#ctx0" brushRef="#br0" timeOffset="41434.9864">16702 687 643,'0'0'148,"0"0"-147,0 0 32,0 0-1,0 0-3,81 48 4,-54-24-4,-6 2-7,-4 0-10,-4-2-10,-6-1-2,-7-4 8,0-2-8,-3-5-9,-10-1 6,2-5 3,3-1-1,1-5 2,6 0-1,1 0 9,0-12 9,0-8-17,0-4-2,0-3 2,10-1 3,3 1 3,4 0-2,-2 3 9,3 4-12,0 5-2,-1 2-8,6 3-33,-1 3-85,1 2-119,-4 3-276</inkml:trace>
  <inkml:trace contextRef="#ctx0" brushRef="#br0" timeOffset="41940.8343">17098 825 343,'0'0'151,"0"0"-138,0 0 79,0 0-5,0 0-31,0 0-1,14 0-23,8 0 0,4-1-13,6-8-7,1 1-1,-2-2-6,0-2 4,-2 3-5,-7-3 4,-1 1 5,-9 0-4,-5 1 2,0 0 0,-5 3-3,-2-3 0,0 4 5,0 1-10,-13 2-3,-2 3 3,-9 0-3,-5 0 6,0 7 6,-4 5-4,3 5 1,8 0 5,4 3-5,3 1-6,7-1-1,4-3 2,4 0-3,0-3 4,0 0-4,9-1-1,12-3 0,8-1-2,10-5-9,13 2-29,3-5-64,0-1-128,-6 0-249</inkml:trace>
  <inkml:trace contextRef="#ctx0" brushRef="#br0" timeOffset="42466.8342">17755 688 378,'0'0'254,"0"0"-186,0 0 59,0 0-61,0 0-56,0 0-7,-56 27 7,24-4 12,6 2 2,3 0-2,7 0 0,7-3-3,0-2-14,7-5-3,2-1 4,0-2-5,2-2-1,19-3-4,9-3-2,11-2-15,12-2-28,-1 0-82,-4-9-102,-8-12-195</inkml:trace>
  <inkml:trace contextRef="#ctx0" brushRef="#br0" timeOffset="42747.3648">17945 562 651,'0'0'146,"0"0"-59,0 0-12,0 0-72,0 0-3,0 0-14,-14 47 14,10-16 22,-3 1 3,4 0 2,0-2-3,0-3-15,3-3 11,0-2-12,0-4-3,0-2-3,0-2-2,0-3 0,9 0-9,2-2-21,6-1-39,7-5-53,-5-3-87,-5 0-264</inkml:trace>
  <inkml:trace contextRef="#ctx0" brushRef="#br0" timeOffset="42949.8701">17800 763 747,'0'0'48,"0"0"-46,0 0 4,106-24-6,-56 21-16,5 1-30,-3 0-13,-6 1-53,-4-3-121,-11 2 51</inkml:trace>
  <inkml:trace contextRef="#ctx0" brushRef="#br0" timeOffset="43197.7113">18248 699 338,'0'0'141,"0"0"-98,0 0 59,0 0-3,0 0-20,0 0-29,-45 72 4,35-52-15,2-1-13,0-1-7,5-2 3,0 0-14,3-4-2,0-3-2,0 2-4,0-2-1,11-1-38,10-3-55,0-3-86,6-2-222</inkml:trace>
  <inkml:trace contextRef="#ctx0" brushRef="#br0" timeOffset="43632.4266">18436 791 628,'0'0'104,"0"0"-96,0 0 6,0 0 35,0 0 2,-9 72-21,9-51 1,0 1-11,0-7-8,0-2-7,0-5 1,0-3-6,0-2-1,0-3-20,6 0-35,0 0-3,4-13 3,-1-7-56,-1-3 14,-5-1-44,4 0 142,-1 5 6,-2 2 87,4 7 22,2 1-18,1 6-29,1 3-31,-2 0 4,-1 0-12,2 0-21,-4 10 7,2 5 0,-5 2-5,-1-1-6,-1 1-1,-2-3-3,0-2-13,0-4-76,0-2-52,0-6-70,0 0-60</inkml:trace>
  <inkml:trace contextRef="#ctx0" brushRef="#br0" timeOffset="43814.5538">18664 833 347,'0'0'264,"0"0"-95,0 0-13,0 0-68,0 0-37,0 0-15,78-28-14,-65 42 0,-1 1 7,-1 3-10,-2 0-9,-2 4-8,-7-1 5,0 0-7,0 1-6,0-2-56,-3-1-48,-4-11-112,3-8-514</inkml:trace>
  <inkml:trace contextRef="#ctx0" brushRef="#br0" timeOffset="44659.3805">20295 618 163,'0'0'717,"0"0"-631,0 0-17,0 0 25,0 0-55,0 0-39,-4 8-6,-2 14 0,-1 10 6,1 9 18,-8 4 1,4 4 4,-2 2-9,-4 3 8,-5-2-16,3-1 1,-3-5-5,3-3 2,-3-7-3,3-4 1,2-3-1,-4-5-1,5-2-5,4-5-8,-2-3-14,3-4-35,6-3-48,2-5-48,1-2-91,1-7-170</inkml:trace>
  <inkml:trace contextRef="#ctx0" brushRef="#br0" timeOffset="45011.4645">20024 1177 800,'0'0'174,"0"0"-142,0 0 33,0 0-8,0 0-57,0 0 1,-13 50 8,8-22 3,2 2-8,3 0 0,0-1 0,0-4-3,0-5 0,0-4-1,0-7-3,0-4-7,0-3-4,5-2-4,9 0 18,11 0 0,12-12 26,1-8-11,6-6 5,-3-1-7,-3-1-4,-4 4-7,1 0-2,-6 4-32,3 3-55,-2 2-61,-7 1-187</inkml:trace>
  <inkml:trace contextRef="#ctx0" brushRef="#br0" timeOffset="46147.8725">20960 825 631,'0'0'154,"0"0"-137,0 0 62,0 0-43,-104-4-24,62 16 18,-2 4 8,4 2 5,5 4-12,10-5-11,9 0-17,7-2-3,6-2-8,3-4 1,0 0-5,10-2-15,15-4 4,7-3 15,4 0-5,4-6-2,-8-14 5,1-5 7,-3-7 6,-3-6 6,-6-3 1,-2 0 15,-2 3-8,-10 7 4,1 4 21,-5 7 15,-2 6-10,1 8-5,-2-1-1,0 7-4,0 0-12,0 0-19,0 0-6,0 0-18,0 9-8,0 14-8,-6 6 31,-3 9 3,-1 1 8,0-2-4,4-1 5,3-5-6,3-3-2,0-3 2,0-2-3,3-5-2,13-2 1,3-3-4,8-2-11,8-5 2,8-4-3,1-2-1,-4 0-7,-1-2 2,-3-12 11,-10-2 5,-1-4 3,-5-2 4,-3 2 0,-10 0 12,-2 1-10,-4 5 20,-1 4-6,0 2-4,0 5 29,0 2-6,0 1-15,0 0-17,-1 0-3,-8 0-12,-5 12 3,-1 3 6,1 4 2,0-3-1,6 0-2,5 1 4,3-2-2,0-1-1,0-1 1,16-3-13,12 1 0,9-4-11,12-2-28,9-3-26,4-2-58,-4 0-97,-7-19-173</inkml:trace>
  <inkml:trace contextRef="#ctx0" brushRef="#br0" timeOffset="46426.3984">21810 681 646,'0'0'234,"0"0"-132,0 0 46,0 0-44,0 0-50,0 0-35,-5-32-19,2 32-13,-4 18-17,-4 9 27,-5 6 3,1 3 11,-2-1-2,7 0 2,1-5-4,3-1-5,6-4-1,0-2-1,0-3-4,6-1-1,15-3-16,7-1-14,13-2-30,8-5-45,4-7-64,-5-1-172</inkml:trace>
  <inkml:trace contextRef="#ctx0" brushRef="#br0" timeOffset="46632.477">21717 828 621,'0'0'272,"0"0"-259,0 0 27,0 0-38,0 0-2,106-21-19,-46 19 10,2 2-51,2 0-55,-2 0-101,-10-3-228</inkml:trace>
  <inkml:trace contextRef="#ctx0" brushRef="#br0" timeOffset="47043.6133">21986 880 222,'0'0'569,"0"0"-544,0 0-3,0 0-14,0 0-8,123-13-26,-73 9 16,-10 1 0,-2-1 7,-8 1 3,-12 1 8,-9-1 20,-1 1 16,-8 2 26,0 0 13,0 0-40,0 0 0,0 0-17,-17 0-17,-5 0-6,-8 7-1,-3 7 10,2 0 2,8 1-7,4-2 3,5-1-7,4 0-3,6-2-2,4 2-5,0 0-19,9-1-18,21 1-18,14-1 7,13-2-41,6-4-115,-1-5-150</inkml:trace>
  <inkml:trace contextRef="#ctx0" brushRef="#br0" timeOffset="47300.8103">22672 892 311,'0'0'393,"0"0"-306,0 0 51,0 0-38,-85-8-49,58 10-13,2 8-5,5 3-12,4-1-15,7 1-6,6 0-2,3-4-2,0 4-10,7-4-16,21 1-11,16-3 21,10-4-18,2-3-43,-1 0-50,-3-5-52,-7-16-106</inkml:trace>
  <inkml:trace contextRef="#ctx0" brushRef="#br0" timeOffset="47528.5881">22922 768 437,'0'0'190,"0"0"-28,0 0 9,0 0-52,0 0-51,0 0-11,-42-53-41,41 53-16,-4 4-7,-5 13-18,0 6 25,-5 3 1,4 2 1,5-3 1,3 0-1,3-2-2,0 0-3,0-4-3,6 0-26,11-2-43,4-3-18,4-4-69,-3-6-158</inkml:trace>
  <inkml:trace contextRef="#ctx0" brushRef="#br0" timeOffset="47717.8081">22695 894 410,'0'0'481,"0"0"-462,0 0 8,0 0-27,102-19-31,-42 19-13,-1 0-37,-2 0-34,-6 0-36,-7 0-33,-9 0 34</inkml:trace>
  <inkml:trace contextRef="#ctx0" brushRef="#br0" timeOffset="47989.0005">23153 838 308,'0'0'116,"0"0"36,0 0-44,0 0-50,0 0-23,0 0-16,0-3-17,0 3-2,0 0-2,0 0 2,0 10 10,-6 3 34,1 2 9,-3 4-9,4-2 2,-1 2-25,0-2 3,4 0-9,-3-3 4,4-1-6,-2-4-13,2 1 3,0-3-3,0-2-4,7 1-54,10-4-26,5-2-36,4 0-54,0-3-138</inkml:trace>
  <inkml:trace contextRef="#ctx0" brushRef="#br0" timeOffset="48461.0926">23321 942 137,'0'0'443,"0"0"-278,0 0-35,0 0-45,0 0-55,0 0-30,1-2-1,-1 2-7,0 8 8,0 3 0,0 0 3,0 0-3,0 0-13,0-5-79,0-1-49,10-5 13,2 0 6,5 0 11,-1-11 32,2-2 79,-4 3 102,-5 0 86,-2 6-16,-6 1 1,-1 3-80,0 0-36,0 0-22,0 0-25,0 0-10,0 0-17,3 10 0,5 1-3,2 1-36,5-2-12,0-7 0,5-3 5,-1 0-4,0 0 44,1-12 23,-5 1 32,-4 0 42,-1 3 38,-7 4 1,-3 2-12,0 2-18,0 0-36,0 0-34,0 0-13,3 5-27,4 12 10,2 9 16,3 4-19,3 4-56,-8-4-59,-1-10-201</inkml:trace>
  <inkml:trace contextRef="#ctx0" brushRef="#br0" timeOffset="58942.9286">15173 3401 245,'0'0'95,"0"0"-35,0 0 22,0 0-30,0 0-12,0 0-10,-7-14 1,7 14-6,0 0-1,0 0 4,0 0-1,0 0-5,0 0-5,0 0 0,0 0-8,0 0-8,0 0 5,0 0-6,0 0-3,0 0 0,0 0-5,0 0 4,0 0-1,0 0 5,0 0-8,0 0-31,0 0-5,-4 0-10,-2 0-27,-3 0-27,-9 0-83</inkml:trace>
  <inkml:trace contextRef="#ctx0" brushRef="#br0" timeOffset="61615.7299">15257 3410 229,'0'0'146,"0"0"-74,0 0 33,0 0-21,0 0-14,0 0 9,0 0-25,-7-26 12,7 22-32,0 1 8,0 1 2,0 1-21,0 1 0,0 0 1,-3 0-15,3 0-9,0 0-4,0 0 2,-3 1-16,-3 13 7,-2 10 11,-2 9 3,1 4-2,0 5 1,-1 1 2,2-2 0,3-4-2,1-4-2,-1-5 2,4-1 1,-2-4-2,-1-3 4,1-4-4,3-4-1,-3-4 0,3-4 1,-3 1-1,3-3 0,0-1-2,0-1-13,0 0-2,0 0-9,0 0-9,0 0-8,0-5-7,0-15-158,6-6-278</inkml:trace>
  <inkml:trace contextRef="#ctx0" brushRef="#br0" timeOffset="65083.9054">20151 3605 338,'0'0'30,"0"0"15,0 0 42,0 0-25,0 0-22,0 0 7,-2 0 1,2 0-8,0 0-6,0-1-5,0-4-1,0 1 3,0-2-17,0 2 10,0 0-10,0 0 1,0 0 1,0-2 13,0 3-15,0-1-6,0 0-3,3-1 3,3 0-4,2-1-4,4 0 3,1 2-3,3 1 0,6 1-4,0 0 4,5 1 1,-4 1-1,1 0 2,-4 0-1,-2 0 0,-5 0-1,3 4-2,-3 1 2,1 1 0,0 0-4,-1-1 3,-2 0 1,-4 1-1,2-2 2,-3 1-2,-2 2-3,-1-1-3,-3 5 6,0 2-3,0 3-1,0 4 3,-3 1 2,-8-1-3,-1 0 3,-5 2 0,2-5 0,2-1 2,-5 1-2,0-3 0,2-2 4,-1 1-4,4-2-2,0-3 2,2-1 3,2 0 1,3-5-3,2 0-1,1 1 0,1-1-2,1-1 3,1-1-1,0 0 4,0 0-2,0 0-1,0 0-1,0 0 3,0 0-1,0 0-2,0 0-1,7 0 1,12 0 3,8 0 8,8 0-1,8 0-2,2 0 3,5 0-11,3 0 1,0 0-1,2 0 9,-3-3-8,-7 2 2,-6-3-2,-9 2-1,-8-3 1,-4 2 5,-9 0-2,-1 2 4,-4 1-2,-1 0-5,-3 0 2,0 0 1,0 0-2,0 0-1,0 0-1,0 0-8,0 0-6,0 0-30,0 0-23,-3 0-96,-4 3-102,-2 1-12</inkml:trace>
  <inkml:trace contextRef="#ctx0" brushRef="#br0" timeOffset="68703.2313">12425 4445 339,'0'0'40,"0"0"-23,0 0 66,0 0-30,0 0-23,0 0-11,0 0-8,0 0-7,0-11 13,0 11-5,0 0 5,0 0-4,0 0 5,0 0 4,0 0 2,0 0 5,0 0-2,0 0-6,0 0 1,0 0-4,0 0-1,0 0-4,0 0-1,0 0-4,0 0-5,0 0 1,0 0-4,0 0 3,0 0-2,0 0 0,0 0 0,0 0 0,0 0 2,0 0 1,3 0-2,1 0 1,2 0 2,3 0 0,3-2 1,6 1-3,-2 1 1,1-2-3,5 2-1,-4 0 2,6 0-2,1 0 1,5 0-1,0 0 1,-1 0 1,3 0-2,-2 0-1,-5 0 1,-8 0 0,-4 0 0,-4 0-3,-9 0 2,3 2-9,-3-1-5,0-1 4,0 0-18,0 2-24,0 0-33,-6 5 11,-6 0 20,-6 1-81,3-5-93</inkml:trace>
  <inkml:trace contextRef="#ctx0" brushRef="#br0" timeOffset="69452.987">12471 4454 467,'0'0'55,"0"0"-55,0 0 0,0 0 18,0 0-16,0 0 7,-6 38 41,-6-13-17,6 1-2,-3 5-12,-1 1 9,4-5-11,-2-1-9,5-3-5,0-7-2,3-4 2,-2-5 1,2-4-3,0-1 3,0-2-4,0 0 3,0 0 16,0 0 34,0 0 7,0-1-10,0-8-24,0-5-20,6-1-5,7 0 0,-3 1-1,5 0 0,0-2-1,3 3-1,-1 3-3,9 2 2,-4 7 1,7-1-6,-2 2 6,1 0-2,-4 0-1,1 9 4,-5 5-2,2 5-2,-5 1 3,-1 3 0,-6 0-5,-1-1 5,-8 0 1,-1 2 1,0-2-4,0 1 4,-14 0 2,-4 0 1,-12 0 5,-3-5 1,-7 0-5,-4-4-1,-2-2 1,1 0-4,4-7 0,1 2 0,7-4-1,6-3-6,9 0-3,5 0-10,10-2-8,0-6-26,3 2-68,0-2-94</inkml:trace>
  <inkml:trace contextRef="#ctx0" brushRef="#br0" timeOffset="89101.5659">15053 4607 344,'0'0'44,"0"0"-29,0 0 60,0 0-32,0 0-20,0 0-1,0 0 15,0 0 1,25-27 9,-21 24 6,1 0 3,3-1-8,2-1 10,2-3-33,7 4-16,1-3-3,2 4-6,5 1 6,-5 2-5,1 0 1,-3 0 4,0 0-6,-5 0 1,-4 0 1,-2 0-2,1 7-1,-4 0-3,1 0-1,-4 1 4,0 2 0,-3 3-7,0 3 7,0 2 0,0 1 1,-13 3 1,-3-2 2,-4 4-1,-2-2 7,-4 2-2,-3-2-7,3 3 2,0 0 2,6 0-1,0 0 0,4-2-3,4-1 1,-1-2-1,3-6 1,4 3-1,3-5 0,2 0-1,1-4 1,0-1-1,0-2 1,0 1-1,0 0-2,1-1 1,18 0 2,15-1 0,13-1 7,12-2-4,2 0 3,0 1-6,-2-2 0,-3 0 0,-8 0 1,-2 0 6,-4 0-7,-5-2 1,-6 0-1,-2 1 1,-13-1-1,-7 1 8,-5-1-4,-4 2 4,0-1 9,0 1-16,0 0 6,0 0-6,0 0-1,0 0-5,0 0-3,0 0-20,0 0-53,0 0-164,0 1-90</inkml:trace>
  <inkml:trace contextRef="#ctx0" brushRef="#br0" timeOffset="93771.143">20419 4679 6,'0'0'74,"0"0"-51,0 0-4,0 0-7,0 0-4,0 0-6,0 0-1,0 0 1,0 0 6,0 0 13,0-1-5,0-1 6,0 1-12,0 0 1,0 1 12,0-3-11,0 3 1,2 0-4,-2-3-6,0 3-2,0 0-1,1 0 0,-1 0 2,0 0-2,2 0 1,-2 0 1,0 0-2,0 0 0,0 0-2,0 0 1,0 0 1,0 0-3,0 0 1,0 0-18,0 0-16,0 0-1,0 0-21,0 0 5,0 0-31</inkml:trace>
  <inkml:trace contextRef="#ctx0" brushRef="#br0" timeOffset="95338.4739">20434 4655 308,'0'0'58,"0"0"17,0 0 9,0 0-14,0 0-29,0 0 3,-3-34 9,3 30-15,0 0-1,-1 1-9,-1-1 10,2 1-7,-1 0 1,1 2-6,0-2 9,0 3-14,0 0 4,0 0-18,-2 0-2,2 0-5,-3 0-11,-4 8 3,-8 11 4,-6 3 4,-6 7 0,-1 2 6,-5 2 0,0 3-3,4-3 3,-3-2-4,10 2-2,-5-4 0,4 1 4,4-3-4,6-5 1,4-1 0,-3-8-1,6 0 0,3-5 0,3-3 0,0-2 0,0-2 0,0 1 3,0-2 0,0 0 4,0 1-1,0-1-6,0 0 0,6 0-14,12 0 4,11-1 4,10-7-10,9 5 14,1-2-9,5 4 3,-4-1-10,-1 1 0,-7-1 6,-4-1 3,-5-2-10,-6-1-1,-9 0 8,-7-1 12,-5 0 0,-1-3 13,-4 0 11,-1-6-24,0-1 28,0-3-9,0-1-6,-1-3-1,-7 1 8,-1-1-5,1 4 6,2-1 6,-3 4 1,2 6-12,3 5 11,3 3-12,-1 0-7,2 3-8,-1 0-12,-5 8-7,-3 16 8,-4 12 9,-4 8 2,2 3 2,5 1-2,1 5 2,0-6-1,3-2-1,4-2 0,2-4 2,0-6-2,0-3 0,0-10-4,0 3-5,0-6-11,0-1-17,0-3-16,0 0-33,0-6-77,0-7-172</inkml:trace>
  <inkml:trace contextRef="#ctx0" brushRef="#br0" timeOffset="100112.452">12414 3139 247,'0'0'74,"0"0"-61,0 0 19,0 0 2,0 0-26,0 0-7,0 0 3,5-23-4,-2 20 26,-3 0-4,3 3 18,-3-3 11,0 2 7,0-1-18,0 1-2,0 1 6,0-2-4,0 2-12,0-1-9,0 1 1,0 0-2,0 0-2,0 0 2,0 0-2,0 0-4,0 0-5,0 0-6,0 0-1,0 0 0,3 0-1,-3 0 0,0 0-4,4 0 3,2-2 2,6 0 1,-2-1-1,7 0 1,-5 0 1,1-3-2,-2 1 2,-1 0 0,-7 3-2,0-3 1,0 1 8,-3-1-3,3 0 2,-3 0-5,0 0 13,0 3-5,0-1-1,0 2 1,0 0 1,0 1-7,0 0-3,0 0-2,0 0-3,0 0-4,0 0-2,0 0-8,0 2 0,0 6 9,0 4 8,3 0-1,0 0 0,0 0 1,-2 0 1,1 1-1,-1-1 0,-1-1 0,2-2 1,-2-1 0,0-2-1,0 0 0,0-3 1,0 2-1,0-2-1,0 1 1,0-2 0,0 1-2,0 2 1,0 0-3,0-1 3,0-1-1,0 2 1,0-2-6,0 1 5,0-2-2,0 0 0,0 1 0,1 0-7,2 0 11,2-1-7,-5 1 3,3-1-3,-3-1-1,3 0-1,-3-1 2,0 0 3,0 0-2,0 0 6,0 0 4,0 0 0,0 0 4,0 0-3,0 0-5,0 0-13,0 0-22,-3-2-17,-9-1 8,0 0 25,-3 2 4,2 0 11,-4-1 0,7 1 4,1-1 10,6 0 2,0 2 8,3 0-15,0-1 11,0 1-8,0 0-4,0 0-4,0 0 9,0 0-8,0 0 0,0 0 0,0 0 3,0 0 0,0 0-3,0 0-2,0 0 1,0 0-15,0 0-39,0 0 0,0 0-14,0 0-1,0 0 34,0 0 14,0 0 8,0 0-1,0 0 2,0 0 2,0 0 1,0 0-2,0 0 4,0 0 2,0 0 4,0 0 1,0 0 6,0 0 24,0 0 2,3 0-6,0 1-4,3 1 6,3 0 1,1 1-13,4-1-9,2 1 3,0 0-9,10-2 12,2 0-3,5 1 0,6-1-5,-2-1 9,-1 0-4,-5 0-1,-7 0 3,-6 0-2,-8 0-1,-6 0 0,0 0 8,-4 0 30,0 0-30,0 0-5,0 0-12,-4 0-24,-7 0-65,-10 0 19,-2 0-69,6 0-58</inkml:trace>
  <inkml:trace contextRef="#ctx0" brushRef="#br0" timeOffset="103526.0871">15156 2958 143,'0'0'271,"0"0"-255,0 0 12,0 0 8,0 0-25,0 0-11,0 0-19,0-10-12,0 10 6,0 0 23,0 0 2,0 0 2,0 0 11,0 0 14,0 0 2,0 0-6,0 0 1,0 0 5,0 0-7,0 0-2,0 0-6,0 0-3,0 0-3,0 0-2,0 0-2,0 0-2,0 0 0,0 0 6,0 0 0,0 0-6,0 0 9,0 0-3,0 0 0,0 0-5,0 0 1,0 0-3,0 0-1,0 0-1,0 0-21,0 0-58,0 0-98,-6 2 78,-5 4-24</inkml:trace>
  <inkml:trace contextRef="#ctx0" brushRef="#br0" timeOffset="103700.8282">15156 2958 235</inkml:trace>
  <inkml:trace contextRef="#ctx0" brushRef="#br0" timeOffset="104194.1787">15156 2958 235,'105'98'266,"-105"-98"-222,0 0 35,0-1 14,0-4-38,0 2-11,0-1-4,-1 0 1,-6 0-13,1 0 0,-3-1-2,-2 0-2,-2 2-10,4 0 22,-4 2-18,2 1-7,0 0-5,0 0-6,-1 0 2,1 4-2,-2 8 0,4 1-3,0 6 3,2-1-3,4 2-2,3 1 5,0-1-5,0-1 1,6 0 2,7-3 0,0-2-11,7-4-1,-1-2 14,0-4 4,4-3 1,-1-1 0,1 0 2,-1-1 4,-1-11-3,-3-2-3,3-3 2,-5 2-2,-4-2-1,-1 0 3,-7 3-7,-1-1 10,-3 3-5,0 1 4,0-2-6,-3 3 2,-6 2 4,0 2 1,0-2-5,-1 3-3,4 1 4,-5 1-6,-2-2-1,1 3-4,0 0-12,-3-1-10,4 3-14,3 0-27,2 0-66,3 0-142,3 0-226</inkml:trace>
  <inkml:trace contextRef="#ctx0" brushRef="#br0" timeOffset="113051.5476">20652 3084 213,'0'0'38,"0"0"-2,0 0 61,0 0-57,0 0 6,0 0-16,0 0-19,-4-20 4,1 19-1,3 0 2,-3-1 1,3 2-5,0-1-1,0 1-5,0-2 0,-3 2-3,3 0 3,-3-1 6,-1 1 8,1-3-7,-1 2-4,-2-1 8,0-1-4,-1-1 1,1 0 1,-4 0 7,2 2-1,0-1-16,1-1 1,1 4-2,0-1-3,-1 1-1,0 0 2,-1 0-2,-1 0-3,0 0 1,0 5 1,-6 3-4,4 2 5,0 1 0,2 1 1,0 1-1,-2 1 0,2 1 4,2 0-3,2 1 0,1 0 6,4 2-7,0-1 1,0 0 5,0 0-3,0-5 7,4 1 5,4-1-13,1-3 4,2 1 4,2-1-2,-1-2 5,4-2 0,2-1-3,-3-4 0,4 0-2,-1 0-1,3 0 1,0 0 0,-6-1 1,1-6-3,-5-1 3,-4 0 2,-2-1 0,-1 1 5,-3-3-5,1-1-1,-1 0 1,-1-1-8,0-3 3,0 2-4,-3-2-1,-5 0-1,-1-1 1,3 2-1,-6 1 0,4 2 0,2 2 3,3 3-3,-1-1 0,1 2-3,0 3-4,-4-1-3,2 1 2,2 0 8,-3 2 0,0 0-7,-6 1-9,2 0-27,-7 0 12,4 0-22,-3 0-6,-1 7-49,1 1-10,4-4-87</inkml:trace>
  <inkml:trace contextRef="#ctx0" brushRef="#br0" timeOffset="124094.3944">12477 5274 433,'0'0'40,"0"0"-25,0 0 38,0 0-24,0 0 12,0 0 6,0 0-26,0-47-8,0 47-9,0 0 3,0 0-2,0 0-1,0 0 1,0 0-5,0 0-3,0 0 1,0 0 0,0 0-18,0 0-35,0 0-65,0 8-27,0 4 60,0-2 0</inkml:trace>
  <inkml:trace contextRef="#ctx0" brushRef="#br0" timeOffset="124274.1708">12477 5274 263,'-33'85'25,"21"-83"-5,-5-2 80,11 0-10,2 0-30,4 0-36,0 0-24,0 5-54,0 2-46,0 6 50,0 1-68,0 0 18</inkml:trace>
  <inkml:trace contextRef="#ctx0" brushRef="#br0" timeOffset="124797.392">12414 5531 14,'0'0'25,"0"0"24,0 0 8,0 0-4,0 0-28,0 0-20,-19 28-4,19-26-1,-3 2 0,3 1-1,0 1 1,0-1-9,0 2 1,0 0 4,0-2 4,0 2 0,0 1 0,0 0 0,0-2 3,0 5-2,0-2 1,0 2-1,0 0 1,0-2-1,0 2 0,0-6 3,0 3-2,0-2 4,0 0-1,0 2-5,3 1 0,0 1 0,1 0-7,0 0-2,2-1 2,1-2-4,-4 3-2,0-3 4,0-2 2,-3-1 3,0-1 4,0 0 11,0-1 1,0-2 5,0 0 18,0 0 26,0 0 25,0 0-14,0 0-14,0 0-13,0 0-17,0 0-28,0 0-4,0 0 0,0 0-12,0 5-29,0 2-43,0 10 49,0-3-84,0-3-121</inkml:trace>
  <inkml:trace contextRef="#ctx0" brushRef="#br0" timeOffset="146217.727">12220 6406 223,'0'0'32,"0"0"46,0 0 41,0 0-51,0 0-20,0 0-20,0 0 8,0 0 38,-4-7-19,4 3-14,0 1 0,0 0 9,0-1-18,0 1-18,0 0-10,0 1 12,0 0-5,0 1 0,0 1-9,0-2 10,0 2-9,0 0 1,0 0 2,0 0-4,0 0 0,0-2-2,0 2 12,0-3 3,0 2-10,0-2 2,0-3 10,0 4-15,0 0-1,4-4 14,-1 5-2,0-2-9,1-4 0,6 7 3,0-5-7,-1 0 0,3 0-2,6 1 2,0 0-1,6 1-5,-2 0 6,2 3 0,1-3 4,1 3-4,2 0-5,-1 0 3,-5 0 4,2 0 1,-6 0-3,0 3-3,-3 3 0,-1-2 3,-1 0-2,-6 2-1,2-2 1,0 1-1,-5 0 2,2 0 1,2-1-3,-5-1-1,-3 1 0,3 0-1,-3 1 1,3-4-2,-3 6 6,0-2-5,0 1 1,0 1-4,0 1 5,0 3-2,0-2 4,0 1 0,-9 2-1,-3-1 2,0 2-2,-4-1 0,-4 1 2,-5 2 2,-5-1 6,-2-2-2,3 2-5,2-2 4,5-5 1,2 2-4,4-1-2,1-2 1,1 3 2,4-4-3,1 0 0,2-1 2,1-1-1,1 1 0,0-1-1,1 0 0,1-3 0,3 2 0,-4 0 0,1-2-1,3 4 0,-3-2 1,0-1 0,3 2 0,-3-1 1,0 1-2,0 0 0,0-1 1,0 2 3,0-3-2,3 2-1,-6-2 0,4 2 0,-1 0-1,-1-1 0,1-2 2,-3 2 1,0 1 0,2-2 0,-2 2-1,3-1-1,0-2 0,-1 1 0,1-1 3,2 0-3,1 0 0,-2 0 1,2 0 0,0 0 0,0 2-1,0-2-1,0 0 1,0 0 2,0 0-2,0 0-5,0 0 5,0 0-4,13 0 4,12 3 0,14-3 14,10 0 0,3 0-13,0 0 8,-1 0-4,-6 0-3,-2 0 9,-4 0-11,-3 0 3,-3 0 8,-4 0-8,0 0 1,-6 0 1,0 0-4,-8 0-1,-4 0 4,-1 0-2,-4 0-2,-3 0 0,0 0 1,1 0-1,-1 0 0,0 0 0,0 0 0,-2 0 1,2 0-1,-1 0 1,-1 0-1,-1 0 1,0 0-1,0 0-4,0 0-27,0 0-53,0 0-49,-7 0-120,-15 0-139</inkml:trace>
  <inkml:trace contextRef="#ctx0" brushRef="#br0" timeOffset="148168.5464">11161 6017 37,'0'0'136,"0"0"-116,0 0-3,0 0 6,0 0-2,0 0-4,0 0-12,3 0-2,1 0 7,3 0 19,2 0 16,-2 0-2,2 0-1,0 0-16,3 0-1,0 0-16,4 0 3,1 0-4,2 0 5,3 0-10,4 0 2,4 0 5,1 0-9,2 5 7,4-1 3,-1-1-2,-1 1-5,0-1 7,1-3-8,1 5 6,2-5-7,1 0 6,3 0-3,3 0 8,10 0-12,-1 0 6,6 0-1,0 0-4,-1 0-1,1-2-1,-3-1 0,5 3 4,-2-2 2,-3-1-6,-4 1-1,3 2 1,-5-3 0,-3 3 2,-4 0-2,4 0 7,-4 0-7,1 0 1,-1 0 0,1-1 1,-4 1 1,1-1 0,-5-2-2,6 2 3,7-2 10,-2 3 8,5-1-15,-2-3-2,0 1-2,-1 1-6,-5-1 12,-1 0-6,-2-1-3,-1 2 3,-2 2-7,-1 0 9,-5-3-7,2 3 3,0-2-1,1-1 2,2 3 0,-2 0 5,5 0-3,2 0-2,0 0 5,0 0-4,3 0 0,-4 0-3,2 0 11,-2 0-4,-1 0-7,0 0 0,-2 0 6,2 0-4,0 0 0,-3-3 8,0 2-8,2-2 2,-4 1 11,5 2-15,-3-3 0,4 1 6,2 2-6,4 0 0,2 0 4,1 0-4,0 0 0,1 0 5,-3 0-4,-1 0-1,0 0 3,-4 0-3,-2 0 0,0 0 2,-2 0-2,-5 0 2,1 0-2,-3 0 5,-1 0-4,3 0 13,-3 0-12,2 0-1,3 0 11,2 0-7,-7 0-2,-2 0 10,-1-2-4,-6 1 5,-6-2-7,-7 2 0,-3 1-2,-4 0 1,0 0-6,-4 0-5,0 0-31,-10-3-146,-16-2-369</inkml:trace>
  <inkml:trace contextRef="#ctx0" brushRef="#br0" timeOffset="150544.4996">15663 6093 88,'0'0'28,"0"0"-24,0 0 36,0 0-38,0 0 2,0 0 33,-6-43 5,3 39-2,3 3 22,-3-2-15,-2-3 9,4 6-7,-1-3 15,1 1-9,1 2-3,0 0 5,0 0-15,0 0-14,0 0-7,0-2 1,0 2-9,1-3-4,19 3-6,6-4 2,13 2 5,9-2-2,4-1 10,7 1-18,5 1 5,6-1 4,4-1-9,4 0 9,0 1-6,0-1-3,-1 2 0,-1 0 6,-6 1-1,3-1-2,-8 0-2,3 2-1,-1-2 3,2 1 0,2 2-3,-6-3 5,0 1-2,-4-1-3,2 0 0,1 0 5,4 1-5,1-1 0,-2 2 0,2-3-3,0 3 7,2-1-4,0 2 0,4 0-1,-3-2 1,-1 2 0,7 0 5,-1-1-12,2-1 18,2 0-22,-6-1 22,-10-1-22,2 1 22,-1-3-18,-1 3 8,3-2-1,-4 0 10,6 2-10,-2-1 0,6-1 4,-2 3-1,-1-2 1,-6 1-4,3 0 1,-3 0 4,4 3-3,-1 0 1,3-2-3,-5 0 3,-5-1 2,-2 0-5,-5 3 5,1-1-5,0 1 0,0 0 5,-1 0 9,-3 0 4,2-1-15,2 1 3,2 0 3,-2 0-7,4 0 13,-6 0-2,-1-2-10,0 2 8,-2-1-2,0 1-6,1 0 2,2 0-4,-1 0-1,0-2 5,-6 2-2,2-2-2,-3 2 4,1 0-3,0 0-2,3 0 1,0 0 3,-2 0-1,-1 0 0,0-3 4,3-1-3,-1 1 1,3 2-3,-1-4 4,0 1-6,0-3 6,-1 4-3,-4-3 0,1 3 1,-4-2 2,2 1-2,0-1-1,3 2 1,3-1 0,2 0-2,4 2-1,-7 0 1,-1 0-2,-3 2 0,-2 0-4,-1 0 4,4-3 2,-1 3-2,1 0 0,-1-4 0,-7 1 2,2 1-1,-2-1-1,1 1 0,-2-1 1,1-1 0,3 1-1,-2 3-2,4-2 2,2 1 0,1-1 2,0 1-3,-1-2 1,-3 3 0,-5-3 1,2 1 2,-2-1-2,-1 1-2,-2-1 4,1-1-3,5-1 0,-5-3-3,0 4-1,-2-1 4,-7 2 1,3 3 1,-1-2-2,3 2 0,2 0 0,2 0-1,-3 0-1,0 0 2,-4 0 0,-1 0 1,-6 0-1,-5 2 0,-3-2 0,-6 3 0,-3-3-1,-2 0 3,-2 2-4,0-1-11,0 1-19,0 2-26,0 1-56,-6 0-118,-11-5-116</inkml:trace>
  <inkml:trace contextRef="#ctx0" brushRef="#br0" timeOffset="153371.3536">11239 6974 62,'0'0'307,"0"0"-289,0 0-5,0 0 57,0 0-9,0 0-20,-33-21-34,33 21-7,0 0-2,0 0 0,0 0-5,0 0 7,4 0 17,10 0 8,4 0 6,6 0 2,4 0-17,5 0 0,6 0-8,4 0 2,2 0-4,7 0 1,3 0 6,3 0-8,5 0-2,7 0 26,3-3-14,1 1-6,0-1-4,2-1-2,0-3 15,0 1-12,6-1-2,-2 2 5,4-2 3,-8 5-12,-3-2 1,-4 0 12,-5 0-13,-1 1 7,-8 0-3,0-1-4,-3-3 3,3 4-7,8 0 10,-2-3-6,6 1 0,2 0 1,-4-2 7,4 7-10,-4-10 2,3 6 0,0-3 3,4 1-3,-5 2 0,5-1-2,-2 4-2,6-3 7,-1 1-3,-1 1 0,1 2 2,-1-1 2,1-1-3,4-1-1,-6-1 0,0 4 0,-3-2 0,-1-1 0,2 1-3,1-1 1,0 3 2,-5-1 0,6 1 6,-6 0-12,5 0 14,0 0-2,2 0-2,3 0 1,1 0 7,7 0-6,3 0-1,0 0-5,3 1 4,-6 2-9,-6-1 14,1 0-9,1-1 2,-7 1 3,4-2 5,3 3 1,4 0-5,-4-2-5,6 1 19,-6-2-20,1 1 0,0-1 16,-2 0-11,2 0-2,-1 0 4,0 0-7,-1 0 0,5 0 0,1 0 7,2 0-7,2-1 2,1-1-2,0 1 5,-4-1-5,1 1 0,0 1 1,-2-3 3,2 3-5,-2 0 1,-1 0-5,1-2 5,2 2 0,-3-1 7,3-3-7,-1 1-2,0-1 2,-1-1 8,-2 1-5,0 0 8,1 1-8,0 0-3,-3 0 0,0-2 0,-6 0 0,-3 0 21,-1 1-17,4-1 4,1 4 3,5-2-8,2 2 6,1 0-5,3 1 1,-2 0 1,2 0 9,-1 0-6,-5 0 10,0 0-9,-11 0 6,0 1-9,-3 1 0,1 1 4,-1 4-8,6-4-2,-2 0-1,-1 1 4,-3-2-4,-2 0 1,-4-2 2,0 0-2,-3 0 1,-3 0 1,-3 0-3,-1 0 2,4 0 2,-1 0-6,7 0 2,1 0 0,0 0 3,1 0-2,-5 0-1,-2 0-4,0 0 2,-2 0-2,3 0 3,2 3 1,0-3 0,-2 0 2,-2 0-1,0 0-1,-4 0 0,-3 0 0,-3 0 1,-1 0-1,-2-3 0,-2-1 0,-3 1 0,5-1 0,1 3 0,2-1 4,2 2-4,1 0 0,-3-2-1,-3 1 1,-2 1-2,-5 0 2,0 0-4,1 0 4,-2 0 2,3 0-2,1 0 0,2 0-2,-2 0 4,0 1-1,-5 1-1,2 0 0,-6-1 0,-1-1 0,-1 0 0,0 0 1,0 0-1,1 0 2,-1 0-2,-1 0 1,-2 0 0,-1-1 0,-3-1 1,3 0-2,0-3 0,-2 5-1,-2-1 1,0 1 0,-6 0 0,1 0 0,-8 0 0,-2 0 0,-2 0 0,-2 0 1,2 0-1,-3 0 1,1 0 1,-1 0 2,0 0 4,0 0-7,0-2 1,0 2-2,0 0 0,0 0-6,0 0-26,-25-2-93,-24-15-186,-14-10-365</inkml:trace>
  <inkml:trace contextRef="#ctx0" brushRef="#br0" timeOffset="159727.884">20249 6229 462,'0'0'57,"0"0"31,0 0-21,0 0 47,0 0-37,0 0-40,0 0 29,0 0-30,0-63 7,0 54-6,0 0 4,-1 1-12,1 0-12,-2 5 4,2 1-8,0 0 1,0 2-6,0 0 4,0 0-11,0 0-1,0 0-9,-1 0-6,-1 0 9,1 0-12,-2 13 0,-2 6 14,0 3-3,-1 3 7,-4 3 0,4-2 0,-1 4 3,1-5 1,0-2-4,2 1 3,1-6-1,0-2-2,0-4-3,3-5 3,-5 0 0,4-4 1,1-1-1,0-2 0,0 0 9,0 0-3,0 0 0,0 0 5,0 0 4,0 0 8,0-14 19,0-5-39,0-6 2,0-6-5,6 2-3,3-3 0,-3-1 4,3 3-3,1 0-2,1 2 2,-2 2 2,1 2-6,-4 2 6,0 7 0,-2 4-5,-1 1 5,-1 7 2,-1 2-2,-1 0-1,0 1-7,0 0-16,0 0-9,0 0-27,0 0-43,0 2-67,-12 8-68,-1-4-69</inkml:trace>
  <inkml:trace contextRef="#ctx0" brushRef="#br0" timeOffset="169105.8028">14923 6141 369,'0'0'87,"0"0"-37,0 0-8,0 0-13,0 0 22,0 0-13,0 0 5,0 0-8,0-31-8,0 30-1,0-1 2,0 1 4,0 1 0,0-2-10,0 1 12,0-1-5,0 0-13,0 2 6,0 0-14,0 0-8,0 0 6,0 0-2,0 0-5,0 0 1,0 0-4,0 0-2,0 0-3,0 0-6,0 8-1,0 8 11,0 3 5,0 4 1,0 0 5,0 5-12,0 0 6,0 2 0,0 0 3,0-3-3,0 2 6,0-3-6,0-1-3,3-3 3,-3-2 0,0-1 0,0 0 0,3-4 4,-3 1-4,3 1 0,0-3 0,-3 0 1,3-3 0,-3 1-1,3-4 0,-2 1 0,1-5-1,-1 0 1,2-2 0,1-1 0,-1 2 0,4 0 0,-1-1 0,6-2-1,8 0 2,9 0 2,4-9-3,-4-4-19,3-1-9,-5 2-41,-7-1-71,-5 1-28,-4 0-168</inkml:trace>
  <inkml:trace contextRef="#ctx0" brushRef="#br0" timeOffset="169448.9153">14589 6476 249,'0'0'149,"0"0"-68,0 0-7,0 0 12,0 0-25,0 0-25,0-23-17,6 19-17,6-3-2,10 2 0,2 0 0,6-4 1,2 5 3,6-2-5,1 1 1,4-1-5,2 0-12,1 1-38,-1-1-55,1-2-124</inkml:trace>
  <inkml:trace contextRef="#ctx0" brushRef="#br0" timeOffset="169742.6353">15266 6353 368,'0'0'56,"0"0"-15,0 0 32,0 0-1,0 0-34,82-36-13,-66 30-19,4-1 1,-5 0-3,1 5-2,4-1-2,2-1 0,5 1-3,3 0-24,-4 1-42,3 0-103,-7 1-133</inkml:trace>
  <inkml:trace contextRef="#ctx0" brushRef="#br0" timeOffset="169981.836">15435 6432 433,'0'0'113,"0"0"-91,0 0-18,0 0 18,0 0 12,0 0-34,-28 10-1,28-10-8,6 3 9,10-1 3,3-2 5,5 0 2,2 0-7,9 0-3,4-5-21,10-5-108,-4-5-162</inkml:trace>
  <inkml:trace contextRef="#ctx0" brushRef="#br0" timeOffset="170431.8158">16108 6154 239,'0'0'275,"0"0"-169,0 0-32,0 0 18,0 0-35,0 0-27,-92-26-28,74 36 3,1 9-4,3 3 0,5 1-2,4-3-2,5 2-1,0-3-2,0 0 0,12-4 6,8 2-9,1-4-5,3-6 3,-4-5-6,2 3-1,-6-5 4,-3 0 14,-2 0 0,-5-5 0,-3-1 10,-3-7 25,0 0 0,0-4-6,-3-2 2,-12 0 0,1-1 3,1 1-3,-1 4-3,7 2-7,1 2-16,4 9-5,2 1-13,0 1-49,2 0-99,21-6-210</inkml:trace>
  <inkml:trace contextRef="#ctx0" brushRef="#br0" timeOffset="170658.4221">16337 6182 216,'0'0'425,"0"0"-360,0 0 0,0 0 38,0 0-34,0 0-56,0 0-10,0 0-3,0 0-2,0 0-33,1 0-98,6 0-129,0 0-76</inkml:trace>
  <inkml:trace contextRef="#ctx0" brushRef="#br0" timeOffset="170971.5673">16556 6200 544,'0'0'98,"0"0"-23,0 0 26,0 0-35,0 0-40,0 0-23,20-29-3,0 20-6,9 4-1,-1-3 3,2 1-15,0 3-2,-3-2-17,3 2-36,-4 1-14,0 1-86,-13-1-85</inkml:trace>
  <inkml:trace contextRef="#ctx0" brushRef="#br0" timeOffset="171451.6604">16695 6142 120,'0'0'392,"0"0"-344,0 0-47,0 0 28,0 0 4,0 0-19,-49 40-7,43-23 8,0-1-9,0 1 2,-5-3-2,5-2 0,0 4-3,0-5 3,2-3-3,1-1-1,-1-3 0,4-1-2,0-3-16,0 3-6,0-3 2,0 0 9,7 0 11,6 0 7,10 0-4,2-3 4,5-2-1,-8-1 2,4 5-5,-6 1 3,0 0-5,-8 0 5,1 12-5,1 2 4,-5 1 6,-3-1 3,-5 3 1,-1 0-4,0-1 14,-13 0 7,-11 0 13,-1-1-12,-5-1-11,6-3-17,-3 0 4,11-2-9,0-1-6,6-5-50,6 2-45,-2-5-42,3 0-106</inkml:trace>
  <inkml:trace contextRef="#ctx0" brushRef="#br0" timeOffset="186323.6501">17083 6537 137,'0'0'20,"0"0"-5,0 0 16,0 0 11,0 0 12,0 0-16,0 0-6,0 0-13,-24 0 23,22 0-18,1-1-2,-2-3-3,3 0-2,-3-2-3,0 4-11,-1-3 13,-2 2 2,3 2 5,-2-4-21,2 2 11,-2-2-11,1-1 3,0 2-3,1-1 2,0 0-2,0-2 3,0-2-1,0 0-1,0 1 1,0 0-1,3-1 0,0-2 1,-3 0-3,3 1 2,0-1-3,0 0 2,0 3 1,0-1 2,0 2-4,0 3 1,0-1-2,0-2 0,0 3-6,6 0 4,-3 2-3,0-1 5,-3-1 10,0 4-8,0 0-2,0 0-12,0 0-2,0 0-8,0 0 1,0 0 2,6 4 14,0 5 3,5-3 2,5 5 2,-3-1-2,-1 0 0,6 0 0,-6-2 1,4-1 0,1 0-1,-1-3 3,-4 2-3,1-4 0,-2 0 0,1-2 0,-2 0 4,0 0-2,0 0 1,0 0 4,-1 0-3,-3-7 21,1-3-2,4-2-2,-2-5-2,3-3-13,-1 0-5,0 0 6,1-2-6,-6 0 1,-3 5-2,0 0 1,-3 5 3,0 0-2,0 5-2,0 0 0,0 4-1,0 3 0,0-2-9,0 2-41,3 0-75,1 5-137,2 9 192</inkml:trace>
  <inkml:trace contextRef="#ctx0" brushRef="#br0" timeOffset="187027.6967">16981 6783 231,'0'0'56,"0"0"-42,0 0-2,0 0 1,0 0-9,14-80 49,-5 65-35,0 3 3,-1 1 12,0 3-28,0 3 11,-2 1-11,1 2 6,3 1-11,8 1 0,5 0-6,7 0 5,2 0 2,7 8-2,0 4 1,3 0 0,-2 1 0,-4-1 2,-4-6-1,-3-1 3,-9 0-3,-1-3 1,-10-1-1,-5-1 14,-4 0 23,0 0 28,1 0 9,2-13-41,2-5-28,1-5-3,-2-1 1,3-1-4,-3 2 0,-1-1-1,0 4 1,-3 3-2,0 5-18,0 5-20,0 4-47,-3 2-104</inkml:trace>
  <inkml:trace contextRef="#ctx0" brushRef="#br0" timeOffset="187542.8952">17749 6271 239,'0'0'31,"0"0"-31,0 0-1,0 0-1,0 0 2,0 0 1,-50 9-1,50-1-5,-3 8 5,0 4 14,3 2 16,0 2-23,0 2 18,0 1-14,3 2-6,10-2 5,13 5 1,0-2 8,7-4 15,2-3-34,2-6 0,-3-6 17,-1-11-3,-3 0 0,-2 0 1,-1-20 14,-5 0 8,4-11-11,-9-4 2,-1-1-2,-10 2-4,-6-5 5,0 6-25,-17-1-2,-8 2-1,-7 2-2,-5 5-8,-1 5 10,-4 11-39,-12 9-44,-3 0-83,2 4-59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10-01T06:59:1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24406 3012 416,'0'0'71,"0"0"-71,0 0-17,0 0 17,0 0 24,0 0-24,0 0-28,3-14 25,6 3 1,2-1 2,-1 2 4,1-2-2,0 1-1,-1 0 0,-3 2-1,-4 4 4,1 0 4,-4 4 31,0 1 1,0 0-18,0 0-16,0 0 5,0 0 1,0 0 4,0 0-4,0 0 14,0-3-4,0 0 15,0-5-37,3-4-27,6-3-52,8-5 9,1 0-106,-18 20-11</inkml:trace>
  <inkml:trace contextRef="#ctx0" brushRef="#br0" timeOffset="351377.3093">12243 6547 419,'0'0'96,"0"0"-38,0 0 19,0 0 20,0 0-46,0 0-12,0 0-1,0 0-6,-3-10 1,3 10 8,0 0-17,0-1-1,0 1 4,0 0-4,0 0-4,0 0-2,0 0 3,0 0-5,0 0-6,0 0 0,0 0-8,0 0 1,0 0 0,0 0-2,0 1-8,-3 15-2,-5 9 10,-1 4 1,-1 4 8,-2 4-6,-2-1-2,4 3-1,-2 2 2,-1 2 0,-4 7 0,4 0 1,-2-2-2,1-4-1,7-8 3,-2-2-3,3-9 0,2-8 0,4-3 0,-3-5 0,3-4 0,0-3-1,0-2 2,0 0-1,0 0 1,0 0-2,22 0 3,11-7-1,13-2 8,-4-2-9,-3 0-4,-7 6-2,-3-2-7,-9 0-4,0 4-21,-1-1-25,4 1-31,-3 0-71,2-4-147</inkml:trace>
  <inkml:trace contextRef="#ctx0" brushRef="#br0" timeOffset="351789.3873">11928 6803 459,'0'0'159,"0"0"-83,0 0 7,0 0 2,0 0-37,0 0-29,9-6-11,15 6 3,4-1 4,8 1-3,3-3-4,-2 1 14,-2-1-10,3 1-10,-2-1 9,-3 0-11,-2 0-1,-1 3-21,3 0-44,-5 0-81,2 0-89,-10 0-281</inkml:trace>
  <inkml:trace contextRef="#ctx0" brushRef="#br0" timeOffset="352380.7109">12762 6832 527,'0'0'135,"0"0"-75,0 0 37,0 0-28,0 0-39,0 0-10,-6 0-1,6 0-9,0 0 2,0 0-5,0 0 3,0 0-8,16 0 9,8 0 10,10 0 1,6 0-1,4 0-12,0 0-7,-3-3-2,-1 1 0,-4-3 2,-5 1 0,-1-1-2,-6 2 0,-9-2-3,-6 3-3,-6 1-13,-3 1 14,0 0-17,0 0-24,0 0-41,-6 0-67,-6 0-17,-8 5-39</inkml:trace>
  <inkml:trace contextRef="#ctx0" brushRef="#br0" timeOffset="353019.6382">12778 7090 428,'0'0'108,"0"0"-75,0 0 5,0 0 4,0 0-7,0 0-9,-3 0 16,3 0-8,0 0 2,0 0-3,0 0 1,6 0-5,15 0-2,5 2 1,12-1-3,1-1-4,4 0-12,2 0 0,4 0-5,-4 0 0,-6 0-1,-2 0 5,-9-3-7,-2 1 6,-10-2-2,-6 2-4,-2 1 14,-5-1-6,-3 1 10,0 1-9,0 0-3,0 0-7,0 0 0,0 0-11,0 0-17,0 0-32,0 0-54,9 3-131,6 0 18</inkml:trace>
  <inkml:trace contextRef="#ctx0" brushRef="#br0" timeOffset="354722.6892">14198 6808 314,'0'0'159,"0"0"-108,0 0 4,0 0-5,0 0-17,0 0-20,42-28 9,-39 25 30,1 0-16,-1-2 4,0 3 10,-3-2-13,0 3 8,0-2-20,0-2-4,0 1-4,0 0 1,-10-2-18,-2 3 0,-11-2 8,-3 2-4,-7 3 2,-6 0-3,-3 0-1,3 13 4,7 4-3,2 1-3,11 4 1,5-3-2,8 2 1,6-1-3,0-1-8,1-2 5,18-1-18,3-5 10,8-5-17,6-6 29,0 0-17,2 0-3,-2-16-11,-6-7 14,-2-7 17,2-4 0,-7-5 4,3-1-2,-8-2 9,0 3 5,-6 2-14,-6 1 20,-3 5 0,-2 2 0,-1 5 6,0 2 2,0 3-5,0 5 2,0 3-5,0 6-11,0 1 2,0 4 7,0 0-16,0 0-2,0 0-10,0 3-4,0 14-4,-4 9 10,-5 6 8,-3 3 2,0 3-2,3 2 0,0-2 9,-1-1-2,4 1-1,-2-4 3,2 0-3,0 0-4,2 0-2,-2-1 2,0-3-1,0 1-1,-4-6 0,2-3 0,0 1 0,1-3-3,0-3-8,4-2-51,0-1-31,3-5-45,0-8-110,0-1-227</inkml:trace>
  <inkml:trace contextRef="#ctx0" brushRef="#br0" timeOffset="355921.8821">14474 6777 502,'0'0'119,"0"0"-82,0 0-13,0 0 3,0 0-17,0 0 4,0 0 30,-13 55-5,7-29-13,0 1 2,-1 0 8,0-1-20,0-2 5,1-2-4,0-3-6,0-2 4,-1-3-6,0-3-2,3-3-2,2-4-4,2-4 0,0 2 2,0-2 0,0 0 4,0 0 3,0-2 4,0-10-5,0-9-9,2-3-11,13-6-6,-3 1-7,4-1 2,1 2-5,2 4 19,-3 3-1,4 4 5,-5 3 2,1 3 2,1 3-1,-1 2 1,-4 3 2,3 3 3,-3 0-5,-4 0 0,1 4 2,1 12-2,-4 3 1,-3 5-1,-3 3 1,0 3 5,0-4-4,0-1 7,0-3-4,-6-7-4,0 1 3,-1-6-3,4-2-1,0-5-10,2 1-10,1-4-7,0 0 16,0 0 11,1-19 0,15-8-57,3-7 29,3 3 20,-2 3-2,0 7 7,-1 5 3,-3 3 5,0 2 6,1 3 13,-1 1-5,-3 1-3,0 6-3,0 0 1,-7 0-4,0 11-8,-2 10 10,-1 8 7,-3 2 3,0-2-4,0 0-2,0-4 9,0-5-16,0-4-6,0 0 1,-3-5-2,2-2 0,-1-1-2,2-2-17,0-3-30,11-2-23,10-1-16,9-1-100,2-13-168</inkml:trace>
  <inkml:trace contextRef="#ctx0" brushRef="#br0" timeOffset="356214.5682">15162 6839 454,'0'0'201,"0"0"-95,0 0-40,0 0-31,0 0-35,0 0 4,0 39-4,-3-8 36,-3-2-8,-3 0-6,1-2 3,-2-4-16,4-2 2,-3-2 0,-1-4-6,4-3-4,-2 0-1,2-2-1,1-3-35,4 0-47,-6-7-92,7 0-189</inkml:trace>
  <inkml:trace contextRef="#ctx0" brushRef="#br0" timeOffset="356731.3894">15364 6849 630,'0'0'35,"0"0"-34,0 0 10,0 0 39,0 0 0,6 99-3,-6-69 2,0-5-17,0-4-8,-6-3-7,0-3-3,-1-1-8,-3-4 0,-2-2-6,4-4 0,1-4-20,2 0 0,4 0 9,1-11 1,0-12-38,6-5 10,15-3 29,4 1 9,2 4 11,1 1 2,2 8 19,-6 4 1,0 2 0,-3 8 11,-9 3-7,-2 0-3,-4 0-25,0 8 1,-2 13-2,4 2 0,-5 3 0,0-1 3,0 0-2,-3 0-7,0-2-2,0 0-2,0-1-32,0-1-62,0-9-95,0-4-354</inkml:trace>
  <inkml:trace contextRef="#ctx0" brushRef="#br0" timeOffset="357063.105">15994 6948 514,'0'0'174,"0"0"-78,0 0-10,0 0-23,0 0-32,0 0-11,-3-6-8,9 2 0,7 2 4,13-6-5,7 4-7,1-1-2,6 0-4,0 3-11,5 2-34,0 0-59,1 0-81,-4 0-154</inkml:trace>
  <inkml:trace contextRef="#ctx0" brushRef="#br0" timeOffset="357377.5547">16625 6694 226,'0'0'595,"0"0"-448,0 0-62,0 0-3,0 0-44,0 0-34,-8-20-4,7 34-13,-4 9 13,1 8 0,-2 4 14,0 3-7,-1 0 2,4 1-9,-3 0 4,3-5-3,-4-4-2,3-1-1,1-2-27,3-1-44,0-4-69,0-11-161</inkml:trace>
  <inkml:trace contextRef="#ctx0" brushRef="#br0" timeOffset="358869.6446">13812 7519 298,'0'0'139,"0"0"-114,0 0 34,0 0 2,0 0-36,0 0-8,0 0 3,9 0 17,5 0-1,5 0 2,3 0 4,-1 0-20,4 0-4,-2 0 5,5 0-4,9 0-6,-1 0 1,0 0 1,5 0-5,1 0-5,1 0 20,5 0-16,3 0 2,6 0-3,4 0 7,3 0-7,2 0-8,-1 0 4,1 0 0,-2 0-3,-3 0 2,5 0-3,-5 0 0,-2 0 0,3 0 0,-7 0-5,0 0 5,-3 0 1,2-2-1,-4 1 0,-1 1 0,-3-2 2,-5 2-5,4-2 3,-2 0-1,5 2 1,-3-3 0,2 2 1,-3 1-1,-3-2 0,-3 2 0,-5-1 0,-1 1 0,0-3 0,1 3 1,0-3-1,1 1 0,4-3 2,0 4-2,-5-2 2,1 0-2,-1 1 0,0-1-3,-4 3 1,0-3 2,-2 1 3,-2-1 4,2 0-3,-2 0 0,1 3 4,-1 0-6,2 0-2,0 0 8,1 0 2,-1 0-8,-2 0 9,-2 0-10,-4 0 0,2 0 13,-6 0-1,1 0 0,-2 0 5,2 0-10,-4 0 4,0 0-7,-3 0 0,0 0 2,-6 0 1,0 0-1,-2 0 5,-1 0-1,2 0 0,-2 0-10,0 0-1,0 0 1,0 0-1,0 0 0,0 0-4,2 0-2,1 0-7,2 0-13,-4 0-22,2 0-51,-3 0-85,0 0-183</inkml:trace>
  <inkml:trace contextRef="#ctx0" brushRef="#br0" timeOffset="359671.487">15090 7899 665,'0'0'100,"0"0"-57,0 0 8,0 0-12,115-42-8,-79 41-13,-5-2-7,2 3 6,-9 0 1,-2 0-7,-9 0 11,1 0-21,-8 4 0,-3 3 2,0 3-2,-3 1-1,0 6 9,0 1 3,-9 4-4,-14-2-7,0 4 5,-10-2-4,-6 1 3,-3-3-1,0 0 0,3-1-1,4-2 6,-2-3-9,7-2 2,2-2-2,8-2 0,4-2 2,10-3-2,3 0-1,0-3 1,3 0 0,0 0 3,0 0 1,3 0-2,20 0 4,18 0 25,12 0-17,12-6-3,-1 2-6,1-1-2,-3-3 1,-4 3-1,-6-1 1,-6-2-4,-4 2 3,-9 1-1,-10-1-2,-4 3-2,-3 2-8,-7-1-11,0 2-26,0 0-25,3 0-47,-3 0-119,-2 0-241</inkml:trace>
  <inkml:trace contextRef="#ctx0" brushRef="#br0" timeOffset="361023.9314">19447 7157 218,'0'0'449,"0"0"-366,0 0-27,0 0 38,0 0-48,0 0-20,0 0-4,-70-76-11,53 69-7,-5 1-1,-3 2 2,-4 4 8,0 0-2,-3 0 8,1 0-6,-3 0 2,4 8-6,-3 2-2,11 0 3,5-3-9,8 1-1,6 0-3,3 4-2,0 1 5,23 4-8,11 1 8,10 0 6,6 1 18,0-2-13,-5 0 6,-5-5-13,-5 4 2,-8-2-1,-9 2-4,-5-5-1,-6 2-4,-4-1 4,1 0-9,-4-1 3,0 0 3,-10 4 0,-13-1 3,-10 0 1,-6 0 8,-6 2-6,0-2-3,-2-5-14,0 2-12,4-6-12,11-4-20,10-1-20,17 0-109,5-17-373</inkml:trace>
  <inkml:trace contextRef="#ctx0" brushRef="#br0" timeOffset="361340.8892">19862 7207 788,'0'0'121,"0"0"-34,0 0-10,0 0-43,0 0-23,0 0-8,123-58-3,-70 53 7,-1 1-7,-4 0-27,1 4-28,-7 0-44,-5 0-71,-18 0-108</inkml:trace>
  <inkml:trace contextRef="#ctx0" brushRef="#br0" timeOffset="361584.1424">19846 7433 462,'0'0'290,"0"0"-192,0 0-39,0 0 0,0 0-8,0 0-27,-1 0 0,38 0-10,21 0 16,14 0-12,9-5-18,-5-3-20,-5 2-41,-1 2-33,-2-6-107,-4-1-181</inkml:trace>
  <inkml:trace contextRef="#ctx0" brushRef="#br0" timeOffset="362218.1084">21259 7146 820,'0'0'63,"0"0"-13,0 0 34,-92-31-67,47 31-4,-9 0-3,2 11 6,6 6 10,4 0-19,15 5-7,8 0-2,10 3 2,9-1-4,0-2-24,6-3-12,19-5-13,6-3-28,8-6 27,3-5 5,3 0-45,-3-13 30,-3-13 34,-4-6 30,-1-8 10,-2-5 36,-7-3 23,-5-1-10,-4-4 5,-4 2-10,-8 1-3,-4 2-4,0 11-7,0 8-1,0 6 15,0 9-22,-1 5-11,-1 6 10,1 3-5,1 0-20,0 0-6,-2 3-19,-1 14 7,-1 12 8,-1 14 4,1 6 7,2 6 6,0-2 2,2-2 0,0-6-5,0-1-3,8-4-4,0 1 4,1-7-4,0 0-2,-6-7 0,3-3-2,-6-6-2,1 1-14,1-5-24,1 5-34,1-8-51,5-2-74,0-9-188</inkml:trace>
  <inkml:trace contextRef="#ctx0" brushRef="#br0" timeOffset="363221.5809">21660 7160 593,'0'0'143,"0"0"-125,0 0 15,0 0-26,0 0 10,0 0 50,2 83-9,-4-54-22,-3-2-3,-3-1 4,3-6-11,2-2-9,0-4-4,2-8 0,-1 2-10,2-5 3,0-3-6,0 0 0,0 0 0,0 0 0,0-14-2,9-8-29,4-4 29,0-1-2,-1 7 4,2 0-6,-1 4 5,1 3 1,0 5 2,-3-1 8,-3 8 3,-2-1 8,-4 2-8,-1 0-13,1 13-2,2 7 2,2 6 8,1 1 1,0-4-3,-4 1-4,3-6 0,-5-4-2,4-2-1,-2-5-18,0-4-26,-1 1 2,0-4 2,1 0 41,3-13-7,1-7 0,8-5-14,-1-2 4,0 4-3,2 6 15,-4 0 5,-1 6 9,-2 2 9,-2 2 19,0-2 5,0 7-6,-4-1-9,-1 3 4,-1 0-19,-1 0-12,0 4-5,0 13-5,2 6 10,1 8 10,1-5-2,3 3-2,3-3-2,-1-3 0,4-6-4,3 0 0,7-5-8,2-4-2,5-4-15,1-4-4,0 0-2,-1-14 16,-1-9-3,-5-7 18,0-4-8,-2-5 7,-1 3-2,-9 7 6,-3 5 2,-4 10 25,-5 3 12,0 3 4,0 7 5,0 1-11,0 0-28,0 0-12,0 9-17,-4 13 7,-5 12 10,0-2 6,5 1-3,1-1-1,-2-6 6,5-2-8,0-6 2,0-5-2,0-4-2,11 2-30,1-6-36,7-4-16,5-1-30,-3-11-138,-3-14-327</inkml:trace>
  <inkml:trace contextRef="#ctx0" brushRef="#br0" timeOffset="363493.5221">22408 7048 827,'0'0'100,"0"0"-23,0 0-52,0 0-25,0 0-45,0 0-172,4-6-254</inkml:trace>
  <inkml:trace contextRef="#ctx0" brushRef="#br0" timeOffset="363938.5611">22516 7313 64,'0'0'732,"0"0"-708,0 0-15,0 0 61,0 0-7,0 0-33,-3 73-6,3-56-15,0-3-9,0-3-4,0-6-3,0 3-21,0-8-27,2 0 6,8-8 49,8-11 0,6-12 6,5 0 4,1 0 1,-5 5 13,-4 9 9,-12 10 17,-5 4-4,-2 2 5,-2 1-20,0 0-31,1 18-16,1 8 16,2 8 1,0 4 12,1-1-7,-1-3-4,3-2 1,-4-4 1,0-3-4,2-6-10,1-1-38,8-5-60,7-6-118,2-7-304</inkml:trace>
  <inkml:trace contextRef="#ctx0" brushRef="#br0" timeOffset="364174.0201">23043 7335 306,'0'0'601,"0"0"-518,0 0 12,0 0-32,0 0-63,0 0-1,113-31-4,-56 29 2,1 2-39,-5 0-11,-6 0-28,-6 0-54,-9 0-84,-5-3-184</inkml:trace>
  <inkml:trace contextRef="#ctx0" brushRef="#br0" timeOffset="364492.1033">23769 7115 833,'0'0'162,"0"0"-41,0 0-1,0 0-50,0 0-48,0 0-22,0 12-17,0 15 17,0 11 11,0 6 26,-3 2-24,2 0-4,1 0 0,0-6-5,0-4-4,0 1-22,0-4-22,0 0-36,0-4-47,7-7-85,0-11-260</inkml:trace>
  <inkml:trace contextRef="#ctx0" brushRef="#br0" timeOffset="376671.4744">7644 5842 226,'0'0'0,"0"0"-48,0 0 38,0 0 10,0 0 5,91 3 10,-69-9-2,-5-3-1,-1 1 22,-4 2-8,-4 3 5,-2 1-23,4 0-8,-1 2-3,0 0 1,3-1 2,0 1 0,1-3-1,1 2 1,2-4 0,5 2 1,6-2-1,6-1 2,5 3 2,4-2-3,7 0 2,4 1-1,2-1 6,6-3-7,5 3-1,5-4 6,4-2-6,-2 2 3,-3 0-1,-9 4 6,-6 0 3,-4 3-7,-2 2-3,-4-1 1,6 1 1,-2-3-2,-1 0 0,1-3 0,-1-1 2,7 1-2,6-5-1,2 4 0,5-5 0,-2 2 2,-5-1-2,-3 0-1,3-1 0,2 0 1,1 0 1,2 1 1,1 0-2,6 2 0,-3 2 5,5 0 1,0 1-6,-1-1 2,-4 2 2,-9 0 3,-3-2 5,-4 4-3,-1-3-6,3 3 6,-4-2-2,2 3-4,1-1 1,4 0 3,6 1-7,6-2 4,4-1 1,7 2-4,3-1 1,-5 1 0,1 1 4,-6-1-1,-7 3 7,-5-2-4,-5-1 2,0-3 1,0 3 2,8-4 8,1 2-14,2 0 17,1-2-19,-3 1-1,0-5-4,2 2 0,-5 1 0,-3-4 3,-9 4-3,-10 0 2,-12 4 5,-13-1 8,-7 2-3,-7 1 2,-3 1 9,0 0 9,0-1-14,0 1-18,0 1-12,0 0-82,-3 0-114,-14 10 102,-8-2-15</inkml:trace>
  <inkml:trace contextRef="#ctx0" brushRef="#br0" timeOffset="378420.3562">11206 5548 501,'0'0'7,"0"0"30,0 0-36,0 0 0,0 0 1,0 0 0,3-14 2,-3 14-4,0 0-2,1 0-4,7 1 6,-2 9 5,6 2-4,1 2 6,7 3 3,2 1 0,2 0 9,1 1-3,5 1 10,-2-1-4,8-1-7,0 3 2,6-1-5,1 2-8,2-1 7,7-3-7,0-1 9,6-4-12,11-4 8,2-5-6,13-4-3,1 0 4,-1 0 5,1 0-7,-5-6 0,2 2 2,-10 1 0,-2 1-4,-4 2 0,-5 0 0,-3 0 1,2 5-1,1-1 0,0-1 1,6-3 0,6 0 2,9 0 1,2 0-3,4 0 2,0-10-3,3 0 0,3-1-3,4 1 3,-4 0 0,0 3 1,-3 2 3,-3 1-4,-4 3-4,-4-2 3,5 2 1,-3-1 1,5 0 3,1 1-2,-3-2-1,2-4-1,0 1 0,-1 0-4,-3-1 4,-4 1 1,-2 2 0,-2-1-1,-7 3 1,-3-1 4,-3 3-5,4 0-5,-2 0 5,11 0 7,5 0-7,1 0 0,1 8 1,-6-8-2,-3 2 1,-1-2 0,-9 0 1,-7 0 14,-4 0-7,-5 0 3,-3 0-9,0 0 9,3 0 0,2 0-11,4 0 0,-1 4 0,0 4 1,-4 0 0,-5 1-1,-4 1-3,-2-1 3,0 1 5,-1 2-5,3-2 1,3 2-1,1 0 0,5 0-1,-2 3 1,3-1 0,-1 3 0,4-2 0,-4 2 0,2 2 5,-1-2-5,-4 2 0,1-2 3,-2 5-3,-1 0 0,-1 2 0,0 2 0,-2 1 2,-2 2-3,4 0 1,1 0 0,2 0 1,1-4 2,-4 1-1,0-2 7,0 2-4,1-1 2,5 1 0,-3-1 3,-1-3-1,0 2-6,-8-4-3,-4 0 5,1 3-4,-7 4 0,-1-2-1,-1 3 0,-1-2 0,3 3 0,-7-2 1,4 3-1,-4-4 0,1 3 0,-1-5 1,-3 2-1,1-3-1,-4-2 1,0-2 2,-2-2-2,1-2 0,0-3 0,-2 3 2,7-2-1,-2 1 4,2-1-3,6-3 2,-8 1 0,4-2-2,2 1 1,-6-1-3,6-1 3,-5 1-2,3-2 5,2 0-5,-1 1-1,1 1 4,-6-2-3,3-1 0,-6-1-1,-2-1 1,-1 1-1,-2-3 2,-1 1 1,2 0 4,-5-2-7,0 1 1,0-1-1,-3 1 1,6-1 0,0 1 1,5 3 5,2-2-5,0 3 1,0-3-3,-4 1 0,2-1 0,-5-2 0,-3-1 0,0 3 4,-2-2-8,-1-1 2,0 0 1,0 0-1,0 0-2,0 0-4,0 0-27,-10 0-46,-19 0-24,-10 2-23,-2-2-79,10 0-57</inkml:trace>
  <inkml:trace contextRef="#ctx0" brushRef="#br0" timeOffset="378855.331">18902 6925 211,'0'0'272,"0"0"-237,0 0 9,0 0 44,0 0-36,0 0 21,-50-72-13,50 68-17,0 1-1,0 2-11,0 1-3,0 0-11,0 0-9,0 0-8,0 0-2,0 0-3,0 0-9,7 4 8,9 6 4,3 6 2,1-2 2,3 3-1,-8-1 3,1 0-4,-2 4 0,-1 0-4,-3 1 4,-4 1-1,-6 2 1,0-5-6,-1 3-3,-17-1 6,-11 1 2,-6 5 0,-11-4-2,-10 0-18,0-1-52,3-10-86,9-12-93</inkml:trace>
  <inkml:trace contextRef="#ctx0" brushRef="#br0" timeOffset="379773.2098">17102 5640 222,'0'0'13,"0"0"-12,0 0 0,100 0 35,-54 0 15,9 0 9,13 0 9,17 0-28,9 0 7,20 0-2,15 3-7,9 3-8,11 1-12,2 5 8,9 0-8,1 1-8,9 1 0,7-2 1,-3 1 12,-2 1 9,-9 0-18,-9 0-5,-3 0-5,-11-1-5,-3-5 1,-3-1 7,-3-1-5,-4 0 6,0-2-2,-7 5-2,-6-3-3,-7 3-4,-10 1 5,-7-2 0,-5-1-3,-7 3-2,-6-7 2,-4-2 5,-9-1 5,-2 0-9,-4 0 0,-4 0-1,-7 0 0,-4-4 0,-10-1-1,-8 0-4,-8 4-21,-9-1 10,-3 2-30,-7 0-103,-25-3-157,-17-1-21</inkml:trace>
  <inkml:trace contextRef="#ctx0" brushRef="#br0" timeOffset="381524.2153">19181 5659 326,'0'0'80,"0"0"-77,0 0 3,0 0 32,0 0 9,0 0 45,23-30-54,-23 30-25,0 0 2,0 0 5,0 0 6,0 0-20,0 0-6,0 0-15,0 8-7,-11 6 5,-5 8 17,-13 0 1,-11 2 4,-9 2 6,-12-4 9,-9 0 2,-6-2 5,-6-4-5,1 0 5,1-5-10,2 1-4,2-2-5,-1 2-2,-1-4 3,-12-2-7,-2 2-2,-5-2 2,-10-5-2,0 1 2,-7-2-2,-3 0-4,0 0 4,0 0 2,7 0-2,-4 0-5,6 0 5,8 0 0,3 0 0,3 0 0,6-6 0,-3 3 0,0-5 0,-3 2 1,-3-2-3,-1-3 2,0 2 0,7-1 1,7 3-1,3 0 2,3 3-2,7 1-2,1 0 2,6 3 0,-7 0-1,0 0-2,-11 0 3,-6 10-1,-3 4 1,0 1 0,-3 0 0,3-1-2,7 6-1,13-4 3,3 1 0,12 0 2,-2 0-6,-4 3 8,0-1-8,-5 5 4,-6-4 0,-5 5-2,-2-4 4,-5 3-2,0-3 0,5-3 5,5 1-1,0-2-4,2-3 0,3 3-1,-5 0 1,1-2 0,-1 3 4,-4-1-4,6-3 2,-3 0-2,6 0-3,4-2 3,-1 2-2,0-1 2,6-4 2,3 1-2,3-3 0,3-4 6,3 2-6,4-3 5,5 0-5,5-2 12,2 1-3,0-1 0,8 0-3,2 0 1,1 0-5,4 3 1,3-3 1,2 1-1,-3 1-1,5-2-2,2 1 1,0-1-1,6 0 7,3 0 7,-3 0-5,3 0-5,0 0 8,0 0-8,0 0-2,0 0 1,0 0-6,0 0 1,0-3-5,12-9-6,0-2-37,6-2 24,-2 2 7,-1 0 7,0 2 5,-3 3-9,-6-1-6,0 7 1,-6 0-20,3-1 30,-3-1-33,0-2-3,0 0 19,0-4-1,0 0 28,4 0 1,-1-5 0,1 4 0,-1 1 3,4 1 21,-7 3 12,3 5 7,-3 1 14,0 1-3,0 0-27,0 0-4,0 0-23,0 0-7,0 6-14,-17 11 18,-5 6 3,-11 1 16,0-2-8,5 1 13,7-9-12,6-3 2,5-3-8,4-4-1,6-4-2,0 3 1,0-3-1,0 0-3,0 0 0,0 0 1,0 0 0,9 0 2,10 0 6,8 0-2,6 0 1,2 0-2,3 0-5,-4 0 2,-1 0-12,-2 0-16,5 5-37,3 1-31,7-6-49,-1 0-194</inkml:trace>
  <inkml:trace contextRef="#ctx0" brushRef="#br0" timeOffset="383601.8665">13224 8927 14,'0'0'197,"0"0"-171,0 0-19,0 0 29,0 0 34,0 0-43,0 0 57,-16-21-39,13 18-12,-2 0 20,0 0-10,4 0-11,-1 3 0,1-1 1,1 1-5,0 0-4,0 0-13,0 0-5,0 0-2,0 0-4,0 0 3,0 0-3,0 0 2,10 0 5,16 0 10,10-2 1,6 1-9,7-3 8,6 2-11,-4 2 3,1-1-6,-6-1-3,-13 1 1,-8-2 0,-11 3 2,-5 0-3,-6 0-8,1 0-2,-4 0-26,3 0-2,-3 0-26,0 9-35,0 2-42,0-5-103</inkml:trace>
  <inkml:trace contextRef="#ctx0" brushRef="#br0" timeOffset="383954.7177">13208 9157 520,'0'0'49,"0"0"-49,0 0 3,0 0-1,0 0 37,0 0-9,-3 0-15,22 0 2,8 0 26,11 0 0,7 0-3,7 0-22,4 0 1,2-5-4,0-2-14,-7 0 4,-4 3 1,-9 1-1,-11 0-5,-11 3 1,-12 0-2,-1 0-21,-3 0-25,0 10-43,0 7-8,-14 2-17,-8-5-62</inkml:trace>
  <inkml:trace contextRef="#ctx0" brushRef="#br0" timeOffset="385034.3013">14304 8811 491,'0'0'31,"0"0"27,0 0 12,0 0 41,0 0-53,0 0-4,-28-63-30,28 63 0,0 0-24,0 0 0,0 0-2,-3 8-9,-3 14 5,-4 14 6,-1 5 0,2 1 13,3-3-12,3-2 0,3-2 0,0-4 2,6 2-3,13-4 0,4-2 1,2-8-1,5-4 0,-3-6-11,-2-6 10,-1-3 2,0-3 12,0-16-13,-1-9 8,3-7-2,-3-1-4,2-5-4,-6 2 5,-9 8-1,-2 3 4,-5 8-5,0 6 2,-3 6 27,0 2-6,0 4-11,0 2 1,0 0-14,0 0 0,0 3-15,-3 16 9,-9 12-2,0-1 8,-1 4 2,4-4-1,6 1-1,-2 2 2,5-1 0,0 1 0,0 1-2,0 2-1,0 1-2,0-2-22,0 2-22,0-3-35,0-5-72,11-6-93,8-17-153</inkml:trace>
  <inkml:trace contextRef="#ctx0" brushRef="#br0" timeOffset="385284.1934">14851 9172 631,'0'0'40,"0"0"-2,0 0-9,0 0 0,0 0-21,0 0-7,87-61 2,-38 59 2,3 2-10,4 0 1,2 0-35,-3 0-35,1 0-61,-6 0-117</inkml:trace>
  <inkml:trace contextRef="#ctx0" brushRef="#br0" timeOffset="385536.9949">15442 8906 447,'0'0'176,"0"0"-51,0 0-59,0 0 14,0 0-26,0 0-20,-22-49-34,22 49-5,-4 20-1,3 9 6,1 5 0,0 2 2,0 0-1,0 1 3,0 3-3,0 2-1,0 1-4,0 1-10,-2-1-35,-1-2-52,3-10-66,0-8-138</inkml:trace>
  <inkml:trace contextRef="#ctx0" brushRef="#br0" timeOffset="386212.6601">16033 8838 656,'0'0'41,"0"0"-15,0 0 9,0 0 26,0 0-29,0 0-32,-36 0-15,10 39 15,-6 11 10,-1 9 9,-6 11 7,0 2-11,4 3-3,-4-2 9,0-10-1,4-5-19,1-7 2,9-4 8,-2-2-6,5-4-5,1-5 1,6-4-1,2-5-5,4-6-13,2-6-46,7-4-65,0-11-70,10 0-138</inkml:trace>
  <inkml:trace contextRef="#ctx0" brushRef="#br0" timeOffset="386654.354">16052 9266 641,'0'0'41,"0"0"-12,0 0 8,0 0 9,97-56-16,-73 56 7,-5 0-26,1 0-10,-4 14 7,-9 6-8,-2 10-2,-5 6 1,-12 3 0,-18 1 1,-11 2 0,-1-4 1,-4-4 7,4-9-1,9-6 1,9-5-2,10-8-3,6 1 3,5-3-4,3-4-2,0 3-1,0-3-4,0 0 4,6 0 1,18 0 26,10 0 0,10 0-6,8 0-8,3 0-4,-3-7 4,3 4-10,-3-1-4,-4 1-1,5 0-46,2-4-35,-3-3-103,-6-6-220</inkml:trace>
  <inkml:trace contextRef="#ctx0" brushRef="#br0" timeOffset="387001.7774">16761 9115 660,'0'0'24,"0"0"-13,0 0 1,0 0 22,0 0 5,0 0-18,122-53-10,-72 50-10,6 2 2,-2 1-3,-8 0-3,-7 0-52,-7 7-44,-6 7-55,-17-1-78</inkml:trace>
  <inkml:trace contextRef="#ctx0" brushRef="#br0" timeOffset="387219.7096">16792 9402 311,'0'0'97,"0"0"-7,0 0-34,0 0-8,0 0 3,0 0 12,15 12 9,33-12-23,10 0-24,3 0-19,-1-5-5,-11-2 0,-9 4-2,-6 3 0,-2-2-58,-7-3-51,-1 2-115</inkml:trace>
  <inkml:trace contextRef="#ctx0" brushRef="#br0" timeOffset="388132.5376">17589 8936 391,'0'0'67,"0"0"-25,0 0 16,0 0 13,0 0-25,0 0-29,32-64 9,-12 52 12,-1-1-6,5 4-6,-3-1 6,3 0-12,2 3-14,0 4-1,-5 0-4,0 2 3,-12 1-3,-2 0 2,-6 0-3,-1 0-6,0 4 1,0 12-5,-1 0 9,-15 1-6,-5 3 6,3-4 1,-2-6-1,5 4-6,4-4 2,5-1 5,3-1-4,3 1 4,0 2-4,9-2 3,16 7-9,9-2 10,8 2 0,-9-3 12,-2 4-1,-7-4 5,-14 4-14,-4-4 3,-4 2-5,-2-1 0,-5 5 0,-21-2 12,-13 0 4,-13-3-4,-10-8-2,1 1-2,5-5-7,8-1-1,11 2-45,12 1-48,18 0-61,7-4-165</inkml:trace>
  <inkml:trace contextRef="#ctx0" brushRef="#br0" timeOffset="388762.2408">17609 9448 518,'0'0'106,"0"0"-82,0 0 32,0 0 49,0 0-33,0 0-21,-4-6-15,8 2-22,22-3-9,6 4-3,12-3 5,6 3-5,4 0 4,3-2 4,-6 2-8,1-3-2,-3 3 3,-3 3-2,-1-7-1,-6 4 0,-8 2 5,-7-2-5,-6 3-18,-6 0-14,-6 0-43,-3 0-61,0 3-34,-3 6-129</inkml:trace>
  <inkml:trace contextRef="#ctx0" brushRef="#br0" timeOffset="389196.4475">17839 9584 659,'0'0'98,"0"0"-47,0 0 21,0 0-44,0 0-16,109-17 5,-66 17 3,-6 0-14,-8 0 2,-13 4 3,-6 6-9,-5 6-2,-5 5-4,-5 4-6,-21 5 7,-13-1 2,-4-5-6,-2-5-1,5-4 7,8-9 1,13 2 4,6-3-4,7-1 3,6-1-3,0 0-5,3 1 3,22-1 2,12 0 16,11-3 5,7 0-3,3 0-16,11-3 5,-1-4-4,6 0-3,-1-1-12,-8 0-45,-2-1-65,0-10-164</inkml:trace>
  <inkml:trace contextRef="#ctx0" brushRef="#br0" timeOffset="389498.8799">18726 9353 678,'0'0'18,"0"0"23,0 0-40,0 0 9,0 0-4,126-43 11,-76 43-16,8 0-1,-2 0-4,1 0-40,-11 6-21,-11 4-111,-12 0-128</inkml:trace>
  <inkml:trace contextRef="#ctx0" brushRef="#br0" timeOffset="389731.6129">18655 9653 635,'0'0'129,"0"0"-96,0 0 5,0 0 44,0 0-53,106 0-29,-42 0-1,-1-2 1,-11-1 7,-7 1-7,-13 2-9,-9 0-13,-7 0-48,-9 0-48,-3 0-63,-4 0-178</inkml:trace>
  <inkml:trace contextRef="#ctx0" brushRef="#br0" timeOffset="391817.0484">19266 9128 620,'0'0'29,"0"0"74,0 0-34,0 0-4,0 0-13,0 0-21,12-69-6,-9 69-15,0-3-8,2 0-1,4-1 2,-3 4-3,0-1-2,-5 1-1,1 0 1,-1 0-5,1 0 4,1 0 0,1 0-4,-1 0-2,1 0-2,-2 0-2,-1 0 6,-1 0 7,0 0 0,0 0 3,0 0-3,0 0 2,0 0-1,0 0 3,0 0 9,0 0 3,0 0 3,0 0-7,0 0-7,0 0 4,0 0-7,0 0 1,0 0-1,0 0-2,0 0-1,0 0-1,0 0 1,0 0-3,0 0 0,0 0-2,0 0 5,0 0 0,0 0 0,0 0 0,0 0-2,0 0-3,0 0-15,0 0 2,0 0 5,0 0-15,0 0 1,0 0-10,0 0 2,0 0-22,0 0-42,-4 8-93,-2-5 33</inkml:trace>
  <inkml:trace contextRef="#ctx0" brushRef="#br0" timeOffset="393645.351">19437 9241 364,'0'0'36,"0"0"66,0 0-41,0 0 8,13-84-4,-6 70 17,2 2-19,0 2-37,-5 4 11,0 2-12,-1 4-9,-3 0-9,0 0-3,0 0-4,0 0-1,0 6-9,0 15 1,0 9 9,0 6 2,0 7 1,0 3 1,0-3 0,0 3 2,0-2-2,-3-1-4,-2-1 2,3-6-2,2 0 4,0-5-8,0-5 4,0-3-1,3-4-3,7-2-14,-4 0-22,5-4-32,6-4-69,2-9-82</inkml:trace>
  <inkml:trace contextRef="#ctx0" brushRef="#br0" timeOffset="394140.0182">19817 9528 791,'0'0'15,"0"0"19,0 0 14,0 0-12,0 0-13,0 0 1,0-63-5,0 63-16,0 0 1,0 0-4,0 0 0,0 0 0,0 0-4,0 0 4,0 0-7,0 0 7,0 0-2,-20 0-2,-5 0 4,-3 0 2,7 0-2,6 0 8,12 0-8,3 0 3,0 0 5,0 0-4,0-3-1,12-6-1,0-2-2,0 4 3,-2 0-2,-6 4 14,0 0 3,-4 3-5,0 0-3,0 0-6,0 0-4,0 0-1,0 0-6,0 0-3,0 0-1,0 0-4,-4 6-43,1 8-31,3 2-80,0-9-99</inkml:trace>
  <inkml:trace contextRef="#ctx0" brushRef="#br0" timeOffset="394477.6193">20187 9237 639,'0'0'103,"0"0"-44,0 0 4,0 0-24,0 0 0,74-80-29,-38 67-3,-3 4-2,0 5-3,-8 4-2,2 0-2,-5 0-5,4 9-48,-4 6-37,-5 1-60,-7-3-54,-10-3-59</inkml:trace>
  <inkml:trace contextRef="#ctx0" brushRef="#br0" timeOffset="394910.8086">20226 9224 476,'0'0'76,"0"0"-11,0 0 58,0 0-29,0 0-45,-88-9-22,68 15-8,1 10-9,-2 1-4,3 2-1,2-2-2,-1 3 0,5-4-2,3-3 0,5-3 1,1-6-2,3-1-11,0-3 1,0 0 2,0 0 5,10 0-7,19 0 10,8 0 14,6 0-14,0-3 3,0 3 4,-4 0 2,-3 7 2,-6 8-2,-9 2-2,-9 7-5,-8 2-2,-4 4 5,0 1-1,-13 1 1,-16 0 5,-6-6 1,-8 0 1,-2-8-5,-1-4-6,7-5 2,4-6-3,12-3-45,6 0-31,11-14-109,6-18-375</inkml:trace>
  <inkml:trace contextRef="#ctx0" brushRef="#br0" timeOffset="395211.9794">20297 9241 607,'0'0'51,"0"0"0,0 0-21,0 0-11,121-67 0,-47 50 13,13 11-10,2-2-9,-7 2-4,-8 0 1,-22 3-9,-13 3-1,-19-4 8,-9 1-8,-8 0 0,-3 3-3,0 0 2,0 3-81,0 13-107,-5-2 9</inkml:trace>
  <inkml:trace contextRef="#ctx0" brushRef="#br0" timeOffset="398630.7686">20758 9475 31,'0'0'445,"0"0"-418,0 0-11,0 0 11,0 0 16,0 0 0,0 0-16,-6-36 6,6 36-7,0-1-4,0 1-4,0 0 8,0 0-5,0 0-10,0 0-5,1 0 7,4-2 3,2 2-10,6-1 6,1 1-9,5-4 3,3 4 0,1-3-1,7 3 2,5-3-6,0-3 0,10 1 7,5 0-5,-1-2-3,3-1 6,-3 2-6,-4 0 2,-6 4-2,-10-3 0,-6 2 2,-8 0 1,-7 1-3,-3 0 0,-5 0 3,0 2-1,0 0-2,0 0-11,0 0-13,0 0-16,0 0-20,-3 6-8,-7 11-3,-1-1-62,-2 1-95</inkml:trace>
  <inkml:trace contextRef="#ctx0" brushRef="#br0" timeOffset="399021.0444">20810 9757 506,'0'0'76,"0"0"-42,0 0-29,0 0 56,0 0 34,0 0-21,4 0-43,22 0-16,13-11-11,13 5 3,10-2 7,6 2-4,-4-2-2,-5 2-3,-3 0-1,-11-1 6,-10 1-2,-5 3 0,-4-2-3,-12 2 0,-3 1-1,-7 2-3,-2 0 1,-2 0-4,0 0 2,0 0-11,0 0-36,0 0-72,0 0-107,3 0 4</inkml:trace>
  <inkml:trace contextRef="#ctx0" brushRef="#br0" timeOffset="399479.7603">21058 9210 521,'0'0'58,"0"0"5,0 0 7,0 0 23,0 0-35,0 0-18,-35-72 3,35 71-7,0 1-20,0 0-7,0 0-9,0 0-4,0 0-12,8 11 9,12 9 5,9 6-2,8 7 4,2 4 0,2 2 4,-1 1-5,-11 2 2,-3-1-1,-7 5 2,-7-3 0,-4-1-1,-8 2-1,0-6 0,-15-4-1,-3-5 1,-6 1 5,-3-5-5,-4-3-1,-4 0 1,0-2 4,-8-3-4,5 3-15,5-3-55,13-7-106,14-10-123</inkml:trace>
  <inkml:trace contextRef="#ctx0" brushRef="#br0" timeOffset="400214.3574">21906 9478 599,'0'0'39,"0"0"26,0 0 12,0 0-38,25-79-14,-20 62-8,0 2-14,-4-2 2,2 0-4,-3-6 3,0 3 13,0-4 2,0 1-9,0 3 11,0 1 4,0 6 2,-1 4-7,1 4-4,-2 2 0,2 3-8,0 0-8,-1 0-9,1 8-2,0 11-1,0 12 11,-2 3 0,-1 7 2,2 1-1,-3 1 0,1 1-1,3 1 1,-5-1 5,5-2-5,-5-2-4,1-1-2,-2-5-1,-4-2-13,1-4-19,-1-8 7,0-6-12,4-2 0,-1-2 24,2-2-35,-1-4 11,-2 3 16,0-4 4,-1-3-5,-1 3 28,2-3 1,4 1 0,1-1 31,3 0 18,0 0 8,0 0-15,0 0-26,23 0-8,18 0 5,17 0 1,8 0 3,-7 0-2,-8 0-6,-11-1 0,-8-2-6,-13 3-2,-9 0-2,-5 0-2,-4 0-20,-1 0-52,0 0-103,-1 0-61</inkml:trace>
  <inkml:trace contextRef="#ctx0" brushRef="#br0" timeOffset="405314.9371">24354 8880 97,'0'0'119,"0"0"-100,0 0 14,0 0 52,0 0 31,0 0-45,0 0-8,20-6-8,-17 6-7,-3-5 21,1 3-19,2-1-4,-1 0-14,-1-1 5,1 0 1,-1-2-6,1 1-12,-1-1 4,-1-2-2,0 4-8,0-4 3,0 0-5,-4 1-4,-5 0-8,-8 1-7,-1 0 4,-1 2-1,1 4-5,-1 0 0,3 0 7,2 0-4,3 0-3,3 10-1,0 1 4,3 1-8,4 1 3,1 1-1,0 3 0,14 0 5,14-3 4,12 3 3,3-3 9,3-1-9,-4-1 1,-6 2-1,-6 0 0,-8-1 0,-7 6 0,-3-2-3,-4 6 0,-8 0 2,0 1 1,-13 1 2,-12-1 2,-12 2-2,-9-5 9,-3-2-6,4 0-1,7-7-3,8-3-2,11-4-9,10 0-51,6-5-57,3 0-57,15-17 3</inkml:trace>
  <inkml:trace contextRef="#ctx0" brushRef="#br0" timeOffset="405509.8997">24971 8843 520,'0'0'86,"0"0"-43,0 0-35,0 0 12,111-42 12,-62 38-29,6 1-3,5 0-2,-3 3-34,-12 0-79,-16 0-146</inkml:trace>
  <inkml:trace contextRef="#ctx0" brushRef="#br0" timeOffset="405740.8902">25004 9131 294,'0'0'344,"0"0"-323,0 0-21,0 0-4,0 0 4,0 0 76,151 0-23,-66-10-49,0 0 3,-9 0-5,-10-2 2,-5-2 0,-4 1-4,1 0-13,-6 3-53,-1-3-44,-8-1-217</inkml:trace>
  <inkml:trace contextRef="#ctx0" brushRef="#br0" timeOffset="407481.2001">26277 8630 689,'0'0'102,"0"0"-18,0 0-12,0 0 5,0 0-28,0 0-22,-21-54-27,19 54-6,1 13-24,1 13 21,0 10 6,0 3 1,21-2-5,6-3 7,8-7-23,3-1 8,-4-9 7,-1-6 1,-8-6-1,-8-2 0,-6-3 7,-3 0 1,0-10 9,-1-9 5,-3-8-5,-1-2 6,-1-4-11,-1 3 20,1 7 11,-2 7 4,0 9-13,0 3-10,0 4-10,0 0-6,0 0-8,0 13-16,1 12 20,2 6 3,3 4 2,2 0-2,-2 2 4,1-2-3,1-1 0,2 1 0,-1-1-15,2-3-35,-1-3-27,2-4-56,1-8-70,4-12-146</inkml:trace>
  <inkml:trace contextRef="#ctx0" brushRef="#br0" timeOffset="407671.1325">26826 8863 788,'0'0'59,"0"0"-24,0 0-24,0 0 4,0 0-4,0 0-11,76-52-6,-15 38-10,9 2-17,3-5-33,-6 0-45,-1-2-21,-8-2-117</inkml:trace>
  <inkml:trace contextRef="#ctx0" brushRef="#br0" timeOffset="407873.6532">27404 8547 485,'0'0'153,"0"0"-55,0 0 13,0 0-36,0 0-47,0 0-28,-37 0-14,31 32 13,2 4 1,4 5 4,0-4 0,0-1 0,0 0-3,0-2 2,0 2-3,0 1-10,0-3-74,0-4-94,7-13-148</inkml:trace>
  <inkml:trace contextRef="#ctx0" brushRef="#br0" timeOffset="408105.2982">27798 8613 878,'0'0'14,"0"0"-13,0 0 6,0 0 0,48-76 11,-6 62-8,9-2-8,10 6-2,7 0-10,5 6-23,6 4-50,-6 0-83,-16 0-247</inkml:trace>
  <inkml:trace contextRef="#ctx0" brushRef="#br0" timeOffset="408302.5656">27965 8847 767,'0'0'72,"0"0"-72,0 0 1,0 0 9,0 0-10,0 0-37,139-29-34,-54 12-4,3-2-72,-6-6-97</inkml:trace>
  <inkml:trace contextRef="#ctx0" brushRef="#br0" timeOffset="408704.4514">28830 8381 369,'0'0'291,"0"0"-163,0 0-36,0 0-34,0 0-28,-17-75-15,40 65-15,13 0-21,13 3 9,4 2 12,-7 5 0,-10 0 0,-11 0 1,-11 6-3,-7 10-11,-7 1 8,0 5 5,-12 1 4,-6 1 2,-3-4 13,3 0-5,8-6-5,5-2-7,5 4-2,0-2 0,9 5-8,12 1 6,3 6 2,-3-2 5,-2 1-5,-8-4 0,-7-2 2,-4-2-2,-19-1-2,-27 1 0,-23 0 2,-23 0 0,-22-4-61,-8-13-111,1 0-453</inkml:trace>
  <inkml:trace contextRef="#ctx0" brushRef="#br0" timeOffset="416403.5078">21713 9134 320,'0'0'5,"0"0"-9,0 0 7,72-78-3,-47 61 1,2 6 17,2-2 23,4 1 8,3 2-12,6-2-31,3-3 7,4 2 4,6 2-10,4 0 5,9-1-6,-1 4 2,6 0-3,-6 5 11,-3 3-15,-6 0 4,-6 0-3,-7 14-2,-6 5 0,-6 12-2,-3 5-2,-3 10 3,-7 9 0,-4 9-3,-6 8 4,-6 1 3,-4 6-2,0 6 0,-12 5 3,-13-3-3,-5-2 0,-8-6 12,-5-4-3,-7-9-4,-9-8-1,-7-8 5,-9-8 0,-4-13 4,0-2 22,-2-11-6,1-6 1,-4-10 14,-4 0-4,-2-14-8,3-14-10,5-6 19,4-9-17,4-3 5,8-4-9,15-4 8,12-4-11,19-2-5,6-3 0,14-5-13,8-5 0,23-2-4,19 1-12,15 6-11,2 7-22,6 8 10,3 14-35,6 13-61,4 2-28,-2 4-183</inkml:trace>
  <inkml:trace contextRef="#ctx0" brushRef="#br0" timeOffset="442537.9271">12465 15076 13,'0'0'47,"0"0"40,0 0-42,0 0 2,0 0 18,-88-39-37,77 22-7,4 5 56,1-5-52,0 1 19,0-1-30,2 0-3,1 1-7,3 3-3,0 3-1,0 4-1,0-4 0,7-1-4,8-2-1,12-8 4,5-5 2,10-2 1,7 1-1,4 0 0,5 1 0,0-2 1,6 3 1,2-1 0,4-1-2,9 1-4,6 2 4,9-1 3,3-6 0,6 5-5,9-4 2,5 4 0,6 2 0,4 1 1,-4 1-2,0 2 1,4 0 0,0 0-2,0 1 8,5-1-5,-2 0-1,-3 0-1,7 0 1,-5 1-4,0-2 6,-1 1-2,-4 0 3,-1 5 1,0-2-5,1 3 1,1 5-1,-1-5 0,3 4 1,-8 0 0,-7 0 0,-8 5-1,-3 4 1,-1-2 3,1 3 4,6 0-7,-4 0 0,6 0-3,-3 4 2,1 1-4,-1 5 4,-3 4 1,-9 2 0,-3 0 2,-6 5-1,-9-1-1,0-1 6,-5 1-6,0 4-7,-7 5 5,-1-3-2,-4 4 4,4 3-1,4-1-1,-3 6 2,5 1-2,-10 7-2,-2 0-23,-8 1 7,-7-1-3,-6 1 7,-6-2 10,-10 5-4,-5 3 8,-4 6 0,-8 5 0,-3 1 0,-8 1-5,-13-3-16,-9 1 8,-5-2 9,-8-6-1,-5 1 7,-1-3 6,-7-3 0,1 2-2,4-4 0,1-6 3,2 1-1,5-9 4,4-5 1,-3-3 13,3-4 15,1-3 1,-12-3-6,1 2-15,-2 3-11,-1 2-3,6-1-5,1 5-2,0 4-1,2 0 3,0-1-9,-2-2 2,2-3 5,3-3-3,-6 0 5,1-3 0,-1 1 3,-7-4-1,-3 0-2,-1 0 0,-4-2 0,-1 0 0,3-1 1,1 3 0,-5-3 5,2 2-6,-4 4 0,3 2 1,1-2-1,2 3 0,2-3-2,-10 4-2,3-2 2,-7-2-7,3-3 7,-4-1 2,1 1-2,-8 0 2,1-5 2,1 5-2,8-5 2,8-2 8,6 0 5,1 2-11,4 0-2,-3 1-2,-2-1 0,0 2 1,-10 0-1,3 2-3,-12 1 1,-1-1-5,-3 1 3,0 0 4,10-5-8,4-2 8,7-3-2,3 3 4,4 1 0,-4 1-2,-1-1-1,-2 5-10,0-4 9,1 2-2,-8 2 3,-8 1 0,-6-3 2,1 3-2,-2-1 0,2-3-2,5 3 3,4-3-1,3-4 2,-1 6-1,-2-3 5,1 2-5,-8 3-1,-4 4 1,3 1 1,-3 0-1,0-2-1,6-3 1,-6-7 1,5-4 1,6-6 8,3 0-1,9-14 19,4-3-12,3-5 17,1-3 1,5-3-22,1-1-8,0 0 0,2 0 1,1-2-5,2 2 0,1 0-5,-1 1 5,1 2-4,-2 2-2,6 1 2,2 3 2,0 3-2,5-2 4,-2 2 1,2 1-1,2-5 0,-2-1 2,4-2 1,-1-2-3,0-4 0,5-2-5,-6-1 2,7-5 3,0 1-1,4-4-4,-3 1 5,6 0-3,3-1 3,0-4-4,0-7 4,2-7 0,-4-12 5,-1-4-4,0-8 6,-4 1 20,0-4-10,5 0-2,2 4-4,6 2-8,0 4-3,0 1-1,10 6 1,7 6-5,-1 2-1,3 3-5,1 4 8,-5 2-6,0-1 7,0 10 1,4 1-3,5 1-5,2 8-5,12-2-2,14 1-2,11-2-7,11-5 1,16-3 15,8 1 4,7-7 0,-5 5 1,4-1-16,-4 3-6,-5 4-11,1 3-13,-4 4-19,-4 5-2,-7-1-10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DFD924-6E74-41F0-8E78-ECB23ED85698}" type="slidenum">
              <a:rPr lang="en-US" sz="1200" b="0">
                <a:latin typeface="Times New Roman" panose="02020603050405020304" pitchFamily="18" charset="0"/>
              </a:rPr>
              <a:pPr/>
              <a:t>10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5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FAC8D-0626-457D-BE1C-591739FBB965}" type="slidenum">
              <a:rPr lang="en-US" sz="1200" b="0">
                <a:latin typeface="Times New Roman" panose="02020603050405020304" pitchFamily="18" charset="0"/>
              </a:rPr>
              <a:pPr/>
              <a:t>11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005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11AD1-76A0-4E88-A9E0-1086D81B173F}" type="slidenum">
              <a:rPr lang="en-US" sz="1200" b="0">
                <a:latin typeface="Times New Roman" panose="02020603050405020304" pitchFamily="18" charset="0"/>
              </a:rPr>
              <a:pPr/>
              <a:t>12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890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9E00E5-C83B-45F4-B3C7-E1649F40FE03}" type="slidenum">
              <a:rPr lang="en-US" sz="1200" b="0">
                <a:latin typeface="Times New Roman" panose="02020603050405020304" pitchFamily="18" charset="0"/>
              </a:rPr>
              <a:pPr/>
              <a:t>13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35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5C8E09-651A-4157-B1E8-10C2FA402673}" type="slidenum">
              <a:rPr lang="en-US" sz="1200" b="0">
                <a:latin typeface="Times New Roman" panose="02020603050405020304" pitchFamily="18" charset="0"/>
              </a:rPr>
              <a:pPr/>
              <a:t>14</a:t>
            </a:fld>
            <a:endParaRPr 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9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2D277-4DBE-43C9-906C-3A333AF6F1E4}" type="slidenum">
              <a:rPr lang="en-US" sz="1200" b="0">
                <a:latin typeface="Times New Roman" panose="02020603050405020304" pitchFamily="18" charset="0"/>
              </a:rPr>
              <a:pPr/>
              <a:t>15</a:t>
            </a:fld>
            <a:endParaRPr 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15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8E16A-3F18-478F-8A05-8DF4D4E242D8}" type="slidenum">
              <a:rPr lang="en-US" sz="1200" b="0">
                <a:latin typeface="Times New Roman" panose="02020603050405020304" pitchFamily="18" charset="0"/>
              </a:rPr>
              <a:pPr/>
              <a:t>16</a:t>
            </a:fld>
            <a:endParaRPr 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8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2B374-985D-4E4F-B5B4-963FDDDAEF16}" type="slidenum">
              <a:rPr lang="en-US" sz="1200" b="0">
                <a:latin typeface="Times New Roman" panose="02020603050405020304" pitchFamily="18" charset="0"/>
              </a:rPr>
              <a:pPr/>
              <a:t>17</a:t>
            </a:fld>
            <a:endParaRPr 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65433E-6E06-4A22-B2BE-8CD1642EC066}" type="slidenum">
              <a:rPr lang="en-US" sz="1200" b="0">
                <a:latin typeface="Times New Roman" panose="02020603050405020304" pitchFamily="18" charset="0"/>
              </a:rPr>
              <a:pPr/>
              <a:t>2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653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15E712-D38C-43C5-8FF5-6663D1ADD0DD}" type="slidenum">
              <a:rPr lang="en-US" sz="1200" b="0">
                <a:latin typeface="Times New Roman" panose="02020603050405020304" pitchFamily="18" charset="0"/>
              </a:rPr>
              <a:pPr/>
              <a:t>3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97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9ED1C5-6527-4471-9B7A-0DCCB417F864}" type="slidenum">
              <a:rPr lang="en-US" sz="1200" b="0">
                <a:latin typeface="Times New Roman" panose="02020603050405020304" pitchFamily="18" charset="0"/>
              </a:rPr>
              <a:pPr/>
              <a:t>4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021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FB7ECC-4836-45A1-BAFF-91D4015FDF2F}" type="slidenum">
              <a:rPr lang="en-US" sz="1200" b="0">
                <a:latin typeface="Times New Roman" panose="02020603050405020304" pitchFamily="18" charset="0"/>
              </a:rPr>
              <a:pPr/>
              <a:t>5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75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5AFD1-5CA3-4C59-AA86-25EE382A8E47}" type="slidenum">
              <a:rPr lang="en-US" sz="1200" b="0">
                <a:latin typeface="Times New Roman" panose="02020603050405020304" pitchFamily="18" charset="0"/>
              </a:rPr>
              <a:pPr/>
              <a:t>6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395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5BCBC3-89C4-4D23-A83C-649C9AAF0F48}" type="slidenum">
              <a:rPr lang="en-US" sz="1200" b="0">
                <a:latin typeface="Times New Roman" panose="02020603050405020304" pitchFamily="18" charset="0"/>
              </a:rPr>
              <a:pPr/>
              <a:t>7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54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0C0C3-7FD1-40AB-BABE-FEDB05996BEC}" type="slidenum">
              <a:rPr lang="en-US" sz="1200" b="0">
                <a:latin typeface="Times New Roman" panose="02020603050405020304" pitchFamily="18" charset="0"/>
              </a:rPr>
              <a:pPr/>
              <a:t>8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59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6E76E-5C48-4AA3-B93B-2B97A4A3B07E}" type="slidenum">
              <a:rPr lang="en-US" sz="1200" b="0">
                <a:latin typeface="Times New Roman" panose="02020603050405020304" pitchFamily="18" charset="0"/>
              </a:rPr>
              <a:pPr/>
              <a:t>9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240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88" y="984884"/>
            <a:ext cx="115756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2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2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88" y="425958"/>
            <a:ext cx="113724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274" y="1545159"/>
            <a:ext cx="107814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6" y="6628088"/>
            <a:ext cx="563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emf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477601" y="1007296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28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Our second block code scheme (</a:t>
            </a:r>
            <a:r>
              <a:rPr lang="en-US" sz="2800" i="1" dirty="0" smtClean="0">
                <a:latin typeface="Times New Roman" panose="02020603050405020304" pitchFamily="18" charset="0"/>
              </a:rPr>
              <a:t>Table.2</a:t>
            </a:r>
            <a:r>
              <a:rPr lang="en-US" sz="2800" i="1" dirty="0">
                <a:latin typeface="Times New Roman" panose="02020603050405020304" pitchFamily="18" charset="0"/>
              </a:rPr>
              <a:t>) has </a:t>
            </a:r>
            <a:r>
              <a:rPr lang="en-US" sz="2800" i="1" dirty="0" err="1">
                <a:latin typeface="Times New Roman" panose="02020603050405020304" pitchFamily="18" charset="0"/>
              </a:rPr>
              <a:t>d</a:t>
            </a:r>
            <a:r>
              <a:rPr lang="en-US" sz="2800" i="1" baseline="-25000" dirty="0" err="1">
                <a:latin typeface="Times New Roman" panose="02020603050405020304" pitchFamily="18" charset="0"/>
              </a:rPr>
              <a:t>min</a:t>
            </a:r>
            <a:r>
              <a:rPr lang="en-US" sz="2800" i="1" dirty="0">
                <a:latin typeface="Times New Roman" panose="02020603050405020304" pitchFamily="18" charset="0"/>
              </a:rPr>
              <a:t> = 3. This code can detect up to two errors. </a:t>
            </a:r>
            <a:endParaRPr lang="en-US" sz="2800" i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</a:rPr>
              <a:t>Again</a:t>
            </a:r>
            <a:r>
              <a:rPr lang="en-US" sz="2800" i="1" dirty="0">
                <a:latin typeface="Times New Roman" panose="02020603050405020304" pitchFamily="18" charset="0"/>
              </a:rPr>
              <a:t>, we see that when any of the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codewords</a:t>
            </a:r>
            <a:r>
              <a:rPr lang="en-US" sz="2800" i="1" dirty="0">
                <a:latin typeface="Times New Roman" panose="02020603050405020304" pitchFamily="18" charset="0"/>
              </a:rPr>
              <a:t> is sent, two errors create a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which is not in the table of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codewords</a:t>
            </a:r>
            <a:r>
              <a:rPr lang="en-US" sz="2800" i="1" dirty="0">
                <a:latin typeface="Times New Roman" panose="02020603050405020304" pitchFamily="18" charset="0"/>
              </a:rPr>
              <a:t>. The receiver cannot be fooled. </a:t>
            </a:r>
          </a:p>
          <a:p>
            <a:pPr algn="just"/>
            <a:endParaRPr lang="en-US" sz="2800" i="1" dirty="0">
              <a:latin typeface="Times New Roman" panose="02020603050405020304" pitchFamily="18" charset="0"/>
            </a:endParaRPr>
          </a:p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However, some combinations of three errors change a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to another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. </a:t>
            </a:r>
            <a:endParaRPr lang="en-US" sz="2800" i="1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</a:rPr>
              <a:t>The </a:t>
            </a:r>
            <a:r>
              <a:rPr lang="en-US" sz="2800" i="1" dirty="0">
                <a:latin typeface="Times New Roman" panose="02020603050405020304" pitchFamily="18" charset="0"/>
              </a:rPr>
              <a:t>receiver accepts the received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and the errors are undetected.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667001" y="0"/>
            <a:ext cx="19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92560" y="1593000"/>
              <a:ext cx="8880480" cy="3133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440" y="1584720"/>
                <a:ext cx="8894520" cy="31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7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To guarantee correction of up to </a:t>
            </a:r>
            <a:r>
              <a:rPr lang="en-US" i="1"/>
              <a:t>t</a:t>
            </a:r>
            <a:r>
              <a:rPr lang="en-US"/>
              <a:t> errors in all cases, the minimum Hamming distance in a block code </a:t>
            </a:r>
            <a:br>
              <a:rPr lang="en-US"/>
            </a:br>
            <a:r>
              <a:rPr lang="en-US"/>
              <a:t>must be d</a:t>
            </a:r>
            <a:r>
              <a:rPr lang="en-US" baseline="-18000"/>
              <a:t>min</a:t>
            </a:r>
            <a:r>
              <a:rPr lang="en-US"/>
              <a:t> = 2</a:t>
            </a:r>
            <a:r>
              <a:rPr lang="en-US" i="1"/>
              <a:t>t</a:t>
            </a:r>
            <a:r>
              <a:rPr lang="en-US"/>
              <a:t> + 1.</a:t>
            </a:r>
          </a:p>
        </p:txBody>
      </p:sp>
      <p:grpSp>
        <p:nvGrpSpPr>
          <p:cNvPr id="21517" name="Group 12"/>
          <p:cNvGrpSpPr>
            <a:grpSpLocks/>
          </p:cNvGrpSpPr>
          <p:nvPr/>
        </p:nvGrpSpPr>
        <p:grpSpPr bwMode="auto">
          <a:xfrm>
            <a:off x="2057400" y="1947864"/>
            <a:ext cx="1143000" cy="566737"/>
            <a:chOff x="1200" y="1248"/>
            <a:chExt cx="720" cy="357"/>
          </a:xfrm>
        </p:grpSpPr>
        <p:pic>
          <p:nvPicPr>
            <p:cNvPr id="2151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14120" y="202320"/>
              <a:ext cx="5127480" cy="2374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8720" y="192960"/>
                <a:ext cx="514476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9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latin typeface="Times New Roman" panose="02020603050405020304" pitchFamily="18" charset="0"/>
              </a:rPr>
              <a:t>A code scheme has a Hamming distance d</a:t>
            </a:r>
            <a:r>
              <a:rPr lang="en-US" sz="2800" i="1" baseline="-12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= 4. What is the error detection and correction capability of this scheme?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1676400" y="3106738"/>
            <a:ext cx="8915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sz="2800" i="1">
                <a:latin typeface="Times" panose="02020603050405020304" pitchFamily="18" charset="0"/>
              </a:rPr>
              <a:t>This code guarantees the detection of up to </a:t>
            </a:r>
            <a:r>
              <a:rPr lang="en-US" sz="2800" i="1">
                <a:solidFill>
                  <a:schemeClr val="hlink"/>
                </a:solidFill>
                <a:latin typeface="Times" panose="02020603050405020304" pitchFamily="18" charset="0"/>
              </a:rPr>
              <a:t>three</a:t>
            </a:r>
            <a:r>
              <a:rPr lang="en-US" sz="2800" i="1">
                <a:latin typeface="Times" panose="02020603050405020304" pitchFamily="18" charset="0"/>
              </a:rPr>
              <a:t> errors</a:t>
            </a:r>
            <a:br>
              <a:rPr lang="en-US" sz="2800" i="1">
                <a:latin typeface="Times" panose="02020603050405020304" pitchFamily="18" charset="0"/>
              </a:rPr>
            </a:br>
            <a:r>
              <a:rPr lang="en-US" sz="2800" i="1">
                <a:latin typeface="Times" panose="02020603050405020304" pitchFamily="18" charset="0"/>
              </a:rPr>
              <a:t>(s = 3), but it can correct up to </a:t>
            </a:r>
            <a:r>
              <a:rPr lang="en-US" sz="2800" i="1">
                <a:solidFill>
                  <a:schemeClr val="hlink"/>
                </a:solidFill>
                <a:latin typeface="Times" panose="02020603050405020304" pitchFamily="18" charset="0"/>
              </a:rPr>
              <a:t>one</a:t>
            </a:r>
            <a:r>
              <a:rPr lang="en-US" sz="2800" i="1">
                <a:latin typeface="Times" panose="02020603050405020304" pitchFamily="18" charset="0"/>
              </a:rPr>
              <a:t> error. In other words, </a:t>
            </a:r>
            <a:br>
              <a:rPr lang="en-US" sz="2800" i="1">
                <a:latin typeface="Times" panose="02020603050405020304" pitchFamily="18" charset="0"/>
              </a:rPr>
            </a:br>
            <a:r>
              <a:rPr lang="en-US" sz="2800" i="1">
                <a:latin typeface="Times" panose="02020603050405020304" pitchFamily="18" charset="0"/>
              </a:rPr>
              <a:t>if this code is used for error correction, part of its capability is wasted. Error correction codes need to have an odd minimum distance (3, 5, 7, . . . ). </a:t>
            </a: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2667001" y="0"/>
            <a:ext cx="19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51840" y="1018800"/>
              <a:ext cx="7734240" cy="5155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880" y="1013760"/>
                <a:ext cx="7747560" cy="51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To guarantee the </a:t>
            </a:r>
            <a:r>
              <a:rPr lang="en-US" i="1"/>
              <a:t>detection</a:t>
            </a:r>
            <a:r>
              <a:rPr lang="en-US"/>
              <a:t> of up to s errors in all cases, the minimum</a:t>
            </a:r>
          </a:p>
          <a:p>
            <a:pPr algn="ctr"/>
            <a:r>
              <a:rPr lang="en-US"/>
              <a:t>Hamming distance in a block </a:t>
            </a:r>
            <a:br>
              <a:rPr lang="en-US"/>
            </a:br>
            <a:r>
              <a:rPr lang="en-US"/>
              <a:t>code must be d</a:t>
            </a:r>
            <a:r>
              <a:rPr lang="en-US" baseline="-18000"/>
              <a:t>min</a:t>
            </a:r>
            <a:r>
              <a:rPr lang="en-US"/>
              <a:t> = s + 1.</a:t>
            </a:r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6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i="1">
                <a:latin typeface="Times New Roman" panose="02020603050405020304" pitchFamily="18" charset="0"/>
              </a:rPr>
              <a:t>Positions of redundancy bits in Hamming code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5530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0064"/>
            <a:ext cx="85471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Text Box 11"/>
          <p:cNvSpPr txBox="1">
            <a:spLocks noChangeArrowheads="1"/>
          </p:cNvSpPr>
          <p:nvPr/>
        </p:nvSpPr>
        <p:spPr bwMode="auto">
          <a:xfrm>
            <a:off x="2422526" y="1158875"/>
            <a:ext cx="6296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Let’s examine a Hamming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943720" y="792720"/>
              <a:ext cx="8979840" cy="532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5440" y="781200"/>
                <a:ext cx="899928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4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1800" i="1">
                <a:latin typeface="Times New Roman" panose="02020603050405020304" pitchFamily="18" charset="0"/>
              </a:rPr>
              <a:t>Redundancy bits calculation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563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1"/>
            <a:ext cx="70929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i="1">
                <a:latin typeface="Times New Roman" panose="02020603050405020304" pitchFamily="18" charset="0"/>
              </a:rPr>
              <a:t>Example of redundancy bit calculation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573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1524000"/>
            <a:ext cx="8967787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24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i="1">
                <a:latin typeface="Times New Roman" panose="02020603050405020304" pitchFamily="18" charset="0"/>
              </a:rPr>
              <a:t>Error detection using Hamming code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5837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714376"/>
            <a:ext cx="58864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837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425958"/>
            <a:ext cx="18567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0" y="1678686"/>
            <a:ext cx="776224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5560" indent="-457200">
              <a:spcBef>
                <a:spcPts val="10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Checksum is an </a:t>
            </a:r>
            <a:r>
              <a:rPr sz="3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error-detecting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 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that can be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applied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to a message of any  length.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In the Internet, the checksum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is  mostly used at the network and transport  layer rather than the data-link</a:t>
            </a:r>
            <a:r>
              <a:rPr sz="3200" b="1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layer.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0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178050" y="914400"/>
            <a:ext cx="4059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Table </a:t>
            </a:r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</a:rPr>
              <a:t>A code for error detection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1374775"/>
            <a:ext cx="85375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422526" y="4506914"/>
            <a:ext cx="7161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What if we want to send 01?  We code it as 011.  If 011</a:t>
            </a:r>
          </a:p>
          <a:p>
            <a:r>
              <a:rPr lang="en-US" sz="2000"/>
              <a:t>is received, no problem.</a:t>
            </a:r>
          </a:p>
          <a:p>
            <a:r>
              <a:rPr lang="en-US" sz="2000"/>
              <a:t>What if 001 is received?  Error detected.</a:t>
            </a:r>
          </a:p>
          <a:p>
            <a:r>
              <a:rPr lang="en-US" sz="2000"/>
              <a:t>What if 000 is received?  Error occurred, but not detected.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073280" y="1455120"/>
              <a:ext cx="4434840" cy="310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2480" y="1450440"/>
                <a:ext cx="4455720" cy="31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1295400"/>
            <a:ext cx="4273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Table 2  </a:t>
            </a:r>
            <a:r>
              <a:rPr lang="en-US" sz="2000" i="1" dirty="0">
                <a:latin typeface="Times New Roman" panose="02020603050405020304" pitchFamily="18" charset="0"/>
              </a:rPr>
              <a:t>A code for error correction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728788"/>
            <a:ext cx="84105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22526" y="544514"/>
            <a:ext cx="7427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Let’s add more redundant bits to see if we can correct error.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98725" y="4887914"/>
            <a:ext cx="67643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/>
              <a:t>Let’s say we want to send 01.  We then transmit 01011.</a:t>
            </a:r>
          </a:p>
          <a:p>
            <a:r>
              <a:rPr lang="en-US" sz="2000"/>
              <a:t>What if an error occurs and we receive 01001.  If we</a:t>
            </a:r>
          </a:p>
          <a:p>
            <a:r>
              <a:rPr lang="en-US" sz="2000"/>
              <a:t>assume one bit was in error, we can correct.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647760" y="1926720"/>
              <a:ext cx="4779000" cy="290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320" y="1920240"/>
                <a:ext cx="4796640" cy="29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The minimum Hamming distance is the smallest Hamming distance between</a:t>
            </a:r>
            <a:br>
              <a:rPr lang="en-US"/>
            </a:br>
            <a:r>
              <a:rPr lang="en-US"/>
              <a:t> all possible pairs in a set of words.</a:t>
            </a:r>
          </a:p>
        </p:txBody>
      </p:sp>
      <p:grpSp>
        <p:nvGrpSpPr>
          <p:cNvPr id="15373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537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9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Table </a:t>
            </a:r>
            <a:r>
              <a:rPr lang="en-US" sz="2800" i="1" dirty="0" smtClean="0">
                <a:latin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752600" y="22098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>
                <a:latin typeface="Times" panose="02020603050405020304" pitchFamily="18" charset="0"/>
              </a:rPr>
              <a:t>We first find all Hamming distances.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667001" y="0"/>
            <a:ext cx="19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  <a:r>
              <a:rPr lang="en-US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9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3341688"/>
            <a:ext cx="8558213" cy="6207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1752600" y="42672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" panose="02020603050405020304" pitchFamily="18" charset="0"/>
              </a:rPr>
              <a:t>The d</a:t>
            </a:r>
            <a:r>
              <a:rPr lang="en-US" sz="2800" i="1" baseline="-25000">
                <a:latin typeface="Times" panose="02020603050405020304" pitchFamily="18" charset="0"/>
              </a:rPr>
              <a:t>min</a:t>
            </a:r>
            <a:r>
              <a:rPr lang="en-US" sz="2800" i="1">
                <a:latin typeface="Times" panose="02020603050405020304" pitchFamily="18" charset="0"/>
              </a:rPr>
              <a:t> in this case is 2.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936520" y="4270680"/>
              <a:ext cx="5777640" cy="1243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280" y="4261680"/>
                <a:ext cx="5801040" cy="12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Table </a:t>
            </a:r>
            <a:r>
              <a:rPr lang="en-US" sz="2800" i="1" dirty="0" smtClean="0">
                <a:latin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752600" y="24384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>
                <a:latin typeface="Times" panose="02020603050405020304" pitchFamily="18" charset="0"/>
              </a:rPr>
              <a:t>We first find all the Hamming distances.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28800" y="47244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 New Roman" panose="02020603050405020304" pitchFamily="18" charset="0"/>
              </a:rPr>
              <a:t>The d</a:t>
            </a:r>
            <a:r>
              <a:rPr lang="en-US" sz="2800" i="1" baseline="-25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in this case is 3.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9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2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3771900"/>
            <a:ext cx="7945437" cy="6477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32880" y="1997280"/>
              <a:ext cx="7837200" cy="4032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3520" y="1987560"/>
                <a:ext cx="7850880" cy="40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The Hamming distance between two words is the number of differences between corresponding bits.</a:t>
            </a:r>
          </a:p>
        </p:txBody>
      </p:sp>
      <p:grpSp>
        <p:nvGrpSpPr>
          <p:cNvPr id="1332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332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3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To guarantee the </a:t>
            </a:r>
            <a:r>
              <a:rPr lang="en-US" i="1"/>
              <a:t>detection</a:t>
            </a:r>
            <a:r>
              <a:rPr lang="en-US"/>
              <a:t> of up to s errors in all cases, the minimum</a:t>
            </a:r>
          </a:p>
          <a:p>
            <a:pPr algn="ctr"/>
            <a:r>
              <a:rPr lang="en-US"/>
              <a:t>Hamming distance in a block </a:t>
            </a:r>
            <a:br>
              <a:rPr lang="en-US"/>
            </a:br>
            <a:r>
              <a:rPr lang="en-US"/>
              <a:t>code must be d</a:t>
            </a:r>
            <a:r>
              <a:rPr lang="en-US" baseline="-18000"/>
              <a:t>min</a:t>
            </a:r>
            <a:r>
              <a:rPr lang="en-US"/>
              <a:t> = s + 1.</a:t>
            </a:r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266280" y="4107600"/>
              <a:ext cx="5493600" cy="2346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0" y="4098600"/>
                <a:ext cx="5510520" cy="23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The minimum Hamming distance for our first code scheme (Table </a:t>
            </a:r>
            <a:r>
              <a:rPr lang="en-US" sz="2800" i="1" dirty="0" smtClean="0">
                <a:latin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</a:rPr>
              <a:t>) is 2. </a:t>
            </a:r>
            <a:endParaRPr lang="en-US" sz="2800" i="1" dirty="0" smtClean="0"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</a:rPr>
              <a:t>This </a:t>
            </a:r>
            <a:r>
              <a:rPr lang="en-US" sz="2800" i="1" dirty="0">
                <a:latin typeface="Times New Roman" panose="02020603050405020304" pitchFamily="18" charset="0"/>
              </a:rPr>
              <a:t>code guarantees detection of only a single error. </a:t>
            </a:r>
            <a:endParaRPr lang="en-US" sz="2800" i="1" dirty="0" smtClean="0"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</a:rPr>
              <a:t>For </a:t>
            </a:r>
            <a:r>
              <a:rPr lang="en-US" sz="2800" i="1" dirty="0">
                <a:latin typeface="Times New Roman" panose="02020603050405020304" pitchFamily="18" charset="0"/>
              </a:rPr>
              <a:t>example, if the third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(101) is sent and one error occurs, the received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does not match any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. </a:t>
            </a:r>
            <a:endParaRPr lang="en-US" sz="2800" i="1" dirty="0" smtClean="0"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</a:rPr>
              <a:t>If </a:t>
            </a:r>
            <a:r>
              <a:rPr lang="en-US" sz="2800" i="1" dirty="0">
                <a:latin typeface="Times New Roman" panose="02020603050405020304" pitchFamily="18" charset="0"/>
              </a:rPr>
              <a:t>two errors occur, however, the received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may match a valid </a:t>
            </a:r>
            <a:r>
              <a:rPr lang="en-US" sz="2800" i="1" dirty="0" err="1">
                <a:latin typeface="Times New Roman" panose="02020603050405020304" pitchFamily="18" charset="0"/>
              </a:rPr>
              <a:t>codeword</a:t>
            </a:r>
            <a:r>
              <a:rPr lang="en-US" sz="2800" i="1" dirty="0">
                <a:latin typeface="Times New Roman" panose="02020603050405020304" pitchFamily="18" charset="0"/>
              </a:rPr>
              <a:t> and the errors are not detected.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667001" y="0"/>
            <a:ext cx="19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03400" y="1940400"/>
              <a:ext cx="9798840" cy="339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680" y="1931400"/>
                <a:ext cx="9817200" cy="34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8723E5-798E-4162-A52B-B90AFE3D815A}"/>
</file>

<file path=customXml/itemProps2.xml><?xml version="1.0" encoding="utf-8"?>
<ds:datastoreItem xmlns:ds="http://schemas.openxmlformats.org/officeDocument/2006/customXml" ds:itemID="{86B5ACEF-B707-4D13-9DA9-4F80BEC949FB}"/>
</file>

<file path=customXml/itemProps3.xml><?xml version="1.0" encoding="utf-8"?>
<ds:datastoreItem xmlns:ds="http://schemas.openxmlformats.org/officeDocument/2006/customXml" ds:itemID="{70A9973E-27D6-4D30-B24F-3763C93D9C9D}"/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549</Words>
  <Application>Microsoft Office PowerPoint</Application>
  <PresentationFormat>Widescreen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160</cp:revision>
  <dcterms:created xsi:type="dcterms:W3CDTF">2018-03-08T03:55:03Z</dcterms:created>
  <dcterms:modified xsi:type="dcterms:W3CDTF">2020-10-01T07:17:36Z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