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1.xml" ContentType="application/inkml+xml"/>
  <Override PartName="/ppt/theme/theme1.xml" ContentType="application/vnd.openxmlformats-officedocument.theme+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ink/ink3.xml" ContentType="application/inkml+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7.xml" ContentType="application/inkml+xml"/>
  <Override PartName="/ppt/ink/ink8.xml" ContentType="application/inkml+xml"/>
  <Override PartName="/ppt/ink/ink12.xml" ContentType="application/inkml+xml"/>
  <Override PartName="/ppt/ink/ink10.xml" ContentType="application/inkml+xml"/>
  <Override PartName="/ppt/ink/ink9.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345" r:id="rId3"/>
    <p:sldId id="387" r:id="rId4"/>
    <p:sldId id="388" r:id="rId5"/>
    <p:sldId id="389" r:id="rId6"/>
    <p:sldId id="390" r:id="rId7"/>
    <p:sldId id="391" r:id="rId8"/>
    <p:sldId id="392" r:id="rId9"/>
    <p:sldId id="393" r:id="rId10"/>
    <p:sldId id="394" r:id="rId11"/>
    <p:sldId id="395" r:id="rId12"/>
    <p:sldId id="396" r:id="rId13"/>
    <p:sldId id="370" r:id="rId14"/>
    <p:sldId id="371"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p:cViewPr varScale="1">
        <p:scale>
          <a:sx n="70" d="100"/>
          <a:sy n="70" d="100"/>
        </p:scale>
        <p:origin x="714"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33:32.117"/>
    </inkml:context>
    <inkml:brush xml:id="br0">
      <inkml:brushProperty name="width" value="0.05292" units="cm"/>
      <inkml:brushProperty name="height" value="0.05292" units="cm"/>
      <inkml:brushProperty name="color" value="#FF0000"/>
    </inkml:brush>
  </inkml:definitions>
  <inkml:trace contextRef="#ctx0" brushRef="#br0">24769 4874 3,'0'0'28,"16"-21"-10,-8 9 40,-2 4-47,-2-1 16,1 2 3,-1 0 3,-1 1-4,1-1-12,-1 2 10,-1 0-12,2 0-9,-1 0-3,4 0-2,0 1-1,3-1-4,1-3 4,2 2-1,-1-1 1,2 0 0,3 1 1,1-3 8,0 1 4,0-2 1,0-1 1,4 2-4,2-2-4,3 3 1,1-1-8,4-2 0,1 3 2,1 0-2,2-1 1,1 2 1,2 0-1,0 2 2,-1-1 0,4 0-2,-3 3-1,1-2 0,2 0 0,-5 3 0,5-3 2,1 3-2,-3 0 0,4 1 0,-1 1 0,-6-2 0,1 1-2,-2 1 2,2-2 0,1 1 0,1 0 0,5-1 0,1-1-1,5 3 1,2-4 0,-1 3 0,3-1 0,-3 2-2,-2 0 1,-3 0 1,-3 0 0,-3 0-1,-4 0 1,0 2 0,-1-1 0,-2 3 0,-1-1 0,-2-1 0,2 0 0,-1 1 0,0 0 0,3 1 0,-1-1 0,1 0-2,0 0 2,-1 1-1,-1 0-1,3 1 2,2-1 0,3-1-1,2 4 1,5 0-2,-2-1 1,2-1-1,-3-1 2,-5 1 0,-3-4 0,-2 0 0,-2 0 0,-4 1 0,0 0 0,-3-2-1,3 0 2,1 0-1,4 1 1,5 1-1,1 0 0,3-2 0,-2 1 0,-2-1 0,-2 2 1,-3-1-1,0 2 0,4 0 0,-2 0 0,3 1-1,2-1 1,-4 1 0,2-2 2,1 5-2,-1-3 0,0 2 0,1 0 2,-3 2 1,-1 0 0,-1 2-2,-1 0-1,6 2 2,0 1-2,1 1 0,-3-2 4,-3 2-3,-4-1 1,-3 1-2,-3 1 0,1 4-1,1 3 1,3 5-1,1 3 1,2 2 2,4 0-2,-4 1 0,0-2 0,-3-1 1,-2-2-2,-4-1 1,-2-1-2,-5 2 2,-5-2 0,-5-1-1,0 4-1,-4-1 1,-1-3 1,-2 2-1,0-1 0,0 0 1,0 2 0,-9 3 0,-1-2 1,-2 0 0,-6 4-1,-3-1 1,-2 2 1,-2 0-2,-3 0 2,-1-3-2,0-2 0,-3 1 0,1-4 1,-2 1 0,-1-4 4,-1 7-5,0-6 1,-1 0 2,-3-2-3,-1-2 0,-8 0 0,-4-4 17,-6 3-5,1-5-2,2 1-7,1-1 0,4 0-1,0 0-1,3-3 0,2-1 2,2-1-2,2-4-2,-2 4 2,1-3 0,-4-2-1,-8-3 0,-1-1 5,-4 0 3,-4 0 7,0 0-9,-1 0-2,1 0 0,-1 3-1,3 1-2,0-2 0,0-2 0,4 3 4,-1-3-5,3 0 0,-3 0 4,-4 0-3,0 0-1,-1 0 0,0 0 1,2 0-1,-4-3-1,-5 0 1,-2-4 2,3-2-1,4-1 1,2 3-1,8 1 0,1 0-1,5 3-2,3-1 2,0-1 2,2 0-2,1-2 0,4-2 2,0-2 2,2-1 6,-1 0-4,-1-2 2,0-2-4,0 2-4,5 3 0,3-2 2,5 4-2,5-2-1,0 0 1,1 0 4,-2 0-4,-1-3-2,-3 4 0,-3-3 1,-4 2 0,-2 0 1,2 2-4,4 0 4,3 2 0,4-1 0,4 2 1,-1-2 1,0-4 1,0 1-1,-1-3 0,-4 0 1,1-1 4,-1-1 0,2 2-6,3 3 1,4 0 0,4 5-1,1-2-1,-1 3 1,2-1-1,-2-2 1,-1 2 2,0-4 6,0 2-3,-2-4-4,3 0-2,-5 0 3,2-1-2,-1 0-1,-2 1 0,2 1 0,1 2-1,-2 0 1,3 1 0,4 0 1,2 2-1,-5-4 0,4 1 0,-1 0 4,3-2 7,1 0-4,2-2 0,3-2 1,0-2 0,0-4-5,0 1 0,0 0-2,0 1 2,0 0-3,0 1 0,0-1 2,0 1-2,0-2 0,0-1 0,0-1-1,0 0 1,3-2-4,4-1 1,2-2 0,3-3 2,3 0 1,0-3 6,-1 0-5,0 3 2,1 2-3,-3 2 0,2 2-5,0 4 0,1 0-9,-2 4 3,0 2 2,3 4-3,-3-1 6,2 1-6,2 4-29,5 0-10,5 4-20,10 2-47,9 0-22,8 0-34</inkml:trace>
  <inkml:trace contextRef="#ctx0" brushRef="#br0" timeOffset="1124.3855">29076 5205 1,'0'0'61,"0"0"18,0 0-7,0 0-19,0 0-15,0 0 2,0 0 13,0 0-10,0 0-13,0 0 14,0 0-29,0 0-8,0 0-7,7-6-8,10 6 8,12-3 1,9 3-1,9 0 5,5-2-4,3 1 2,6-4-1,2 2 0,1 0 0,-1-2 1,-8 1 3,-5-1 1,-8 2-5,-6-2 1,-9 2 0,-8 1 1,-8 1-1,-7 0-3,-2 1 5,-2 0 4,0 0-6,0 0-3,0 0-6,0 0-24,0 0-57,0 5-93,-5 8 119,-2-5-79</inkml:trace>
  <inkml:trace contextRef="#ctx0" brushRef="#br0" timeOffset="1536.6952">29624 5017 85,'0'0'88,"0"0"-42,0 0 21,0 0-8,0 0-10,0 0-24,-3-12-25,3 12-16,1 0-17,18 8 27,7 8 6,7 1 12,4 1-4,-1 2 3,-2 0-5,-4 0 0,-6 1-3,-7-1 1,-7-1-3,-7-2-1,-3-2 0,0 1 0,-7-2 2,-10 0 2,-5-3 3,-4 4 6,2-2-7,-1 1-3,3 0-1,-2-2-2,6 2-5,-3 1-23,2-1-53,7-4-35,10-7-47</inkml:trace>
  <inkml:trace contextRef="#ctx0" brushRef="#br0" timeOffset="2188.6738">30424 5204 145,'0'0'92,"0"0"-41,0 0 31,0 0-2,0 0-25,0 0-42,-10-38-13,-13 38-10,-10 11 7,-6 8 0,5 5 1,5-1-3,13 1 1,10 0-2,6-7-10,0-1 3,0-6 9,11-3 2,5-2 2,8-5 11,5 0 7,9-10-9,4-9-3,2-10 0,-2-2-1,-7-5 2,-9 0-7,-5 1 4,-10 0 16,-5-1 6,-3 2 8,-3-1 4,0 8 2,0 3-15,0 4-14,0 4-9,0 6 10,0 0-6,0 6-3,0 1 9,0 3-7,0 0-5,0 0-10,0 4-23,0 19-9,0 10 30,-9 9 10,1 3 2,0 0 0,5-1 0,1-3 5,2-4-4,0-6 0,0-1 0,0-2 0,7-2-1,2-2 3,2-4-3,5 0-25,1-5-21,8-3-6,9-8-14,11-4-25,8 0-50,1-6 3,0-5 63,-10-3 46</inkml:trace>
  <inkml:trace contextRef="#ctx0" brushRef="#br0" timeOffset="2872.3156">31025 5329 31,'0'0'72,"0"0"9,0 0-15,0 0-3,40-79 21,-38 67-52,-2 1 8,0 0 7,0 3-23,0 1-6,-5 2-4,-6 5-4,-3 0-10,-6 0-5,-5 11-2,-4 10 4,3 5 1,3 0 0,8 1-1,6-3-6,9-2-31,0-2 15,3-4-11,14-5 19,2-5 8,6-6 7,7 0 2,0-11 5,0-4 0,-5-6 0,-9 0 8,-8 3 38,-7 1 1,-3 5 23,0 5-17,0 3-14,0 4-33,0 0-11,0 0-11,0 8-15,-2 7 6,2 4-4,0 3 1,14 0 2,16-3 4,9-4 10,7-6 7,4-6-2,1-3-3,1-9-8,-1-19 8,-1-9-36,-4-7 17,-8-1 1,-6-3 9,-13 1 14,-11 5 13,-7 3 25,-1 5-3,0 7-13,0 4 5,0 8-4,0 3-7,0 6 10,0 3-12,-1 3 2,1 0-16,-3 0-15,0 6-20,-2 13 11,-4 9 19,2 6 5,-1 4 0,5-2 1,3-1-1,0-2 3,0-2-3,0 1 2,5-3-2,2 1 0,1-2-5,5-1-23,1-1-21,6-2-38,6 0-13,4-9-23,-1-10-107</inkml:trace>
  <inkml:trace contextRef="#ctx0" brushRef="#br0" timeOffset="3450.0819">31365 5263 3,'0'0'38,"0"0"-37,0 0 1,113-17 4,-53 16 1,7 1-3,6 0-4,-3 0 0,-3 0-2,-9 0 2,-6 0 4,-8 0 7,-14 0 37,-11 0 8,-9 0 43,-7-4 26,-3 1-18,0 2-26,0 1-27,0 0-31,0 0-23,0 0-7,-1 0-16,-8 9 2,-3 11 14,5 5-5,7 1-22,0 3-5,23-6 10,7 0-3,3-9 25,1-4 6,-2-7-2,-5-3 3,-5-7 1,-6-13 6,-2-3 5,-7-5 34,-5 0 3,-2 6 5,0 2 7,0 6-9,0 7 5,0 6-8,0 1-46,0 0-3,0 0-16,0 10-15,-5 11 12,-1 6 15,0 4-1,5 0-6,-2 0 3,3-2-16,0 0-20,0-3-22,7 1-35,4-7-24,6-11-59</inkml:trace>
  <inkml:trace contextRef="#ctx0" brushRef="#br0" timeOffset="4590.4585">32470 5280 187,'0'0'74,"0"0"-3,0 0 33,0 0-21,0 0-56,0 0-27,0-3-5,0 3-15,-6 11 4,-4 6 16,-1 2 0,1-2 0,2 0 0,4-3 0,2-3 0,1-2 0,1-1-4,0-4-9,0-2-9,0-2 1,0 0 21,0 0 14,10 0 2,3-6-5,3-4-4,-5 3 8,-5 2 19,-3 5-1,-3 0-9,0 0-24,0 0-13,0 0-7,2 14 7,2 8 13,7 2 0,4 0 3,1-2 0,7-2-1,-1-7 6,-2-5 0,2-3 1,0-5-3,3 0 6,5-13-7,1-8 0,-1-3 2,-1-3-6,-4 3 7,-9-2 5,-4 6 19,-7 0 7,-5 4-12,0 6-24,0 5-3,0 1 0,0 4-14,0 0-59,0 2-88,0 12-106,0 0 116</inkml:trace>
  <inkml:trace contextRef="#ctx0" brushRef="#br0" timeOffset="5188.5371">33083 5455 29,'0'0'87,"0"0"-58,0 0 24,0 0 1,0 0-39,-100-26-11,71 38 8,4 5 14,0 1-4,6 2-4,5 1-9,5-1 1,5-3 5,4 0 0,0 0-11,0-5 4,5-5 17,3-2-2,-2-4 8,6-1-12,4 0 12,7-10-11,2-5-17,-2-2-3,0 3-34,-3 2-65,-4 4-55,2-1-76</inkml:trace>
  <inkml:trace contextRef="#ctx0" brushRef="#br0" timeOffset="5280.8321">33083 5455 149</inkml:trace>
  <inkml:trace contextRef="#ctx0" brushRef="#br0" timeOffset="5515.5958">33083 5455 149,'97'-21'88,"-93"20"-14,-2 1-35,1 0-17,3 0-22,1 12 0,1 10 3,-2 3 0,-5 0-2,-1 0 2,0-2 5,-10-7-3,-5-2-2,-2-6 2,1-5 5,3-3 16,-1 0 4,5 0-5,6-13 26,3-6-21,0-1-28,12-4-2,6 5-12,3 2-4,-1 4-1,6 6-3,6 3-37,6 4-36,2 0-38,-1 0-40</inkml:trace>
  <inkml:trace contextRef="#ctx0" brushRef="#br0" timeOffset="6190.0856">33623 5448 53,'0'0'60,"0"0"-14,0 0 9,-109-6 1,69 12-6,-3 10 0,7 2-29,9 1-16,10 5-5,10-2-4,7 2 4,7-4-2,20-2-25,6-6 4,1-9 23,4-3 13,-1-7-6,-1-19-7,1-8-3,-4-10-15,-5-4-17,-7-1 5,-3 2 30,-7 5 14,-4 6 56,-4 8-2,-3 8-13,0 10-17,0 6-4,0 3-12,0 1-22,0 0-12,0 17-46,-7 12 38,-12 13 20,-6 5 2,0 2 16,-3 1 6,2-1 1,4-6-6,-1 3-16,3-5 2,1 0-5,2 3 0,6-3-35,5-2-36,6-9-72,11-17-80</inkml:trace>
  <inkml:trace contextRef="#ctx0" brushRef="#br0" timeOffset="48746.6335">1593 6810 12,'0'0'11,"0"0"-6,0 0 1,0 0 9,0 0 4,0 0-8,0 0-11,4-20 1,-1 18-2,0 0-2,3 2 0,2 0-1,2 0 2,-1 0-1,6 5 1,3 7-1,1 0 3,4 2-3,-4 3 3,8 2 0,-5 2 0,4 2-1,-1 1 2,-1 1-1,-2-1 0,3-2 0,-5 5 0,2-4 1,-1 1-2,-6-2 1,3-2 0,-9-8 0,0 0 0,1-3 0,-7-5 1,0-2 1,-1-1-2,-1-1 2,-1 0 13,2 0 32,-2 0-9,1 0-18,2 0-15,5 0-4,8-11-1,14-9 0,13-9 0,6-3 1,5-12-2,4-5 1,2-5 0,-1-2 1,1 3-1,-3 3 1,-3 6-1,-7 8 0,-11 7 0,-3 7 0,-9 6 2,-9 5-4,-2 4 2,-4 5 0,-6 2-4,-3 0-22,0 0-10,0 0 12,0 0-6,2 0-23,2 0 37</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6:07:08.120"/>
    </inkml:context>
    <inkml:brush xml:id="br0">
      <inkml:brushProperty name="width" value="0.05292" units="cm"/>
      <inkml:brushProperty name="height" value="0.05292" units="cm"/>
      <inkml:brushProperty name="color" value="#FF0000"/>
    </inkml:brush>
  </inkml:definitions>
  <inkml:trace contextRef="#ctx0" brushRef="#br0">15873 4799 70,'0'0'12,"0"0"10,0 0 65,0 0-42,0 0-6,0 0-34,-5-30 19,5 28 4,0-1 12,0-3-9,0 1 8,0 2-7,-4 2 21,4-2-13,0 0-20,0 2-11,0-4 19,-7 5-3,7 0-15,0 0 1,0 0-4,0 0 1,0 0-1,-5 0-4,5 0 4,0 0-5,0 0 3,0 0-3,0 0 3,0 0 0,0 0-2,0 0 2,0 0-5,0 0 4,0 0-1,0 0 0,0 0-3,0 0 0,0 0-1,12 0 1,3 0 9,9 0-6,4 0 3,4 0 0,5 5-3,4-4-1,-4 5-1,5-2 6,0 1-6,3 1 0,0-1 2,4-1-2,-6 0 3,6-3-3,-9 3-1,10-1 5,-6 2-5,-6-1 1,1-4-1,-3 5 0,-2-4 3,-11-1-1,7 5-1,-6-2-1,6 1 2,0 1 0,10 0-2,-3-1 0,3 2 1,-8-1-2,6 2 3,-6-2-1,5 1 0,-7 2-2,-3-7 1,-2 9 0,7-3 1,4-1-1,0 1 4,7-2-4,-1 2 2,0 0-2,-2-2 1,-2-2 0,1 2-1,3-2 2,-11 2 0,1-4-2,-7 4 2,7 0 2,5-1-3,0 3 0,6 0-1,2 0 2,4-1-2,-7 2 0,1-4 2,-8 1-1,2 0 1,-2-1 0,-1-3-2,1 8 1,5-6-1,-2 2 0,3 2 2,2 0-2,1-6 1,1 7-1,5-5 3,-7-2-1,-2 2 0,5-1 3,-2-2-1,1 5-2,4-3 3,-4-2-4,3 3 2,7 1-1,-4-3-1,0-1 0,-2 0 2,-7 0-1,5 7 2,-6-6-3,8-1 2,-7 0 2,-2 0-3,8 0-1,-4 0-1,1 0 0,-1 0 0,-3 2-1,-7 0 0,1 1 1,-2-1 0,1 4 0,-2 1 0,5 2-3,1-1 3,-1 0 0,-2 3 2,8-3-1,-1-1-1,0 1 0,0 2-1,0 2-1,5-2 2,-1 3 0,6 1 0,-3-1 0,4-3-3,-3 2 3,6 0-2,-4-5 2,-4-6 2,2 7-2,-1-8 0,-9 0 5,3 0-5,-8 0-2,6 0 2,-1 0-2,7 0 4,1 3-2,2-2 2,-1 2-2,-1-3 0,-3 0 0,1 0 0,-6 0 1,7 0-1,-11 0 0,6 0 1,-10 0-1,5 0 0,-5 0 0,11 0 0,-4 2-1,1-2 0,0 5 1,3-1 1,-11-3 0,3 4-2,0-5-2,-1 8 3,-2-4 0,4 1 0,-5 1 2,2-2-2,2 3 1,0 1-2,0-1 1,2-2 0,-2 2-2,5-3 2,-4 1 3,-5-5-2,10 2-1,-6-2 0,8 2 0,-4-2 1,1 0 0,5 0-1,-7 0 0,1 0 0,-2 0-1,0 0 0,-6 0 1,6 0 1,-2 0 1,5 0-2,-1 0 0,4 0 0,4 0-3,2-2 3,-7 0 1,-1-1 0,3 1-1,6 2 0,4 0 0,2 0 1,0 0-2,-21 0 2,8 0-2,-4 0 5,6 0-4,0 0 0,4 0 1,-8-3-1,3 3-3,6 0 3,-6 0-1,-4-1 2,-4-3-1,-4 4 0,-5-2 0,5 2 0,-5 0 4,3 0-2,12 0-2,3 0 0,0 0 0,2 0 0,-2 2 0,-5 2 2,-8-3 3,8-1 3,-3 3 6,5-3-4,6 0-8,-8 0-1,0 0 3,-6 0-2,-1 0-1,-6 0 1,-7 0 1,2 0 5,5 0 0,-4-4-5,2 0-2,-6 1 3,-4-2-3,-10 5 4,1 0 3,-6-2 4,0-1-12,0 3-3,0 0-32,0 0-79,-30 0-131,-25 0-94</inkml:trace>
  <inkml:trace contextRef="#ctx0" brushRef="#br0" timeOffset="3261.8694">1821 10164 467,'0'0'57,"0"0"-33,0 0 4,0 0 49,0 0 4,0 0-21,0 0-23,3-28-8,-3 28 4,0 0 20,0 0-3,0 0-9,0 0 0,0 0-8,0 0 1,0 0-10,0 0-5,0 0-4,0 0-9,0 0-5,0 0-1,0 0-4,0 0-5,0 6 0,0 16-4,0 9 6,0 16 4,0 24 3,0 3 2,0 7 0,10-8-2,5-2 1,6-3-1,-6-10 0,3-3 0,-6-11 1,3-4-1,-7-6 0,2-9 0,2-14 2,-9 1-2,-3-12 0,4 0 2,-4 0 0,1 0 8,3 0-2,-1 0 1,9-12 3,9-15 3,18-19-10,14-10-2,21-12-2,13-8-1,8-7-1,7-5-2,12-8-2,5 7 4,-2 7-1,-3 10 0,-9 21 2,-11 4-1,-19 5-3,-8 6 4,-7-3 0,-6 7 1,-6 1-2,1 2 2,-2 3-2,-11 8 1,-9 5 0,-8 6 0,-11 3 0,-8-1 1,0 5 2,0 0-3,0 0-5,0 0-9,0 0-24,0 0-29,0 0-29,7 0-55,1 14-126,14-14-40</inkml:trace>
  <inkml:trace contextRef="#ctx0" brushRef="#br0" timeOffset="25031.468">29829 9531 233,'0'0'75,"0"0"-6,0 0 29,0 0-13,0 0-28,0 0-28,0 0-4,-7-35-7,7 30 8,0 5 6,0-7-8,0 6 7,0-4-3,0 1 7,0-1-3,0 3-11,0-1-4,0 2 4,0-5-5,0 1-5,7 4-3,1-3-4,7-1-2,5 0 6,5 4-7,-1 1-1,6 0 0,10 0 0,-3 0 3,6 0-2,2 1 1,-4 13-1,-3-2-1,-6 3-3,-4 3 2,2 0-1,-10 6 0,1 3 1,2-2 0,-15 3-1,1-3-2,-6 3 1,0 0 0,-3-1 1,0-4 2,0-4-2,0-3-1,-5-2 0,-10-4-1,-13 3 1,-1-7 3,4-2-1,-18-4-3,11 0 3,5 0 1,2 0 2,13 0 7,7-15 1,5-3-1,0-7 2,0-7-4,17-5 2,13 0-5,9-2 6,6 3-8,7 2-1,5 2-1,-2 2 0,2 3 0,-4 5-2,-4 0 1,-4 7 0,-10 3-3,-12 1-12,-2 7 7,-10-1-14,-11 2-37,7 3-36,-4 0-53,2 3-141,2 11-63</inkml:trace>
  <inkml:trace contextRef="#ctx0" brushRef="#br0" timeOffset="25367.2199">30913 9633 292,'0'0'234,"0"0"-197,0 0-30,0 0 2,0 0 7,0 0-16,-5 53 20,5-21 18,0 3 2,0-4-12,0 1-9,0-1-3,-4-4 7,1 0-9,1 1-2,-4-8-6,1 2 0,1-1-1,-2-5-3,1 0-2,1-5 0,-3 4-35,-3-14-65,2-1-113</inkml:trace>
  <inkml:trace contextRef="#ctx0" brushRef="#br0" timeOffset="26831.4163">29795 10332 292,'0'0'52,"0"0"-11,0 0 46,0 0 0,0 0-47,0 0-24,0-14-1,0 12 14,0 2 8,0 0-6,0-3-8,0 3-11,0-1 1,0 1 3,0 0 6,2-6-5,1 6-1,-3 0-8,14 0-5,-6 0-1,7 0-2,2 0 0,1 0 4,7 0-4,-5 0 1,0 0-2,7 12 2,-5 2 0,3-3 2,-7 5-3,8 0-2,-13 1 1,4 9-4,-2 2 4,8-1-3,-15 4 4,3 6 0,-6 0-1,-5-3 0,0 7 0,0-2 1,-7-2 0,-10-5 0,-11-5-2,9-5-1,3-12 3,4 0-1,3-3 2,9-7-1,0 0 5,0 0 3,0 0 15,0-17 22,0-32-26,16-6-19,9-12 2,18 3 0,-8 0 5,9 11-2,-9 4 13,2 5-4,-6 9-11,1 1 0,-5 9 0,-4 9-3,8 2-6,-8 5-26,15 9-53,9 0-40,2 9-44,1 9-123</inkml:trace>
  <inkml:trace contextRef="#ctx0" brushRef="#br0" timeOffset="27775.0757">30658 10697 250,'0'0'84,"0"0"-50,0 0 19,0 0 37,0 0-28,0 0-38,39 4-8,-31-2-1,-3-2 1,0 0 6,-5 0-8,0 0-9,0 3 2,0-1-3,0-2-4,0 0 0,0 4-2,0-4 1,0 7-2,0-2 0,0-5 1,0 5-2,0-5 3,0 0 1,0 0 1,0 0 3,0 0-1,0 0 4,0 0 0,0 0-1,0 0-3,0 0 1,0 0 0,0 0-1,0 0 2,0 0 7,0 0-2,0 0 4,0 0 10,0 0-5,0 0-8,0 0-2,7 0 0,-4 0-5,9 0-4,5 0-1,3 0 0,0 0 1,3 0-1,-1 0 0,1 0 1,1 0-4,-6 0 4,-3 0-2,2 9-2,-12-3 0,2 6-3,-7 2-3,0 4 4,0 7 0,-7 3 2,-18-1 3,-2-3 0,0-1 1,1-2 2,1-10 3,8 1-3,0-3 4,9-3-5,1-1 0,2 1 1,5-5-2,0 2 0,0-3 0,0 2 0,0-2 0,0 0-1,0 5-5,12-1 6,13 2 4,12 4 2,10-3 0,-1-2-4,3-1-1,3-3 1,-5-1-2,1 0 0,-1 0-1,-4 3-4,-2-3-12,-11 0-12,-2 4-23,-8-4-32,-5 4-60,-8 2-96</inkml:trace>
  <inkml:trace contextRef="#ctx0" brushRef="#br0" timeOffset="33250.5069">29780 11491 14,'0'0'166,"0"0"-88,0 0 0,0 0-4,0 0-12,0 0-12,42-48-2,-32 39 3,-3 4-10,-1 5 3,1 0-10,-5-2-5,4 2-9,-6 0-9,4 0-10,1 0-1,7 0 0,4 12-3,1 10 2,-2 3 1,0 7-1,-8 2 0,-6 7 0,-1 3 1,0-2 0,0 0 1,0-3 0,-1-3 1,-8-4-2,-4-10 0,0 0 0,3-12-1,-4 2-4,4-9-7,0-3 10,2 0 2,-4 0 2,4-25 3,1-7-1,7-5-1,0-6 0,7 0-2,9 5 0,6 1 15,2 4 15,2 2-11,11-1 16,2 4-10,13 1-14,4-3-9,6 12 1,0 4-4,-2 2 0,-11 7-6,-6 5-31,-2 0-41,-10 0-42,-6 0-98,-15 5-152</inkml:trace>
  <inkml:trace contextRef="#ctx0" brushRef="#br0" timeOffset="33843.1227">30428 11689 424,'0'0'206,"0"0"-115,0 0-21,0 0-7,0 0-35,0 0-28,-44 28-5,26 10-1,4 10 6,11-1-1,3 11 0,0-8 1,15-5-4,13-10-16,13-10-1,-6-9 5,13-11 8,4-5 1,-5-5 6,6-26 1,1-11 3,-19-1-2,2 1 7,-20 8 7,-6 9 32,-9 9 17,0 5 9,-2 6-23,0 5-16,0 0-18,0 0-16,0 0-10,0 5-10,-2 27 5,-13 13 13,0 11 2,-7-2 0,7 8 0,-5-3-4,-2 0-15,-10 5-44,7 5-81,-15-10-25,12-12-194</inkml:trace>
  <inkml:trace contextRef="#ctx0" brushRef="#br0" timeOffset="34922.5672">29524 12757 483,'0'0'91,"0"0"-7,0 0-5,0 0-35,0 0-4,0 0-11,89-68-22,-54 62 9,-2 2 1,-4 4-10,4 0-2,-11 0-1,-3 0 0,-3 4-3,-2 11-1,-6 8-1,2 14-2,-10 5-1,0 13 4,0-3 4,0 2-3,-15-5 0,-2-8-1,-1-6-6,1-11-1,-5-1-1,6-10-5,7-5-2,1-3-9,8-5 0,0 0 10,0 0 13,0-26-8,0-12-4,12-6-8,19-3 17,6-6 4,10 4 0,-5 7 3,0-2 11,1 8 20,-1 4-9,0 0-21,3 9 5,-5 2-9,0 6-1,-3 7-7,-8 7-47,2 1-72,-7 0-74,-3 0-110</inkml:trace>
  <inkml:trace contextRef="#ctx0" brushRef="#br0" timeOffset="35574.7082">30320 12896 103,'0'0'139,"0"0"-41,0 0 10,0 0 3,0 0-36,0 0-14,-110 28-25,95-18-22,-2 2-9,7 8 3,-1 1-8,2 11 3,8 0-2,1 7-1,0-2 5,6 4-1,14-2 1,2-1 2,-7-6-3,-3 4 2,-4-4-1,-1 6-2,-5-12-2,-2 1-1,0-6-2,-5-5-4,-17-4-4,5-8-3,-8-4 0,8 0 0,4-4 8,11-24 5,2-8 4,5-8-2,30-3-1,9 7 2,4 4 11,-8 4 6,7 6-2,-2-1 17,-3 11 2,-8-4 4,-7 4-4,-16 5-12,-1 0-5,-6 2-4,-4-3-10,0 1-6,0-1-15,0-7-23,-2-5-27,-15-6-30,2-2-14,-2 5-25,17 9 29,0 1-33,17 4-102</inkml:trace>
  <inkml:trace contextRef="#ctx0" brushRef="#br0" timeOffset="38094.1045">31540 9654 67,'0'0'50,"0"0"9,0 0-2,0 0-16,0 0-6,0 0-1,0 0-9,13 0-3,-13 0-8,0 0 1,0-3-1,0 3 6,0-1 6,0-4-7,0 5-1,0 0 1,2 0-8,-2 0-6,0 0-5,0 0 0,2 0 0,3 0 2,1 0 5,3 0 0,1-2 3,2-1 3,-2 2 7,5 1-15,0 0 0,1 0-5,3 0 8,6 0-8,-5 0 0,5 4 3,-3 3 0,5-2 0,-7 7-3,1-2 0,3 0 0,-4 1 0,-3-5 4,1 3-6,-6-3 2,-9 1 0,2-4-1,-3-1 2,3 1-2,-4-1 1,-1 3-3,0 0-1,0 2 4,0 1-1,2-1 1,-2 1 0,2 0 0,-2 3 2,0-2 1,3 0 1,-3-1-1,0 2 1,0-1-1,0-1 4,0 6-3,0-2 1,0-1 0,0 5-1,0 0-3,0 4 2,0 4-3,-3 3 7,1 4-7,-6 1 3,1 0 12,-3 6-4,2-2 0,-6-2 4,4 2-3,2 0-1,-4 1-2,4 3 0,-4 2-4,7 6 6,-7 6 11,-4 3-2,1 8-9,-2 5 5,2 4 8,-5-4-14,-2 5-9,2-2 1,3-5 3,-5-5-3,4 0-2,-5-1 0,1-3 0,2 2 0,-5-3 1,13-1 0,-10-6 2,7 0-2,7-3-1,-4 1 2,0-6-4,9 0 4,-9-6-2,12-5 0,0-5 0,0-5 0,0-7 1,7 2 1,10-3-1,3-1-1,15-5 3,-3-6 2,20-2-5,-2 0-1,5-27-4,-3-5-9,-4-5 11,-16 10-4,-13 6 6,-13 6 1,-1 3 0,-5 1-2,0-5-4,-15 4-7,-7-3 7,-3 10 4,-3 0 0,-1 5-4,1 0 3,-2 0 0,0 5 1,-7 15 0,9 3 1,-4 9 1,12 0 1,-2 6-1,0 10-2,7 10 2,-5 1 5,5 5-4,-2 5 8,-9 1-9,4 4 1,-3 5 3,-7 0-3,7 3-1,-4-6 0,6 3 0,0-14 1,-4 3-1,0-1 0,2-4 0,-2 1 0,-6 0 1,-1 4 1,-3 3 1,-1 1-3,6 0 0,-3-3-1,3-6 1,6 0 0,0-3 0,0 5-4,7-2 3,-2 6 1,-3-14-2,4-7 2,3-12-1,-4-13 1,-5-12-1,6-3 1,-18-8 3,-2 0 1,-9 0 0,2-10-4,7-15-6,8-7-6,1-7-27,9-18-42,12-7-45,-2-7-62,12-2-211</inkml:trace>
  <inkml:trace contextRef="#ctx0" brushRef="#br0" timeOffset="47356.9784">31217 12780 213,'0'0'60,"0"0"5,0 0-9,0 0-13,0 0 2,0 0-27,0 0-17,-7 4-1,7-4-2,0 0 2,0 5 6,0-5-3,0 0 2,0 0 9,0 0 17,0 1 6,0-1 3,0 0-1,0 0-6,0 0-16,0 0-11,0 0 1,0 0 0,0 0-6,0 0 1,0 0-2,9 10 0,23-3 9,3 2 6,10 3-2,-2-3-4,-2-2-5,-8 1 2,-5-5-3,-4 6 4,-4-2-1,5-3-5,-8 8 3,3-3-4,-10-4-3,0-4 3,-3-1 0,-7 0 1,6 0-1,-6 0 3,0 0-3,0 5 3,0-5-1,0 0 1,0 0 0,0 0-1,0 0-2,0 0 2,0 0 0,0 0 0,0 0 0,0 0 3,0 0 1,0 0 2,0 0 2,0 0-2,0 0 0,0 0-2,0 0-6,0 0 6,0 0-1,0 0 0,0 0-3,0 0-2,0 0 0,0 0 1,0 0-1,0 0 1,0 0-1,0 0 0,0 0-1,0 0-2,0 4-3,0-1-3,0 7-3,-6 5 1,-6 12 9,-10 11 2,0 9 0,-8 8 0,-5-2 0,3 1-1,-1-1 1,3-2 0,3-6 0,5-4 0,4-8 0,-7 1 0,5-7 0,-2 1 1,5 4-1,-6-5-1,6 1 0,2-2-4,7-8-4,-4-1 6,9-2-7,-2-5 1,5 0 3,0-3 2,0-2 0,-9-1 1,9 0-1,-1 0 3,1 0-2,-2 0-6,2 1-3,-2-3-1,2-2-5,0 4 10,-5-4-3,5 0-4,0 0 6,0 0-9,0 0-7,0 0-15,0 0-18,-5 0-31,-10 4-34,-7-4-27,-6 0-21</inkml:trace>
  <inkml:trace contextRef="#ctx0" brushRef="#br0" timeOffset="47949.3512">31098 13560 371,'0'0'118,"0"0"-46,0 0-57,0 0-11,0 0 23,0 0 19,0-3-36,0 3-10,0 0-1,0 0-6,0 0 3,0 18 4,0 9 4,0 9 6,-3-1-3,-9 7-2,1 3 0,2-1-3,1-6 1,3-6-2,3-5-1,2-10 4,0-4-3,0-5 0,0-8-1,0 4 1,0-4 1,0 0 3,15 0 0,20 0 21,16 0-5,9-16-8,-3-3-5,-9 2-4,-6 0 5,-5 0-3,-9-3 1,2 9-6,-5-6 0,-1 3-2,-6 2-3,1 1-19,-4 2-20,-7-3-25,0 1-61,-6-1-69</inkml:trace>
  <inkml:trace contextRef="#ctx0" brushRef="#br0" timeOffset="49533.608">25799 14445 413,'0'0'27,"0"0"2,0 0-12,0 0 17,0 0 9,0 0-37,25-9-3,2 9-2,8 0 9,0 0 23,10 0-7,-8 5-23,0 5-3,0 6 0,-6-1-3,-11 3-8,-1 2 1,-1 5 5,-6 4 5,-4 5 0,-4 2 0,-4 5-1,0-3-1,0-1 0,-9 0 1,-14-3-6,-9-3-7,4-5-13,-4-8 7,7-4 4,15-8-1,-2-2 8,12-4 9,0 0 5,0 0 1,0-19-1,0-13-3,12-4 20,11-3 7,11-5 1,4 2-4,7 0-1,2-2 0,7 3 7,-6 9-9,-18 5-17,2 9-6,-17 4-2,-5 2-5,-5 7-19,2-1-11,-5-3-16,1 9-42,2-8-25,2 8-83</inkml:trace>
  <inkml:trace contextRef="#ctx0" brushRef="#br0" timeOffset="50357.6106">26435 14757 94,'0'0'67,"0"0"-44,0 0 9,0 0 9,0 0-5,0 0-24,135 0-5,-108 0-5,-2 0-2,2-13 3,6 4-3,-3-3 0,2-3 0,0 2 2,-12-2-4,0-1 0,-3 5 0,-6-3-3,-7 3 3,1 4 1,-5-2-2,0 1 0,0 5 3,0-2 0,0 5 5,0-5-2,0 3 4,-9-2 6,-7 0 7,-1 4-2,2 0-6,-2 0 3,2 0-4,-5 0 5,5 0 4,0 0-5,-2 0 4,-3 10-5,-5 11 1,5-1-2,2 7 7,-11 0 1,12-1-1,7 2-3,2-1-11,1-2 2,7-1-2,0-5-3,0-2-1,7-2 5,10-3 9,6 3 2,16 2-10,-4-7-5,2-1-3,4-1-15,-4-8-22,0 0-19,6 0-15,6 0-12,1-12-23,2-15-74</inkml:trace>
  <inkml:trace contextRef="#ctx0" brushRef="#br0" timeOffset="51145.1061">27380 14632 73,'0'0'39,"0"0"33,0 0-2,0 0 1,0 0-24,0 0-22,-81-9-9,50 22 8,-1 10 20,2 4-11,-7 4 0,17 1-21,-2-5 4,10 4-15,6-7-1,6 3 1,0-6-1,0-6-3,18 2 2,7-13-10,10-4 11,11 0 3,5 0-3,13-32-11,-2-4-3,3-14-17,2-14-20,-10-10 14,-2-4 16,-21-5 17,-13 3 4,-4 4 7,-10 8 14,-7 4 23,0 12 34,0 13-28,0 9-21,0 8-22,-7 5 3,7 11-3,0 1 2,0 1-2,0 4-7,0 0 0,0 0 0,0 0 0,0 0-1,0 0 1,0 0-6,0 0-2,-5 10-1,-7 21 9,2 14 1,-12 17 16,-1 3 1,-2 11-3,-2-3-11,4 7-1,3-3-2,-2-3-1,0 0 2,0-9 0,2-6 0,0-2-2,10-2-4,-13-9-6,13-11-12,-4-4-10,6-11-13,0-3-34,3-7-31,5-10-80</inkml:trace>
  <inkml:trace contextRef="#ctx0" brushRef="#br0" timeOffset="51744.2809">27820 14691 370,'0'0'67,"0"0"-11,0 0-35,0 0 1,0 0 28,0 0-39,0 4-11,0 24 0,-10 9 21,1 7 7,-6-5-10,7-3-10,6-4-6,2-13-1,0-2-1,0 0 0,9-11-2,22-1-8,14-5-12,12-5-2,12-22-17,3-10-10,-5-7-6,-15 6 16,-16-2 15,-9 6 26,-12 7 2,-15 12 43,0-2 12,0 6 13,0 2-9,0 2 5,0 2-36,0 5 3,0 0-17,0 0-9,0 0-7,0 0-1,0 0-5,0 0-4,-10 17-1,-3 15 9,-7 9 2,-4 2 0,-7 8 3,0-4-2,-2 1-1,6-2-4,5-7-13,4-7-6,-5 0-3,13-10-15,-2-7 3,5 1-9,-1-10-20,8-6-8,-3 0-24,3 0 10,0-22-68</inkml:trace>
  <inkml:trace contextRef="#ctx0" brushRef="#br0" timeOffset="52262.7657">28408 14686 80,'0'0'297,"0"0"-242,0 0-32,0 0-22,0 0 35,0 0-19,16-6-13,-5 17 1,-2 16 12,1 5 13,-5 6-8,-4-6-8,-1 4 6,0-4-4,0-5-5,0 1-3,0-7-2,-5-6-5,2-9 2,-2 1-3,5-4-2,0-3-12,0 0-5,0 0-2,0-3 11,0-19-10,5-10-53,15-1 57,0-1 14,4 6 2,-3 5 5,4 7 9,-5 0-4,12 0-9,0 4 4,0 2-5,0 9 3,-2-4 8,-4 5-5,-4 0 4,-13 0-4,-1 21-4,-5 6 5,-3 12 5,0 4-1,0-2 0,0-3 4,0 1-8,-10-12-5,0 1 0,-5-5-2,-8 0-1,3-2-39,3-6-62,7-10-114</inkml:trace>
  <inkml:trace contextRef="#ctx0" brushRef="#br0" timeOffset="53244.2054">29479 14799 269,'0'0'38,"0"0"32,0 0-1,0 0 17,0 0-30,0 0-28,-3-32 4,-2 32-13,-7 0 3,-6 0-4,-21 0-8,-3 9 9,-6 14-6,-2 9-4,6-1-3,4 6 3,12 1-6,7-7-3,13-4-1,8-7-5,0-1-15,0-6-6,25-5 5,4-4 4,19-4 7,6 0 1,3-32-5,3-16 0,2-10 5,-9-11-1,-3-3-18,-6-5 29,-19 10 0,-5 4 12,-10 5 13,2 11 7,-12 12-6,5 7-1,-5 5 6,6 7-20,-6 4-5,0 4 4,0 8 4,0-4-2,0 4-9,0 0-3,0 0-1,0 0-5,0 0-2,0 0-3,0 31-1,-6 16 12,-19 21 4,-7 13 12,-8 5-5,1-1 0,-6-5 0,10-6-8,7-4-2,7-15-1,5-4 0,2-12-5,11-7-7,3 0-17,0-7-41,0-9-51,0-16-101</inkml:trace>
  <inkml:trace contextRef="#ctx0" brushRef="#br0" timeOffset="53814.878">30068 14890 172,'0'0'103,"0"0"-82,0 0 35,0 0 26,-137-23 9,103 23-22,-14 4-35,-1 19 16,2 9-14,-4 0-14,15 5-13,-4 0-9,17-10 0,6 1 1,9-6-2,8-7-5,0 2-22,0-3-18,25-13-11,10-1 21,8 0 0,3-10 8,2-18-8,-1-3 33,-9-9 3,-6 8 1,-12 2 35,-8 13 20,-7 2 5,-3 9-5,-2 2-17,0 4-4,0 0-10,0 0-8,0 0-11,0 0-6,0 0-6,0 0-8,0 21 9,0 10 5,-4 6 5,-9 1 0,0-2 5,-7-1-9,3 2 2,-3-10-3,-2 3-4,4-11-12,4-4-41,8-7-22,4-3-38,2-5-8,0-9 35,18-22-2,19-16-128</inkml:trace>
  <inkml:trace contextRef="#ctx0" brushRef="#br0" timeOffset="54264.9715">29991 15002 44,'0'0'111,"0"0"17,0 0-41,0 0-33,0 0-30,0 0-4,94-72 5,-81 72-7,0 0 2,-1 0-5,-9 8-9,2 12 5,-3 7 3,-2 7 8,0 2 0,0 0-5,-2-4-7,-13-5-9,-6 1 6,1-8-7,0-4 0,8-3-28,-2-10-27,14-3-23,0 0 26,0-25 4,36-19-99,22-8 12,-4-2 111,3 6 24,-12 16 53,-19 10 38,0 12-11,-8 5-15,-10 4-6,1 1-17,-6 0-15,2 0 8,2 0-13,-1 1 5,-4 19 1,1 14-1,-3-3 3,0 7 4,0-2-7,-3-4-16,-7 0-6,-2 2-3,2-9 0,2 0-2,1-1 0,-3-8-29,4-7-66,6-9-50,0 0-109</inkml:trace>
  <inkml:trace contextRef="#ctx0" brushRef="#br0" timeOffset="54668.5044">31159 14541 319,'0'0'103,"0"0"-52,0 0-12,0 0 28,0 0-11,0 0-53,0 6-2,-9 21-1,-11 16 19,-7 4 23,-9 7-15,2 0-9,1 0-6,3-6 7,1-1 2,4 2-9,3-8 0,6-5 1,0-1-4,0 1-8,7-8 2,1 4-3,3-12 0,3 0-4,2-1-12,0-6-6,0-1-7,0 3-15,7 2-2,21-6-8,9-7-10,10-4-31,-3 0-3,-4-15-49,-8-17-37</inkml:trace>
  <inkml:trace contextRef="#ctx0" brushRef="#br0" timeOffset="54858.3785">30923 15047 308,'0'0'175,"0"0"-42,0 0-83,0 0-50,0 0-13,0 0-25,53-8 36,2 8-7,9 0-16,5-5-15,3 5-57,1-7-72</inkml:trace>
  <inkml:trace contextRef="#ctx0" brushRef="#br0" timeOffset="55936.7691">27030 15364 540,'0'0'29,"0"0"23,0 0-8,0 0-22,0 0 15,0 0-13,0-20-24,0 20-8,0 20-3,0 18 11,0 9 9,-20 12 5,0 5 9,-8 1-14,4-2-4,2-8-3,-3-3 1,5-13-2,2-14-1,4-1 0,-6-11-1,7-3-4,3-1-8,5-5-6,-2-4 2,7 0 10,0 0 6,0 0-2,0 0 1,0-4 1,0-20-18,15-8 19,19-5 0,16-10-6,15-3 4,12-4-1,3 8 3,1 8 0,-11 17 0,-7 5-1,-2 15-1,-9 1-2,-11 0 4,-7 0-1,-16 6-2,-6 15-9,-4 16 10,-8 11 2,0 16-1,-8 12 1,-36 2 5,-12-2 4,-6-12 0,-9-14-3,8-18 1,3-2 4,6-12 8,6-4-14,2-8-2,20-2 3,-1-4-3,9 0-3,9-4-5,4-19-20,5-5-39,0-7-46,32 3-15,10 0-20,6 6-108</inkml:trace>
  <inkml:trace contextRef="#ctx0" brushRef="#br0" timeOffset="56200.5084">27900 15755 576,'0'0'51,"0"0"-13,0 0-16,0 0 28,0 0-31,0 0-19,-17 74 0,-5-16 15,-3-3 0,9 2-5,-3-14-5,3-4-4,4-7 1,7-7-2,-2-2-3,7-7-34,0-3-40,10-13-56,39-5-47,19-35-157</inkml:trace>
  <inkml:trace contextRef="#ctx0" brushRef="#br0" timeOffset="56529.0304">28619 15440 210,'0'0'236,"0"0"-183,0 0-16,0 0 21,0 0 1,0 0-32,-32 13-15,16 19 27,-4 8-3,-2 7-6,0 7-7,2 8 7,-2-7 1,4-2-20,6-5 0,-4-9-7,5-4 10,3 2-10,-9-10-4,9 1 0,3-7-5,5-4-21,0-1-32,0 1-13,2-2-48,29-8-46,13-7-47</inkml:trace>
  <inkml:trace contextRef="#ctx0" brushRef="#br0" timeOffset="56771.0234">28383 15779 522,'0'0'29,"0"0"-27,0 0-1,0 0 35,0 0-29,0 0-5,52-9-2,13 9 0,16 0-17,7 0-52,3 0-27,6 0-45,-10 0-13,-7 0 41</inkml:trace>
  <inkml:trace contextRef="#ctx0" brushRef="#br0" timeOffset="57069.19">29248 15770 28,'0'0'79,"0"0"36,0 0 6,0 0-10,0 0-25,0 0-38,14-4-12,-31 4-9,-17 0-6,-2 9-8,1 3 20,1 3 7,14 2-11,2-7-19,4 7-9,13-2-1,1 11-4,0-3-4,23 9-9,7-2 0,10-3 3,-11-4 14,-3-3 4,-4 1 0,-12-9-4,-5-6-2,-5-1-1,0 4 2,-15 2 1,-23-4 7,-7 6-2,-12-9-5,-4-4-18,0 0-49,7-12-133</inkml:trace>
  <inkml:trace contextRef="#ctx0" brushRef="#br0" timeOffset="79502.6042">26170 2615 11,'0'0'304,"0"0"-219,0 0-11,0 0 1,0 0 0,0 0-26,0 0-5,-52-75-16,51 73-8,1 2 2,0-2 2,0 2-7,0-3 0,0 3 3,0 0-3,0 0 2,0 0-7,0 0 0,0-2-4,0 2 2,0 0 3,0 0-9,0-3 2,1 3-4,18-1-2,9 1 1,9 0 2,10 0-3,8 0 0,-11 6 0,11 15-1,-12 2-2,6 5 2,-1 9 1,-1 7-1,0 6 1,-2 7-3,-13 0 2,0 0-4,-2 2 4,-13-1 1,-9 1 3,-1-5-3,-7-2-2,0-3-3,0-9 0,-22-3 0,5-10-7,-5 0-5,6-14-7,2-4 16,6-8 8,-4-1 7,1 0 3,-11-7 0,2-24-3,5-13-1,0-6-1,8-16-5,7-10 0,0-9 0,10-4-8,10 2 8,3 11 2,3 11 10,0 9 5,-1 9 2,7 2-14,0 5-5,6 5-1,-6 8 1,-2 6-2,-8 5 1,-4 6-9,11-2-29,19 6-36,24 2-36,27 4-20,23 0-45,4 0-88</inkml:trace>
  <inkml:trace contextRef="#ctx0" brushRef="#br0" timeOffset="80307.2389">27437 2891 383,'0'0'66,"0"0"-12,0 0 18,0 0 2,0 0-29,0 0-15,-22-19-9,22 19 1,-2 0 3,2 0-12,0 0 6,0 0-3,0 0-2,0 0-2,0 0-7,0 0 1,0 0-1,0 0-5,0 0-1,2 0 1,30 0 0,14 0 8,23 0 16,16 0-9,6 0 0,-9 0-2,-2 0-13,-1 0-2,-13 0-1,-12 0 2,-19 0 1,-11 0 4,-8 0-1,-16-1 2,0-2-1,0 2 3,0-2-6,0 1 0,0 2 1,0-5-2,0 5-7,0 0-7,0 0-23,0 0-12,0 0-13,0 0-20,0 0-29,-8 0-64,0 0-46</inkml:trace>
  <inkml:trace contextRef="#ctx0" brushRef="#br0" timeOffset="80852.7516">27831 2587 267,'0'0'102,"0"0"-34,0 0 17,0 0-5,0 0-9,0 0-27,-45-17-15,45 17-7,-1 0-3,1 0-3,0 0-14,0 0-2,0 0-3,0 7-1,6 17 0,29 11 4,19 6 6,6 5 10,14-3 7,6 0-8,-8-2-10,-2-4 4,-10-2-5,-4-3-3,-15 0 5,-4-2-6,-12-6-7,-8-4 4,-5-5 2,-9 2-2,-3-3 3,0-5-3,0 0-2,-28 4 3,-12 4 2,-22-2 10,-10 4-1,-5-3-5,6-2-4,15-4-3,20-2-4,21-3-10,12-1-25,3 1-40,0 1-31,24-3-12,36-3-72,18-3-90</inkml:trace>
  <inkml:trace contextRef="#ctx0" brushRef="#br0" timeOffset="81273.5142">29245 2707 526,'0'0'71,"0"0"-15,0 0 28,0 0-46,0 0-36,0 0-2,-154 118 11,102-48 12,17 6-12,7-4-4,23-1-6,5-4 4,8-5-4,32-5-2,12-15-1,0-2-12,8-19-8,-3-15 22,0-6 1,-5-6 2,-1-33 10,-2-16 18,-7-11-11,-14-4-3,-13-11-7,-15 5 5,-15-1-1,-32 2-3,-9 9-6,-1 9-5,15 23-10,22 15-36,20 12-67,0 7-141</inkml:trace>
  <inkml:trace contextRef="#ctx0" brushRef="#br0" timeOffset="82301.2089">30372 2864 262,'0'0'85,"0"0"15,0 0 7,0 0-25,0 0-19,0 0-6,-30-67-21,30 67-12,-5 0-13,5 0-11,-5 0 0,-1 0-9,-5 15 0,-9 13 4,-1 15 5,-1 0 2,0 2 0,9-1-1,6 0 0,2-4 1,5-5-1,0-4 0,0-7 1,13-4 0,-1-8-2,3 2 0,5-11-9,-6-3 9,2 0 10,9 0 10,12-20 1,10-12-4,5-4-12,-3 1 2,-19 3 2,-10 2 0,-7 5 11,-13-5-8,0 3-2,0-2-5,0 3-5,0 4-1,-5 5-14,5 7-27,0 0-38,5 5-57,34-7-161</inkml:trace>
  <inkml:trace contextRef="#ctx0" brushRef="#br0" timeOffset="82676.456">30948 2817 298,'0'0'92,"0"0"-32,0 0-3,0 0-25,0 0-32,0 0-7,43 60 7,-9-11 10,-7 5 3,4 6 11,-11-1-3,-8-1-14,-9-4-3,-3-6-4,0-7 0,-3-9 2,-17-7-4,0-13 0,2-5 2,2-7 8,8 0 14,1-19 32,7-28-14,0-13-29,41-24-10,10-7 1,10 2 0,-10 5 25,0 17-3,-6 9-15,0 17-9,-1 9-1,2 12-42,5 12-67,4 1-67,-3 7-66</inkml:trace>
  <inkml:trace contextRef="#ctx0" brushRef="#br0" timeOffset="83231.3009">32207 2652 575,'0'0'99,"0"0"-10,0 0 23,0 0-30,0 0-45,0 0-29,-5-30-8,-1 40-13,4 26-6,-3 26 15,-2 25 4,-4 7 3,-1 3-2,4-8 1,-4-5 0,2-6-1,0-5-1,1-9 4,4-12-3,-5-10-1,4-7 0,-6-10-2,9-7-16,1-9-27,2-1-25,0-8 4,0 0-20,10-25-31,30-30-409</inkml:trace>
  <inkml:trace contextRef="#ctx0" brushRef="#br0" timeOffset="94562.1719">5413 13019 217,'0'0'102,"0"0"-25,0 0-19,0 0-9,0 0 11,0 0-17,0 0-10,0 0-12,35-53 12,-29 47 1,-2-3 3,-4 3-6,5-5-5,-5 5-3,0-3 5,0-3-7,0-3-12,-9-2 10,-11-3-14,-20 2-5,-10-3-4,-17 5-1,-2 6 5,-1 4 2,8 6 1,17 0-3,0 13-1,17 14-1,4 1-10,12 4 6,9 3-3,3 2-1,0-10-1,3 0-10,27-5 0,4-12 14,-1-5-13,3-5 4,-10 0 16,-2 0 7,1-15 1,-7-13 10,6-20 1,-3-16-10,3-12-4,3-9 2,-11 2-6,9-3 0,-10 10 0,0 21 0,-4 10 5,-6 11 24,-2 19-10,4 3-1,-7 7 1,0 5 0,0 0-17,0 0-3,0 0-13,3 17-2,9 25 0,-4 23 15,2 19 0,-5 9 21,7 7-14,-6-5-1,3-4 0,-2-6-5,3-8 0,1-4 4,-6-2-5,-1-9-1,-4-3-19,0-6-8,0-4-48,0-12-35,5-13-49,16-24-129</inkml:trace>
  <inkml:trace contextRef="#ctx0" brushRef="#br0" timeOffset="94862.3198">5846 13119 555,'0'0'100,"0"0"-51,0 0 16,0 0-14,0 0-10,0 0-23,-30-13-18,45 8-11,18-1-5,17-2 16,14-5 7,20-2-6,6-2 1,-5 7 1,-6-3-3,-6 4-17,-9 7-21,-7 2-12,-5 0-20,-7 0-32,-12 0-47,-16 0-84</inkml:trace>
  <inkml:trace contextRef="#ctx0" brushRef="#br0" timeOffset="95229.62">6302 12805 562,'0'0'91,"0"0"0,0 0-29,0 0-14,0 0-4,0 0-32,-23-25-12,23 25-5,0 0-8,13 0-11,23 10 17,5 16 7,5 5 5,2 6-2,-8 3-3,4 2 0,-9 7 1,-7 5 0,-1-6-2,-7-2 1,-7-8-1,-13-4 1,0-7-6,0-4-10,-30 1 9,-3-3 6,-12-2 0,1-2-36,4-12-53,25-5-87,15-15-43</inkml:trace>
  <inkml:trace contextRef="#ctx0" brushRef="#br0" timeOffset="95822.0464">7714 12869 111,'0'0'279,"0"0"-201,0 0-5,0 0 28,0 0-6,-160-69-24,121 69-15,-9 7-30,1 23-18,3 8-8,9 11-2,7-1 0,23-10-2,5-6-8,0-7-12,11-10-4,13-2-7,9-9-4,1-4-7,8 0 46,3-30 0,-3-16 0,6-21 1,-6-10 0,-9-5-2,-9-7 2,-14 10 6,-10 5 25,0 15-10,0 17 15,0 5-4,-10 10 3,5 11-19,1 9 11,4 4-11,0 3-5,0 0-12,-6 0-2,6 0-9,0 15-4,-5 23 1,1 18 14,-2 16 2,1 12 5,1 3 4,1 4-1,3-11-5,0-1 1,0-10-6,0-5 2,0-4-2,0-6-2,7-5-11,4-2-42,-7-4-34,11-11-47,5-18-58,13-14-143</inkml:trace>
  <inkml:trace contextRef="#ctx0" brushRef="#br0" timeOffset="96558.2268">8281 12951 442,'0'0'106,"0"0"-20,0 0 3,0 0-4,0 0-40,0 0-9,-53-27-23,38 27-4,-15 10-9,-10 28-5,-4 5 1,-4 5 3,17-1-1,13-4 0,18-15-14,0-2-23,0-6-2,18-9-16,13-6 3,4-5 0,6 0 52,8-25 2,3-12 7,-15-2 1,-6 3 7,-17 9 16,-11 11 43,-3 8 8,0 4-1,0 4-17,0 0-23,0 0-20,0 0-21,0 0-6,0 21-5,0 2 1,0 9-3,12-6-16,16-5-12,16-4-15,6-12-16,14-5 41,4-1-2,-4-31-1,-4-14 2,-15-12 1,-11-14 15,-16-1 16,-6-4 5,-12 3 26,0 0 20,-15 6-3,-12 2 12,5 7 9,-5 12-10,12 7-24,0 17-11,12 6 3,-2 10 3,5 7-18,-5 0-12,5 0-13,0 0-4,0 17-1,0 26 11,0 21 5,0 12 2,0 3 2,0 5-2,5-2 2,3-5-1,12-5-1,-5-9 0,7-3-11,5-8-17,-2-9-28,13-4-31,8-17-31,7-12-44,11-10-141</inkml:trace>
  <inkml:trace contextRef="#ctx0" brushRef="#br0" timeOffset="97128.6685">8544 12834 447,'0'0'93,"0"0"-57,0 0 6,0 0-1,0 0-41,0 0-4,57-18-21,27 9 25,16-8 0,29 11-10,3-5-17,0 1 4,-8 5-18,-22-1 19,-27 2 6,-26 4 6,-21-5 9,-18 5 2,-10 0 24,0 0 55,0 0-7,-10 0-15,-30 15-8,-24 34-13,-14 8 21,-1 7-22,16 0-27,29-5-9,19 0 0,15 0-19,15-1-45,29-10-18,19-21-37,6-16 15,6-11-9,-3-15 43,-9-29 27,-6-9 43,-8-11 43,-21 6 12,-8 4 76,-20 16 19,0 11-21,-11 6 32,-6 10-55,0 7-22,7 4-9,10 0-72,0 0-3,0 37-26,0 21 13,7 27 8,21 7-16,7 2-47,4 3-31,-9-6-33,-22-4-44,-8-7-65,-23-10-194</inkml:trace>
  <inkml:trace contextRef="#ctx0" brushRef="#br0" timeOffset="116161.7769">24394 4329 34,'0'0'73,"0"0"6,0 0 21,0 0 1,0 0-10,0 0-6,0 0-13,-15 0-10,11 0-12,4 0-9,0 0-13,0 0-6,0 0-5,0 0 5,0 0-8,0 0-6,0 0-6,0 0-1,0 0-1,0 0-1,0 0-3,0 0 0,0 0-1,9 11-11,21 11-4,30 13 20,34 11 11,21 8 0,22 4-8,6 1 3,-3-2-6,-4-6 10,-4 0-17,-5-7 12,-17-3-10,-16-5-2,-26-5 0,-16-10 7,-18-1-2,-14-8 4,-8-5-2,-9 1 3,4-2 0,-7-2-2,5 6-1,0 4-7,8 6 6,5 10 1,3 7 0,-3 5-1,0 9-5,1 4 6,-4 2-1,-7 2 1,-1 3 1,-6-2-1,3 0 2,1-2-2,5-1 3,7-7 0,-2 3-3,1-10 1,-1-4 3,1-10-3,2-7 0,-10-5 0,2-7 0,4-5 2,4 0 6,26-5 16,12 0 5,23-13-19,5-12-7,6-1-4,-6-1 6,-6 3-5,-14-3 1,-11 5-2,-17 1 10,-5 5 16,-9 1-9,0 3-1,-7 0-3,2 12-13,-9-1-1,-1 1 1,1 0-5,7 0 0,2 0-3,11 0 8,-13 0-2,2 1 2,-2 7 2,-5-5 0,0-2-2,-10-1 3,0 0-1,0 0 1,0 0 0,0 0-3,0 0-3,0 0 1,0 0-29,0 0-42,0 0-62,-17-4-137</inkml:trace>
  <inkml:trace contextRef="#ctx0" brushRef="#br0" timeOffset="116611.9244">26697 5302 312,'0'0'57,"0"0"-11,0 0 80,0 0-30,0 0-29,0 0-32,-95-32-3,95 32-10,0 0-13,0 0-9,0 5-7,0 16-3,20 11 10,22 12 15,8 3 18,12 3-14,-5-3 0,-10-9-8,-4 0-2,-11-4-7,-7-2 4,-3 2-6,-17-1 1,-5-1-1,0 6-6,-20 0 6,-26-2 0,-12-2 4,-14-4 4,-3-5 13,-1-1 0,13-5-11,16-1-7,2 0-3,21 1-3,9 2-28,4-6-43,11 3-24,5-4-42,42-12-88</inkml:trace>
  <inkml:trace contextRef="#ctx0" brushRef="#br0" timeOffset="118261.8956">27989 5310 400,'0'0'134,"0"0"-82,0 0 24,0 0-1,0 0-33,0 0-21,-2-8-16,2 15-5,0-4 0,-3 9-16,3 8 11,-2 8 5,0 5 3,1 4-2,-6 2 4,7 2 0,-5 1 0,5 1-2,0-1 2,0-3-4,0-2 0,0-5 4,0 0-5,0-5 0,-3-1 0,3-4 0,-12 2-13,8-6-13,-9-1-37,5-2-23,-4-2-39,12-13-85</inkml:trace>
  <inkml:trace contextRef="#ctx0" brushRef="#br0" timeOffset="118690.3822">28551 5287 430,'0'0'97,"0"0"-18,0 0 12,0 0-20,0 0-46,0 0-25,5-2-8,-5 26 4,0 11 4,0 12 8,-9 8 9,-7 4-2,4 0-5,0-1 2,4-4-7,1 0 0,-1-4 4,3-9-7,-2-1-1,2-8 3,-2-4-2,2-7 0,4-5-2,-1-5-8,2-5-20,0 2-31,0-8-64,0 0-58,27-28-85</inkml:trace>
  <inkml:trace contextRef="#ctx0" brushRef="#br0" timeOffset="119627.5325">29352 5246 143,'0'0'265,"0"0"-148,0 0-48,0 0 30,0 0-36,0 0-44,-3-16-19,3 16-8,-2 7-3,-5 20 3,-4 11 8,-5 11 14,5 5 0,-6-1-2,7-1-2,-3-2 3,-1-1-7,4-5-1,-5-5 2,5-1-5,-2-6-2,2-5 2,2-2-1,0-10 0,3 2 0,1-10 0,4 1 1,0-1 3,0-7-4,0 0 2,0 0 3,0 0 10,0 0 0,0-7 17,0-17-4,4-7-29,12-5 0,3 0-1,6 2 0,-7 6-2,9 4 3,0 2-2,0 5-4,3 0 2,3 6 1,-3 1-7,12 3 0,-4 7 2,8 0-9,9 0 11,-8 13-9,5 9 6,-4 5-6,-9 5 5,-11 2-6,-13-1 12,-3-1-3,-11 6 2,-1-4 0,0 1 1,-13-3 4,-14-1 1,2-4 0,-12-7 3,-4-4 9,-8-4 2,-1-5-3,3-3-5,10-4-2,-1 0-3,16 0-2,7-8-3,15-7-20,0-6-48,30-6-120,39-5-269</inkml:trace>
  <inkml:trace contextRef="#ctx0" brushRef="#br0" timeOffset="119951.027">30270 5649 498,'0'0'131,"0"0"-80,0 0-12,0 0-24,0 0-15,0 0 0,-5 86 2,-15-37 25,2 0 8,1-2-13,2 0 1,-2-8-11,2-3-4,7-2-7,-5-6 4,2-5 0,6 0-2,2-7-1,3-1-2,0-10-34,0-5-34,25 0-74,39 0-10,28-28-319</inkml:trace>
  <inkml:trace contextRef="#ctx0" brushRef="#br0" timeOffset="120332.7236">30904 5465 360,'0'0'113,"0"0"-12,0 0 3,0 0-15,0 0-34,0 0-25,19-42-30,-19 42-6,0 3-12,0 22-1,-4 14 19,-11 6 2,-1 6 3,-3 3 12,-11-1-3,12-6 8,-4 2-12,0-1-5,5-7 1,4-3 0,3-3-5,3-1 0,-1-2 2,8-2-3,0-5-1,0-1 1,0 3-7,8-8-18,24 0-24,23-3-9,12-15-44,10-1-91,-2 0-137</inkml:trace>
  <inkml:trace contextRef="#ctx0" brushRef="#br0" timeOffset="120565.4311">30725 5812 553,'0'0'129,"0"0"-118,0 0 22,154-2-27,-42 2-5,7 11 7,-5 2-2,-12-1-5,-15 2-2,-7 0 1,-11 0-33,-12 1-63,-11-7-75,-9 4-185</inkml:trace>
  <inkml:trace contextRef="#ctx0" brushRef="#br0" timeOffset="122688.0486">26229 6079 465,'0'0'27,"0"0"12,0 0 23,0 0 39,0 0-39,0 0-15,-7-39-23,7 39-20,0 0 3,0 0-6,-5 0-2,5 0-3,-2 5-10,-4 10 2,-6 12 12,-5 17 0,-1 10 12,-11 11 1,9 7 9,-11 10-8,2 1 0,6-1-1,-4-8-7,2 1 0,7-7 4,-3-4-8,13-4 3,-9 2 8,2-12-2,4-1-8,6-4 8,-7-10-2,9-11-8,3-11 6,0-7-3,0-2-3,0-4 12,0 0 4,0 0 19,0 0-3,0 0 0,0 0-4,8 0-18,19 0-11,16-1-2,14-2-3,13 1 1,19 2 3,5 0-1,-6 0 2,9 0-3,0 6 2,-1 3 1,-1 4 1,-8-8-1,-8 5-4,-16-4 4,-14-2 0,-23-4 0,-9 0 1,-17 0 1,0 0 2,0 0-4,0 0 3,0 0-3,0 0 4,0 0-4,0 0-3,0 0-11,0 0-21,0 0-12,5-4-50,-1-13-80,7-4-51,-7-2-116</inkml:trace>
  <inkml:trace contextRef="#ctx0" brushRef="#br0" timeOffset="123084.9273">26901 6815 370,'0'0'111,"0"0"-11,0 0 8,0 0-18,0 0-32,0 0-29,-21-38-27,21 38-2,0 0-6,0 10-14,0 18 20,21 8 0,4 11 10,-3 0 4,10 2-3,-10 1 0,-6-8-2,-7 7-4,-3-8 1,-6-2-3,0-2 4,0-4-6,-15-1 8,-8-6-7,-2-1 8,-4-7 10,4-4 2,0-4-6,5-2-6,2-3-5,9-3-5,-2 0-5,6-2-30,0 0-23,5 0-46,0 0-68,0-14-207</inkml:trace>
  <inkml:trace contextRef="#ctx0" brushRef="#br0" timeOffset="123858.1961">27606 6663 415,'0'0'157,"0"0"-74,0 0 17,0 0 9,0 0-46,0 0-20,-39-47-28,39 47-6,0 0-5,0 0-4,0 0-6,0 0 3,0 0-6,12 0 0,18 5 9,23 7 4,6 10 14,11-6-6,2 3-7,-8-3 2,-9-2-5,-10-5-2,-21-1 3,-13 0 0,-7-3 3,-4-3-4,0 0 4,0 0-1,0 2-2,0 1-3,0 6-3,-4 5-12,-6 10 15,-7 14 3,-4 2 2,2 11 2,-1-2 5,2 2-6,-6 3-1,6-7 1,3-4-5,-2 2 0,0-9 2,2-2-3,4-3 0,4-3-13,-1-3-17,8 0-23,0-7-48,0-3-35,10-17-70,18 0-60</inkml:trace>
  <inkml:trace contextRef="#ctx0" brushRef="#br0" timeOffset="124075.1435">27693 7135 441,'0'0'119,"0"0"-45,0 0 10,0 0-13,0 0-46,0 0-25,55-26-5,7 26 1,23 0-3,0 0 0,12 4-42,15 3-47,-10-1-57,0-6-97</inkml:trace>
  <inkml:trace contextRef="#ctx0" brushRef="#br0" timeOffset="124643.1335">28695 6722 473,'0'0'104,"0"0"-4,0 0 2,0 0-16,0 0-34,0 0-48,-26-59-4,23 71-21,-2 26-2,-10 9 23,3 12 6,-3 3 4,-1 1-2,0-12 3,0 4 3,1-12-9,-2-6 1,7-7 2,-2-7 0,9-9-5,-4-4 1,4-7-1,3-3 4,0 0 1,0 0 7,0 0 7,0-3 9,5-21-21,10-1-10,8-3 0,-4 1-5,2 5 0,6 0-3,5 7 2,0 3 0,3 1-1,-3 2-2,5 9 6,-11 0 0,6 0 0,-3 0-4,-3 15 0,3 11 0,-8 7-1,-2 11 6,-12 2-1,-4-2-2,-3-3 4,0-6 2,-13-10-2,-4-3 2,-7-4 1,-9-9 4,-4-3 3,-15-3 3,-1-3-6,-8 0-6,11-11-30,14-14-53,25-7-61,11 0-137</inkml:trace>
  <inkml:trace contextRef="#ctx0" brushRef="#br0" timeOffset="124930.7284">29377 7085 187,'0'0'354,"0"0"-249,0 0-45,0 0-10,0 0-35,0 0-15,-5 35 0,-15 1 9,5 5 9,-4 0-5,9-5-4,-1-4-4,7-2 0,-9-7 0,8-6-4,-2 0-1,7-4 0,0-1-31,0 2-73,0-13-81,29-1-83</inkml:trace>
  <inkml:trace contextRef="#ctx0" brushRef="#br0" timeOffset="125282.7386">29849 6885 483,'0'0'121,"0"0"-51,0 0 31,0 0-30,0 0-44,0 0-27,3-23-8,-3 34-11,-3 21 12,-14 11 7,-1 3 12,-1 4-3,-1-1 5,10-1 0,-5-1-1,-8-5 1,9-2-4,3-6 1,-4-2-11,15-7 1,-6-4 0,0-3-1,6-3 0,0 2-16,12 0-28,26-6-10,19-6-38,10-5-106,-2 0-182</inkml:trace>
  <inkml:trace contextRef="#ctx0" brushRef="#br0" timeOffset="125471.0144">29738 7198 256,'0'0'360,"0"0"-204,0 0-59,0 0-24,0 0-46,0 0-27,116-50-19,-33 50 10,9 3-25,2 21-48,-5-7-56,-1-2-102,-16-8-189</inkml:trace>
  <inkml:trace contextRef="#ctx0" brushRef="#br0" timeOffset="125895.9647">30212 7175 182,'0'0'364,"0"0"-321,0 0 28,0 0 17,0 0-58,0 0-27,-10 23 2,18-14 3,27-1 6,22 2 14,15 0-1,12 2-17,1-5-6,-3 0 0,-10-6-2,-9-1 1,-6 0-3,-12 0-17,-6 0-18,-9 0-38,-3-1-60,-2-13-80</inkml:trace>
  <inkml:trace contextRef="#ctx0" brushRef="#br0" timeOffset="126220.6148">30786 7000 545,'0'0'141,"0"0"-89,0 0 6,0 0-14,0 0-44,0 0-5,20 22 5,3 6 4,5 3 10,-7 1-11,-5 2-2,-6 2 3,-6 1-1,-4-3 2,0-3-2,-9-5 0,-17-1-3,-11-6 4,-8-4 5,-16 1 8,-11-7 5,-1-2-16,8-3-6,24 8-69,35-7-106,22-1-283</inkml:trace>
  <inkml:trace contextRef="#ctx0" brushRef="#br0" timeOffset="126760.0425">31582 7300 447,'0'0'241,"0"0"-171,0 0 6,0 0 0,-134-62-46,90 62-30,-11 0-3,3 16-2,7 15 4,17 5-10,13 8-18,15 2-38,0-2 8,33-8 2,11-13-37,11-6-13,-3-12 15,-5-5 9,-9-9 64,-4-26 19,-6-12 52,-8-7 46,-3-16 14,-7 5-25,2-3 5,-9 4 1,10 6-10,-9 13 7,1 9-27,-5 8 10,1 12-31,6 7-6,-7 4-7,0 5-11,0 0-18,0 0-9,0 0-12,0 17-15,-8 18 18,-14 8 15,-3 11 3,0 5 1,-5-4-1,8 2 2,5-3-1,7 0-1,-2-3-2,12-2-18,0-7-42,0 0-32,15-8-26,21-2-48,12-11-79,11-12-164</inkml:trace>
  <inkml:trace contextRef="#ctx0" brushRef="#br0" timeOffset="127395.9255">32065 7473 3,'0'0'541,"0"0"-385,0 0-25,0 0-13,0 0-43,0 0-33,-68-103-22,43 103-20,-12 5-8,-3 22 1,3 4 2,8 12-3,13 1-24,16-2-22,0-1 6,5-12-19,23-8 7,-8-10 11,7-11 40,5 0 9,-12-4 10,3-21-1,-3-5 14,-10 3 24,-5 0 13,-5 7 23,0 9-10,0 5-2,0 4-13,0 2-38,0 0-20,0 0-12,0 0-14,0 12-20,0 10 8,9 5 1,17 3-11,8-7-3,6-4-11,4-16 28,2-3-3,1 0 19,-3-30 5,4-15 13,-3-14 2,2-5 0,-17 0 16,-10-1 28,-8 13 16,-5-2 26,-7 10-7,0 13-5,0 4-23,0 12 7,0 3-22,0 12-8,0 0-30,0 0-1,0 0-26,-17 27-7,-8 18 13,-15 11 21,1 2 0,6 3 1,3-1 4,5-3-5,8-2-4,7-2 3,10-6-37,0-4-33,0 1-13,35-10-40,12-11-49,5-17-95</inkml:trace>
  <inkml:trace contextRef="#ctx0" brushRef="#br0" timeOffset="127900.3735">32291 7379 198,'0'0'368,"0"0"-223,0 0-76,0 0-1,0 0-45,0 0-23,-38-47-52,93 53 14,18 15 28,11-1 1,0-2-4,-9-5-4,-13-8 17,-14-2 4,-23-3 1,-10 0 33,-11 0 29,-4 0 4,0 0-8,0 0-28,0 0-8,-20 0-17,-10 14-9,-7 13 1,2 5-1,3 8-1,15 0-4,14-2-27,3-2-15,0-13 13,13-6-11,12-12 14,7-5 30,0 0 1,6-23 7,4-9 3,-5-3 14,-7 6 13,-15 9 44,-8 10 25,-7 5 0,0 5-26,0 0-46,0 0-35,0 0-21,-7 18-5,-11 22 14,-4 12 3,5 12-33,-4 2-34,4 2-37,-8-9-25,-12-12-100,-2-18-326</inkml:trace>
  <inkml:trace contextRef="#ctx0" brushRef="#br0" timeOffset="128941.7928">25891 6989 388,'0'0'140,"0"0"-8,0 0 11,0 0-38,0 0-24,0 0-33,0 0-29,0 0-8,0 6-11,0 16-12,-8 15 0,-7 22 12,-14 11 15,6 9-4,-1 7 2,-9-1-5,3 5-4,5-8 0,1-4 5,9-14-9,7-9 6,-4-8-8,9-8 4,-2-9-2,-2-13 2,7-7-1,0-5 0,0-5 2,0 0 3,0 0 7,0 0 0,0 0 8,0 0 2,0 0-12,15 0-6,12 0-5,15 0-2,16 0-3,31 0 2,16 2 3,22 19-7,9-5 7,-2 1-1,-2 1 1,-5-1 0,-13-3-5,-11-5 1,-16 2-1,-18-7-6,-14-4 0,-20 5 6,-10-5 2,-1 2-8,-16-2-15,-1 0-12,-4 4-5,-3-4-17,0 1-38,5-1-36,4 0-98,-6 0-112</inkml:trace>
  <inkml:trace contextRef="#ctx0" brushRef="#br0" timeOffset="129280.5044">26931 7871 486,'0'0'135,"0"0"-40,0 0 7,0 0 8,0 0-47,0 0-50,-23-36-13,56 36-3,28 21 3,7 10 6,4 2 1,-8 4 1,-17-4-4,-16 5-4,-11-2 1,-11 6-1,-9 7 0,0-8 5,-24-2-4,-14-2-1,-1-6 9,-14-8 1,4-3 0,3-8-1,4-7-9,10-4 0,17-1-36,10 0-45,5 0-35,37-6-73,20-21-293</inkml:trace>
  <inkml:trace contextRef="#ctx0" brushRef="#br0" timeOffset="129662.6036">27905 8032 312,'0'0'274,"0"0"-113,0 0 8,0 0-26,0 0-10,0 0-52,25-70-53,-25 70-28,0 0-24,0 22-22,10 16-14,22 10 22,16 3-16,9-7-8,7-5-5,-6-24-1,-1-7 15,-10-8 11,-5-2 23,-12-23 19,-5-5 0,-6-2 27,-14 12 23,-4 4 33,-1 5 16,0 11-14,0 0-12,0 0-8,0 0-30,0 0-35,0 0 0,-6 15-16,-13 17 8,-6 10 6,3 9 0,6 0-35,1 3-27,15-5-37,0-6-29,8-17-53,32-10-127</inkml:trace>
  <inkml:trace contextRef="#ctx0" brushRef="#br0" timeOffset="130127.9025">29049 7950 32,'0'0'697,"0"0"-606,0 0 20,0 0 17,0 0-58,0 0-70,-25-74-12,20 101-11,-10 15 19,-7 10 4,1-2 7,-1-1-3,3-12-2,1-5-2,5-10 1,4-5 1,6-11-2,3-4 0,0-2-8,0 0-1,0 0 9,10-12-1,15-8 0,13 0-21,-2 6 16,-1 5 1,-3 5-8,1 4 4,-1 0 6,-4 0-2,-8 16 2,-5 5-1,-6 13 0,-8 6 4,-1 5 2,0 1-2,-13-8 4,-15-4 7,-4-13 7,-10-5 8,-7-6 3,4-6-15,2-4-14,11 0-11,14-6-41,18-24-75,13-2-98,40-5-376</inkml:trace>
  <inkml:trace contextRef="#ctx0" brushRef="#br0" timeOffset="130323.9377">29395 8241 618,'0'0'144,"0"0"-86,0 0 49,0 0-41,0 0-44,0 0-18,-23 53 12,0-16 9,8 5-13,6 2-10,1-7-2,8 2-33,0-8-69,15-11-74,33-4-107</inkml:trace>
  <inkml:trace contextRef="#ctx0" brushRef="#br0" timeOffset="130601.1717">30001 8164 725,'0'0'130,"0"0"-22,0 0 28,0 0-45,0 0-38,0 0-43,0-41-10,-5 50-19,-7 24 2,-8 16 17,-8 9 4,6 1 2,0-2-3,-1-6-3,8-4 2,10-4-4,1-2 0,4-4-37,0-2-38,19-7-39,18-5-49,8-14-100,2-9-275</inkml:trace>
  <inkml:trace contextRef="#ctx0" brushRef="#br0" timeOffset="130789.8384">29921 8358 806,'0'0'136,"0"0"-20,0 0 19,0 0-77,0 0-57,0 0-1,30-44-38,47 44-56,21 17-44,16 10-64,-2 3-149</inkml:trace>
  <inkml:trace contextRef="#ctx0" brushRef="#br0" timeOffset="131086.2681">30396 8470 644,'0'0'150,"0"0"-80,0 0 60,0 0-50,0 0-50,0 0-15,55-18-15,22 18-3,20 0-8,8 0-5,4 8-35,0 7-31,-22-4-55,-7-7-26,-23-4-136</inkml:trace>
  <inkml:trace contextRef="#ctx0" brushRef="#br0" timeOffset="131341.7446">30976 8225 561,'0'0'192,"0"0"-103,0 0 4,0 0-35,0 0-58,0 0-8,4 53 4,17 10 4,9 3 6,-9-3 3,-6-9-9,-15-12 0,0-10 1,-17-10-1,-23-4-1,-17-8 1,-12-10 2,-6 0-2,11 0-48,13-25-75,30-11-123</inkml:trace>
  <inkml:trace contextRef="#ctx0" brushRef="#br0" timeOffset="131746.0547">31236 8291 501,'0'0'171,"0"0"-122,0 0 15,0 0-7,0 0-48,0 0-8,45 61 10,-24-13 0,3 6 3,-12-1-6,-7-11-2,-5 2-3,0-12-1,0-9 2,-9-9 2,1-6-1,-9-5 6,4-3 3,3 0 0,5-18 8,5-21-2,0-16-17,16-4 1,21-4-2,12-4-2,11 4 7,9 13-7,6 10-3,3 18-19,-6 17-12,0 5-40,-3 0-76,-12 12-194</inkml:trace>
  <inkml:trace contextRef="#ctx0" brushRef="#br0" timeOffset="132144.3115">31719 8581 601,'0'0'70,"0"0"-38,0 0 104,0 0-65,0 0-71,0 0-37,135-43 16,-71 34 3,0 4-14,-18-6 19,-2 0 12,-19 2 1,-5-3 10,-15 7 3,-5-1 31,0-4 2,0 2-16,-25-5-10,-7 2 7,-13 5-2,-3 6 4,-6 0-6,6 0 0,7 21-18,10-2-1,5 5-4,20 3-2,6 4-2,0 12-16,27-5-25,26 2-17,14 0-21,17-8-30,-1-6-43,4-11-39,-5-9-64</inkml:trace>
  <inkml:trace contextRef="#ctx0" brushRef="#br0" timeOffset="132563.9083">32532 8689 95,'0'0'294,"0"0"-128,0 0 19,0 0-39,-40-133-40,-2 111-27,-3 1-15,-5 10 4,1 11-32,2 0-30,12 9-6,2 14-1,13 9-12,5 4-30,13-3-22,2 1-7,17-7-9,26-7 18,1-8 3,12-11 9,1-1 11,5-19 23,-3-28 17,-4-17 7,-6-11 19,-8-2 11,-14 3 17,-17 15 36,-8 12-3,-2 15 9,0 7-26,0 8-2,-4 11-14,3 4-18,-4 2-34,-2 0-2,-13 15-25,-12 29-1,-15 20 22,-1 9 4,-1 0 3,16-3-3,-4-7 0,10-8 0,9-4-1,3-1-48,15-2-52,0-6-34,12-9-57,28-16-136</inkml:trace>
  <inkml:trace contextRef="#ctx0" brushRef="#br0" timeOffset="132714.3432">32734 8684 747,'0'0'166,"0"0"-93,0 0 38,0 0-53,0 0-58,0 0-52,-11-53-158,16 53-372</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6:11:14.686"/>
    </inkml:context>
    <inkml:brush xml:id="br0">
      <inkml:brushProperty name="width" value="0.05292" units="cm"/>
      <inkml:brushProperty name="height" value="0.05292" units="cm"/>
      <inkml:brushProperty name="color" value="#FF0000"/>
    </inkml:brush>
  </inkml:definitions>
  <inkml:trace contextRef="#ctx0" brushRef="#br0">26294 5577 16,'0'0'38,"0"0"-10,0 0 16,0 0-9,0 0-11,0 0-11,0 0 2,0 0-5,0 0-5,0 0-3,0 0 3,0 0 1,0 0 1,0 0-4,0 0 1,0 0-4,0 0 2,0 0 2,0 0 2,0 0-4,0 0-2,0 0-1,0 0 1,0 0 5,0 0-2,0 0 1,0 0 4,0 0-7,0 0 5,0 0-6,0 0 1,0 0 7,0 0-1,0-2 7,2-2-9,6 4 5,-5-4-3,2 1-5,2 3 8,-2-1 5,-1-2-7,1 2-1,3-4-5,-5 5-1,7 0 5,-1-2-3,9-1-3,4 1 0,3-1 1,13-4 1,1 1 2,9-3 4,1 4-2,-6-7-1,-2 7 1,-10-5-2,-4 8 4,-2-3-3,-8 0 0,3 5-2,-7-5-3,12 5 1,-6 0-1,9-1 0,4 1 0,-7-3 1,7 2-1,-2-2 0,10 1 0,-5-3 0,0 0 6,4 2-2,3-5 4,-5 8-5,6-5 1,-13 4 3,7-4-4,-5 0 2,-7 2-3,13 2 2,-13-2-3,14 3 3,-7-3-4,-4 3 0,11-2 1,-4 2 0,3 0 0,4 0-1,-10 0 1,-7 0 0,2 0 1,-12 0-2,1 0 1,3 0-1,-1 0 1,-3 0-1,0 0 0,-3 0 1,0 0-1,-7 0 1,-2 0 3,0 0 1,-3 0-1,0 0-3,0 0 1,0 0-2,0 0-17,0 0-25,0 0-34,0 0-29,0 0-4,-6 0 34,-14 0-7</inkml:trace>
  <inkml:trace contextRef="#ctx0" brushRef="#br0" timeOffset="720.3032">27672 5255 41,'0'0'4,"0"0"5,0 0 26,0 0 1,0 0 2,0 0-9,0 0-11,0-17-2,0 17 12,0 0 0,0 0-4,0 0-9,0 0 3,0 0 6,0 0-2,0 0-9,0 0-7,0 0 5,0 0-4,0 0-1,0 0-5,0 0-1,5 0-1,4 0 1,9 0 2,11 5 4,6 2 6,2 3-4,6-5 2,-3 5-10,-5-3 2,-1 3-2,-9-5-1,2 7 1,-9-7 1,-3 0-1,-6 4-1,-3-5-3,-1 0 4,-1 2-3,-3 1 1,6 0-2,-4 4 2,-3-2-1,0 2-1,0 3-5,0 1-8,-11 6 13,-10 0-10,-10 6 2,4-2 11,4-3 1,-9 5 1,3-5 1,6-1 4,-6-4-3,11 3-1,-5-5-1,-1 3 3,2-2 2,6-1-6,-6 1 3,5-3-3,7-5 0,-1 7 1,2-7 2,2 3-3,4-1-4,-4 5-17,-8 2-22,5 1-55,4-1-6,6-11-17</inkml:trace>
  <inkml:trace contextRef="#ctx0" brushRef="#br0" timeOffset="3201.8494">28887 5340 10,'0'0'10,"0"0"8,0 0 11,0 0-3,0 0-2,0 0-2,0 0 7,0 0-3,0-4 0,0-3 4,0 2-7,0-2-8,0 0 14,0-1-3,0 3-1,-5 0 5,5 0-19,0 5-5,0-2-1,0-1 1,0 2-3,0-2 1,0 0-1,0-2 2,0 4-3,0-3 3,0 1 1,5-4 0,0 6-1,10-5-3,2-4 5,3 9-6,7-6-1,1-3 0,7 6 3,-1-5-3,-4 9 2,-2-2-2,1 2-1,-1 0 1,2 0 0,2 0 1,0 0 0,-1 0-1,-7 0 1,-4 0-1,0 0 0,-12 0-1,-3 0 1,4 0 0,-3 2-2,1 2-1,-4 1 1,-1-1-2,2 4 2,-4-2-1,0 3-4,0 3-6,0 3-3,-24 7-32,-23 0 43,-5 0 5,-3-1 8,0-2-5,18-4-3,4-2 2,11-4-2,14-6 0,1 0-1,2 0 1,5-3-7,0 1-3,0 2 4,0-3-4,12 7-12,11-4 21,17 1 1,12-2 12,3-2-4,5 8 2,4-5-2,-17 7-7,-7-4 2,-13 3-3,-12-2 0,-2-2-4,-13 5 3,0 0-4,0 2-1,0-2 0,-23 3-19,-9 2 25,-10 2 4,-15-2 7,-6 2-2,-9-1-3,3-2-3,-1 0 0,3-1-2,14-3-1,6 7-12,12-3-40,11-2-64,19-8-11</inkml:trace>
  <inkml:trace contextRef="#ctx0" brushRef="#br0" timeOffset="4350.9616">29872 5505 92,'0'0'71,"0"0"-26,0 0-3,0 0 13,0 0-2,0 0-33,0-8-20,0 8-1,0 0-5,0 0 4,0 0-4,0 0 1,0 8 4,0 9 1,0-4 1,0 4 1,0-2 4,0-1-4,-8-1 2,4 2 0,-4-5 3,1 5-7,-1 0 2,0 4-2,-7 5-2,-2-3-31,5 5-40,9-10-62,3-14-7</inkml:trace>
  <inkml:trace contextRef="#ctx0" brushRef="#br0" timeOffset="4905.7128">30374 5122 95,'0'0'49,"0"0"-5,0 0 3,0 0 5,0 0-8,0 0-13,0-6-8,0 6 0,0-2-3,7-1 1,-4 1-7,5 0-14,4-6 0,17 3 0,-9-5 2,11 5-1,1 0 0,3-3 1,-1 1-2,-1 0 0,1 1-2,-8 3-19,0 3-24,-8 0-54,-15 0-48,-3 0 8</inkml:trace>
  <inkml:trace contextRef="#ctx0" brushRef="#br0" timeOffset="5499.9884">30289 5124 37,'0'0'61,"0"0"-18,0 0 2,0 0 1,0 0-16,0 0-16,-4 15-9,4-11-4,-6 2-1,-3 6-1,-7 5 1,-1 3 0,-3 0 2,5 0 2,-9 4-3,16-4-1,-4-6 1,7 0-1,0-7 3,4 0-2,1-6 0,0-1-1,0 3 2,0-3-3,0 1 1,0-1-3,6 7 3,14-7 8,9 4 5,6 0-3,7-2 0,-1 3-6,8-5 2,0 6-2,-14 1-4,1-2 0,-4 2 0,-2-2 0,-1 1 2,-11-2-2,-3 1 0,-3 0-3,-9-1 3,-1 4-7,-2 1 6,0 0-5,0 2 1,0 10 3,-10-1 2,-19 2-5,-11 1 5,-6 1 8,-10-5 0,-4 2-2,2 0 1,1-5-7,0 0 3,3-5 0,14 1-3,0-5 0,12-1-15,4-1-37,21-5-61,3 0-27</inkml:trace>
  <inkml:trace contextRef="#ctx0" brushRef="#br0" timeOffset="5925.1916">30873 5458 118,'0'0'107,"0"0"-57,0 0-6,0 0 0,0 0-16,0 0-27,5-8-1,-5 9-9,0 13 2,0 6 6,-16 8 1,-7-4 1,5 10 5,3-3 6,-5-2-6,-4-2-5,7 3 4,2-5 2,0-3-6,5 0-1,-1-1 2,-1-5-2,3 2 1,-4-3-1,5 2-14,-1 3-36,-4-1-30,10-11-73</inkml:trace>
  <inkml:trace contextRef="#ctx0" brushRef="#br0" timeOffset="6990.8909">31070 5223 76,'0'0'96,"0"0"-64,0 0 16,0 0-7,0 0 5,0 0-26,-22-18-10,22 18 0,0 0 3,0 0-1,0 0-3,0 0-9,0 0 0,0 0 6,0 0 7,4 0 3,14 0-9,7 0-3,7-3 2,5 2-3,-7-2 1,12 1-3,-11 2 0,4 0 3,4 0-3,-19 0-1,2 0 0,-12-5 2,-4 5 0,3 0 4,-9-3 6,1 3 5,-1 0-1,0-1-10,4 1-6,-2 0 0,-2 0-2,0 0 0,0 0 0,0 0 0,0 0-1,0 0 2,0 0 0,0 0-1,0 0-3,0 0-2,0 0 0,0 4-3,0 12 9,0 7-2,0 2 3,0 7 0,-9 0 2,1 5-2,-7-6 1,-2 1 0,2-5 3,5 0 1,-5-1-1,10-5 0,-7-4-3,4 0 0,3-4 0,1-1-1,4-5 0,-3 1 0,-4 0 3,6 1-3,-3-1-8,1 2-3,-4 4-20,1 1-12,-4 2-27,1 1-25,-3-3 12,1-4-47</inkml:trace>
  <inkml:trace contextRef="#ctx0" brushRef="#br0" timeOffset="7403.5378">31025 5504 92,'0'0'70,"0"0"-24,0 0-2,0 0 0,0 0-19,142-16-25,-97 11 3,2 5-1,3 0 4,-3 0-4,5 0-2,8 0 0,2 0-22,-2 0-52,5 2-108</inkml:trace>
  <inkml:trace contextRef="#ctx0" brushRef="#br0" timeOffset="7726.2114">31772 5517 203,'0'0'59,"0"0"-42,0 0-17,0 0 6,0 0-6,0 0-5,-16 37 5,4-10 0,-3 3 9,-3 2 10,-1 0-13,1-4-1,-2 4-4,-2-1 2,-8 0-3,-10 6 0,-9 0-35,9-12-49,-3-10-116</inkml:trace>
  <inkml:trace contextRef="#ctx0" brushRef="#br0" timeOffset="9555.0372">32370 5270 12,'0'0'24,"0"0"25,0 0 8,0 0-15,0 0 3,0 0-3,-77-47 6,70 42-10,-3 3-16,-7 2-7,2 0-9,-7 0-6,-4 0-2,-4 7-2,-7 8 4,3 11-5,11-5 5,-2 3-2,11-4 0,9-3 0,4 0 1,1-6-4,0-4 3,0-4 2,0-3 0,0 0 0,0 0 0,0 0 2,11 0 6,11-3-2,5-15 0,-4-3-3,6-2 0,-12 6 1,-2 2 3,-4 6-6,-7 1 6,-1 2-5,-1 4 10,-2 0-2,3 2-8,-3 0-1,0 0-1,0 0-3,0 0-6,0 0-4,0 0-1,0 15 5,0 7 9,-3 10 0,-2 2 0,-5-2 1,5-1 0,-5 1 0,3-2-1,-3 2 0,1-3 0,-7 3 0,-1-2 0,2-1 5,-7-8 7,5-1-1,2-3-8,5-7 5,-1 2-4,-4-2 1,-5-5-4,-2 0 0,-8-5 5,-10 0-4,4 0-2,0 0-2,6-1-8,13-8-21,7-2-55,10-5-69</inkml:trace>
  <inkml:trace contextRef="#ctx0" brushRef="#br0" timeOffset="13089.8664">32751 5254 44,'0'0'37,"0"0"5,0 0 22,0 0 1,0 0-17,0 0 3,0-47-7,0 42-24,0 1 20,0 4-19,0-2-15,0 2-6,0 0 0,0 0-2,0 0-2,0 0-2,0 0-1,0 0-2,0 0 0,0 0-6,0 0-2,0 0-7,0 2-15,-3 5-9,-11-1 27,-6 3-16,0 1 15,-2 3-13,-3-2-65,5-10 13</inkml:trace>
  <inkml:trace contextRef="#ctx0" brushRef="#br0" timeOffset="13771.094">32286 5767 151,'0'0'30,"0"0"-19,0 0-3,0 0 24,0 0 5,0 0-12,5-5-20,-5 5-2,0 0 6,0 0-3,0 0-6,0 0-5,0 0 1,0 0-2,0 8 3,-8 11 0,-16 4 3,3-1-2,2 1 4,2-5-2,1 0 2,4-4-1,4-2 0,1-3-1,2 5 0,3-5-21,1 0-10,1 0-26,0-9-48</inkml:trace>
  <inkml:trace contextRef="#ctx0" brushRef="#br0" timeOffset="14258.5698">32868 5381 163,'0'0'54,"0"0"4,0 0 12,0 0-13,0 0-26,0 0-22,-3-12-9,3 12-5,0 0-2,0 0-1,-4 5 0,1 8 8,-2 8 0,-5-3 0,3 7 0,-1-3 1,1 4-1,-3-3 4,2 4-2,-5 1 0,3-3 2,3 2-3,0-2 0,0-7-1,2-2 0,-1-1 0,1 1-12,1-3-1,-1 2-46,-1-5-17,-1-10-80</inkml:trace>
  <inkml:trace contextRef="#ctx0" brushRef="#br0" timeOffset="14593.9542">33332 5319 144,'0'0'126,"0"0"-53,0 0-48,0 0-18,0 0 8,0 0-15,8 0-3,-8 25-6,0 9 9,-13 4 7,-4 4 4,-2-1-5,3-3 0,-1 0 0,0-2 1,2-2-6,-2-4 0,4-2 2,1 1-2,-4-4-1,-1 0-11,-3 3-21,-4-1-48,-11-3-63</inkml:trace>
  <inkml:trace contextRef="#ctx0" brushRef="#br0" timeOffset="49028.7648">27733 8616 31,'0'0'13,"0"0"19,0 0-19,0 0 12,0 0-2,0 0-11,0 0-5,-24-25-4,24 25 6,0-3 16,0 3 0,0-1-2,0-5 11,0 1-8,-1 4 12,1-4 2,-4 1-23,4-1 22,0 4-11,0-5 7,0 1-5,0-1-16,0-3 0,0 4 0,0 0-2,0-2 9,0 1-11,0-3-3,12 0-6,5 2 0,-2-3-1,1 4-1,-2-2 0,9 4-2,1 0 3,6 4-2,10 0 1,3 0 0,1 0-2,1 21 3,-10-2-2,-3 4-4,-7 4 3,-7 5-6,-6 0-1,-3 6 2,-9-5 2,0 4 0,0-6-12,0 6 1,-12 0 6,-3-5-7,-2-4-2,-3-5 10,3-5 6,2-5 3,4-3 1,5-6 1,6-4 2,0 0 4,0 0 16,0-9-3,0-23-9,0-8-10,17-7 12,20-10-9,1-2 10,3 6-2,-10 3-9,0 8 19,-3 10-16,-8-3-6,3 4-2,6 1 0,-2 5 1,-1 3 1,0 1-10,2 9-17,12 0-31,4 12-17,7 0-42,1 1-41</inkml:trace>
  <inkml:trace contextRef="#ctx0" brushRef="#br0" timeOffset="49719.0604">28649 8784 113,'0'0'60,"0"0"-10,0 0 2,0 0-18,0 0 3,0 0-18,69-68-3,-59 62-3,3 1-7,1 5-2,4 0-4,-3 0 2,-1 0-2,7 0 0,-4 0 0,3 6 0,2 3-2,-2 3 2,-2 3-1,-9 2-2,-9 3-2,0 6 4,0 2-4,-5 7-1,-37 5-12,0-2 18,-5-2 9,-5-9-8,9-5 3,6-2-4,10-8 4,2-7 0,14 2-3,5-7-1,6 0 2,0 0-1,0 0-1,0 0 0,0 0 0,21 0 6,17 0 18,21 0-2,8-12 1,6 2-19,12-3 1,-8-1-5,-3 2-9,-5 6-16,-6 2-28,-1 3-30,7-8-36,4 2-45</inkml:trace>
  <inkml:trace contextRef="#ctx0" brushRef="#br0" timeOffset="50302.7853">29181 8732 208,'0'0'85,"0"0"-26,0 0-2,0 0-13,0 0 3,0 0-25,0-43-17,2 41-5,21-3-2,18 1 1,9-1 1,7 2 0,15-2 2,1 3-2,1 1 0,-4-4 0,-3 5 5,-7-2-5,-8-3-2,-10 1 2,-14 0 5,-8 0-5,-16 1 0,1 2 0,-2-2 1,-3 2-1,0-4-11,0 5-26,0 0-18,3 0-31,-3 0-47,2 0 24,-2 0 9</inkml:trace>
  <inkml:trace contextRef="#ctx0" brushRef="#br0" timeOffset="50762.0726">29697 8413 223,'0'0'88,"0"0"-15,0 0-37,0 0 13,0 0-3,0 0-25,-10-40-21,10 40-1,0 0-9,0 0-1,18 0-4,20 15 15,8 4 1,9-4 4,-2 10-3,-3-2 2,-1 4-4,-2-2 0,-5-3 0,-4 4 0,-8-8 0,-13 2-2,-9-3-1,1 4 3,-9-4-1,0 4-8,-44 6 0,-19 9 9,-21 11 5,-11-3 1,-1 5-5,16-8-1,25-7-6,13-4-1,20 3-24,7-5-24,15 3-39,0-4-4,15-13-36</inkml:trace>
  <inkml:trace contextRef="#ctx0" brushRef="#br0" timeOffset="52149.29">30745 8321 29,'0'0'58,"0"0"29,0 0 9,0 0-83,0 0 35,0 0-10,-3-48-4,3 42-11,0 1 16,0-2-10,0-2-22,0 4 18,0-1-12,0 2 4,8-8-3,4 7-14,17-5-2,-3 2 2,14-1-1,11 0 1,2 1 0,2 2 3,-14 2 0,-3 4-3,-13 0 0,-5 0 0,4 0-1,-16 0-2,2 5 0,-8 8-5,-2 6-2,0 3-6,0 10 0,-17 6 0,-20-1 1,-5 5 15,0-3 6,-3-11-5,12-3-1,6-6-7,2-5 2,13 0-9,9-4-13,3 2-9,0 3 9,27-5 6,16 2 4,6-7 15,-2 0 2,-4 0 0,-15 5 4,-2-3 3,-11 2 3,-14-1-10,-1 2-2,0 0 2,0 10 2,-30-2 22,-8 6-4,-17-1 7,-4 0-13,-8-3-11,9-4-3,-1 6 0,17 0-29,12-4-67,25-16-112</inkml:trace>
  <inkml:trace contextRef="#ctx0" brushRef="#br0" timeOffset="52523.4854">31552 8534 76,'0'0'118,"0"0"-57,0 0-50,0 0-10,0 0 3,0 0-4,1-5-3,1 10 1,-2 10 2,0 7 21,0 9 0,-2-2 4,-11 3 17,-5 1-15,4-4-12,-3-2 7,2 0-13,0 4-5,-6-8-2,4 9-2,0-5-25,0 0-33,11-11-83,6-16-84</inkml:trace>
  <inkml:trace contextRef="#ctx0" brushRef="#br0" timeOffset="53003.5415">32306 8059 105,'0'0'93,"0"0"-21,0 0-35,0 0 5,0 0-26,0 0-15,-48-16-1,-8 52 8,-11 13 14,-8 3 8,12 8-17,7-1-10,11-2 4,15-6-2,10-4-5,15-4-2,5-2 2,0-9-4,0-4 2,22-10-9,1-4 2,4-9-4,-5-2 13,-2-3 2,-10 0 0,0 0 7,-3-3 5,-7-9-7,0-8 5,0-2-4,-26-3-7,-12-3-1,-14-3 2,-1 9-2,2 1-4,0 16-20,15 5-61,30 0-124</inkml:trace>
  <inkml:trace contextRef="#ctx0" brushRef="#br0" timeOffset="53393.2236">32381 8513 203,'0'0'110,"0"0"-33,0 0-6,0 0-49,0 0-22,0 0-4,0 0-12,-15 31 13,-13 13 3,4-1 1,1-1 1,0-5 0,4-1-2,1-4 0,1 0-2,-1-4-3,1 2-37,9-1-24,3-9-51,5-13-66</inkml:trace>
  <inkml:trace contextRef="#ctx0" brushRef="#br0" timeOffset="54309.1591">32597 8224 86,'0'0'105,"0"0"-41,0 0-5,0 0 8,0 0-25,0 0-7,-5-44-21,5 44-5,0 0 1,0 0-1,0 0-1,0 0 3,0 0-5,0 0 0,0 0 11,0 0-4,0 0-2,0 0-3,0 0-2,0 0 4,0 0-7,0 0-3,0 0-3,0 0 2,30 0 1,12 0 0,5 0 5,11 0-4,-7 0 0,-6 0-1,-8 0 1,-6 0-1,-11 0 0,-8 0 3,-8 0 0,-4 0 1,0 0-2,0 0 0,0 0-1,0 0 3,0 0-4,0 0-5,0 0-6,0 2 4,0 13-3,0 7 10,-4 17 0,-8 6 0,-8 5 0,0 4 15,5-7-12,2 1-1,-4-10-1,5-2 4,4-4-5,-4-2 0,2 1-4,2-4-11,1-3-15,-1 3-25,-2-1-21,7-3-45,3-9-67</inkml:trace>
  <inkml:trace contextRef="#ctx0" brushRef="#br0" timeOffset="54556.3645">32818 8588 91,'0'0'147,"0"0"-100,0 0-11,0 0-21,0 0 11,0 0-26,72-39-2,-22 39 2,10 0-2,4 0-13,-1 0-13,-11 0-35,-10 0-76</inkml:trace>
  <inkml:trace contextRef="#ctx0" brushRef="#br0" timeOffset="56355.2304">31075 9597 19,'0'0'84,"0"0"-2,0 0-6,0 0-10,0 0-17,0 0-1,3-32-18,2 32-9,-5 0-7,0 0 3,0 0-3,0 0-7,0 0-6,0 0-1,0 0-1,0 0-4,0 4-1,-13 13 6,-7 5 2,-5 5 5,-7 3-6,4 3-1,-1-5-4,2 3-10,6 1-34,11-5-36,1-7-30,9-3-48</inkml:trace>
  <inkml:trace contextRef="#ctx0" brushRef="#br0" timeOffset="57045.6636">31430 9402 39,'0'0'141,"0"0"-39,0 0-27,0 0-18,0 0-5,0 0-20,0-27-23,0 27-9,0 0-4,0 0 2,0 0 0,0 0-5,0 0 2,0 14 4,0 7 1,0 6 10,-5 5 0,0 0 0,-7-2-6,3-3 0,3 1 0,-4-1-1,3 0-3,2 0-17,-2-2-14,2 2-24,5-5-69,0-10-68</inkml:trace>
  <inkml:trace contextRef="#ctx0" brushRef="#br0" timeOffset="57435.1437">31876 9387 194,'0'0'145,"0"0"-71,0 0-44,0 0-30,0 0 0,0 0 0,-114 80 5,83-41-5,16-4 1,10-3-2,5-8-1,0-2 1,0-8-4,0-2 2,3-6-5,2-3 5,5-3-8,0 0 11,13-4 5,-4-19 7,6-7-7,-7-2 28,-1-2-20,-17-1-2,0 2 11,0-5-18,-20 6-4,-3 8-7,6 8 6,7 14-61,10 2-64,1 0-198</inkml:trace>
  <inkml:trace contextRef="#ctx0" brushRef="#br0" timeOffset="57714.3371">32171 9554 298,'0'0'11,"0"0"-11,0 0-4,0 0 4,0 0 14,0 0-5,-32 133-1,15-91-5,2-3 1,0-3-3,3-4 1,4 2-2,-16-2-18,4 0-15,0-5-40,4-12-74</inkml:trace>
  <inkml:trace contextRef="#ctx0" brushRef="#br0" timeOffset="58074.6728">32647 9457 150,'0'0'5,"0"0"0,0 0-5,0 0 16,0 0 11,0 0-8,-83 144-11,68-105 0,5-7-2,0 5 7,-2-10-9,4 0 10,1-6-10,0-1-2,4-3-2,1 2-10,2-5-39,0-10-79</inkml:trace>
  <inkml:trace contextRef="#ctx0" brushRef="#br0" timeOffset="58328.6882">33168 9335 323,'0'0'101,"0"0"-91,0 0-10,0 0-1,0 0 1,8 122 14,-8-68 5,-10 0-6,3-1-12,6-6 0,-4 1-1,3-4-12,-3-1-10,2 4-53,-4-14-60</inkml:trace>
  <inkml:trace contextRef="#ctx0" brushRef="#br0" timeOffset="68302.8986">27776 11894 217,'0'0'70,"0"0"-11,0 0-15,0 0-19,0 0-1,0 0-5,0 0-14,-23-45 0,23 42 0,0 3 2,0-2 14,0 2 0,0 0 5,0 0-2,0 0-1,0 0-1,0 0-1,0-4-1,0 4-8,0 0-10,0-5 1,11 5-1,10-5-1,14 3-1,11-3 3,11 5 0,9 0 2,4 0-4,-3 7 2,0 12-3,-14-1-1,-6 12-2,-10 2 1,-14 2-8,-8 2-1,-8 3 5,-5 3-4,-2 5-1,0-3 2,0 4 2,-17-1 7,-3-8 2,-9 2-2,6-8-4,3-11-9,-2-6 11,5-5-9,12-8 9,5-3 2,0 0 4,0 0 8,0-18 2,0-26-14,0-11-3,22-13 3,5-12 0,5 4 10,0 2-9,-2 10 28,3 5-15,-8 1-8,9 10-1,-1 2-3,-1 10-2,6 5-7,1 9-29,11 16-54,12 1-38,2 5-69</inkml:trace>
  <inkml:trace contextRef="#ctx0" brushRef="#br0" timeOffset="68939.6682">28805 12048 225,'0'0'63,"0"0"-13,0 0-30,0 0-19,0 0 0,0 0 1,-12 31 2,12-13-1,0 2-2,0 6 5,12-3 0,6-2-4,4-2-1,2-6 2,4-4-3,10-7 0,-6-2 9,5 0-2,-7 0 2,-6-16 2,-6-2 11,-8-2 32,-5 3-6,-3 1 8,-2 2-7,0 2 1,0 11-23,0-3-5,0 4-7,0 0-15,0 0-7,0 0-1,0 0-10,0 12-19,0 11 17,0 9 20,-7 3 4,-3 2 1,-7-6-4,9 6 1,-1-4-2,1 5-2,-5-2-26,-1 2-35,6-1-54,-9 2-42,9-14-48</inkml:trace>
  <inkml:trace contextRef="#ctx0" brushRef="#br0" timeOffset="69315.1867">29313 12304 219,'0'0'92,"0"0"-12,0 0-4,0 0-16,0 0-20,0 0-37,21-43-3,-3 39-3,15-2 2,13-7 2,9 0 1,2 2 3,3-1-3,-10 1-2,4 7 0,-3-4-8,-4 8-31,-3 0-17,-11 0-26,-9 4-55,-24 11-78</inkml:trace>
  <inkml:trace contextRef="#ctx0" brushRef="#br0" timeOffset="69676.2916">29277 12634 266,'0'0'46,"0"0"-24,0 0-18,0 0-4,0 0-6,0 0 6,115 23 0,-36-23 18,9 0-10,6 0-1,-4 0-6,-4 0 3,-18-5-3,-14-6 0,-12 4-2,-19-2 5,-11 5-4,-11 4 4,1-4 0,-2 4 2,0 0-6,0 0-47,0-3-56,-12 3-104</inkml:trace>
  <inkml:trace contextRef="#ctx0" brushRef="#br0" timeOffset="76250.7283">30851 12117 18,'0'0'19,"0"0"-2,0 0 3,0 0 0,0 0 3,0 0-2,0 0 2,0 0 2,0 0 12,0 0-2,0 0 0,0 0-7,0 0 1,0 0 3,0 0-10,0 0 1,0 0-1,0 0-8,0 0-2,0 0 5,0 0-1,0 0 0,0 0 1,0 0 3,0 0-4,0 0 6,0 0-4,0 0 3,0 0-3,0 0 0,0 0-6,0 0-6,0 0 3,0 0-7,0 0 3,0 0-5,0 0 0,0 0-2,0 0-7,0 0 7,0 0 1,0-1-8,11-4 9,20-4 2,7 4 5,4-7-5,1 11-1,-7-8-1,7 4 3,-8 4-1,-1-5-2,-9 1 0,0 0 0,-3 5 0,-6 0 0,-2 0 1,-8 0-1,-1 0-3,-5 0 2,0 0-12,0 0-20,0 0-10,0 0-6,0 0-13,0 0-3,0 0-27,0 5-19,-3 6 55,-9 0 6,1-1 9,-10 0-12,3-3 22</inkml:trace>
  <inkml:trace contextRef="#ctx0" brushRef="#br0" timeOffset="76928.4405">31145 12107 31,'0'0'45,"0"0"-2,0 0 8,0 0-13,0 0 1,0 0-6,-22-5 0,22 5 3,-3 0 6,3 0 7,-2 0-9,2 0-2,0 0-7,0 0-10,-3 0-9,3 0-8,-10 0-2,8 10-2,-6 7 11,-4-2-6,4 7-3,0-5 9,3-2 6,-5 1-10,6-5 0,-3-2-6,6-2-1,-3-2 2,3 0 5,-1-5-7,2 0 0,0 0 1,0 0-1,0 0 0,0 0-1,0 0 1,0 0-1,0 0 1,0 0-6,0 0 6,0 0-10,0 0-1,0 0-12,3 0 6,11 0 4,3-10-10,11 3 8,-3 3 15,14-1 1,-9 5 0,6-2-1,-4 2 4,-8 0-2,-4 0 0,0 0 0,-10 0-4,2 7 2,-4 4-2,0-1 2,-1 5-3,1 1 0,1 6 2,-9-1 0,0 1 1,0 5-5,-7 5 2,-18-1 3,-5 1 7,-10 0-4,1-10-3,-1-5 0,2-3 0,-6-6 0,7-5 3,-6 4-3,4-7 0,8 0-9,2 0 5,7 0-20,7 0-3,0 0-1,10 0-20,0 0-18,5-7-56,0-3-63</inkml:trace>
  <inkml:trace contextRef="#ctx0" brushRef="#br0" timeOffset="77340.1916">31794 12431 175,'0'0'58,"0"0"-4,0 0-13,0 0-30,0 0-8,0 0-6,0-5 0,0 16 3,-15 12 2,-2 7 7,-8 2-5,4-5 3,-3 6-1,2-3 6,6-1-1,-3-4-4,9-7-1,0-3-6,-3 7 0,1-7 3,-1 1-3,3 1-6,-2-2-14,9-2-68,3-13-91</inkml:trace>
  <inkml:trace contextRef="#ctx0" brushRef="#br0" timeOffset="77871.1826">32276 12183 182,'0'0'43,"0"0"33,0 0-20,0 0-6,0 0-18,0 0-18,0-19 1,-7 19-8,-26 10-6,-17 26 4,-17 5 6,8 1-1,4 2-4,13-7-3,14-5-2,6-1-2,0 1 2,9-5-2,8-5 1,5-2 0,0-9-24,0 2 6,20-3-2,12-10-5,3 0 2,8 0 23,1-2 5,-4-14-5,-10 2 0,-12-3 7,-9 12 1,-9-5-3,0-2-4,-5 6 4,-32-8-4,-8 2-2,-15 11-1,-2-2-1,13 3-5,12 0-9,12 0-33,14 13-53,11 0-54</inkml:trace>
  <inkml:trace contextRef="#ctx0" brushRef="#br0" timeOffset="78127.8914">32298 12473 287,'0'0'43,"0"0"15,0 0-43,0 0-15,0 0-6,0 0 6,-29 40 4,11-13 4,-2 5-4,3 0 0,-3-5-2,2 3 2,1-2-4,-3-1-3,0 5-30,6-11-71,13-10-92</inkml:trace>
  <inkml:trace contextRef="#ctx0" brushRef="#br0" timeOffset="78531.0825">32672 12335 87,'0'0'218,"0"0"-165,0 0 4,0 0-31,0 0-26,0 0-1,94-74 1,-57 70-4,-7 4 4,-7 0 0,-11 0 1,2 0-1,-14 0 3,0 0-2,0 0 4,0 0 1,0 0-6,0 16 1,0 9 4,0 9 13,0 1-11,-7-3 9,-3 2-7,-5-3-3,-2 6-4,-5 0 3,-1 2-4,-2-4 4,1 2-5,-4-2-8,-2 2-24,5-1-35,-4-4-58,13-16-65</inkml:trace>
  <inkml:trace contextRef="#ctx0" brushRef="#br0" timeOffset="78750.5538">32616 12581 231,'0'0'92,"0"0"-1,0 0-68,0 0-17,0 0-6,205-36 9,-113 36 4,-8 0-9,-14 0-4,-13 0-3,-13 0-21,-6 0-18,-13 0-38,-1 0-74</inkml:trace>
  <inkml:trace contextRef="#ctx0" brushRef="#br0" timeOffset="82732.8329">31684 14557 92,'0'0'0,"0"0"-8,0 0 3,0 0 5,-139-37 0,124 32-7,3 4-3,6 1 8,2 0-9,-1 0-6,-5 0-3</inkml:trace>
  <inkml:trace contextRef="#ctx0" brushRef="#br0" timeOffset="84225.6777">27611 15567 315,'0'0'54,"0"0"18,0 0-4,0 0-2,0 0-6,0 0-33,-52-95-22,52 95-5,0-2 0,0-3-7,0 1 7,20 4-3,3-8-1,11 4 4,2 0 2,5 4-2,-1 0 3,8 0-3,-9 0-2,4 8 2,-3 11-1,4 2-13,-9 11 3,-2 4-3,-2 8 8,-8 7 5,-6 5 0,-9 11-1,-8 0-2,0-3 4,-15-2 0,-18-12 0,-3-3-7,-5-13 7,0-11 0,1-11 0,12-7 1,3-5 3,10 0 0,8-5 9,5-20 4,2-24-17,17-20-4,30-23-1,10-4 4,5-4 1,-9 19 12,-1 16 5,-5 8-6,1 6-5,11 6-6,-7 1-38,5 6-11,0 6-48,3 5-32,-8 5-67</inkml:trace>
  <inkml:trace contextRef="#ctx0" brushRef="#br0" timeOffset="84974.8417">28579 15648 225,'0'0'12,"0"0"34,0 0 9,-147-32 10,130 32-1,2 0-44,8 0-19,1 0-1,2 15-2,4 2-4,0 8 0,0-2-5,4 1 6,17-1 3,6-2-2,3 2 1,4-3 3,-4 2 3,3 10 3,-3-2 8,4 2 3,-14 0-12,-2-5-5,-3 1 0,-8 4-1,2 1-5,-9-2-8,0-3 2,-19-1-10,-11-11 0,3-3 1,-5-10 9,11-3 10,6 0 2,3-12 2,10-19-2,2-13-9,0-14 9,19-12 9,6-5 41,8 0-8,-1 7 27,0 15-5,-7 11-25,-3 8-24,-7 14-15,-10 8 0,-2 6 1,-3-3-1,0 4-30,0 5-23,0-7-50,0 2-52,-3-5-84</inkml:trace>
  <inkml:trace contextRef="#ctx0" brushRef="#br0" timeOffset="85259.92">29248 15567 357,'0'0'38,"0"0"-26,0 0-12,0 0-3,0 0 2,0 0 0,129-10-7,-50-3-20,-1 4 4,-1 3-22,4 2-62,-8-1-41</inkml:trace>
  <inkml:trace contextRef="#ctx0" brushRef="#br0" timeOffset="85492.7795">29250 15967 506,'0'0'53,"0"0"-6,0 0-44,0 0-3,0 0-13,0 0-8,115-17 21,-16 7 0,15-3 0,-2 1-68,2-4-57,-2 4-75</inkml:trace>
  <inkml:trace contextRef="#ctx0" brushRef="#br0" timeOffset="86533.3779">30697 15430 113,'0'0'192,"0"0"-171,0 0 49,0 0-3,0 0-16,0 0-9,-99-118-25,84 107 5,-5 4 4,-2 3-2,-4-1 5,-5 5 5,-5 0-34,0 5 0,-4 17 0,10 7 0,5 5-1,10-7-4,7 1-10,8-9-8,0 2 5,0-11-8,0-5 3,8-2-12,-5-3 9,7 0 17,-5 0 9,12 0 0,-2-8 9,5-7 7,0-1-6,-8 5 1,2 3 2,-11 8-2,-3-7-6,0 7-5,7 0-1,-2 0-3,11 0 1,3 7-1,2 8 3,3 1-3,-2 11-1,-6 5-2,1 5 7,-5 5 1,-2 7 0,-5 10 12,-5-2-4,0-2-2,0-3 0,0-13-3,-15-9 5,-14-12-1,-2 2 6,-11-3 9,-8-7-12,-12-5-5,1 1-6,13-6-1,18 0-12,21-6-46,9-22-58,16-4-143</inkml:trace>
  <inkml:trace contextRef="#ctx0" brushRef="#br0" timeOffset="87051.0992">31088 15572 342,'0'0'49,"0"0"7,0 0-9,0 0-22,0 0 12,0 0-17,-10-15-8,10 15-5,0 0-1,0 0 3,0 0 1,0 0-10,0 0-5,0 0 4,-3 5 1,0 17 0,-2 19 0,-5 2 0,-1 9 9,-2 3-2,0-2-7,3-3 1,-2-1-1,0-9 0,9-2-1,-4-6-8,4-5-8,3-1-17,0-5-29,0-6-20,12-7-49,13-8-81</inkml:trace>
  <inkml:trace contextRef="#ctx0" brushRef="#br0" timeOffset="87471.324">31781 15445 468,'0'0'87,"0"0"7,0 0-50,0 0-28,0 0-16,0 0 1,-157 80-2,120-21 1,17 5-6,10-5-3,10-6-8,0-11 2,18-4-2,9-17-1,1-6 2,4-8 12,5-7 4,3 0 3,9-28 0,9-20-1,-8-7 18,-1-5-16,-6 5 2,-23 2 2,-20 4-4,0 7 3,-16-6-5,-20 9 5,5 2 7,1 21-14,20 12-37,10 4-38,18 0-232,29 10 94</inkml:trace>
  <inkml:trace contextRef="#ctx0" brushRef="#br0" timeOffset="87847.8834">32532 15449 138,'0'0'177,"0"0"-86,0 0-15,0 0-38,0 0 1,0 0-24,0-4-15,0 4-2,0 0-3,0 4 5,0 24 1,0 7 7,-13 14 3,3 1 10,-4 4-5,-1-4-3,3 5-9,-3 3-4,7-3 1,-15 2 0,6-7-1,-3-3 0,1-3-11,1-12-8,3-2-39,3-12-37,12-9-66,0-9-116</inkml:trace>
  <inkml:trace contextRef="#ctx0" brushRef="#br0" timeOffset="88456.385">31420 15267 192,'0'0'158,"0"0"-144,0 0 17,0 0 14,0 0-16,0 0-20,-22-53-9,0 69-9,-10 27 9,-11 16 14,-6 11 19,6 0-17,6-7-2,5-4-5,10-10 2,7 0-4,7-2-7,8-7 0,0 4-14,3-12-69,44-16-74,17-16-127</inkml:trace>
  <inkml:trace contextRef="#ctx0" brushRef="#br0" timeOffset="89300.6014">33049 15408 408,'0'0'67,"0"0"-11,0 0-40,0 0-1,0 0 30,0 0-31,0-2-14,0 9-4,0 18 4,0-2 18,0 4 5,0-7-11,0 3-8,0 3-4,0 1-5,0 5-20,-10 4-26,0 8-56,-7-12-90</inkml:trace>
  <inkml:trace contextRef="#ctx0" brushRef="#br0" timeOffset="108580.2241">20128 1854 63,'0'0'56,"0"0"-37,0 0-1,0 0 49,0 0 3,0 0-33,0 0 5,0 0-1,-25-35-7,25 31 2,0 0-12,-2 1 11,2-2-12,0 2 1,0-1-7,0 4 4,0 0-17,0 0-4,0 0-2,-5 0-4,5 0-3,0 0-2,-1 12-5,-3 3 14,1 9 0,-5 3 0,3 4 2,1 5 0,-7 2 4,6 1-4,-6 1 0,6 0 0,2-2 0,-4-3 1,7-2 1,-6 1-4,6-6 5,0-1-6,-4-4 4,4-4-1,-1-3 1,1-5 0,0-3 0,-5 4-1,5-2 0,-2 0-2,-1 5-5,3-3-54,-2 5-30,2-6-39,0-8-21</inkml:trace>
  <inkml:trace contextRef="#ctx0" brushRef="#br0" timeOffset="109222.9648">20849 2028 51,'0'0'80,"0"0"-17,0 0-22,0 0 1,0 0 40,0 0-27,-52-65-36,46 61-16,-3 4-3,-8 0 0,2 0-2,-8 4-3,0 16 2,-8 5 3,1 5-2,5 0 7,7 0-6,-2 2 1,15 1-4,1 3 1,4 3-1,0-4 4,24-3 0,9-2 2,9-10 6,7-5-2,2-3-4,6-7 0,5-5 3,-7 0 3,-9-1-3,-5-19 5,-9-4-1,-3-2-1,-9-4 2,-10-2-3,-9-1 1,-1-4 5,0-2 8,-8 1-21,-15 1 18,-9 3-2,3 4-8,-1 5-8,9 3 2,6 11-4,-2 4 2,7-2-6,1 9-27,-16 0-17,5 0-67,-10 0 10,2 9-35</inkml:trace>
  <inkml:trace contextRef="#ctx0" brushRef="#br0" timeOffset="109839.643">21711 2090 73,'0'0'101,"0"0"-53,0 0-12,0 0 17,0 0 33,0 0-64,0-39-12,0 39 3,-7 0-13,2 0-8,-3 0 4,-4 4 1,-5 16 2,2 3-3,3 3 2,4 2 1,-4 3-1,12 0-2,0 1 4,0 0 2,5 0 4,22-3 10,10 1-3,0-5-5,9-5 4,-4-5-6,7-5 4,-14-7 12,12-3-2,-9 0 1,-8 0-2,0-13 8,-6-10 2,-9-4-24,-5-7 11,-10 2 1,0-3-15,0 0 6,0 3-2,-3 4-5,-9 7 2,2 3-3,5 5-1,2 7-10,-3 1-16,6 2-20,-8 3 7,0 0-11,-9 0-32,-10 0-15,-10 0 19,7 0-66</inkml:trace>
  <inkml:trace contextRef="#ctx0" brushRef="#br0" timeOffset="111661.5151">22815 1924 134,'0'0'30,"0"0"47,0 0-29,0 0 53,0 0-31,0 0-18,-20-46-17,20 43 5,0 3-5,0 0-7,0 0-28,0 0-5,0 0-3,0 0-4,-9 3-17,6 15 8,-4 8 19,2 3-1,0 1 3,-2 4 0,-1 1 2,3-2-2,-2 0 2,2-5-2,2-5 1,-4 4 0,2 1-1,-3 3 0,0 1-21,4 3-15,-4 4-15,3-4-42,1 0 0,4-7-38,0-9-1</inkml:trace>
  <inkml:trace contextRef="#ctx0" brushRef="#br0" timeOffset="112171.6576">23173 2038 123,'0'0'83,"0"0"-34,0 0-11,0 0 43,0 0-8,0 0-32,8-47-41,-8 47-2,0 0-4,0 0-2,0 5-3,0 17 6,0 0 5,0 6-1,0-1 1,0 3 0,0 2 3,-5 2 1,-5 0-4,0 2 1,2-4 2,1-2 0,-2-1 1,4-2-4,-5-5 0,5 3 5,-3 0-5,-4 0-4,1 5-9,2 0-22,-2 2-46,6-5-16,-7-9-33</inkml:trace>
  <inkml:trace contextRef="#ctx0" brushRef="#br0" timeOffset="112751.4524">23639 2198 149,'0'0'17,"0"0"16,0 0-27,0 0 14,0 0 31,-139-67 9,116 67-43,-9 0-14,4 0 0,-4 13 1,5 9-4,4 6 1,8 0-1,0 7-2,13 0 2,2-2 4,0 2 1,17-3 6,13-3-3,5-1-6,14-4 8,14-5 15,-6-7-17,0-8 7,-5-4 4,-4 0 7,-11-8 0,5-11 2,-14-2-8,4-6-7,-12-4-7,-11-5 17,-9-5-7,0 1-16,0 1-6,-9 7 3,-6 9-16,10 9 5,-2 14-20,7 0-57,7 2-235,32 10 192</inkml:trace>
  <inkml:trace contextRef="#ctx0" brushRef="#br0" timeOffset="113049.38">24370 2183 337,'0'0'61,"0"0"-40,0 0 3,0 0 24,0 0-14,0 0-34,0-16-24,0 47 12,-6 12 10,-4 9 2,1 7 1,6 2-1,-4-1 0,4 0 7,1 1-4,2 4-3,0 6 0,0 6 0,0 3-20,0-1-45,0-7-54,0-18-30</inkml:trace>
  <inkml:trace contextRef="#ctx0" brushRef="#br0" timeOffset="124405.6162">7734 6494 36,'0'0'62,"0"0"-34,0 0-11,0 0 7,0 0 22,0 0-29,0 0-5,-5-64 0,5 59 2,0 1 10,0-4-10,0 3 10,0 0 2,0-5 12,0 3-10,0-2 5,0-2-13,0-1-10,0 2 0,0-4-7,0 0-5,0 2 2,0-1 0,0 4 3,0-2-3,0-1 2,0 3-2,0-4 10,5 8-2,-5-2 8,0 0-2,0-3-1,0 3-6,0 1 6,0 1 9,0 4-2,0-2-5,0 3-6,0 0-9,0 0 0,0 0-2,0 0 1,0 0-9,0 0 7,0 0-2,7 3 0,-7 13-1,3 6 5,-3 5 1,0 3 2,0 4-2,0 2 0,0 8-1,0 9 1,-3 6 2,-12-1 1,-3 1-2,-4-8 5,2-2-3,10-11-2,1-11 3,-1-5-4,9-12 0,-3-3 0,4-4 1,0-3-1,0 0-3,0 0-8,0 0-5,0 0-24,0 0-24,0 0-25,19-37-81</inkml:trace>
  <inkml:trace contextRef="#ctx0" brushRef="#br0" timeOffset="125562.5368">9482 6291 70,'0'0'40,"0"0"7,0 0 1,0 0 21,0 0-24,0 0-14,0-51-18,0 48 9,0-1-6,0 3 10,0-4 2,0 5 2,0 0-3,0 0-1,0-2-18,0 2 1,0 0-4,0 0-5,0 0 5,0 0-5,0 0 0,0 0 0,0 0 0,0 0 0,0 0 0,0 0 0,0 0-3,0 0 3,0 0 0,0 0-2,0 0 5,0 0-3,0 0 2,0 0-1,0 0 2,0 0-3,0 0 0,0 0-1,-3 0 0,3 0-1,0 0-5,0 0 4,0 0 3,0 0-8,0 0 8,0 7-5,0 11 5,0 7 0,-7 7-1,2 5 0,2 0 1,3 12-2,-7 4 4,2 1 0,2 5-2,-4-12 2,7 0-1,0-8 0,-5-9 0,5-5-1,-3-6 1,3-7-1,0-4 3,0 0-1,0-8-2,0 3 0,0-1 0,0-2 0,0 0-7,0 0-13,0 0-14,0 0 2,0 0-11,0 0-78,3-13-26</inkml:trace>
  <inkml:trace contextRef="#ctx0" brushRef="#br0" timeOffset="127255.8457">9668 6265 85,'0'0'9,"0"0"9,0 0 29,0 0 23,0 0-22,0 0-1,0 0 3,0-55-18,0 50 5,0 4-4,0 1-8,0 0-23,0 0-2,0 0 0,0 0-2,0 0-3,0 0-13,-5 14 8,-13 16 10,-7 11 8,1 4 2,-6 1-4,7-2-3,1-1-3,2 0 3,-2 4 7,0-3-4,7-6-1,7-6-4,-2-6 0,5 4-2,2-5 2,3 0-2,0 1 2,0-6 0,0-2-1,0 4 0,13-4 2,0-1 0,-3-5 3,5 1-2,-3-6-2,-4-5 2,6 2-1,-2-2 0,-4-2-2,2 0 2,2 0-1,1 0 5,2 0 6,-2-6-3,8-9 8,0-7-9,-2-7 6,4-6-2,-1-12-3,1-4-6,2 0-1,-5-3-1,-11 6 4,1 1-3,-5 3 2,2 6 2,-7 0-5,0 6-1,0 0 2,0 4-2,-16-2 5,5 6-5,2 5 7,-1 3-4,5 2-3,-5 4 1,7 2-1,-9 1 0,4 3-5,-4 0-13,2-3 18,-5 2 0,3 5-9,-9 0-9,1 0 2,-4 0-2,-4 0-4,-7 0-2,10 16-9,1-5-5,12-1-37,12 7-48,0 0-11,5-9 59</inkml:trace>
  <inkml:trace contextRef="#ctx0" brushRef="#br0" timeOffset="128209.5472">10965 6430 17,'0'0'28,"0"0"-10,0 0-1,0 0 2,0 0 12,0 0-7,0-38 7,-4 32 7,4 1 6,0 1-6,0-2-4,0 1 6,-5 4-4,5-5-9,0 1-8,-7 5 5,7-5-9,0 4-8,0 1 1,0 0-2,-5 0-5,5 0-1,0 0-1,0 0-5,-3 0-2,-4 23 1,2 10 6,-5 14 1,-1 4 0,-1 4 1,2 4-1,10-5 1,0-11-2,0 0 2,0-8-1,0-3 1,0-8-1,10-3 0,7-4 1,-1-2 3,4-2-4,7-5 0,7-6 5,4-2 8,17 0-4,2-17 10,3-11-9,1-9-1,-13-4 4,-6-7 4,-12-1 6,-3-6-12,-9 6 13,-14-1-13,-4-5 7,0 14-7,0 1-10,-4 4 5,-14 8 1,3 1-7,-7 9 1,2 3 5,2-2-3,-1 2-3,-8 2 0,-6 2-7,3 5-4,-9 1-9,-11 5-7,2 0-22,-4 0 16,2 5 2,10 5-12,9 7-5,10-4-16,9 4-16,12 1-40,0-2 41,33-3 26</inkml:trace>
  <inkml:trace contextRef="#ctx0" brushRef="#br0" timeOffset="130160.5353">14665 6322 20,'0'0'23,"0"0"-2,0 0-3,0 0 11,0 0-8,0 0 4,0 0-2,0 0 5,0-4 13,0 0-2,0-3 1,0-1-8,0 0-1,0 1 5,0-2 13,0 5-13,0-3 8,0 2-17,0 0 4,0 5-13,0 0-4,0 0-3,0 0-9,0 0-2,0 0-6,0 0-1,0 0-5,0 5 5,0 18 2,0 9 1,-10 7 4,0 1 3,1 3-3,1-1 0,1-3 0,7-7 1,-5-7-1,5-3 0,0-7-1,0-2-6,0-4 3,0 4-12,0 0-5,0-1-11,0-1 0,0 2-22,12-6-20,5-6-18,14-1-50</inkml:trace>
  <inkml:trace contextRef="#ctx0" brushRef="#br0" timeOffset="130962.2041">16535 6227 124,'0'0'98,"0"0"-39,0 0 31,0 0-19,0 0-28,0 0-19,-22-38-7,22 38-1,0 0 1,0 0 0,0 0-4,0 0-9,-3 0-4,3 0-5,0 0-7,0 4 2,0 20 4,0 3 6,-3 13 3,-3 3-3,6-4 0,-3 7 3,-2-5-2,5 0-1,0-5 1,0-1 0,0-4 0,0-6-1,0-3 0,0-2-1,-7-1-3,7 5-8,-8-1-25,-4 4-33,2-6-50,2-12-69</inkml:trace>
  <inkml:trace contextRef="#ctx0" brushRef="#br0" timeOffset="135971.5577">21552 6298 145,'0'0'73,"0"0"-23,0 0 10,0 0-3,0 0-9,-15-120-1,15 105-12,-4 6-9,4 1-13,0 4 8,0 3-14,0 1-2,0-3-5,0 3 0,0 0 1,0 0-2,0 0 0,0 0-3,0 0 1,0 0-4,0 0 2,0 0-2,0 3 3,0 13 4,0 5-1,0 9 1,0 6 0,0 6-1,0 3 1,0 1 0,0-2 0,0 2 1,0-7 0,-5 2-1,-6-5 3,2-3-3,2-3 1,2-1-1,2-2 0,3-2 0,-5-2 1,2 3-1,-2-5 0,-2 0 6,2-3-6,5-7 0,-3 0 0,3-7 0,0-3 0,0 4 2,0-5 5,0 0-1,0 0-5,0 5-1,0 0-94,0-5-78,0-10-57</inkml:trace>
  <inkml:trace contextRef="#ctx0" brushRef="#br0" timeOffset="136892.968">18300 6248 67,'0'0'120,"0"0"-79,0 0-33,0 0 49,-146-59 3,109 56-21,-3 3-18,2 0-2,-7 3-9,6 18 7,-1 6-6,5 8 2,1 7-4,4-2 1,12 9-9,3-9-1,8 2 5,7-8-5,0-2 0,0-4 6,0-8-4,5-4 2,12-4-3,-2-6 13,3 0 3,9-6 5,7 0-1,-11 0-8,2-18 3,-1-7 6,-9-14-10,1-1-1,-2-3-9,-6-3 6,-8-1 2,0 11 0,0-2-5,-8 6 1,-7 9-6,0 4-16,5 11 7,-4 5-49,2 3-47,-4 0-60,4 10-19</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6:14:21.566"/>
    </inkml:context>
    <inkml:brush xml:id="br0">
      <inkml:brushProperty name="width" value="0.05292" units="cm"/>
      <inkml:brushProperty name="height" value="0.05292" units="cm"/>
      <inkml:brushProperty name="color" value="#FF0000"/>
    </inkml:brush>
  </inkml:definitions>
  <inkml:trace contextRef="#ctx0" brushRef="#br0">25046 7321 17,'0'0'13,"0"0"-8,0 0-2,0 0 12,0 0 1,0 0-10,0 0-5,-8-32 7,8 31-4,0-2 5,0 2-1,0-4-2,-9 5-5,9 0-1,0 0 2,-1 0 0,1 0 0,0 0 3,0 0-5,0 0 0,0 0-1,0 0 1,0 0 0,0 0 4,0-2 26,0 2 2,0-3-12,0 1-3,0 0-6,0-6 0,0 8-7,0-6-3,0 2 1,0-3 0,10 0 4,-10-1-2,3 7-1,-3-4 1,0 3-3,0 2-1,0 0 0,5 0-4,-5 0 4,0-2 4,7 2-3,-7-5 0,0 5-1,0 0 0,5 0-5,-5 0 4,3-1-6,-3 1-6,12 0 7,-12 0 6,15-4 3,2 1 0,3 3 1,2 0 0,6-4-2,0 4-1,1 0 0,-4 0 0,2 0 0,-9 0 1,4 0-1,5 0-1,-11 0 0,8 0 2,-4 0-1,-5 0 2,-10 4-3,-2 3 0,2-6-5,-1 8 3,-1-3-6,-1 5 5,-2-5-7,0 8 7,0-3-4,0 2 4,-9 2 0,-4 1-13,-11 1 16,4 1 0,0 1 0,-6 6-1,-6-2 1,0-3 0,4-1 4,4-3-2,4-7-2,8 1 0,9-5 0,3 2 0,0-7-7,0 1 6,0-1-3,0 0 1,15 0 1,17 0 2,20 0 11,5 0 6,4 0-9,0 2 6,-11 5-11,-5 2-3,-15 4-4,-10 3-5,-5 3 3,-1-1-6,-9 2 12,-2 1-3,-3 1 1,0-6 0,0 8-2,-15 1-5,-22 0 9,-11-1 2,-14-3 10,-7-2-9,-4-1 3,9-2-6,2 0 4,14-1-4,11 2-5,17-2-13,6 2-39,14-2-24,0-5 12</inkml:trace>
  <inkml:trace contextRef="#ctx0" brushRef="#br0" timeOffset="1627.7061">26249 7797 6,'0'0'17,"0"0"-17,0 0 0,0 0 5,0 0-3,0 0 5,0 9-6,0-2 5,0 0 9,0 2 7,0 0-5,0 4-12,-5 6 3,2-1 1,-9 8 19,-2-5-16,6 6-2,-5 0-8,4-5 4,1-1-5,-4 2 2,9-3-1,-2 7-2,5 4-12,0 0-34,0-15-29</inkml:trace>
  <inkml:trace contextRef="#ctx0" brushRef="#br0" timeOffset="2182.3346">26814 7262 23,'0'0'34,"0"0"6,0 0 0,0 0 18,0 0-18,0 0-25,49-52-7,-29 45 14,5 2-14,-2-3-2,9 1 0,7 2-5,-14 3-1,3 2-1,-4 0 1,-1 0-7,2 0-10,0 0-7,-5 7-10,4 7-24,-8-4-7,-11-2-1</inkml:trace>
  <inkml:trace contextRef="#ctx0" brushRef="#br0" timeOffset="2744.6071">26823 7285 32,'0'0'65,"0"0"-36,0 0-18,0 0-5,0 0-6,0 0-1,-15 21-3,3-6 4,0 2 0,-8 6 5,10-5-3,-2-2 6,1-1-2,9-7-6,-5 3 4,7-7-1,-1 4-2,-3-7 2,4 2 1,0-3-3,0 0 0,0 0-1,0 0 2,0 0-1,14 4 15,16-4 3,5 1-4,13-1-9,9 7-3,5 0 4,2 2-7,-4 0 2,-5-3 6,-16 3 1,-8 1-4,-10-3-4,-13 3 0,-1 5-1,-6 0-4,-1 4 0,0 7 4,0 1 1,-16 0 1,-11 5-1,-10-5-1,-12 1 3,3-6 4,-10-3-2,0-3 0,-5-5 0,-1-6-4,-1 2-1,4-3-8,19-4-25,12 0-21,28 0-34,8 0 46</inkml:trace>
  <inkml:trace contextRef="#ctx0" brushRef="#br0" timeOffset="3689.7573">27841 7707 16,'0'0'27,"0"0"-2,0 0 6,0 0-14,0 0-7,0 0 18,0 0 9,10-31-18,-10 28 1,4 3 10,-3-5-15,4 5-1,-5 0-3,0 0-2,0 0-5,0 0 2,2 0-6,-2 0-2,0 0 2,3 0-6,-3 0 1,0 0-2,7 15 2,-7 2 4,7 9 0,-7 2 2,0-1-1,3 0 0,-3 3 0,0-1 0,0 2 2,0 5-1,0-5-2,0 1 2,-3-5-1,-11 1 0,9-1-2,-5 0 1,0 10-16,0-2-17,-1-1-38,7-11-18</inkml:trace>
  <inkml:trace contextRef="#ctx0" brushRef="#br0" timeOffset="4783.4832">28149 7370 28,'0'0'36,"0"0"-20,0 0 18,0 0-9,0 0-5,0 0-1,0-22 1,0 22 2,0-1 2,0-3-4,0 4-2,0-5-1,0 5 1,0-2 2,0 2-8,0 0 5,0 0-12,0-3 3,2 2 0,25-3-7,3-5-1,18 6-1,4-2 1,8 0 0,2 3 1,-5-2-1,3 0 2,-9-4-2,-3-1 0,-13 4 1,-3-7-1,-10 7 3,-12 2-2,-5-4 2,0 7-3,-5-2 2,0-1 0,0 2 0,0 1-2,0 0 0,0 0-2,0-3 1,0 3-6,0 0 7,0 0-7,0 0 3,0 0-5,0 9 9,0 14-2,0-1 2,0 5 0,0 1 0,-7 1 0,-1 5-1,-4-3 1,2 1 0,2 2 0,-7-2 4,-1 0-4,3-4 2,5-1 0,-1-1 0,6-2-2,-9 0 0,9 2 3,3-3 0,-5 2-2,5-2-1,0 1-4,0-1-8,0 4-33,15-1-20,8-5-15,16-5-23</inkml:trace>
  <inkml:trace contextRef="#ctx0" brushRef="#br0" timeOffset="5114.6339">28415 7727 25,'0'0'67,"0"0"-28,0 0 3,0 0-2,0 0-9,0 0-14,24-37-10,-3 30 4,11 0-5,-2-1-4,19 2 7,-1 2-1,12-1-7,11 4-1,2-3 0,-1 4-7,-8 0-14,-4 0-42,-20 0-21,-1 4-11</inkml:trace>
  <inkml:trace contextRef="#ctx0" brushRef="#br0" timeOffset="5512.893">29293 7707 93,'0'0'70,"0"0"-13,0 0-19,0 0-13,0 0-8,0 0-17,0-12-5,0 12-5,0 15 7,0 7 2,0 8 1,0 1 0,-10-4 1,7 2 4,-7-2-5,3 0 0,-1 0 0,0 1-7,-1-2-41,4 6-3,5-5-14,-3-11-26</inkml:trace>
  <inkml:trace contextRef="#ctx0" brushRef="#br0" timeOffset="7132.316">30158 7441 41,'0'0'52,"0"0"-13,0 0-1,0 0-1,0 0-2,0 0-19,0-39-14,-3 39-2,-5 0-2,-6 0-1,-3 0 3,-14 0-1,6 4 1,-4 8 0,9 3 0,8 1 0,6-1-7,4 1 4,2 0 0,0 0 1,0-4 2,8-1-3,16 0 3,8-5 8,-4 0-2,5-6-1,-7 0 0,-10 0-2,3 0 4,-6 0 23,-1-17-5,-9-1 9,-3-1-4,0-3-18,0 4 16,0 4 2,0 5 7,0 1-14,0 7-11,5-2 9,-5 3-14,0 0-4,0 0-3,0 0-2,0 0-2,0 0 0,0 0-16,0 0-1,0 0-9,0 3 14,0 7 11,0 7 4,0 4 1,0 3-1,-5-4 1,2 7 0,-4 0 1,-1 0-1,-2 0-4,-4 1 4,4-3 0,-3 2 0,-4-7 1,-6 2-1,1-10 2,-1-2-1,-3 0 1,3-3 4,-4-7 8,0 0-6,4 0-4,0 0-1,9 0-3,4 0-17,9 0-68,1 9-22,0-3 23,25-6-52</inkml:trace>
  <inkml:trace contextRef="#ctx0" brushRef="#br0" timeOffset="7476.5623">30637 7723 136,'0'0'108,"0"0"-60,0 0-34,0 0-3,0 0-9,0 0-2,6-6-6,-6 6-1,0 9 2,-13 9 5,-2 4 0,3 1 4,-1 5-4,-2-5 2,3 4-1,-5-6 2,12-1-2,-5-2-1,7 1 0,3-2-5,0 5-15,0 3-20,0-6-28,27-9-43</inkml:trace>
  <inkml:trace contextRef="#ctx0" brushRef="#br0" timeOffset="8009.5722">31356 7455 61,'0'0'74,"0"0"-12,0 0 12,0 0-32,0 0-17,0 0-25,0-23-6,0 23-3,0 6 3,0 15 4,0 2 2,0 9 0,0-5 3,-10 5-1,7 0 3,-2-1-2,1 0 2,1-4-4,1 1 3,2-3-4,0 2 1,0 2-1,0 8-9,0-7-84,5-12-101</inkml:trace>
  <inkml:trace contextRef="#ctx0" brushRef="#br0" timeOffset="8309.6683">32025 7497 216,'0'0'48,"0"0"48,0 0-43,0 0-11,0 0-19,0 0-23,35-48-13,-35 79 7,0 12 1,0 7 3,-3 9 2,-14 4 1,-3-1 0,5-2-1,2-7 1,-4-3-1,2-8-1,-2 5-13,-1-4-30,-12-4-58,5-12-70</inkml:trace>
  <inkml:trace contextRef="#ctx0" brushRef="#br0" timeOffset="13944.358">19551 7984 9,'0'0'9,"0"0"4,0 0-3,0 0 10,0 0 16,0 0-11,0 0 2,0 0 17,-12-41-14,12 33 8,0 2-22,0 2 0,0-1 17,0 0 6,0 1-16,0-4-13,0 7-2,0-3 6,0 4-5,0 0 1,0-1-3,0 1-6,0 0-1,0 0 0,0 0-1,0 0 0,0 0-5,0 0 2,0 0-4,-3 0 0,3 5 8,-5 7-3,-2 0 3,7 4 0,0-1 0,0-3-2,-5 3 2,5 1 0,0-7 2,0-2-4,0-1 3,0 0-1,0-6 0,0 0 1,0 0-1,0 0 4,0 0 3,0 0-5,0 0 6,12 0-5,8 0 2,-3 0-1,15 0-1,-9-6 1,4-5-1,4 0 4,-5 1-5,2-1 4,2 1-2,-1-1-2,2 0-1,-1 6 0,-3-7-1,3 8 0,-8-2 1,2 6 1,-6-2-2,-6 2 0,-4 0 0,-8 0 0,7 0 0,-4 0-4,-3 0-22,7 2-35,3 23-15,-10 5-10,0 0-55</inkml:trace>
  <inkml:trace contextRef="#ctx0" brushRef="#br0" timeOffset="15345.8702">16724 7996 26,'0'0'34,"0"0"-6,0 0-7,0 0-1,0 0-11,0 0-4,0 0-5,0 0 6,0 0 9,0 0 1,0 0-4,0 0 7,0 0 5,0 0-12,0 0-5,0 0-6,0 1-1,0 2-1,0 6-1,0 2-1,0 6 3,0-2 1,0 1-1,0 0-2,0-4 2,0-2 2,0 1-1,0-5 0,0-1 1,0-3 1,0 0-3,0-1 7,0 3-7,0-3 2,0-1 2,0 5-3,0-5 1,0 0 4,0 0 19,3 0-3,16 0-11,1 0 14,10 0-4,10-11-15,4-7 5,4 0-9,-4-5 9,2-3-9,-9 7-1,-2-4 3,-1 2 2,-9 6-6,-5 4 0,-8 3 1,1 1-1,-10-1-4,9 7-3,-9-3-8,2 4-14,2 0-42,2 0-29,2 5-7,-7 7 16</inkml:trace>
  <inkml:trace contextRef="#ctx0" brushRef="#br0" timeOffset="17176.0641">13924 8106 41,'0'0'35,"0"0"-1,0 0-5,0 0 7,0 0-11,0 0 13,-5-20-16,5 20-5,0-2 8,0-3-1,0 5 1,0 0-7,0 0-3,0 0 1,0-4 5,0 4-2,0 0-6,0 0-8,0 0-5,0 0-2,0 0 0,0 0-2,0 0 2,0 0-5,0 0 3,0 0-3,0 0 7,0 0-4,0 4 1,0 8 2,0-1 0,0 1-3,0-3 4,0 5-2,0-5 1,0-2-4,0-5 2,0 4-1,5-3 0,-5 1 3,0-2 0,0 8 1,0-5-2,0 3 2,6-4-2,-6 3 1,4 1 0,-4-3-2,5 2-1,-5 0 4,6-3-1,-2 2 1,-4-3 0,5-3 0,-5 2-1,7 3 1,-7-1-3,5 3 1,-2-2-5,-3 1-3,5-1-5,-5-5 7,3 4 3,-3-4 5,5 0 0,-5 0 2,0 0-1,0 0 4,0 0 3,0 0 7,0 0 1,0 0-5,5 0-9,2 0 1,1 0-3,7 0 0,5-10 0,1-3 0,-1 0 0,3-1 1,-1 1 0,5-6 0,-6 4 2,3-5-1,1 5-2,-2-2 0,6 5 0,2-3 0,0 5-1,2-2 1,2 3 0,-1 2-1,-11-2 1,2 9 1,-12 0-1,-2-3 0,-1 2 0,-10 1 0,0 0 0,0 0 0,0 0 0,0 0 0,0 0-3,0 0 2,0 0 0,0 0 0,0 0-2,0-3-2,0 3-3,0 0-1,0 0-24,0 0-53,0 3-42,-10 15 84,-9-5-22</inkml:trace>
  <inkml:trace contextRef="#ctx0" brushRef="#br0" timeOffset="23062.2675">11088 8170 5,'0'0'23,"0"0"2,0 0 17,0 0-11,0 0 0,0 0-8,0 0 4,30-47-3,-30 45 3,5-1-4,-5 2-6,0-5-11,0 1 5,0 4 17,0-2-2,0 1-4,0-2-3,0 4 5,0 0-12,0 0-6,0 0-3,0 0-3,0 0 0,0 0-2,0 0-2,0 0 0,0 0-2,0 0 1,0 0 0,0 0 4,4 4 1,7 2-4,-7 9 4,6-4-1,-7 0 1,2-1-1,2-2 1,-2 1 0,-5-1 0,3-1 0,2 0 0,2-6 0,-7 3 1,3 3-2,-3-7 3,0 4-2,5-2 3,-5 0-3,7-2 0,-7 0-3,3 0 2,2 0 0,5 0 2,-1 0-1,-2 0 1,1 0 3,2 0 0,2 0-3,-9 0 5,9-8-3,6 1-3,-10 2 3,8-5 0,-1-2 1,0 3 5,0-3-2,0 0-6,0-2 2,3-3-1,-3 2 0,9 3-2,-3-3-1,3-2 0,6 2 1,-7-1 0,-1 0-1,0 6 1,-2 2 0,-10-1 0,5-2-4,2 6-2,-4-2-7,2 2-13,5 3-33,4 2-4,1 0-13,-2 0-47</inkml:trace>
  <inkml:trace contextRef="#ctx0" brushRef="#br0" timeOffset="24367.7249">8608 8193 10,'0'0'57,"0"0"-4,0 0-3,0 0-21,0 0-16,0 0-13,0-16-1,0 16-4,0 0 5,0 0 1,0 0 5,1 0-1,3 0-4,2 0-1,-2 0-1,1 3 1,5 13 1,-5 0 0,1 3-1,-1 1 2,-1-4-2,1 6 2,1-2-2,-6 2 0,4 0 2,6-2-2,-5 2 3,-2-10 0,4 3 0,-2-9-2,-2-4-1,-3 0 1,0-2 1,0 0-2,0 0 5,0 0 7,0 0 12,0 0 1,0 0-3,5 0-4,-5 0 15,10 0-1,17-10-21,7-17-8,4-4-3,11-2 2,-1-4-2,2 1 1,10 2-1,-8-3 1,2 5-1,-9 5 1,-12 4 2,-12 8 6,-6 0-2,-5 8-7,-5-2 1,1 6-1,-2 2-1,4 1-14,7 0-62,10 0-123,20-8 45</inkml:trace>
  <inkml:trace contextRef="#ctx0" brushRef="#br0" timeOffset="67169.9591">7711 7197 20,'0'0'25,"0"0"30,0 0-14,0 0-10,0 0 7,0 0 2,0 0-5,0 0-16,0-57 15,0 50-6,0 3 6,0-5-5,0 2-3,0-3-5,0 5-6,0 0 2,0-2-1,0 3-4,0-2 1,0 1-3,0 5 0,0-2-5,0 2-4,0 0 1,0 0 0,0 0-2,0 0 1,0 0 0,0 0 1,0 0 3,0-3 7,0-4-1,0 7 3,0-5-5,0 1-2,0-2-5,2 4 3,-1-2 2,1-7-5,1 5-2,4-3 2,-4 1-2,2-1 0,2 5 0,-4-2 1,9 1-1,-4-3-1,-3 0 1,9 1-2,-2-2 0,-2 5 2,-2-4 0,7 2 1,-3-1-1,3-3 1,-7 3-1,6-1 2,-3 1 1,4-3-5,5 3 2,-5-1 0,4 1 0,-4-1 0,-7 4 2,7-2-2,-8 1 3,0 5-1,1 0 2,-5-2-4,1-1 0,1 3 0,5 0 0,-5 0-1,10 0 0,-3 0 1,6-7-2,0 7 4,-3 0-4,6 0 2,-1 0 0,-7 0 2,-3 0-2,2 0 2,-4 0-2,2 0 0,-5 0 1,2 0-1,1 0 0,2 0-1,-1 0-1,1 0 2,6 7-2,-7-4 1,6 4 1,5-1 0,-12 5 0,7-3 0,0 0-1,0 3 0,0-2 1,-6-3 0,1 0 0,2 1 0,-9 1 0,2-2-1,7-1 1,-9 1 0,2 0-3,3-2 3,-3 7-1,2-2 0,-4 3-1,9-1 2,-7 5 0,3-2-1,-1 3 2,2-5-1,-3 4 0,3 0-1,-3-1-1,-2-3 2,-1 3 2,-3-4-2,5-2 1,2 3 0,-7-3-1,3 2 0,2-4-1,-5 4 1,7 2 0,-7 0 2,3-3-2,-3 2-1,5 0 1,2-4-2,-7 2 3,3-3-4,2 2 6,-5-1-6,0-3 5,0 0-4,0 5 2,7-5-2,-7 7 0,0-2 2,0 2 0,0-3-3,5-3 2,-5 6 0,0-8 1,0 3-1,0-3 2,0 1-1,0 3 1,0 0-1,0-1 0,0 1 0,0 0-2,0 1 2,0 0-1,0-3 0,0 6-1,0-2 2,0-5-1,0 7 1,0-4-4,0-1 4,0 5 0,0-4 1,0-1 2,0-1-4,0 0 2,0-2-1,0 1 3,0-1-3,0 3 0,-5-3 0,5 3-4,-7-2 6,7 4-2,-5-3 0,5-1-2,-3 2-1,-4-2 3,2-1 3,5-2-3,0 2-2,-3-4-1,3 0 3,0 5 5,-7-1-5,2-3 0,5 5-3,-3 0 3,-9-2 1,9 2 1,-9-1-1,5 1-1,1-2 0,-3 3-1,2-3 3,-1 1-2,-4-4 0,7 6-2,2-6 2,-4 1 1,1 0 0,-6 3 1,-3 0-1,7-4 0,1 2-1,-2 1 3,3-2 0,1-2-3,5 0 1,-4 0 0,4 0 3,0 0 3,-3 0-5,-4 7-1,2-6-1,-5-1 2,5 2-2,2 3-2,-9-3 2,9-2 0,-9 5 0,4-5 0,-4 0 4,-1 1-2,9 1 8,-2-2-2,1 0-1,1 0-2,4 0-2,-5 0-3,-1 0 3,1 0-2,-5 0-1,1 0 1,-4 0-1,1 0 0,4 0 1,-4 0-1,-3 0 4,0 0-1,0 2-3,-4-2 0,9 0 1,5 0-4,-3 0 6,1 0-5,2 0 4,2 0-1,-4 0 1,7 0-1,-5 0 7,-1 0 0,-4 0-6,-7 0 2,2 0-4,-4 0-2,1 0 2,3 0 0,3 0 0,2 0 2,2 0-2,-4 0 0,7 0 1,-3 0 2,3-2 3,1 0 0,-1 2 7,-1-1-9,2-4-3,-7 3 1,6-3 1,-5 2-3,-5-4 0,3 2-2,-3 1 2,0 3 0,3-4 2,4 3-1,-2-1 0,5 1 1,-2 0 4,0-6-1,7 8 1,-7-1-5,2-4 2,2 5-3,-2-2 2,-2-5 0,2 7 0,5-2 2,-3-2 0,-4-2 3,2 1 0,2-1 0,-4-3-2,2 4 1,2-2-6,-7-2 0,5-2 0,2 7 2,-4-8-1,7 6-1,-5-4 3,1 6-2,4-3 2,-6 2 4,1-1-5,5-3 3,0 3 3,-4 0-2,4 1-4,-6 0-2,6 0 3,0-3-2,-5-1 1,5 0-1,0 0 0,0 1-1,0 2 0,-4 0-1,4-5 1,0 5 0,0-3 1,0 0-1,0-5 0,0 2 0,-3-1 1,1 4-1,-3-1 3,5 2-2,0 1-1,0 0 0,0 1 0,0-1 1,0 2-1,0-2 0,0-1 1,0 1 0,0-3-1,0 5-1,-1-5 0,1 3 1,0-3 0,0 1-1,0 0 0,0 0 1,0-1 0,0 3 0,0-3-1,0 5 1,0-1-3,0-1 3,0-2 0,0 1-2,0 1 2,0 2 0,0-2 0,0 1-1,0-1 1,0-4 0,0-1 0,1 3-2,6-1 2,-4 2 2,1-2-2,-4-2 0,5 8 3,-5-2-3,0 1 0,6 0 0,-6-4-1,4 2 1,1 1-1,-5 1 1,6-7-3,-2 6 3,1-3 0,2 4-4,-4-2 3,2 1 1,5-1 1,-8 0-1,1 6-2,0-6 2,-3 7 1,0-4-1,7 0-1,-7 2 0,3-3-6,2 1 4,5-4 2,-5 4 0,7-1-6,-4 1 7,-1-1 0,0 1-1,0 2 0,-2-2 1,-5 4 0,3-4 0,-3 1 0,7 2 0,-7-2-1,5 3 1,-2-1-2,2-4 1,2 0 1,1-1 0,2 2 0,-5-3 0,8 2 0,-1-2 0,-3 0 0,-3-1 3,-2 8-3,1-1 0,-5 1 0,6-3 1,-6 2-2,5 1 2,-5-5-1,0 5 0,4 0 0,-4 0 1,0 0-1,0-5 0,0 5 1,0 0-1,0 0 0,0 0-5,0 0-53,0 14-104,-4 9-83,-16-11 57</inkml:trace>
  <inkml:trace contextRef="#ctx0" brushRef="#br0" timeOffset="78171.2565">13188 7311 93,'0'0'57,"0"0"-41,0 0-9,0 0 17,0 0-2,0 0 10,0 0-14,-4 0-10,4-5 8,0 5 8,0-2-2,0-1 7,0 2-8,0-3 13,0 0-11,0 1 3,0 2-4,0-2-8,0 3-3,0 0 1,0-1-2,0 1-6,0 0-2,0-5-2,0 5 4,0 0-3,0-2-1,0-1 0,0-1 4,0 3 1,0-6 8,0 2 5,0 2-3,4-4-2,-4 2 2,5-2-9,-5 1 1,0 1-6,0-4 3,6 8-1,-6-6-2,4-2-1,1 3-1,1 2 1,-2-4 0,-4 3 1,5-3-1,3 1 1,-3-2 0,7 5 0,-9-3 1,2 0-1,2 0-1,-7 1 4,3 2-2,2 1-1,2-1 6,-2-2-5,-5 6 0,3-5 2,-3 4-3,5-3 1,2-3-2,-4 3 0,7-2 0,-6 1 0,1 0 0,7-2 0,-4 2-1,-1 0 1,1-2 0,2 0 0,-5-1 1,3 3-1,-3 2 0,7-4 1,-9 7-1,2-5-1,6 2 1,-6-1 0,5-1 1,-5-1-1,1 2 0,-1-1 0,-1 4 0,1-6 0,3 3 0,4 0 0,-7 2 0,-2-3 0,4 1 0,1-1-1,4 1 0,-9-2 1,9 4 0,-9-2 0,6 2-1,-3-1 1,-2 1 0,7 0 1,-7 0-3,1-2 2,5 0 0,-5 1 0,5 2-4,2-2 3,-1 3 2,-1-1-1,2-4 0,-4 5-1,4-2 1,-9-1 1,9 3-1,-9-1 0,8 1 0,-3 0-1,-3-3 1,5 3-3,2 0 1,-4 0 2,-1 0-3,1 0 3,0 0-1,9 0-1,-8 0 2,6 0-2,-4 0 2,-2 0 2,1 0-2,3 0 1,-1 0-1,-4 0 0,4 0-1,-4 3 1,2 1-3,2-2 3,-7 4-1,8-3-1,-9 1 1,1 0 1,1 0-3,-2-2 2,1 0 1,1 3-3,-2-3 1,1 7-2,2-2 3,-2 0-1,3 2 1,-5-1 1,7-1 0,-3-1 0,1-2 0,-1 2-1,1 2 1,-3 1 0,5-2-1,2 0 1,-9-1 0,8 1 0,-6-2 0,-2 1 0,-3-2-1,5 1 1,2 7 0,-4-7 0,9 5-1,-9 2-2,9-1 3,-4 0-1,-1-1 2,-1-5-1,-1 4 0,-5-5 0,7-1 0,-7 4-1,4-3 1,-4 1 0,0-1-1,0 3 1,5-2-1,-5 2 0,0 0 1,6-6 0,-6 8-2,0-1 2,4-1-1,-4 0 1,0 2 0,5-2 0,-5 0 0,0-2-1,0 0 0,0 5 1,6-3 0,-6 2 2,0-1-2,0 0 0,0-1 0,0-1 0,0-2 0,0 3-1,0 1 1,0-6 1,0 7-1,0-1 0,0-2 0,0 1 0,0-5-1,0 4-1,0 1 1,0 1 1,0-2 0,0-1 0,0 6 0,0 1-2,0-4 4,0 1-2,0-1 0,-6-1-2,6 0 2,-5-1 2,5 1-2,0-2 0,-4 1 0,4-2 0,0 1 0,-6 5 0,6-3 0,-5-1 1,1 5-2,-3-6 1,2 0 0,5 5 1,-5-3-1,4-7 0,1 4-1,0 2 1,-7-1 0,7 0 1,-5 2-1,2-3-1,3 1 1,-7 0-2,7-1 2,-5-2 0,5 4 2,-3-3-2,-4 1-2,2-1 2,2 2 0,-4 1 0,2-2 0,2 1 2,-2 0 0,-4 1-1,7-5-1,-1 4-3,-4-3 3,7 0 0,-5 3 0,2-4 3,-4 7-4,2-5 1,2 1-4,-2-2 4,-2 3 0,7-3 4,-5 0-8,2-1 7,-4 3-3,2-3 2,-3 6-2,3-4 0,2 2 1,3-3-1,-5 3-3,-2-4 3,7-1-1,-5 3 2,1-3-1,-2 1 3,1 4-2,1-5-1,-2 7 2,1-4-2,-5 2 0,1-3 0,6 3 1,-4-4-1,2-1 0,2 2 0,-9 0 0,9 1 1,-4-3 0,2 4-1,5-4 0,-3 0-1,-2 4 1,5-3-1,-7-1 1,7 3 0,-5-3 4,0 2-1,2-2-2,-2 0 2,1 5-1,-2-5-1,1 0-1,1 5 2,-1-5 2,-6 1-4,7-1 8,-2 0-7,-3 0 0,-8 2 3,4-2-4,-2 4 0,0-4 0,5 0 1,2 0 0,-6 0-2,9 0 0,-7 4-1,4-4 4,-2 0-4,-2 0 2,7 0 0,-5 0 2,0 0-1,2 0 0,3 0-1,-5 0 0,5 0 3,-5 0 1,5 0-2,1 0-1,-7 0 0,7 0 2,-2 0-2,-3 0 1,6 0 0,-9-4 1,2 4-3,2-4 3,3 1 4,-5 3-1,-2-5-4,7 0 3,-7 5-3,11-5-1,-8 4 10,3-3-10,1 0 5,-5 1-1,5-1 9,1 3-6,-3-4 3,7 3-6,-8-1-1,1-1-3,-3 3 2,2-6 0,3 2-1,2 1 0,-4 3 1,2-4 4,2 3 2,-4-1-2,2 1-1,5 2-3,0-2 2,-3 1 2,3-6-2,0 6 3,-5-4-8,5 1 5,-7-1 6,2-1-7,5 0 7,-4-3-11,-4 3 2,6 0-2,-1 0 1,-4-4-1,2 6 1,5-2 0,-3-2 0,3 4 1,-5-5 0,5-2 1,-7 3-1,7 0-2,0-2 1,0 4-1,0-2 0,0 5 3,0-2-3,0 0 0,0 0 2,0 0-2,0 1 2,0-3-2,0 1 1,0 1 4,0 0-4,0-3-1,0-1 2,0 2-4,0-3 4,0 0-2,0 0 1,0 2-1,0-1 1,0-1 3,0 0-2,7-1-2,-2 4 1,-5-2 0,3-2-2,-3 1 2,5 0-1,2 3 0,-4-3 0,7 5 0,-6-7 0,-4 8 1,5-2-1,2-1-1,-7-1 1,5 1 1,-2 2-1,2-2 0,2 0-1,-4-1 1,-3 0-1,5-1 1,5 2-1,-5-2 2,2 0-1,-1 3 0,-1-5 0,5 5-1,-5-3 1,6-3-1,-6 3 1,5 0 0,1-1 0,-2 2-1,-1 1-1,2-2 2,-3 1-1,1 5 1,-1-7 0,-2 8 0,-2-2 1,2 0-1,2 4 0,-4-7 0,-3 7 3,5-1-2,-5 1-1,0-3-2,0 3-3,0 0-11,0 0-1,0 0-16,0 0-19,0 0-30,0 0-43,-5 15-60,-10-4 31</inkml:trace>
  <inkml:trace contextRef="#ctx0" brushRef="#br0" timeOffset="82041.8442">18730 7274 29,'0'0'58,"0"0"3,0 0-5,0 0-9,0 0-3,0 0-12,0 0-12,0-49 4,0 44 7,0 0-11,0 4-5,6-3-2,-6 1 9,0-6 1,4 8-5,-4-6 4,0 0 10,1 4-10,3-1-2,2-1 1,-4-1-2,1 1-9,-3 1-2,7-1-1,0 1-4,-7-3-1,3 0 6,9 0-1,-9 1 3,2-1 1,7-3-5,-9 4 7,2-5-3,4 6-1,-3-5-2,3-2-5,2 6 4,-2-3-3,3 3 3,3-5-5,-5 3-1,6-1-1,-6 2 1,2-1 0,-4 2 2,2-3-1,2 1 0,-2 0-1,2 3 2,0-1-1,-4 1-1,4 1 2,-4-2-2,2 0 6,-3 4-4,3-3-1,3 1 0,-4 0 0,1-4-1,1 5 0,-7-3 0,7 6 0,-7-2 0,1 2-1,1-3 2,-4 3-2,1-1 1,4 1 0,0 0-2,8 0 2,-7 0-1,7 0 0,2 0 1,5 0 0,-7 0 0,7 0 0,-7 0-1,-4 0 3,4 0-4,-5 1 2,-5 2 0,7-1 0,-2-2 0,-5 6 0,7-2 0,5-1 0,-9 5 0,7-4 0,2 3 0,1-1 0,1 4 0,2-3 0,-6 0 0,-5 3 0,7-2-3,-7 1 2,7-3 1,-9 3-3,-1-1 0,1 1 3,-1-3-1,-2 11 2,8-7-2,-4 5 1,-2-2-1,1-2 1,-1-1 0,-4 3-1,9-3 1,-12-1-3,3 0 3,-1 5 0,1-1 0,-1 4 0,4 2-2,-2-2 0,-4 4 2,6-4 1,1 0 0,-7 4-1,3-4 0,-3-1 4,5-1-4,-5 1 1,0-5-1,0 0 0,0 0-2,0 2 1,0-5 1,0 3 0,0-7 0,0 8 0,0-7 0,0 4 0,0-3 0,0 2 0,0-1 0,0 1 0,0 1 1,0 1-1,-5 2 0,2 0 0,3-4 1,-7 4 0,1-5-1,6 3 0,-10-5 0,8 7 1,-3-8-2,2 7 2,-4-2-1,2 0 0,2 1 0,-9-2 1,9 2-1,-9 2 1,8-3-2,-11 4 1,5-1-1,-5 3 0,2-5 1,-9 5 0,9-5 0,4-3-1,-2 1 0,2 1 2,-6-5-1,4 2 0,-1-6 1,4 5 1,-4 0-1,0-2 4,4 5-5,-4-3 0,-3 1 0,2-1 1,-1-1-1,-1 3 0,0-2-6,0 4 5,-8-3 1,13-1-1,-5-1 1,-1-1 5,1 4-5,5-5 0,4 0 0,1 1 0,1-3 1,-1 1-1,-3-1 0,1 0 2,-1 0-2,-4 0 1,2 0 8,-2 0-2,1 0 3,1 0-7,-5 0 6,6 0 3,3 0 1,1 0-9,1 0 4,-6 0 4,3 0-7,-1 0 4,3-1-6,-5-2 2,5-1 5,-3-3-7,-4 4-1,-3-1-2,2-5-1,-3 3 1,1-4 2,7 3-2,-7 3 0,2-1 2,8 0-2,-5-1 0,8 2 4,-1 0-4,-4 2 7,2-4-4,2 6-1,-4-5 0,7 0 1,-5 0-3,1-2 1,-1 2-1,-1 0 0,1-2 1,-2-3 0,2 5 1,3 0 3,-1-2-1,0-1 2,-1 0-2,4-1 2,0 2-1,-5 0-4,5-2 7,0 2-3,-3 0-3,3-1 3,0-2-4,0 1 2,0 0-1,0-3-2,0 6 3,0-4-3,0-1 0,0 4 3,0-2 0,0 1 0,0 0-1,0 1-2,0-1 1,0 0-1,0-1 0,0 2 0,0-3 0,0 5 2,0-5-1,0 8-1,0-5 2,0-1-2,0 3-2,3-5 2,-3 5 0,5-7 1,2 4-1,-4-4 0,4 1 0,0-5 0,-2 6 0,6-1-2,-7 1 2,1-2 1,2 5 0,-4-1-1,2-1 2,2 1-2,-7 1 1,3-1-2,2 0 3,-3-1-2,6 0 0,0 0 0,-1-5 0,-4 8 0,9-6 0,-9 3 0,9-1 1,-12 3-1,3 1-1,2-1 0,2 0 0,-5 4 1,1-1-1,1 3-3,1-7 4,-2 6-1,2-1 0,0-1-2,-5-3 3,7 7-2,-4-4 1,-3 4 0,5 0-1,-5 0 1,0-3-4,0 3 2,0-3-5,0 3 1,0 0-21,0 0-29,0 0-48,15 0-59,2 7-25,1-7-73</inkml:trace>
  <inkml:trace contextRef="#ctx0" brushRef="#br0" timeOffset="105443.0555">21915 7148 12,'0'0'49,"0"0"-9,0 0-28,0 0 11,0 0-4,0 0 5,0 0-9,0 0 13,21-63-21,-17 54 21,-3 4 1,4 0-8,0-2 15,-3 5-15,0-1 2,-1-1 4,3 3-17,-4-4-4,0 3 9,2-1-8,-2 2-3,6-5 6,-1 1 2,0 4-5,2-6 3,1-2 1,2 2-6,2-2-2,-7 2 4,0 0 4,7 2-2,-1 2-2,3-5-1,1 3 0,0-1 0,-3-2-2,4 1 1,5 1-4,0 1 0,-4 1 1,3 2 0,0-2-2,0 4 0,2 0-1,0 0 1,-2 0 2,-9 0-2,5 0 1,-5 0 1,6 0 1,-9 0 2,7 0 1,-3 0-2,0 0-4,5 0 1,-4 0 1,2 0-1,0 0 2,2 0 0,10 0-2,-7 0 0,6 0 0,-4 6 1,5-2 2,-12 1-3,2 1 1,-1 0-2,-1-2 0,-6 1 0,1-1 0,-3 1 0,3-3 0,-5 2 0,6 0 0,1 4 0,-4 1 0,7-3 2,-1 6-2,-1-2 0,6-1 1,-11 3-1,2-6 0,-5 4-3,5 2 3,-8-7 0,3 0-2,1 5 1,-2-3 0,-1 3 1,4-4 0,-2 5 1,-5-1-1,7 1 0,-7 4-1,6-4 0,-6 2-1,0 4 2,4 0-1,-4-1 1,0 1 0,0-2 0,0 7 1,0-6 1,0 0-2,0 0 2,0-5-1,0 5-1,0 0 2,-4 0 2,-2-1-3,-1-3 0,7 3 0,-5 1-1,-2-8 2,2 0-2,-3 4 2,3-2-1,3-5 5,-1 0-4,-4 3 8,2-1-7,5-5-3,-3 7 1,-4-5 2,7 0-3,-5 1 0,2 0 0,3 0 1,-5 0 0,-4-4 0,8 5 1,-1-6 2,-5 4 4,5 1 1,-3-1-7,2 3 2,-4 0 1,2-3-3,2 1-1,-2 1 0,-2-1 0,-1-1 1,1 1 0,2-2 0,-3 1 0,3 1 3,2-1-5,-2 1 2,-2-4 0,2 8-1,1-6-1,-2 2 1,1 0-1,1-3 1,-2 2-1,1 0 0,-5 1 1,1-2 0,1 1 2,0 1 4,-1 0-3,-6 0 0,2 0-2,-4 2-1,5-4 2,-3 2-1,10-3-2,-6 4 1,-4-2-1,4-1 1,-5-1-1,6 5 1,-2-4-1,2-1 0,-5 1 1,2-1-1,-1-2 2,-1 0-2,3 5 0,4-4 0,-7 1 3,-5-2-2,8 2 1,-1-2-2,-6 0 3,4 0 1,-8 0 2,6 0-4,2 0-2,2 0 1,-7 0-1,8 0 0,0 0 6,1 0-6,2-4 6,-6-2 3,-2-1 7,1-3-7,-6 1-5,2-2 11,-2-2-14,2-3-1,-2 1 10,7 0 0,-3-2-10,3 7 8,6-7 4,-6 2-2,4 3 2,2-3-3,-4 0-2,1 2-4,2-2 0,5 5-1,-3-7 3,-4 7-3,9-7-1,-4 2-1,-3-7 0,3 7 0,2-3 1,5-3-1,-3 1 1,3-1-1,-2 4 0,2 7 1,0-5 3,0 3-3,0 0-1,0-4-1,0 1 1,0-2-2,0 0 2,0-2-3,0-2 2,0 2-3,0 0 4,0-1 0,2-3 0,1 8 0,-3-2-1,4 2-3,1 2 3,3-6 0,-3 6-3,5-2 0,-5-2 0,7 3-1,-4-2-5,-1 9 4,1-5 5,1 4 1,2-2 0,-2 0-3,-4 3 2,5 3-2,1-2-5,-7 4-8,9-2-4,-6 1 5,6-5-1,-8 8-6,-5 0 2,7-1-3,-7 1-22,0 0-23,3 0-27,2 0-16,2 18-2,-4-5-34</inkml:trace>
  <inkml:trace contextRef="#ctx0" brushRef="#br0" timeOffset="124672.3738">19298 6154 39,'0'0'37,"0"0"-24,0 0 2,0 0 10,0 0-3,0 0 12,0 0 6,0 0 8,0-9-13,0 5-3,0 1 0,0 1 6,0-3 2,0 5-16,0 0-18,0 0 0,0 0 1,0 0-7,0 0 0,0 0 0,0 0 3,0 0-3,0 0-2,0 0 0,0 0-2,0 0 4,0 0-9,-5 0 8,5 7-2,0 6 2,0-1-1,0 3 2,0 2 1,-3-2 0,3 2 0,0 0-1,-7-2-2,7-2 2,-6 1 0,4-2 1,2-3 0,-2 2-1,2-2 0,0 2 0,0-10 0,0 5 0,0-2 1,-1-4-1,1 4 0,0-4 2,0 1-2,0-1 0,0 0-2,0 0 4,0 0-2,0 0 0,0 0 0,0 0 0,0 0 2,0 0-1,0 0 13,0 0 10,0 0 4,0 0 7,11-6-16,4-4-11,12-7-7,5 3-1,3-2 1,2 5-1,5-2 2,-4 0-1,4-4 1,-5 5-2,-2-3 1,-2 0-1,-8 6 1,1-4 2,-5 8-2,1-5-1,-2 6 0,-8-4 0,0 7 0,-6 1 0,4-3 2,-10 2-2,4 1 0,1-3 0,1 3 0,-2 0-14,7 0-22,-2 0-20,6 0-8,3 0-40,-3 0-40,-3 0-36</inkml:trace>
  <inkml:trace contextRef="#ctx0" brushRef="#br0" timeOffset="126105.2179">16577 6087 104,'0'0'75,"0"0"-17,0 0 10,0 0-7,0 0 0,0 0-30,-12-24 11,12 21 6,0 3-13,0-4 6,0 4 1,0 0-22,0 0-12,0 0-8,0 0-4,-3 0-1,3 0-3,0 0-3,-7 7 4,2 9 1,-5 9 4,5 1 2,-3 1 2,1-6-2,2 2 0,0-4 0,2-7 0,3-4 2,0-4-1,-6 0 1,6-2-2,0-2 0,0 0 1,0 0 0,0 0-1,0 0 0,0 0 0,0 0 2,0 0-1,0 0-1,0 0 2,0 0 7,0 0 2,0 0-6,14-6 0,18-11-4,8 0 3,18 0-3,-1-3 1,2-2 2,4 2-1,-12-1-2,-3 3 2,-16-2-1,0 8 0,-6-1 4,-6 2-5,2 4 1,-7 0 1,0 2-2,0 3-1,-8 0 0,5-2 0,-7 4 0,-5 0 0,6 0 0,-6 0 0,0 0-6,0 0-12,0 0-26,0 0-29,0 0-23,0 4 6,0 12 29,0 2-20,0-9-53</inkml:trace>
  <inkml:trace contextRef="#ctx0" brushRef="#br0" timeOffset="127791.4935">13987 6114 92,'0'0'44,"0"0"15,0 0 12,0 0-17,0 0 2,0 0-29,0-22-8,0 22-6,0 0-7,0 0-4,0 0-2,0 0-2,0 0 0,0 0-1,0 0 1,0 0 0,0 3-6,0 12 1,-5 6 6,-8 11 1,5 0 0,-8 6 7,5 1-4,-4-4 6,5-3 2,0-5-5,8-12-2,-5 0 9,2-7-8,5-4 3,0 0-1,0-4-5,0 0 6,0 0 0,0 0-1,0 0 14,0 0 0,0 0 13,0 0-2,0 0-5,5-9-11,14-8-12,2 2-2,3-2 0,4-3-2,4-2 2,12-6 0,-1-2-4,16 3 2,6 1-1,2 3 0,-4 3-1,-1 4 2,-10 5 0,-7-1 0,-6 3-2,-6 3 2,-3 1 2,-3 1-1,-5 1-1,-7 3-1,2-5 1,-2 5 0,-12 0 0,2 0 0,-5 0-5,0 0 5,0 0-2,0 0-4,0 0-27,0 0-48,0 17 5,0 3-23,-5-6-38,-25-6-52</inkml:trace>
  <inkml:trace contextRef="#ctx0" brushRef="#br0" timeOffset="129298.2979">10998 6141 95,'0'0'29,"0"0"3,0 0 24,0 0-12,0 0 1,0 0-4,0 0-18,0-23 3,0 19 6,0 3-2,0 1-7,0-3-5,0 3 0,0 0 9,0 0-4,0 0-8,0 0-6,0-1-2,0 1 2,0 0-3,0 0-3,0 0-3,0 0-1,0 0 0,0 0-5,0 0 0,0 0 3,0 0-8,0 0 1,0 0 3,0 0 3,0 5 3,0 5 1,0-3 1,0-2-1,0 0 0,0-1 0,0-3 0,0-1 0,0 8 0,0-4-1,0-1 1,0 4 0,0-2 1,0 0-1,0 6-3,7-7 3,-7 3-1,5 1 1,-2 2-3,-3-1 3,5 1-4,2 1 4,-4-5-2,-3-1 2,0 1 0,5-4 0,-5 2 0,0 0-1,7 1 0,-7-1-2,3 1-2,-3-3-2,5 2 1,-5-4 0,0 0 6,0 0 5,0 0-5,0 0 10,0 0-1,0 0-6,0 0 5,7 0 9,-4 0 0,2 0-10,9-9-3,1-2 3,0-5-7,1 7 1,3-4 0,6 3-1,-2 0 0,7-3-1,4-1 1,-2 1 0,5-1-1,-7 2 0,8 2 2,-8-5-1,-1 3 1,-3 2 0,-6 1 0,2 1 0,0 2-1,-9-3-4,2 6 3,0-2-3,-4 4-13,4-2-9,0 3-8,-7 0-38,14 0-62,-11 0-35</inkml:trace>
  <inkml:trace contextRef="#ctx0" brushRef="#br0" timeOffset="130851.9188">8457 6232 9,'0'0'125,"0"0"-110,0 0 4,0 0 7,0 0 10,0 0 2,0-46-4,0 38-15,0 8 15,2-5 0,-1 2-3,1 3 2,-2-2-3,3-3-4,-3 5 0,0 0-5,0 0 2,0 0-9,0 0-11,0 0-3,0 0-1,0 0-2,0 0-8,0 0-3,0 0 1,0 15 5,0 11 8,0-3 1,0-2 0,0-2-1,0 3-1,0-7 1,0 3 0,0-6 0,0-1 0,0-7 1,0-4-1,0 0 0,0 0 0,0 0 3,0 0 2,0 0 6,0 0 11,0 0 14,10-5 11,7-17-20,7-5-27,9-9 1,4 9-2,0 0 1,-6 8 0,-2 6 0,-9 1-3,-2 2 2,2 1 1,-5 3 0,-1-4 0,1 3-2,0 1 2,2-3-1,4 0-1,1 1-1,-8 2 1,1 4-1,0 2-9,-9 0-12,-2 0-18,4 0-31,2 0-5,5 17-24,-3 0-21,-4-7-14</inkml:trace>
  <inkml:trace contextRef="#ctx0" brushRef="#br0" timeOffset="168056.8474">25140 9565 172,'0'0'121,"0"0"-38,0 0-29,0 0-26,0 0 15,0 0-28,0 0-4,0 0-6,0 0 8,0 0 9,27-43-1,-22 39-6,-5 4 10,5-4-15,-5 1-4,8 3-4,-8 0-2,0 0 2,0 0 3,0 0-5,0 0-2,0 0-4,3 0 5,2 0-4,2 0 5,8 0 0,5 3 0,9 14 0,-6 6-3,7 1 3,0 10 0,2-3 1,-9-2-1,9 3 0,-15-7-5,-2-5 5,2-6 0,-12-9 0,-5 0 0,0-5 0,0 3 0,0 1 0,0-3 0,0 2 0,0 2 3,0 1-3,0-1 0,0-5 2,0 4-2,6-4 0,-6 0 2,0 0-2,0 0 0,0 0 2,0 0-1,0 0 1,0 0 3,0 0 9,0 0 0,0 0-4,0 0-3,0 0-1,0 0 0,0 0-4,0 0 1,0 0-2,0 0 2,0 0-1,0 0-1,0 0-1,0 0 0,0 0-1,0 0 0,0 0 1,0 0 1,0 0 1,0 0-2,0 0-2,0 0-1,0 0-2,0 0-1,0 0-3,0 0 2,0 0 5,0 0 2,0 0 0,0 0 1,0 0-1,0 0 1,0 0-1,0 0 0,0 0 0,0 0-2,0 0-3,0 0-3,0 0 6,0 0-4,0 0 6,0 0 0,0 0 1,0 0-1,0 0-1,0 0 0,0 0-2,0 0-15,0 0-6,0 0-2,0 0 13,0 0 8,0 0 3,0 0 2,0 0-2,0 0 4,0 0-2,0 0 0,0 0 0,0 0-4,0 0-8,0 0-17,0 0 8,0 0 3,0 0 3,0 4-12,0 4-60,0 1 34,0-7-111</inkml:trace>
  <inkml:trace contextRef="#ctx0" brushRef="#br0" timeOffset="169338.2382">25215 9501 113,'0'0'85,"0"0"-66,0 0-11,0 0 25,0 0-4,0 0-29,42 9 12,-15 3 10,-2 4 3,2 0-5,-7-5-7,-4 2 10,-1 4-8,9 1-6,-9 4-5,2 3 1,3 13-3,0-5 0,-5 4-1,-3 3-1,-4-1 0,-1-6 3,-2-1-3,0 0-2,0-10 2,-4 0 5,-1-2-5,0-9 1,0-6-2,0-1-5,0-4 2,-16 0 4,-11 0 13,-2-4 0,-1-17 5,5-6 11,-3-5 14,9-10 0,14-6-2,5-2 2,0-1 5,0-3-28,17 5 10,15 3-3,-9 7-26,4 7 23,0 9-17,-2 4-7,2 2-7,9 7-17,6 9-36,15 1-44,7 0-15,1 1-84,-8 4-91</inkml:trace>
  <inkml:trace contextRef="#ctx0" brushRef="#br0" timeOffset="169802.1939">25954 9726 203,'0'0'66,"0"0"-66,0 0 4,0 0 29,0 0 12,0 0-25,139 0-16,-114 5 2,1 5 10,-13 2-16,-8 1-5,-5 5 1,0 9 1,-29 2 0,-11 5-16,-15-1 19,3-3 2,17-13 7,7 0-8,18-12 0,5 0 5,5-5 2,0 0 16,0 0 7,10 0 11,38 0 10,16 0-24,19 0-13,-1-1-3,4-8-10,-8 4 4,-14 0-6,-12-2-19,-10 5-42,-9-2-48,-16-5-86</inkml:trace>
  <inkml:trace contextRef="#ctx0" brushRef="#br0" timeOffset="170118.2412">26801 9682 179,'0'0'103,"0"0"-38,0 0 4,0 0-32,0 0-21,0 0-4,132-49-11,-78 44 5,-8 5-6,3 0 3,-4 0-1,-6 0-2,-4 15-20,0 2-49,-3 0-49,-1-7-105</inkml:trace>
  <inkml:trace contextRef="#ctx0" brushRef="#br0" timeOffset="170419.3626">26709 10043 251,'0'0'60,"0"0"-38,0 0 19,0 0 37,0 0-27,0 0-36,119 0-2,-31 0-8,-2 0-1,-3 0-4,-4 0 0,-9 0-2,-8 0-1,-18-4-8,-9 4 0,-19-4-8,-4 4-19,-5 0-40,-6 0-39,-1 0-50</inkml:trace>
  <inkml:trace contextRef="#ctx0" brushRef="#br0" timeOffset="173957.8119">27930 9608 159,'0'0'74,"0"0"-30,0 0 15,0 0-4,0 0 17,0 0-47,2-58-11,18 46-8,-8 2 8,3 0-1,-5 3 12,3 2-6,5-2-12,4-1 2,-2 1-1,12 1-8,3-3 1,10 7 5,-5-2-2,7-2 3,-3 1 0,-2 5 0,11 0-7,-9 0 2,11 0-2,-3 5 4,-2 7-4,0 3 0,-3 2 7,-12 4-7,-2 3-3,-6-1 3,-12 5-2,0-1 0,-15 0-5,0 4 1,0-9-1,-30 5-12,-13-5 10,-9-2 9,-12 2 8,-4-13-5,2 3 4,13-3-3,14-7-1,18 1-1,16-2-2,0-1 0,5 0-2,0 5-8,0-1-6,26 4-8,15-2 1,22 3 23,17 3 11,4 3-4,0 2 4,-16-2-9,-17 11-2,-18-3-2,-5 7 0,-18-1 0,-3 7 0,-7 3-1,-2-2 3,-28 0-4,-13-10 4,-7 3 13,-4-12-1,-9-4 12,-6-8 0,-6-2-13,1-1 3,1 2-10,1 0-4,16 4-27,21-3-47,19-6-73,16 0-149</inkml:trace>
  <inkml:trace contextRef="#ctx0" brushRef="#br0" timeOffset="174910.205">29494 9948 318,'0'0'91,"0"0"2,0 0-19,0 0-6,0 0-12,0 0-25,5-41-25,-5 41-6,0 0-6,0 0-2,0 10-3,0 17 3,0 0 8,0 10 0,-5 6 0,-3-1 4,-6 5-1,6-4-3,0-4-2,-4-7-14,0 0-15,6-5-21,-3 0 4,2-2-23,4 0-38,3-11-44,0-11-40</inkml:trace>
  <inkml:trace contextRef="#ctx0" brushRef="#br0" timeOffset="175480.378">30357 9484 228,'0'0'130,"0"0"-53,0 0-7,0 0 6,0 0-48,0 0-10,-38-47-18,9 52 1,-14 22-1,-2 5 8,-4 5 0,2 6 4,4 3-9,8-1 0,3 2 2,12 0-5,8-9 0,0 6 0,12-12 0,0 0 0,0-10 0,7-2-1,10-3-7,0-8-8,4-1 16,8-8 1,3 0 7,-2 0 4,-4-17-3,-9-2 1,-2 0 5,-8-7-8,-7 4 3,0-5 10,-15 5-15,-14-1-5,-6 8 8,9 6-8,9 4-13,0 5-24,14 0-87,3 16-13,0 5-36,20-6-6</inkml:trace>
  <inkml:trace contextRef="#ctx0" brushRef="#br0" timeOffset="175990.0903">30745 9954 170,'0'0'168,"0"0"-53,0 0-13,0 0 6,0 0-86,0 0-1,5-37-11,-5 37-7,0 0-1,0 0-4,0 0-2,0 5-12,0 22 6,-8 16 9,-12 15 1,-8 5 0,-4 3 0,0 5 1,5-8 3,4-5-3,-6-7 0,6-5 0,0-10-1,2 1-3,1-3-6,4-3-19,1-8-27,0 1-35,-1-12-79,16-12-62</inkml:trace>
  <inkml:trace contextRef="#ctx0" brushRef="#br0" timeOffset="176965.3062">31257 9734 208,'0'0'129,"0"0"-56,0 0-1,0 0-19,0 0-7,0 0-17,-27-35-19,27 35 4,0 0 0,0 0-9,0 0-5,0 0-2,0 0 2,0 0-2,12 0 2,7 0 4,9 0-2,4 0 3,-4 0-3,6 0-2,-11 0 1,-1 0 3,-7 0 0,-2 0-4,-8 0 13,7-1-5,-7-5 12,5 1-17,-5 5 0,5-1 0,-6 1 1,1-4 1,-4 4 4,4 0-6,-5 0 3,0 0-6,2 0-2,-2 0 2,0 0 0,0 0 1,0 0-1,0 0 0,0 0 0,0 0 1,0 0 3,0 0-4,0 0-6,0 0 5,0 0-8,0 10-1,0 17 9,0 3 0,0 5 1,0 8 3,-12 4-1,-3 0 2,5 3-3,-5-2 1,3-1-1,-1 0-1,5-8 3,-2-7-1,6-1-3,-4 0 1,1-3-18,-1 4-21,3-5-22,-5 0-34,1-5-29,8-12-74</inkml:trace>
  <inkml:trace contextRef="#ctx0" brushRef="#br0" timeOffset="177258.7094">30936 10035 261,'0'0'72,"0"0"-17,0 0-14,0 0 0,0 0-11,0 0-27,97-47-1,-42 43 6,2 4 11,2-3-16,4 3 9,-1 0-3,-2 0-6,-19 0 0,2 0-3,-11 0-9,3 7-29,0 1-15,5-1-88,-8 5-70</inkml:trace>
  <inkml:trace contextRef="#ctx0" brushRef="#br0" timeOffset="177521.3009">31851 10110 122,'0'0'237,"0"0"-214,0 0-14,0 0-9,0 0 30,-85 121-5,65-83-13,3 11-9,-1-7 4,-1 7-6,-6-4-1,-2-5 5,6 2-5,-6-10-9,7 6-32,8-15-65,7-13-64</inkml:trace>
  <inkml:trace contextRef="#ctx0" brushRef="#br0" timeOffset="178029.6747">32179 9749 289,'0'0'50,"0"0"26,0 0-24,0 0 25,0 0-28,0 0-18,-8-51-31,8 51-3,0 0-8,0 16 5,-5 15 6,-5 4 6,5 6 0,-7 1-1,8 2 10,-9 3-8,1 2 7,6-1-9,-1-1-3,0-5-1,6-8 0,-1-2-1,2 0-2,0-2-39,0-7-38,0-8-89,2-9-80</inkml:trace>
  <inkml:trace contextRef="#ctx0" brushRef="#br0" timeOffset="178414.345">32490 9718 318,'0'0'109,"0"0"-35,0 0 27,0 0-22,0 0-30,0 0-49,-35-41-3,25 46-9,-5 22 12,-2 5-3,4 0 2,3 3-1,10-3 2,0-4-14,0-6-4,0-5 4,8-3-20,-1-6 9,1-4 17,-4-4 8,-1 0 15,7 0 30,-2-11 10,2-16-35,2-5-4,-4-1 1,-1-2-17,-7 6 0,0 4-3,0 10-46,-12 8-47,-4 7-39,2 0-165</inkml:trace>
  <inkml:trace contextRef="#ctx0" brushRef="#br0" timeOffset="178661.3413">32622 9890 279,'0'0'70,"0"0"-70,0 0-3,0 0 3,0 0 4,0 0 10,-21 118 17,17-70-10,-1-6 3,5 0-17,-7-8-5,-1 3-1,-5-10-1,1 3-3,-1-7-16,-9-1-35,7-12-87</inkml:trace>
  <inkml:trace contextRef="#ctx0" brushRef="#br0" timeOffset="178931.8577">33079 9719 35,'0'0'264,"0"0"-192,0 0-21,0 0-18,0 0-22,0 0-11,8-15-10,-8 40 10,0 9-2,0 7 6,-11 9-4,-6 3 0,-5 1-11,0 1-51,6-9-50,2-15-58</inkml:trace>
  <inkml:trace contextRef="#ctx0" brushRef="#br0" timeOffset="179164.2123">33248 9825 468,'0'0'156,"0"0"-88,0 0-7,0 0-25,0 0-29,0 0-7,0-30-17,0 65 7,0 15 10,0 7-2,0 7 0,-10 0-9,-5-4-41,-7 6-6,-11-15-87,-4-8-74</inkml:trace>
  <inkml:trace contextRef="#ctx0" brushRef="#br0" timeOffset="185148.4244">19349 8460 95,'0'0'90,"0"0"-31,0 0-14,0 0-10,0 0-12,0 0-13,0 0-9,0-8 1,0 8 7,0 0 12,0 0 6,0 0-18,0 0-8,0 2 0,0 10 0,0 3 5,0 6-2,0-1 6,0 1-1,0 2 1,0-2-10,-4 0 4,4-4 0,-1 4-2,1-4 2,0-1-3,0-2-1,0-2 0,0-1 3,0-7-3,0 1 0,0-5 0,0 0 3,0 0 7,0 0 25,5 0 13,23 0-16,4-15-28,11-6 3,-8 5-7,9-2 0,-6-3 4,1-5-2,-1 9-2,-3-3 1,-6 3 3,-4 1-4,-5 2 1,2 1 0,-7 4-1,-7 0 0,6 2 0,-9 2-3,1 3-8,-2 2-14,1 0-43,5 0-18,-5 11-22,1 1-57</inkml:trace>
  <inkml:trace contextRef="#ctx0" brushRef="#br0" timeOffset="186933.0852">15085 8524 4,'0'0'45,"0"0"-14,0 0 7,0 0-17,0 0 2,0 0-12,16-27 9,-11 27-14,-5 0-6,7 0 0,-7-3 2,0 3 0,0-1 1,0 1-1,0-3 6,0-1 8,0 4 8,0 0-13,0 0-7,5-5 8,-5 5 14,0 0-2,0 0 0,0 0-4,0 0-15,0 0 0,0 0-4,0 0-1,0 0 0,0 0 0,0 0-1,0 0-3,0 0 3,0 0-2,0 0 3,0 0-1,0 0 1,0 0-1,0 0 1,3 5 0,-3-1 0,0 3-2,0 3 2,0-4 1,5 5 2,2-1-3,2 0 0,-3 6 0,-2-5 0,1-1 0,1 7 2,-6-8-2,4-1 0,-4-5 0,1 2 1,6-3-1,-7-2 0,0 0-1,7 0 1,-7 0 2,0 0 3,0 0-3,0 0 18,0 0-2,0 0 6,0 0-8,0 0 1,3 0-1,-3 0-3,12 0-5,-4 0-8,7 0 2,-3-7-2,0 4-2,4-4 1,-1 1-2,-1 3 0,1-3 2,0 1 1,3-2 0,-3 2 0,0-1 0,0-3 0,4-3 0,3 6 0,-7-3 0,-2-3 1,-1 3 2,4-2 0,-1 2-3,1 2 0,-5 0-1,-2 3 3,2-1-2,3 1 0,-11 0 0,9 2-3,-9-4 3,9 6 0,-12-2 0,5-1 2,-2 3-2,2 0-1,-5 0 1,7 0-4,-7 0 3,0 0-20,0 0-4,0 0 2,0 0-7,0 0 3,0 0 6,0 0 0,0 0-20,0 0 15,0 11-48,0-4-2,-12-4-37</inkml:trace>
  <inkml:trace contextRef="#ctx0" brushRef="#br0" timeOffset="188544.0163">13798 8490 56,'0'0'64,"0"0"-14,0 0 30,0 0-6,0 0-21,0 0-11,0-14-13,0 14-3,0 0-4,0 0-12,0 0-8,0 0-2,0 0-2,0 0-2,5 0 0,-5 0 4,9 10-2,-3 1 2,-2 3 4,4-1-3,-3-3-1,0 0 2,-5 6 0,7-10-1,-2 3 0,-5-8-1,3 4 5,2 1-4,-5-6-1,7 1 6,-7-1-3,0 0 0,0 0 4,0 0 0,0 0 7,0 0-13,0 0 5,0 0-5,0 0 1,0 0 3,3 0-4,-3 0 3,5 0 2,5 0-4,2 0 3,0 0-4,-2 0 1,5 0 4,0 0-5,2-7 11,-1-3-5,11-1-6,-4-6 0,3 2-1,2-2 3,-3-1-1,-2 1 0,-1 1-3,-2 3 2,-1 1 0,-1-1 2,-3 4-3,5-4-1,2 3 1,-4 3 0,1-3-2,-4 4 2,-3-3 0,1 7-3,-5 2 2,4 0-9,-4 0-8,4 0-12,-9 0-4,9 0 4,-9 0-8,9 0-15,-8 11 3,-3 2-45,-1-3 0,0 3 13</inkml:trace>
  <inkml:trace contextRef="#ctx0" brushRef="#br0" timeOffset="190810.32">9506 8549 178,'0'0'123,"0"0"-60,0 0-7,0 0 13,0 0-17,0 0-24,0 0-5,7-32 5,-7 32 0,0 0-3,0 0-3,0 0-2,0 0-3,0 0-8,0 0-4,0 0-5,0 0-5,0 0 1,0 0-4,0 0-4,0 12 1,0 3 9,0 2 1,0-2 1,0 2 3,0-3-3,3-3-2,2-4 2,2-1-1,-7-3 1,3-2-2,-3 2 1,0-3 0,5 0 1,-5 0-6,7 0 2,-2 0 3,10 0 1,18-7 6,6-16-4,19-4 2,2 0-3,9-3 0,-5 0 4,-6 6-5,-3-2 0,-13 4 0,-7 0 1,-6 5 3,-9 6-2,-5-3-2,0 9 3,-8-2-3,-4 2-2,2 5-6,-2 0-33,4 0-63,1 0-17,-1 17-11,-4-11-80</inkml:trace>
  <inkml:trace contextRef="#ctx0" brushRef="#br0" timeOffset="192144.5699">8216 8618 78,'0'0'65,"0"0"-10,0 0 14,0 0 7,0 0-19,0 0-2,0-69-15,0 63 4,0 1-6,0 1-7,0 4-1,0-5-13,0 5-5,0 0-5,0 0-6,0 0-1,0 0-2,0 0 0,0 0 1,0 0-12,-3 0 9,3 11-6,0 5 10,0 4-1,0-3 0,0 5-1,0-7 2,0-3-1,0-4 0,0-1 1,0-1 0,0-4 0,0 2 0,0-3-1,0-1 1,0 3 0,0-3 1,0 0 0,0 0 5,0 0 1,0 0 2,0 0-2,0 0 8,15-8 3,7-11-11,9-7-5,-1-1 3,-3 0-5,3 1 0,4-1 1,-9 0 2,0 7-2,-2 1-1,-6 2 0,-2 7 0,-6-3 2,4 6-4,-5 3 0,-4 3-5,4 1-16,7 0-20,0 0-31,14 0 7,-3 16-45,-2-5-50</inkml:trace>
  <inkml:trace contextRef="#ctx0" brushRef="#br0" timeOffset="197064.3305">7681 9526 105,'0'0'46,"0"0"33,0 0-47,0 0 21,0 0-23,0 0-12,0 0 11,0-27 8,-4 22 4,4 2-18,0-5-8,0 4 19,0-1-1,0 5-28,0-5 10,0 5 5,0-5-8,0-2-8,0 7 13,0-5-15,0 0 8,0 5-10,0 0 6,0 0-6,0-5 0,0 5 0,0-5-3,9 4-3,16-10 5,-7 6 1,9 4 0,-14-3 0,9-1 1,-8 0-5,-1 2 8,2-1-5,0-1 4,0 5 3,4-1-5,-4-2 0,11 1 4,-4-2-5,5-1 6,3 2 3,-8 1-8,-7 2 1,5 0-2,-8 0 0,1-3 0,-5 3 5,2 0-5,7 0-5,-2 0 5,7 0 3,-2 0 0,5 0-2,-5 0-1,5 0 0,-10 0 2,5 0 0,-5 0-1,2 0 6,3 0 1,0 0-6,2 0 2,-4 0-4,1 0 2,1 5-2,7-2 1,-6 3 3,10-3 0,-1 3 4,-7-1-1,2-3-2,-1 7-5,-3-8 0,-12 5 1,6-2-1,-10 1-1,5 2-1,5 3-1,-12-1 2,9 4 1,-4 1-1,2-1 1,2 2 1,-4 5-1,-1-3 0,1 3 0,2-2-1,-6-2 1,-4 0-1,5 4 1,-5-3 1,7-2-1,-7 2 1,0-1 0,0-5-1,0 6 1,0-7-1,0 3 2,0-1-2,0 0 0,0 4 2,0-5-1,0 5-1,0-2 7,0-4-6,0-2 3,0 2-3,0 0 2,0-4-2,-7 0 0,2 0 4,-5 3 1,1 3-1,-1-2 0,2 2-1,-4-4-1,2-1-2,5-2 0,-3 7 0,-2-4-1,-5-1 1,0 5 0,-5 1-1,1 1 0,1-5 4,-4 2-4,7 4 0,-5-9 2,7 3-1,-2-3 0,-1 5-1,8-5 2,-9 3-2,7-3 0,2 1 1,-10 3 0,3-5-2,-1 6 2,5-5-1,-4-1 1,1 4-1,-1-1 1,7-4 0,-12 2-1,5-1 4,-10 0-4,1 2 3,-4 1-1,-4-3-1,-1-3 2,-1-2-1,2 0-1,4 0-1,5 0 7,-4 5-7,8-5 0,1 0 6,3 0-5,0 0 0,-4 0-1,-1 0 0,-6 0 0,-3 0 0,-1 0 0,2 0 2,-8 0-2,11 0 1,-3 0 0,-2-5 4,6 3 3,-6-7 2,0 1-3,7 0-3,-2-2-1,5-2 12,1 7-4,4-5-2,0 4-4,0-5 1,5 1 6,-5 4-9,7-5 2,-9 2-4,7 2 12,-4-9-6,1 6-2,-2 0-5,0-3 2,2-1 3,-4 3-3,2-1-1,0 4 1,5-4 5,1 2-4,4-2-1,-8 2 2,6 3 0,-1-8-3,-4 5-1,9-1 3,-9-5-2,7 1 1,-5-2-2,3-5 0,-4 7 0,7-3 0,-1 1 0,-1 4-2,1-2 4,5 3-2,0 2 0,0-2-4,0 2 3,0-7-1,0-3 1,0 3-1,0-3 1,5-2-2,1 6 3,3-4 2,2 1-1,-4-1 0,0 4-1,1 4 1,-1 1-1,1-4 0,4 0-1,-4-2 1,2 7 0,2-7 0,-5 7-2,4-3 2,-2 0-3,6-1 3,-5 1-1,7-3-1,-4 5 2,-5 4 0,2-2-1,-5 1-1,7 4 2,-9 0-2,2-1-4,2 0-2,0 0 7,3-2-4,-5 5 1,7-2 1,-9 0 2,9-1 0,-9 3-1,2-2-1,2-2-1,1 1 3,2 4 0,-5-4-3,5 1 4,-6-1-4,7 0 4,-7-2-1,7 7 1,-7-5 0,7 4-1,-6 1-2,4-3 1,-3 3-2,1-1 2,0 1 0,-4 0-1,2-5 1,2 5 1,-2 0-1,-2 0-8,2 0 9,2 0-8,1 0 4,-1 0 1,1 0 3,2 0 0,-1 0 0,1 0 0,1 5 0,5-4 1,-8 2-3,7-2 3,-2-1 1,2 5-1,-3-5 2,1 0-4,1 6-1,1-2-15,5-2-22,10 3-8,14 4-10,24-8-32,23-1-73,7-10-256</inkml:trace>
  <inkml:trace contextRef="#ctx0" brushRef="#br0" timeOffset="199862.6393">13025 9590 7,'0'0'73,"0"0"-49,0 0 19,0 0 3,0 0-9,0 0-6,0 0 26,42-57-7,-37 50 4,-5-1-6,4 1-4,-4 2-9,5 0-12,0 0 13,-2 0-16,-3-2-12,5 6 15,-5-4-16,0 1 7,7-1-1,-7 5-3,0-2 2,3-1-11,2-4 5,2 2-6,1 4 0,4-3-1,-4-6 1,2 9 0,5-5 0,-6-4 6,6 9-6,0-8-1,7 8 1,-11-6 7,11 5-7,-7-5 0,-2 6 6,-3-4-5,4 2 0,-2 2 4,1-4-3,2 5-2,0-5 0,13 2 1,-1-1-1,2 4 1,11-4 1,-10 4-1,-3-2 0,-2-3 1,-5 3-2,-2 0-2,-3-3 2,0 5 0,0 0 1,0-3-2,4 3 2,-4 0-3,5 0 2,3 0 0,3 0-3,0 0 3,-2 0 0,1 0 0,-7 0 0,9 0 0,-5 0 0,-2 0 0,2 0 0,-9 0 0,7 0-2,-5 3 2,-2 4-1,2-3 1,-3 1 0,2-1 0,-11-1-1,9-2-1,-12 4-1,8-2 3,-1 8-1,-4-2-2,9 3-2,-9 3 4,9 7 1,-6-6 1,6 0-1,-3 4 0,-3-5 2,-2 2-2,1-2 2,1 2-2,-6-3 0,5 1 0,-5 1-3,0-2 4,0 3-1,0-5 2,0 4-2,0-1 0,0-5 0,0 7 1,4-8-1,-4 2 1,0 1 2,0-4-3,0 0 1,0 3-3,0 1 2,0-3 0,0 6 1,0-3-1,0 3 0,-4 2 6,-7-3-6,6 2 0,1-4 0,-2 0 0,1-2 0,5 0 1,-11 5-1,6-4 0,-1 2 0,-1-5 0,2-1-1,2 5-1,-9-2-4,2 3 1,2 4 5,-12 1 5,-1-2-4,1 4 6,0-5-4,-8 1 1,8-4 2,-5 5 2,3-7-3,5 2-1,-1-2 4,-9-1-1,5-1-2,2 2-5,-1 0 0,0-2 1,3 0 1,0 1-1,3-3 0,-5-2 0,-6 1-1,3-2 3,-4-3 4,5 0-1,-4 0 5,11 0 5,-4 0 4,4 0-7,-3 0-4,-2-3-4,0-10 11,0 2 1,0-1-10,-11-2 10,3-4-10,0-8 4,-13 9-10,6-8 4,-2 7-2,1-4-3,9 3 0,-3 2 4,3 2 6,5 2-5,6 0 1,0 3 14,-2-2-20,1 5 0,4-1 2,3 1-1,2 1 0,1 2 0,-1-1 1,2-5 1,-5 3 7,7-8-4,-6 3-6,7-3 2,3 3 0,-7-2-1,7-4 3,0 3 1,0-2-3,0-3 2,0 2 1,0-3 0,0-5-1,7 6 0,6-7-2,2 0 4,-1 4-6,1-2-1,0-3 1,-2 9 1,2-5 2,0-1-1,1 2 0,0-3-1,1-1-1,3 7 0,0-2-1,-5 1-1,-3 5 2,5 0-5,-2 5-1,-4 3 5,-2 0-1,-3 3-3,3-2 1,-1-3-1,9 4-5,-9-3-5,14 7-6,-9-2-13,7-2-4,1 1-6,2 5-4,10 0 4,13 0-11,9 0-20,2 15-33,11 0-1,-6-3-86</inkml:trace>
  <inkml:trace contextRef="#ctx0" brushRef="#br0" timeOffset="205403.7832">14748 9526 88,'0'0'47,"0"0"2,0 0 28,0 0-29,0 0 1,0 0-35,0 0 30,0-27-21,0 24-22,0-2 5,0-2 7,0 7 1,0-1 13,0-3-2,0 3-3,0-3 13,0 4-14,0-5 1,0 5 1,0-2 3,0-1-14,0-4 6,0 7-5,0-5-12,0 4 8,0-3-7,0 4 1,5-5-1,2 0-2,-4 5 3,2-5-2,6-2-1,-6 2 0,5 0 4,5 0-1,-7 4-3,2-6 9,-5 5-8,5-5 2,-5 3-1,2 2-2,-2-2 0,-2-1 2,6 5-2,1 0-1,0-3 1,1-2 1,-2 4-1,6-2 1,0-1-1,0 2 0,3-1 0,-3 1 0,0 0 0,-3 0 1,-7-3-1,-5 5 0,7 0 0,-7 0 0,6 0 0,-2 0 0,-4 0 0,5 0 0,2 0 1,-4 0-1,9 0 0,-4 0 0,4 0-1,-2 0 2,1 0-1,1 0 2,3 0-2,-6 0 0,1 0 0,-5 0 0,3 0-2,2 0 2,0 0 0,5 0-1,5 0 1,-5 0 0,4 0 0,-4 0-1,-4 5-2,-7-3 3,7-2 5,-7 0-3,-4 0 0,0 0-2,0 2 0,0-2 0,5 2 0,1-2-1,-6 3-3,4-1 4,-4-2 0,0 0 1,0 0-1,0 0 0,0 0 3,0 0-2,1 0-1,-1 0 0,0 0 2,0 0-2,0 0 0,0 0 0,0 0 0,0 0 0,0 0 0,0 0-2,0 0 2,0 0 0,0 0 3,0 0-3,0 0 0,0 0 0,0 0 1,0 0-1,0 0-1,0 0 1,0 0 0,0 0 0,0 0 0,0 0 0,0 0 0,0 0 0,0 0 0,0 0 3,0 0-5,0 0 5,0 0-3,0 0 0,0 0 0,0 0 0,0 0 0,0 0 0,0 0 0,0 0 1,0 0-1,0 0-1,0 0 1,0 0 0,0 0 0,0 0 0,0 0 1,0 0 0,0 0 0,0 0-2,0 0 0,0 0 1,0 0 0,0 0 0,0 0 0,0 0 0,0 0 0,0 0 0,0 0 0,0 0 0,0 0 0,0 0 0,0 0 0,0 0 0,0 0 0,0 0-1,0 0 1,0 0 1,0 0-1,0 0-2,0 0 2,0 0 2,0 0-2,0 0 0,0 0 0,0 0 0,0 0 2,0 0-2,0 0 0,0 0 0,0 0-1,0 0 1,0 0-1,0 0 1,0 0 0,0 0 2,0 0-3,0 0 2,0 0-2,0 0 0,0 0 1,0 0 3,0 0-3,0 0-1,0 0 0,0 0 1,0 0 0,0 0 0,0 4-3,4-1 3,-3-2 0,8 2 1,-6-1-1,-3 1 0,0-3 0,0 0 0,0 0 0,5 0 0,-5 0 1,0 0 1,0 0-1,0 0 0,0 0 2,0 0 0,0 0-3,0 0 0,0 0 2,0 0 0,0 0-2,0 0 1,0 0-1,0 0 1,0 0-1,0 0-1,0 0 1,0 0 0,0 0 1,0 0-1,0 0 0,0 0 0,0 0 0,0 0 1,0 0 0,0 0-1,0 0 0,0 0 0,0 0-1,0 0 2,0 0-1,0 0 0,0 0 0,0 0-1,0 0 2,0 0-1,0 0 1,0 0-1,0 0 0,0 0 0,0 0 1,0 0-2,0 0 1,0 0 0,0 0 0,0 0 0,0 0 0,0 0 1,0 0-1,0 0 0,0 0 0,0 0 1,0 0-1,0 0 4,0 0-4,0 0 1,0 0 0,0 0 0,0 0-2,0 0 1,0 0-1,0 0 1,0 0 1,0 0-1,0 0 0,0 0 1,0 0 2,0 0-3,0 0 0,0 0 1,0 0-1,0 0 0,0 0 0,0 0-1,0 0 1,0 0 0,0 0-2,0 0 2,0 0 0,0 0 2,0 0-1,0 0-1,0 0 0,0 0 0,0 0-1,0 0-1,0 0 2,0 0 0,0 0 2,0 0-2,0 0 0,0 0 0,0 0 0,0 0 1,0 0-1,0 0-1,0 0 1,0 0 1,0 0-1,0 0 0,0 0 0,0 0 0,0 0 1,0 0-1,0 0 0,0 0 1,0 0-1,0 0 1,0 0-1,0 0-1,0 0 1,0 0-1,0 0 2,0 0-1,0 0 1,0 0-1,0 0 0,0 0 0,0 0 0,0 0 0,0 0 0,0 0 0,0 0 0,0 0 0,0 0 0,0 0 0,0 0 0,0 0 0,0 0 0,0 0 1,0 0-2,0 0 2,0 0 0,0 0-1,0 0 2,0 0-2,0 0-2,0 0 2,0 0 2,0 0-2,0 0 0,0 0 0,0 0 2,0 0-2,0 0 4,0 0 0,0 0-4,0 0 0,0 0-1,0 0 1,0 0 0,0 0 0,0 0 0,0 0 0,0 0 0,0 0 0,0 0 0,0 0-3,0 0 3,0 0 0,0 0 0,0 0 0,0 0 0,0 0-1,0 0 2,0 0-2,0 0 2,0 0-2,0 0 1,0 0 0,0 0 0,0 0-1,0 0 0,0 0 1,0 0 0,0 0 0,0 0 1,0 0-2,0 0-1,0 0 2,0 0-1,0 0 1,0 0-2,0 0 1,0 0-1,0 0 1,0 0 1,0 0-1,0 5 1,0-4 0,0-1 0,0 3-1,0 2 1,0-4 0,0-1 1,0 7-2,0-5 2,0 5-2,0-6 2,7-1-1,-7 6 0,0-2-3,0-4 3,3 5-1,-3 6 0,5-10 1,2 9 0,-7-6 0,3-3-2,-3 4 2,0 1-1,0-2 0,0-2-1,0 7 2,5-4-1,-5 3 1,7-3-1,-4 0-2,-3 4 1,5-8-1,-5 2 3,0 1 0,0-4-1,0 0 1,0 4-2,0-4 1,7 4 1,-7 1-1,0 2-3,0 1 4,0 0 0,0 1-3,0-3 2,0 3-5,0-6 2,0 6 4,0-4-2,2 4 3,-2-1-2,0-1 2,3 2-2,-3-2 2,7 1-1,-7-1 0,0-2-1,6 5 1,-2-3 0,-4 3 0,0-5-1,5 7 1,-5-2 0,0 0 0,0 5-1,0-3 0,0 3-2,0-3 2,0-1-2,0 5 0,0-8 2,-5 5 0,1-4-3,-2-3 2,-6 5-2,0-1-16,2 1 17,-5 1 2,0 3 1,-3-3-2,3 2 2,6-2-1,-6-6 1,4 3 0,2-3 3,-4 1-2,6 3 0,-1-5 0,3 0 0,-2 2-1,-1-3 1,1 2-1,2-3 0,-5-1 0,5-2 2,-5 5 0,2-2-2,4 1 0,-7 0 0,7 1 0,-2-1 0,-3-2 1,-3 1-1,9-3 2,-9 2 1,7-2 5,-6 0 3,6 0-1,-7 0-3,4 4 0,-7-4-6,-1 0-1,3 0 0,1 0 2,-3 4-1,0-1 0,7-3 2,-7 0-3,0 4 3,5-4-1,1 0 5,3 0-5,-3 0 2,-2 0 1,2 0 6,-7 0 4,4 0-6,-5 0 0,2-7 3,5-1-3,-5 6 2,3-3-2,1 1-3,-5-1-1,6-3 2,5 5-2,-3-4-1,-4 2 2,4-3-3,3 1 8,-5 2-7,2-2-2,3-1 10,-7-1-9,2 1-3,1-2 2,-4-2 0,8 2 0,-7-1 0,9-4 1,-4 3-1,2-4 1,2 5-3,-4-5 2,2 6-1,5-3 1,-3 5-2,3-3 1,0 3-1,0-5 0,0 2-1,0 0 1,0 1 0,0-7 1,0 2-1,0-2 0,0 2-4,0-2 4,3 7 0,2-2-3,5 1 2,2 2-1,-9 0-3,9-3 0,-7 1 1,8-1 2,-4 3 2,1-1 1,7 1-1,-9 1 1,4-3-2,-1 3-3,6-5 2,-9 6 2,2-3 2,2 5-2,-3 0-2,-3 0 2,-2-1 1,4-5-1,-1 10 0,-4-8-1,9 4 1,-4-2-1,2-3 1,2 6 0,-4-2 0,-3-4 0,9 3 0,-4 3 0,6-1 0,-12-1-3,7 3-1,-7 1-4,-4-1-2,5 3 0,-5-1 1,6 1-7,-6 0 7,0 0-15,0 0-8,4 0-13,11 0-31,3 6 10,12 11-50,4-9-37,-2-6-93</inkml:trace>
  <inkml:trace contextRef="#ctx0" brushRef="#br0" timeOffset="207766.2929">18788 9645 68,'0'0'57,"0"0"-22,0 0 11,0 0 12,0 0-13,0 0-20,0 0 13,5-48 16,2 41-22,-2-2-9,-2 6-1,2-2-9,-1 1-3,2 0-9,-1-1-1,4-1 4,-4 2 0,6-5 0,-2 6 19,-2-2-11,-4 0 8,9-1-4,-7 2-3,6-3 12,-1 2-17,5-2 8,0-1-8,0 1 4,1 1-3,2-3-6,4 7-3,-9-2 10,4-2-8,6 1-2,-4 5 0,1-1 0,3-3 2,9 4-2,-4 0 4,1 0-1,-2-5 3,-7 5-5,8 0-1,-5 0 2,4 0 6,7 0-3,-11 0-2,7 0-3,-1 0 3,-9 0 2,0 0-3,-7 0-2,2 0 1,-3 0 0,3 0-1,-3 5 1,9-1 0,-5-3-1,-1 4 1,0 2 2,-5-2-3,0-5 0,3 5 0,-10 0 0,2 0-5,5 2 3,-4 3 2,5-1 0,-2 3-1,-3 4 1,-1-4 1,5 1 0,-3-3-1,0 3 0,-2-2 0,-2-3 0,2 5-1,-5-3 0,0 5-1,0-3 4,0 5-2,0-2 1,0 7 0,0-2-1,0-3 1,0 0-1,0-4 0,0 4 0,0-6 0,0 1 2,-5 3 2,2-3-4,-2-2 0,-2 0 0,2 2 0,3-1 3,-1-2-2,-4 3 1,6-2-2,-3 6 1,-2-5-1,1 6-1,-4-7 1,-3 7 0,9-4 0,-9 1 0,2-5 0,-6 2 0,9 4 1,-8-5 4,5-4 0,2 6 0,-4-2 1,-5-1-2,5 3-3,-3-1-1,2-6 1,-9 7 4,0-2-5,2-5 2,-1 0-2,-6 2 1,0-2 5,-3 0-4,3-5 0,-3 0-2,-8 5 5,6-5-5,-2 0 0,11 0 2,-9 0 1,5 0-3,6 0 2,2 0 0,4 0 1,0 0 1,5-10 7,2-2-4,-7 2 5,-2-7 2,-3 2-7,3-2-7,-10 1 4,2-1-3,-1-2 3,-1 3-3,7-3 2,0 0 13,3 3-10,5 1 6,2-7-1,2 4-2,-6-2-2,9-3-1,-1-1 1,2 1-3,4 0-2,0-1 1,0 3-1,0-6-2,0 5 0,0-5-2,15 0-3,2 0 2,3-1 0,0 0-7,-5 1 9,5 5 1,-6 4-1,1-1-3,2 2-7,6 6-4,-8-1 11,3 3-6,-4 3-3,-2-5 1,1 6-16,2 5 11,0 0-16,5 0-17,9 0-10,1 0-12,18 0-24,2 0-43,11 0-139</inkml:trace>
  <inkml:trace contextRef="#ctx0" brushRef="#br0" timeOffset="216115.239">21021 9686 25,'0'0'55,"0"0"-7,0 0 13,0 0-45,0 0-1,0 0-2,0 0 9,10-26 0,-10 21 5,0 4 3,0-3 2,0-1-20,0 3 39,0-2-19,5 0-6,-5 2 23,0-3-16,0 5-13,0 0-5,0 0-8,0 0 9,0 0-2,0 0-6,0 0 2,0 0-4,0 0-4,0 0 0,0 0-2,0 0 0,0 0-2,0 0-1,0 0 1,0 0-4,0 0 6,0 0-5,0 0 3,0 0-3,0 12 5,0 3-1,0 1 1,0-1 0,0 3-2,0-3 2,0 2 0,0 0 0,0-2 0,0-3 0,0-3 0,0 2 0,0-7 1,0 5-1,7-6 0,-7 2 1,0-1-1,3-2 2,-3-2 2,0 0 0,0 0 5,0 0 0,0 0-3,0 0-2,0 0 1,2 0-4,2 0 0,-3 0 6,6 0 5,0 0 8,6 0-1,-1 0-4,8 0 1,-5-6-2,5-2-5,12-1-7,-2 0 0,8-2 2,4-5-4,7 5 0,-8-5 0,5 4 0,2-3 3,-6 3-1,-5-3-2,-9 5-1,-3 4 1,-3-5 4,-7 5-1,-5-3 5,3 7-8,1-2-1,-9 0 1,2 2 3,-2-3-2,-5 5 4,3-1-2,-3-2 3,0 3 1,0 0-7,0 0 0,0 0-1,0 0-7,0 0-26,0 0-68,0 0-93,-20 0 1</inkml:trace>
  <inkml:trace contextRef="#ctx0" brushRef="#br0" timeOffset="259722.2657">13278 11865 29,'0'0'38,"0"0"-21,0 0 18,0 0-10,0 0-12,0 0-10,0 0 4,0 0-4,-7-30 0,7 30-2,0 0 0,0 0 2,0 0-1,0 0 11,0 0-12,0 0 3,0 0-2,0 0 3,0 0 7,0 0 1,0 0-2,0 0 2,0 0-1,0 0-1,0 0 0,0 0 1,0 0 3,0-1 12,0-3-6,0-3-10,0-3-7,0 0-3,7-2 2,1 2 0,-3 1 2,2 5-1,-4 0-2,-1 4 2,6-4-2,-4 4-2,1 0 0,2-2 1,-7-1-1,5 1-2,-2-2 1,9 4 1,-4-5-2,2 5 0,3 0 2,4-3 0,2-2 1,1 2 2,3-2-2,-1 0-2,-4-1 5,-3 2-1,0 0 6,0 0-4,4 0-2,-4-1-1,5 0-2,5 3 1,-10-1-1,0 3 0,-2-7 0,-1 7 0,5-5 2,-5 0-2,3 5 1,-7-5-1,7 5 2,3 0-2,4-2 0,2-1 1,-4-4-1,8 7 0,-8-5 0,2 4 2,0-4-1,-2 1 0,-5-1 2,0 4 0,-2-3-1,-1 2-2,3 2 0,-7 0 0,4 0-2,-4 0 2,2 0 0,1 0-4,-3 0 4,4 2-3,-4 3 3,2 4 0,-5-3-1,5 5 1,2-5-1,-6 3 1,6 4 0,-8-8 0,1 9-1,5-2 0,-5 7 1,1 5-2,-1-3 4,-1 1-4,1-2 2,1 1 0,-6 0 0,4-4-2,-4 0 1,0-2 1,0 2 0,0 0 0,0 3 0,0 5 1,0-2-1,0 4 1,0-1-1,0-5 0,0 1 1,0 0-1,0-1 3,0 3-3,0-5 0,0 2-1,0-2 1,0 0 8,-10 2-6,5-1 1,1 7 0,-7 0-3,6 0 2,1 0 0,-7-2-2,7-2 1,-3-1 2,2-2 1,-1-3-3,-1-2-1,2 2-1,2 0 1,-4-7 7,-1 5-6,1 0 6,-1-3-2,-7 8-2,1-6 2,9-1-2,-10-2-1,3 1-1,4 2 3,-4-1-3,2-3-1,-3-5 3,5 5-3,-4-3 4,7-2-1,-5-1 8,10-4 5,-9 0 9,-2 0 7,-8 0-12,4 0-12,-3 0-5,3 0-3,-2 0 1,4 0 2,-2 0-1,0 0-1,-6-4 4,1-2 1,4-10-2,-6 6 6,-1 2 1,-3-2-8,6 1-3,-3-1 2,5-1 6,-4 4-7,7-2 0,0 5 4,0-3 9,-4-3-6,4 0-5,2 1-1,-2 1 2,-2-2 4,9 3 0,-1 1-4,-2-3-3,7-1 9,-7 3-3,7-3-3,-3-1-3,2 0 6,2 6-7,-4-5 4,2 3 1,0-3-5,-3 0 0,3-7-1,-10 2 1,5-6 4,-3-1-4,-3-2 0,3 1 0,-2-4 3,3 0-3,4-5 5,1 5-5,-1 0 0,1 4 0,7-2 0,0 1 0,0 1 0,0 1-1,0-5-1,10-5 0,10-12-1,10 3-1,4-8 0,-4 5 3,3 7 1,3 0-8,-3 4-5,2 1 3,5 2 2,-10 3-2,1 5 3,-13 7-4,-3 3-8,0 6-8,5-3-28,7 4-41,10 5-21,11 0-24,4 0-16</inkml:trace>
  <inkml:trace contextRef="#ctx0" brushRef="#br0" timeOffset="261020.9034">14842 11862 14,'0'0'52,"0"0"-17,0 0-1,0 0 11,0 0-13,0 0-3,12-66 18,-12 66-30,0-5-17,0 5 1,5-4 10,-5 2 3,3-7-3,2 5-1,2-4-5,6 4 3,-4-1 8,2-1-6,4 1-6,4 1 1,4-3-2,2 2 8,-5 5-8,5-5 9,-1 3-9,3 2-3,-6 0 7,-1 0-6,6 0 4,-10 0-2,13 0-3,-11 0 4,7 5-3,-1 5 1,1 3-2,0 2-3,-7 2 3,2 5 1,2 3-1,-7 2 0,3 0-3,-9 5 3,3 2 2,3-6-1,-12 2 1,2-10-2,5 6 0,-10-3 0,0-1 3,0 5 0,0 0 2,0 1 4,0 7 5,-10-3-7,-3 4-7,-14 2 4,5 1-4,-5-8-4,2 1 4,-2 0 6,1-5 1,-4-1-4,8-10-1,5 1 2,2-8 2,0 4-5,-5-5 0,-3-1 2,-1-2 3,-6-2-3,0-3 3,0 0 9,3 0 0,-3-3 11,0-14 9,-4-8-25,-2-7 7,4-3-8,2-1 14,5 5-15,4-6-6,3 5 4,6 0 3,2 0-5,2 0-2,5 2 5,-4-2-3,7 0-4,0 1 1,0-1-1,0-4 0,0-6-8,23-1 5,2-8-5,6 0 0,-3 3 8,-1 7 0,-7 5 0,-12 13 0,-1 6 2,0 0-2,-1 11-1,-2-3-24,7-3-1,-2 2-13,11 0-21,8 3-26,14 2-1,7 5-25,2 0-48</inkml:trace>
  <inkml:trace contextRef="#ctx0" brushRef="#br0" timeOffset="263224.4976">18091 12144 5,'0'0'30,"0"0"3,0 0 25,0 0 26,0 0 4,0 0-39,0 0 11,40-48-18,-40 42 0,0 1-11,6 5-12,-6 0 3,0 0-16,0 0-6,0 0-2,0 0 1,0 0-5,0 0-3,0 0-13,0 0 0,0 17 16,0-2 5,4 7 1,-2 3 0,3-2 0,1 0 1,-4-3-2,8 1 2,-5-11 0,-2 2-1,-3-3 0,5-4 0,-5-4 0,0-1 0,7 0 9,-7 0 19,0 0 14,8 0-2,7 0 4,14-10-28,13-11-8,0-2-5,9-9-2,11 1 5,7-1-6,1 0 0,-6 10 1,-11 0 0,-8 11-1,-3 2-1,2-3-7,-4 7 8,-15 1-5,-10-2-2,-7 6-3,-1 0-14,-7 0-15,0 0-34,0 0-15,0 15-27,-25 12 12,-10 0-61</inkml:trace>
  <inkml:trace contextRef="#ctx0" brushRef="#br0" timeOffset="274826.9178">10449 15834 19,'0'0'78,"0"0"-38,0 0 21,0 0-12,0 0-8,0 0-12,0 0 10,0-15-10,0 15 3,0 0-3,0 0-5,0 0-5,0 0-5,0 0-8,0 0-6,0 0-1,0 0-4,0 0 2,0 0-1,0 0 0,0 0-2,0 4-4,7 17 7,1 3 2,6 3-2,-3 5 2,-7 4-2,1-4 1,2 0 1,-4-1 1,-3-3 0,0-3 1,5-6-1,-5 1 0,7-9 3,-4-2-2,2-2-1,2-3-2,-7-4 0,3 0 2,2 0 0,5 0 2,8 0 6,14-20 8,12-11 1,-1-4 17,1-6-14,-6-3 12,-3 6 13,-10-7-17,5 5-13,-6-1-9,6 2-6,-5 7 0,-1 4 0,-9 9-4,0 3-6,0 4-3,-12 4-24,9 4-5,-12 4-35,3 0-36,-3 4-54,0 16 6</inkml:trace>
  <inkml:trace contextRef="#ctx0" brushRef="#br0" timeOffset="275442.3902">9419 16042 233,'0'0'24,"0"0"-24,0 0-8,0 0-2,0 0 10,0 0 10,0 0-2,-10-5-8,10 26 0,0 7 0,0 4 6,0 0 0,0-1-4,0 1 7,0 0-2,0-5 0,0 0-7,0-5 5,0-5-5,0-9 0,0-6 1,0-2 1,0 0 3,7 0 8,8-7 10,11-25 8,18-20-3,18-15-20,5-5-2,-7 3-6,-7 10 0,-14 11 0,-6 5 6,-8 4-6,2 7 0,-15 1-1,3 13-10,-3 3-10,-12 11-45,0 4-50,0 0-35</inkml:trace>
  <inkml:trace contextRef="#ctx0" brushRef="#br0" timeOffset="276051.0759">7716 16037 134,'0'0'115,"0"0"-115,0 0-16,0 0 1,0 0 15,0 0 4,0 59 9,-2-17-3,1-3 2,1 8-1,-2-9-5,2-7 2,-3-3 4,3-11-7,0-7-4,0-5 8,0-5-3,0 0-6,0 0 0,0 0-2,18 0 4,20-15 3,16-24 22,10-9-5,6-5 3,-2-7 2,-2-3 7,-3 4-3,-11-7-15,2 15-6,-9 3-7,-7 10-3,-13 4-4,-6 15-1,-8 11-22,4 3-55,-6 1-108</inkml:trace>
  <inkml:trace contextRef="#ctx0" brushRef="#br0" timeOffset="280826.497">7594 14225 35,'0'0'19,"0"0"-4,0 0 15,0 0-11,0 0-7,0 0-8,0 0 11,0-4 9,0 4-5,0-4-6,0 4 1,0 0 6,0 0-8,0 0 1,0 0-11,0 0-2,0 0-3,0 0 2,0-2 0,5-3 1,-5 5 7,3-4 5,2-4 6,5 0 7,-5 3-15,5-2-5,0 3-5,-5 0 0,-1 4 0,7-8 0,-2 4 0,6-3 0,0-1 1,0 1-1,3-3 1,-3 5 1,0-1-2,4-2 2,-4 0 4,5 1-6,-5-1 2,7 1-2,-10 2 0,3 4 0,-5-3 0,6 4-1,-6-5 1,-1 5 0,4-2 0,-1-2 0,1 4 2,2-6 2,0 1 17,10-1 2,-6-3-9,8 8-1,-6-6-4,6 3-5,2-1 4,-1 5-8,-1 0 0,-9 0-2,2 0 1,-6 0-3,-3 0 3,-2 0-1,-3 5 2,3 6 1,-4-5 2,5 4 4,3 5-4,-1 2 0,1 0-3,9 4 3,-7 7-3,3-5-1,1 5-1,1-1 2,5 0 4,-10-1-3,0-3-1,-2-8-1,-2 2 1,-6 0-4,1-7 2,-2 3 1,1 0 0,0 6 1,0 0 0,-2 6 1,2 3-1,2-1 1,-4 5-1,2 0 0,2 8-2,-7-5-3,0 2 3,0-5-8,0-5 7,0-5 1,0-3 1,0-7 1,0-1 0,-12 6 1,2-7 2,2 11-3,-11-1 0,-3 3 1,9-2 0,-9-2-1,4 3 0,3-6 0,-5-5 2,5 5-2,-4-4 2,-6 4 1,2-5 0,-7 5 2,6-5-2,-2-2 0,9-2 4,-3-2 3,-2 0 0,2-1 1,-2-2 0,-8-2 3,3 0 7,-6 0-7,-6 0-10,-6 0 5,8 0 4,-4 0 8,7-11 0,4-1-12,2-3-5,-8-1 7,11 0 1,0 0 3,-1-12 1,-1 2-8,5-1 7,-8-5-9,3-4 6,5-2 4,-4 2-8,6-8-6,5 7-2,1 5 0,6 0 0,-4 10 0,2-4 4,5 4-4,2-2 0,3-1 2,0 5-2,0-3 0,0 2-4,0-6 1,0 3 3,0-4-5,0 1 4,8-4 0,2-3 1,2 2 0,-6 9 4,-1 3-2,2 0-2,2 4-2,1-5-2,1-1-2,9-6 0,-3 1-4,3 1 6,-5 5-4,0-1-3,-10 13 10,5-3 0,-5 8 0,0 2-5,-3-3-1,-2 5-1,0 0 4,0 0-6,0 0 3,0 0 5,0 0-1,0 0-2,0 0 3,3 0 2,-3 0-1,0 0-1,0 0 0,0 0-4,0 0 5,0 0-2,0 0 3,0 0-1,0 0 0,0 0 0,0 0 1,0 0-4,0 0-6,0 0 2,0 0-1,0 0 4,0 0-6,0 0 5,0 0 3,0 0-2,0 0 1,0 0 2,0 0 0,0 0-1,0 0 1,0 0 1,0 0-3,0 0 2,0 0 1,0 0 0,0 0-4,0 0 3,0 0-1,0 0 0,0 0 0,0 0-1,0 0 3,0 0-1,0 0-2,0 0-11,0 0 3,0 0 8,0 0 3,0 0 1,0 0 0,0 0 0,0 0 1,0 0-1,0 0 1,0 0-1,0 0-1,0 0 1,0 0 1,0 0-1,0 0 0,0 0 1,0 0-1,0 0 2,0 0 0,0 0 1,0 0-3,0 0 0,0 0 2,0 0-1,0 0-1,0 0 1,0 0-1,0 0 0,0 0 3,0 0 2,0 0-2,0 0 1,0 0-3,0 0-1,0 0-1,0 0 0,0 0-11,0 0-11,24 7-62,19-7 22,19 0-36,20-16-108</inkml:trace>
  <inkml:trace contextRef="#ctx0" brushRef="#br0" timeOffset="282343.1387">11779 14295 26,'0'0'44,"0"0"11,0 0 9,0 0-6,0 0-36,0 0 10,-15-53-14,15 49-9,0-9 0,7 5 4,1-3-1,7-1 11,-3 3-1,5-6-10,3 3 1,7 1-8,-6 0-3,9 1 1,0-1-2,4 0 2,1 1-1,-1 5 8,1-7 1,5 7-7,-2 0-1,11 0 1,-7-1 11,-1 6-8,0 0 0,-8 0 6,2 0-7,-1 0 2,-4 0 3,-7 4-11,2 3-2,-5 3 1,-3 7-3,6-4 4,-2 1 0,-3 1-2,5 2 2,-8 0 0,7 3-3,-7 0 0,4 3 3,-4 1-7,0 4-2,-2 6-2,2-7 11,-5 4 0,5 1 0,-6 0 2,1 0-1,-5 0 0,-5-5-1,6 5 3,-6 0-3,0 0 0,0 4 1,0-5 0,-15 9 0,0-3 2,-3-5-3,-4-1 1,2-8-1,-3-2 1,4-6 1,-3-3 0,-1 2 5,-7-8 9,0-2 10,-2 4-4,0-8 0,-10 0 6,-3 5-22,-15-5-6,-4 4 0,-4 2 0,-4-1-2,-7 1 3,1-6-1,-3 0 5,8 0-5,11 0 1,-2 0 2,14-12 1,2-2 12,11-3 13,10 2 3,5-8-5,9-2 3,-2-7-8,2-2-4,6-14-11,7-5 13,0-6-16,0-14-4,28-3-4,2 2 2,1 4 1,-8 11 1,-1 9 2,-2 5-2,1-4-3,1 12-5,2-2-19,9 1-13,14-2-44,25 6-38,20-6-73,3-4-63</inkml:trace>
  <inkml:trace contextRef="#ctx0" brushRef="#br0" timeOffset="291723.4442">28499 5381 312,'0'0'45,"0"0"-38,0 0-2,0 0 32,0 0 20,0 0-22,0 0-5,-7 8-6,7-8 0,0 2 0,0-2 0,0 0-3,0 0-1,0 0-1,0 0-1,0 0 1,0 0 0,0 0 1,0 0-3,0 0-2,0 0-3,0 0-4,0 0-1,7 0-5,-2-7 1,10-3-3,5-1-2,18-1-1,4-3 2,10-2-1,7 8 0,4-5 2,1 3 2,-1 1-2,-1 0 3,-5 0-2,-3 3 3,-1-3-3,-8 6-1,11-2 0,5-2 0,8 4 6,-2 3-6,0 1 0,1 0 3,-9-4-3,-7 4 0,-15 0-3,1 0 7,-19 0-1,-3 0-2,-2 0 2,-6 0-5,-1 0 4,-4-4-1,2 4-1,-5 0 1,2 0 0,-2 0 0,0 0 3,0 0-4,0 0-3,0 0-13,0 0-20,0 0-44,0 0-33,0 0-39,0 0-16,0-6-1</inkml:trace>
  <inkml:trace contextRef="#ctx0" brushRef="#br0" timeOffset="292134.9416">29509 4981 62,'0'0'188,"0"0"-78,0 0-40,0 0 0,0 0-5,0 0-30,-3-11-14,3 11-8,13 0-11,16 0 0,14 0 13,4 6-6,2 6-4,2 3 3,-9 7-4,-5-1 2,-2 7-5,-6 4 0,-4 3-1,-10 4-2,0 1 2,-4 2 2,-1 5-1,-8-5 4,-2 6-4,0-5 1,0-2 6,-12-2-3,-6-7-3,-5-2 1,-4-3 2,-7-2-3,3 0-2,-8 6-3,7-7-38,-1-5-46,15-6-64,16-13-70</inkml:trace>
  <inkml:trace contextRef="#ctx0" brushRef="#br0" timeOffset="292870.8862">30265 4945 192,'0'0'97,"0"0"-12,0 0-3,0 0 2,0 0-20,0 0-23,-8-43-1,16 39-4,-3 0-17,4 1-4,-1 3-6,7 0-4,2 0-5,1 0 8,9 0-4,-4 17-2,11 6-2,-2 9 1,11 4 2,-9 8-3,4-3 0,-11 4 0,-2-4 0,-2-4-1,-14-7-2,-3-3-5,-4-6-5,-2-5 1,0-5-6,0-4-8,0-7 12,0 5 14,0-5 10,0 0 20,0 0 16,0-5 12,0-22-24,0-10-14,0-7-4,0-1 0,0 0 4,0 6-10,0 0 6,0 4-2,8 5-12,7 1 1,7-2-3,5 0-1,6 2-8,9 3-23,-3 6 16,4 4-13,-1 5-8,-3 6-5,1 5-15,-2 0-27,2 0-31,-1 12-46,-2 6-65</inkml:trace>
  <inkml:trace contextRef="#ctx0" brushRef="#br0" timeOffset="293291.2817">31204 5207 22,'0'0'3,"0"0"-5,0 0 2,0 0-13,0 0 3</inkml:trace>
  <inkml:trace contextRef="#ctx0" brushRef="#br0" timeOffset="294437.6502">31251 5188 130,'0'0'56,"0"0"-19,0 0 14,0 0 21,0 0-15,0 0-20,8-10-16,-6 10-6,-2 0 2,0 0-2,0 0-4,0 0 1,0 0-1,0 0-11,0 0-3,0 2-1,0 16 1,0 7 3,0 6 7,-2 2 0,-5 4-4,6 2 2,-4-3-3,-5 2 2,4-3-2,1-7 3,-1 4-4,1-5 0,1-5 4,3-1-5,-6-5-1,2 0 0,-5-2-9,2-1-30,-4 1 9,-10-4-36,4-10-89</inkml:trace>
  <inkml:trace contextRef="#ctx0" brushRef="#br0" timeOffset="294895.3586">31567 5074 276,'0'0'103,"0"0"-56,0 0-6,0 0 23,0 0-12,0 0-39,68-49-12,-29 43-1,6 0 11,2 1-4,-4 0-2,-3 5-3,2-1 3,-8 1-2,1 0-3,-3 0-15,-4 0-14,0 1-50,4 15-47,-8-1-52</inkml:trace>
  <inkml:trace contextRef="#ctx0" brushRef="#br0" timeOffset="295165.9987">31624 5374 436,'0'0'36,"0"0"-36,0 0 0,132 0 20,-70-5 0,5 0-10,-2 5-7,2 0 1,-4 0-4,1 0-20,-6 0-48,-2 0-74,-8 0-90</inkml:trace>
  <inkml:trace contextRef="#ctx0" brushRef="#br0" timeOffset="295540.4753">32841 4864 368,'0'0'110,"0"0"-63,0 0 18,0 0-7,0 0-47,0 0-11,9-5-14,-6 28 0,0 14 14,6 11 22,1 4-4,5 3-11,-7-3 0,-1 2-2,5-1-3,-7-4 0,1-2-2,-6 2 0,0-1-12,0-2-25,0-1-49,-15 1-19,-1-11-72</inkml:trace>
  <inkml:trace contextRef="#ctx0" brushRef="#br0" timeOffset="297061.8094">30739 6109 363,'0'0'84,"0"0"-35,0 0 14,0 0-7,0 0-15,0 0-19,0 0-19,107-49-2,-69 49 9,2 0-7,7 0 8,-2 19-7,-9 6-4,-5 2 2,-4 5-2,-10 5 0,-11 3-8,-4 4 6,-2 2 0,0 0 2,-2-2-4,-16-7 4,-9-5-19,1-4-8,-5-4 27,0-12 1,2-3 3,6-3-3,-1-6 2,8 0-2,1-15 3,10-19-1,5-14-3,0-10-9,11-2 2,18-2-6,4 8 13,-1 7 4,6 2 2,-6 4 3,3 6 0,-10 3 3,11 4-11,-15 4-1,9 4-21,6-2-31,-1 14-62,10-6-42,2 4-85</inkml:trace>
  <inkml:trace contextRef="#ctx0" brushRef="#br0" timeOffset="298583.5111">31756 6250 276,'0'0'96,"0"0"-51,0 0 26,0 0-3,0 0-11,0 0-33,15-42-20,2 38-3,4 0 5,-1-1 2,0 5-5,-3-2 4,-2 2-4,-3 0-2,-2 0-1,-10 0-11,7 11 1,-7 10 6,0 6-2,0 3 3,-24 4-1,-1-1-17,-7-1 14,1 0-5,-1-5 3,3-5 8,6-6 1,1-2 1,4-8 1,11-2-1,5 0 2,2-3-2,0-1 1,0 0-2,0 0-2,0 0-2,2 0-14,23 0 5,12 0 13,5-13 0,11 2-1,3-5-21,-1 0-8,7 1-42,1-1-72,-6-6-48</inkml:trace>
  <inkml:trace contextRef="#ctx0" brushRef="#br0" timeOffset="298871.8659">32234 6146 387,'0'0'98,"0"0"-52,0 0 5,0 0-26,0 0-5,0 0-11,181-42 0,-121 42-6,-6 0-3,2 0 0,-15 0-12,-8 0-20,-16 0-24,-2 0-29,-15 10-47,0 7-19</inkml:trace>
  <inkml:trace contextRef="#ctx0" brushRef="#br0" timeOffset="299073.5483">32122 6453 293,'0'0'85,"0"0"-78,0 0 17,0 0 46,0 0-29,129 0-29,-57 0-6,5-2-6,1-2-31,4 0-74,-3-3-79,-7-4 0</inkml:trace>
  <inkml:trace contextRef="#ctx0" brushRef="#br0" timeOffset="299431.7719">33194 6114 371,'0'0'167,"0"0"-87,0 0-2,0 0-2,0 0-45,0 0-31,-77-1-8,41 30 8,0 7 0,20 4-3,2 1 3,14-2-6,0 1-7,5-5 7,22-10-13,5 1-3,1-11-18,3-7 40,7-8 6,-8 0 2,2-8-2,-5-19 10,-4-12-2,-8-7-11,-6 1 11,-9-5-14,-5 7 2,0 0-2,-15 11-15,-22 5 5,-3 9-82,-4 3-99</inkml:trace>
  <inkml:trace contextRef="#ctx0" brushRef="#br0" timeOffset="300383.5884">31555 6841 339,'0'0'78,"0"0"-41,0 0-12,0 0 5,0 0 14,144-44-21,-109 39-9,10 5 6,-6 0 2,-6 0 5,-4 0-13,-6 0-1,-8 5-3,-3 7-2,-2 3-8,-7 8 0,2 3-4,-3 6-1,-2 4 3,0 3 2,0 2 0,0-8 2,-7-1-2,-8-5-2,0-5-2,-3-6-23,3-5 27,1-6 1,9 3 6,2-8-3,-1 0 3,1 0 9,3-24 4,0-14-14,0-16-5,13 5 0,9 1-1,5 3 0,3 6 11,-5 7-1,5-5-1,-1 10 1,4 1-2,-6 3-8,3 8-4,-1 3-26,1 3-19,8 2-21,-1 5-37,5 2-38,-2 0-74</inkml:trace>
  <inkml:trace contextRef="#ctx0" brushRef="#br0" timeOffset="302080.2141">32393 6873 369,'0'0'110,"0"0"-78,0 0 25,0 0-19,0 0-31,0 0-7,-7 12-9,6 9 7,-3 3 2,1 3 2,-4 1 4,7-3-1,0-3 1,0-4-3,0 1-2,0-7 2,0-7-2,0 2-2,0-3-7,0-4 2,7 0 5,5 0 1,4-11 36,11-4-22,-5-3 1,-2 4 3,-10 2 5,-3 7 18,-7 5 10,0 0-36,0 0-12,0 0-3,0 0-7,0 10-7,0 11 14,0 7 11,0 0-9,-2 7-1,-3-1 1,0 2-2,3-5-5,2 1-17,0-3-35,0 3-28,0-9-63,0-14-97</inkml:trace>
  <inkml:trace contextRef="#ctx0" brushRef="#br0" timeOffset="302351.7084">32885 6921 662,'0'0'76,"0"0"-35,0 0-18,0 0 10,0 0-21,0 0-12,125-53 0,-71 53-3,-6 0 2,8 0-6,-8 0 0,1 0-16,-6 5-30,-8 3-27,-1 6-35,-9-3-52,-17 0-106</inkml:trace>
  <inkml:trace contextRef="#ctx0" brushRef="#br0" timeOffset="302562.0025">32744 7224 320,'0'0'205,"0"0"-143,0 0-49,0 0 32,0 0 2,0 0-43,67 1 6,-3-1-10,11 0-2,-6 0-51,8 0-50,-7 0-98,-7 0-54</inkml:trace>
  <inkml:trace contextRef="#ctx0" brushRef="#br0" timeOffset="302867.0069">33648 7010 492,'0'0'126,"0"0"-49,0 0 8,0 0-44,0 0-40,0 0-1,-49 17-10,34 15 9,10 6 1,5-6-22,0-5 0,0-7-6,20-6-7,-3-6-10,5-3 41,-1-5 4,-1 0 9,1-5 7,-10-18 6,-6-8-17,-1-5 3,-4-1-8,0 4-1,-20-1-9,-14 9 9,4 8-33,2 10-119,12 7-201</inkml:trace>
  <inkml:trace contextRef="#ctx0" brushRef="#br0" timeOffset="303533.9434">32445 7699 371,'0'0'104,"0"0"-9,0 0-28,0 0-30,0 0-21,0 0-16,84-23 2,-58 23-1,-1 0 7,-8 9-1,-2 14 1,-3 1-6,-10 6-1,-2 5-2,0-3 2,0 2-2,-2-9 1,-11-2 0,3-9-1,1-5-12,9-8 6,0 6-4,0-7 11,0 0 11,0-22 22,0-19-26,24-14-7,7 5 0,8-2 0,-4 9 9,0 0-9,-3 12 0,0 11-17,1 6-46,-1 10-24,1 4-96,2 0-81</inkml:trace>
  <inkml:trace contextRef="#ctx0" brushRef="#br0" timeOffset="305110.7864">32918 7797 236,'0'0'132,"0"0"-50,0 0-16,0 0 24,0 0-32,0 0-32,0 0-16,0-8-4,0 8-5,0 0-2,0 0 1,0 0 0,0 4 3,-1 0-2,-3 5 3,4-7 3,0-2-2,0 5 0,0-5 2,0 0 2,0 0-4,0 0-3,0 0 6,0 4-1,0-4-1,0 3-5,0-2 1,0 2 0,0-3-2,0 0 0,0 0 0,0 0-2,0 0 1,0 0-1,0 5 2,0-5 0,0 0 0,0 0 0,0 5 1,0-4-1,-3 2 1,0-1-1,1 2 1,-1 5 0,-1 1-2,-2-2 1,4 9 0,-3-3 0,2 2 0,-4 0-1,7 2 1,0-1 0,0-2 1,0 6 0,0-6-1,0-3 0,0 3 0,0 2 0,0-2 0,0 8 0,-14-2-16,1 6-11,-9-7-19,2 2 4,-1-10 4,5-6 3,5-4 7,7-2 9,4-8 18,0-19 1,4-12-11,24-3-14,9-2 19,8 3 6,-8 3 11,-5 7 24,-4 3 16,-11 2 12,-9 3-2,1 2-15,-9 6-15,0 3-6,0-2-4,0-2-14,-4 3-5,-7 5 5,2-3-6,3 5-1,4 6-8,2 0-27,0 0-68,0 0-121,0 10-22</inkml:trace>
  <inkml:trace contextRef="#ctx0" brushRef="#br0" timeOffset="305343.497">33179 7774 398,'0'0'77,"0"0"-14,0 0 9,0 0-26,0 0-39,0 0 5,129-48-6,-89 44-5,5-1-1,2 5-2,-2 0-33,-6 0-62,-6 0-57,-18 0-97</inkml:trace>
  <inkml:trace contextRef="#ctx0" brushRef="#br0" timeOffset="305590.9266">33163 8020 458,'0'0'42,"0"0"-41,0 0 18,0 0 42,0 0-41,0 0-10,169 2-8,-113-4 3,-4-2-5,-7-1-9,-13 3-12,-8-1-22,-6 2-6,-3 1-10,-2 0-51,-1-5-57</inkml:trace>
  <inkml:trace contextRef="#ctx0" brushRef="#br0" timeOffset="307704.6784">33621 7732 93,'0'0'104,"0"0"-35,0 0-16,0 0 15,0 0 4,0 0-29,45-47 7,-40 45-6,-5-1-15,2 2 3,3-5 5,-5 1-4,0 5-3,0 0 5,0 0-3,0 0-6,0 0-8,0 0-5,0 0-2,0 0-6,0 0-4,0 0-1,0 0-6,0 0-3,0 0-2,0 26 4,0 6 7,-10 8 0,1 0 3,-1-2 1,2-1-4,3-4 0,-3-4 3,-4-3-1,4-3-1,-1-4 1,6-2-3,-4-4 2,5-7-2,-1 6-15,0-7-12,1-1-28,2-2-27,0-2-62,0-6-125</inkml:trace>
  <inkml:trace contextRef="#ctx0" brushRef="#br0" timeOffset="309984.5722">23984 14092 141,'0'0'57,"0"0"-4,0 0 7,0 0-3,0 0-9,0 0-15,0 0-9,-10-5-2,10 5 1,0 0 0,0 0-4,0 0-5,0 0 1,0 0-4,0 0-2,0 0-7,0 0-2,0 0 0,-2 16 2,-1 12 2,0 15 0,-4 4 6,5 2-2,-1 10 6,-2 0-7,-2 4 0,-1 6-5,1 2-2,2 9 1,-7 9 1,7 3 1,0 3 22,-5-3-17,5 3-2,-1-2 3,-3-8 9,-3 5-7,-3-4-6,-3-7-2,0 2 0,1-1-3,2-1 1,-2 5-1,2-12 0,3-4 0,4-18-1,1-9-15,2-13 3,5-8-19,0-9-27,0-11-65,0 0-61,15-38-64</inkml:trace>
  <inkml:trace contextRef="#ctx0" brushRef="#br0" timeOffset="311874.6959">23711 14601 106,'0'0'272,"0"0"-242,0 0-16,0 0 9,0 0 28,0 0 13,0-10-31,0 10-23,0 0-9,0 0 3,0 0 6,0 0-7,0 0-3,0-6-12,15 2 4,24-8 8,23-3 2,21 2-2,18 4 3,19 3-3,2-5 0,9 5-5,3 6 5,-4 0 5,6 0-3,-1 0-2,-1 0 0,-2 0 5,5 0-1,10 0-1,2 0-3,3 0 1,-4-11-4,4 1 6,7-1 0,-7 2-2,-3-3-1,-12 7-3,-3 4 3,-4-4-6,-6 5 6,-10 0 2,1 0-2,1 0 3,9 0-3,4 0 1,-7-12-1,7-3 0,8-6-1,4-3 1,6-3-1,2 0 1,-2 3-3,-7 3 2,-9 4 1,-7 2-5,-11-6-4,-9 1 6,-10 2-3,1-3 6,2 2 2,-3 7-1,-2-4 3,-5 5-2,-5 1 0,-15 3-2,-12 4 2,-13-4-2,-10 6 3,-17-3 13,-10 3 12,-2 1 18,-3 0 4,0 0-3,0 0-17,0 0-18,0 0-11,0 0-1,0 0 0,0 0 1,2 0 3,4 23-2,-1 14 9,0 10 5,-5 17 4,0 13-7,0 9 2,0 18-9,-25 8 7,-1 2 1,0 7 5,-7-7-13,3-2 5,-4-6-7,4 2 9,-10-2-2,5-11-1,-2 1-4,4-9-6,4-3 0,-2-8 3,11-8-2,3-18-1,0-9 0,7-9 0,5-15-1,0-7-2,0-4 3,3-6 1,-1 0-1,3 0 3,0 0-2,-2 0 1,1 0-2,-1 0 4,-5 0-3,7 0-1,-5 0 0,2 0 0,-22 0 0,-14 0 0,-14 0-1,-23 0-1,-9 0-3,-10-6 0,-14-4 3,-5-6-4,-6 0 2,-7 1 1,-2 3-3,5-10 6,10 10 0,2-1 0,5 2 4,-8-2 0,-12 3-3,-20-3-1,-17-4 4,-14 0-2,-16-4-2,0 0 2,3-1-2,19 4 0,15 3 0,18 6 4,22 1-2,8 0 1,4 6-3,-6-3 1,-6 1 2,-6-1-3,-25-3 0,-7 5 4,-6-9-3,-1 4-1,5-4 1,20 0-3,8 0 1,20 4 1,25 3 0,11-1 1,9 0-2,7 1 3,0-1-1,1 2 2,-13-1-2,-1-1 3,-2 0-3,-2 1 0,12 4-1,9 1 0,11 0 0,12 0 0,1 0-1,18 0 3,-3 0-5,3 0 2,-6 0 1,-3 0 2,-7 6-2,2 0 1,-8 0-1,9-1 1,-1-1-2,10-4 1,7 0 0,8 5-4,-5-5 2,5 0 0,-7 1 2,2 4 1,-5-5-1,1 6-1,-4-2 1,8-2 0,-2-2-2,4 0 2,3 5 0,0-5-2,0 0-2,0 0-3,0 0 1,0 0 3,0 0-4,0 0 1,0 0-4,0 0-4,0 0-11,0 0-7,0 0-20,0 4-17,0 2-26,10 4-18,2-5-57,13-5-135</inkml:trace>
  <inkml:trace contextRef="#ctx0" brushRef="#br0" timeOffset="313454.4799">24993 5067 103,'0'0'94,"-44"134"-14,22-57-19,1 2-3,6 4 21,-2-1-22,5-2-4,7 4-10,-5-7 0,8-6-7,-8-4-20,5-8-7,5 0 7,-3-6-1,-4-6-3,7-3-1,-5-2-1,2-3-10,-10-1 4,9-6-2,-7-2-1,0-8 0,5-2-1,-4-8 0,5-6-4,1-2-5,-1-4-15,-1 0-4,-1-15-12,-5-25-87,12-22-109,0-12-45</inkml:trace>
  <inkml:trace contextRef="#ctx0" brushRef="#br0" timeOffset="314660.5085">24951 5106 125,'0'0'135,"0"0"-26,0 0-41,0 0-10,0 0 7,78-125-7,-54 107-26,-4 0-7,-2 4-1,12 4-12,4 0-8,19 3 5,16-3 0,26 6 6,31 0-7,18 0 12,18 4-19,0 0 8,16 0-4,2 0-2,3 0-3,7 5 1,-9-1 1,0-1 1,-14-3-3,-13 0 1,-12 0 7,-27-4-8,-11-14 2,-19 0-1,-11-4-1,-7 2 0,-4 0 5,-7-3-5,2 3 0,-4-1 1,1 1-1,-3 3 0,-5 2-2,-6 3 2,-2 3 0,-11 5 0,-1 1 0,-10 3 0,-5 0 1,-4 0 0,-1 0-1,-4 0 0,14 0-1,3 21-4,3 10 5,9 11 1,-4 8 2,2 7 6,-1 2-8,-1 5 7,-9 11-3,-2 2 2,-6 6 4,-11 7-3,5-3-1,-5-2-4,4-5 4,1-7-7,1-3 14,-2-12-13,1-6-1,-2-6 0,-3-6 0,0-9 2,0-7-2,0-7 2,0-7 0,0-5-2,0-5 0,0 0 7,0 0-1,0 0 2,0 0-2,0 0 9,0 0-12,0 0 1,0 0-2,0 0-2,0 0-3,0 0-2,0 0-5,0 0 3,0 0 0,0 0 3,-7 7-1,-13-6 2,-7 1 3,-21 3 7,-19-3-5,-7 7-2,-16-5 1,-4 4 3,-14 1-2,-11-2-2,4 0 0,-6-3 0,-4 1 2,-8-5-2,-2 0-3,-2 2 2,3-2 1,5 0-3,2 0 0,2 0 0,9 0-1,4 0 3,8 0 0,6 0 1,6 0-1,5 0-1,0 0 2,6 0 2,3-2 0,-1-3-1,11 2-2,4 2 1,5-3 0,8 2 0,2 1-1,1-4 1,9 5-4,1 0 1,6 0-1,-5-2-2,2 2-11,-14 0-4,3 0-12,-3 0-5,-6 0 9,8 0-17,-13 2-34,1 10-10,-8 1-15,-1-6-28,2-7-43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34:54.385"/>
    </inkml:context>
    <inkml:brush xml:id="br0">
      <inkml:brushProperty name="width" value="0.05292" units="cm"/>
      <inkml:brushProperty name="height" value="0.05292" units="cm"/>
      <inkml:brushProperty name="color" value="#FF0000"/>
    </inkml:brush>
  </inkml:definitions>
  <inkml:trace contextRef="#ctx0" brushRef="#br0">17658 852 85,'0'0'74,"0"0"-63,0 0-9,0 0 73,0 0 8,0 0-34,0 0-22,0 0 12,0 0 8,0 0 5,2 0-35,-1 0-11,-1 0 10,0 0 3,0 0-4,0 0-5,0 0-3,0 0 4,0 0 1,0 0-5,0 0 0,0-1-4,0 1 0,0-2-2,0 1-1,-4 1 0,-3 0 0,-5 0-9,-9 0 5,-3 0 2,-6 0-1,-3 0 2,8 1-2,-4 6 2,9 2 1,-1 3-6,3 0 1,0 0 4,4 4-5,0 2 6,2 0-3,2 1 1,3-1 1,6 0-1,1-1 1,0-2 1,3-1 3,12-3 1,0 0-2,2-6 2,6 2 1,-1-2 2,7-3-5,4-2 0,-4 0-2,3 0-11,2 0-34,-6-7-70,1-5-108</inkml:trace>
  <inkml:trace contextRef="#ctx0" brushRef="#br0" timeOffset="449.9987">17891 844 38,'0'0'209,"0"0"-114,0 0-17,0 0-3,0 0-26,0 0-39,-34 14-9,13 8-1,-5 4 30,6 3-26,5-2 4,1-3-8,10-1 2,4-1 0,0-1 0,0 0-2,10-9 3,7 1-3,1-8-7,3-5 5,1 0-1,5-1 3,-2-17 6,1-7 0,-9-2-1,-5 1-1,-1 1 3,-11 8 22,0 3-6,0 4 3,0 3-26,-3 2-4,-8 0-12,4 5-48,-2 0-93,6-2-203</inkml:trace>
  <inkml:trace contextRef="#ctx0" brushRef="#br0" timeOffset="1191.7581">18206 819 104,'0'0'90,"0"0"-26,0 0 9,0 0-35,0 0-38,0 0 3,-87 27 19,64-6 0,0 1-2,10-5-13,7-2-1,3-5-3,-2-3-3,5-3-3,0-3-6,5-1-8,10 0 15,4-5 2,1-13 2,-1-6 3,-3-5-1,-5 0 9,-2-1 9,-6 3 9,-3 2 25,0 3 18,0 5 12,0 1-51,0 4 4,0 4 0,0 4-11,0 1-11,0 3-6,0 0-8,0 0-3,0 0-11,-2 7-9,1 13-4,-2 6 15,-3 8 8,0 2 1,2 0 0,4-3 0,0 0 1,0-6-2,7 0 1,6-4-3,8-7-14,0-7 11,-2-2-1,10-7-1,-4 0 5,6-10 3,4-12-1,-2-7-2,-4-7-3,0 5 6,-10 0-18,-2 9 17,-10 6 1,-4 7 9,-3 2 17,0 3 2,0 3-1,0 1 1,0 0-28,-3 0 0,-7 5-16,0 13 4,1 3 7,5 5 2,4-2 1,0 2-14,15-3 1,13-5-11,10-4 13,8-6-7,5-5-30,4-3-21,6 0-1,2-1-50,-7-12-142</inkml:trace>
  <inkml:trace contextRef="#ctx0" brushRef="#br0" timeOffset="36105.2611">4461 1061 37,'0'0'6,"0"0"23,0 0 18,0 0 39,0 0-28,0 0 10,0 0-5,-9-26 2,6 23-38,3 2-4,0-2 2,-4 1 9,4 1-2,-3-2 3,3 1-5,0 0 0,0 1-11,0-1-11,0 0-6,0 1-2,0-2-1,0-1 1,0-3-1,0 1 0,10-1-1,-1-3-1,9 0 2,0-2-2,7-1 1,5-1-5,3-1 1,7 0 2,2-1 4,1-1-1,0-1-3,-1 3 3,-3-2 1,1-1 0,2 1 0,0-1 0,4 2 1,6-3-1,-1 1-6,7 2 1,-3 1 0,-1 1 3,1 1 1,-7-1-2,4 5 3,0-2-2,-1 2 1,3 1 0,-1 0 1,1-1 0,-3 0 0,7 0 0,-3-1-5,5 1 5,-2 1 1,3-1-1,0-1-3,2-2-2,-2 0 5,2 2-1,-5 0-2,3 0 1,-1-2-4,-2 1 5,-3 1-5,-1-2 2,7 2 2,-1-3 1,11 2-6,1-4 7,2 5 0,4-1-2,1 1-9,0 2 2,-3 0 8,-1 0-3,-4 0 4,-5 0 0,1-1 0,-4 1 0,-2-1 0,3 2 0,-4 0-1,-2-2 0,3 3 1,5-3 1,2 2-1,1 2 0,-2-3 0,2 3-1,-5 1 0,4-2 1,-2 3 0,1 0 0,2 0 0,-2 3 0,-3-2 1,3 2-2,-6 0 0,2-3 0,-2 3 2,-3 0-1,2 0 0,4 0 0,1 0 0,13 0-1,3 0 3,1 0-2,-2 0 0,1 0-5,-2 0 0,-1 0 3,2 5-3,2-3-5,-4 0 3,-4 3 0,-2-2-5,-5 0 4,-4 2 1,-2-2-7,-6 3 0,-3-1 14,2 1-2,-6 0 1,4 2 1,-3 0 0,-4 0 0,1 3 0,-7-2-1,-1 0 2,4 1-1,-3 1 0,0-1 0,4 3 0,2-2 0,4 0 3,-4 3-3,1-5 0,-4 8 0,-3-3 0,-4-1 3,-2 1 2,-7-5-5,-4 2 1,-1 3 0,1-1 1,1-1-2,-1 0 2,2 4-2,4-2 1,-1 3-1,-3-3 0,3 2 0,-7-1 1,3-1-1,-5 3-1,3 2 1,-2-1 1,1 2 1,-1-2 0,3 2 0,1 2 1,4 0 2,-2-1-5,2-1 4,-2-2-3,-1-1 4,0-2 0,-6 2 0,1-4 0,-6 0-4,4 3-1,-5-2 0,4 1 1,-2 1-1,2-1 1,-4-1 1,1 1-2,1-1 1,1-4 0,-4 3-1,2-2 1,0 1-1,-4-1 0,0 0 1,-5-2-1,4 1 0,-2 1-1,3 3 1,-3 0 0,0 2 0,1 0-1,-3 0 1,3 2 0,-4 1 0,0 0-1,-3 0 1,0-1 0,0 3 0,0-4 0,-3 3 3,-7 0 1,3 1-1,-3 2 1,1-3 0,0 4-2,-2-3 0,1 0-2,1-1 0,-1 0 5,-3-1-4,3-2 1,-3 1 1,1 1-3,-3-2 1,0 3-1,-1-1 3,-1 0-3,-2-2-1,4 2 1,-6-4 0,2 2 1,-1-2-1,-2 0 0,-4-1 5,3 2 9,-4-2-2,-1 0-8,2 0 3,-3 0-3,3 1-3,-4-1-1,2 0 0,-2-1 2,0-1-2,-1 1 0,-5-2 1,3 1 2,-7-4-1,-1-1 4,-3 2 2,-1-3-1,0 1-1,7 0-6,-1 1 0,3-2 3,0 2-3,-1-1 1,6-2-2,-2 1 1,3 0 0,2-1 1,-2 1 1,-3 0-2,-1-2 4,-2 1 8,-6 1-12,-7 0 4,0 2-4,-2-2 2,-1 0-1,3 1-1,1-3-1,-2-1 1,5 2 0,3 0 3,-3-2-3,-1 0 0,1 1 0,-8 0 4,4 0-4,0 2-3,0-3 3,-3 4 3,1-2 0,-1-1-3,0 2 0,-2-1 0,-2 1 0,0-1 3,-5 0-3,0-2 0,-8 0 0,-2 0 2,-4 0-2,-4 0-2,3-1 1,-3 0-1,4 1 1,4 1 1,-1-1 0,5 4-1,0-3 1,0-2 7,1 0-7,-7-1-2,0 0 2,0 1 0,0-2 0,4 1 3,2 1-3,6 1-1,1-1 1,5 0 1,0-2-1,1 0-5,-7 0 5,-2 0 0,1 0-1,5 0 1,6 0 0,7 0 2,2 0-2,0 0 3,-1-2-2,-2 0-2,-1 1-1,-12-1 2,-5-1 0,-4 1 0,-5 1 0,1-2 3,8 2-3,9-3 0,5 3 0,3-3 0,1 1 0,3 1 2,-7-1-2,-3 1-1,1 0 1,-1-1-5,0 1 5,1-1 3,3 3-3,-1-2 0,4-1-2,2 0 2,-2 1 4,-1-2-4,-5 1 0,-1 1 1,-6-1-1,0-1 0,0-1 1,-2 0 0,5-1 1,-2 2-2,5-1-5,1-1 5,6-1 6,4-1-6,2-2 0,3 0-1,-3-2 2,-7 1-2,-6-2 1,-6-1-4,-5 1 4,-1-2 0,6 2 5,4 0-5,8-1 0,10 0 5,3 0 4,3-2-6,-1-1 3,1-2 4,3-2-5,-1-3 27,-5-1-8,2-2-23,-5-2-1,-4 1 1,-2 1 1,0 0-2,-4 0-4,7 1 4,2-1 1,3-2-1,8 0 0,4-2-3,1-3 3,9 0 0,-1 0 2,5 1-2,-1 3 0,3 1 0,-4 0 0,4 2 0,-3 1 0,6-1 0,3 1 0,0 1-4,0-1 2,12-1-8,7 0 1,8 2 4,-1-3-3,2 3 5,2 3-1,-2-3 0,-4 5 2,1-2 1,-4 3 1,0-2-3,3-1 2,1 0-25,-1-2 14,0 1-2,0 0 0,-2 3 6,-4 3-1,-3 1-5,3 2 4,-6 1-32,0 3 3,-2 0 11,2 3-17,0-2-31,6 4-19,4-1-38,2 2-25</inkml:trace>
  <inkml:trace contextRef="#ctx0" brushRef="#br0" timeOffset="42057.9632">19369 3419 70,'0'0'39,"0"0"-30,0 0 15,0 0 50,0 0-29,0 0-24,0 0 24,-6-21-20,6 18 17,0 2 6,0-2-24,-1 1-17,1 1 2,0 0 4,0-2-1,0 0 10,-2 3-12,2-1 0,0-2-6,0-2 5,0 3-3,0-4-4,0 2 4,0-1-1,0-3 7,5-1-9,1 1 0,-2-1 1,1 2-1,0 0-2,2 2-1,2-1 0,-2 2-3,5-3 3,-3 2 0,2-1 2,-1-2 0,-3 0 13,4-1-1,0 1-5,2-1 2,-4 1-8,2-2 0,0 3-1,1-1-2,-3 1 0,-2 0 0,1 1 4,0 0 11,2 1-2,-4-1-9,0-1-1,2 1 0,1 2-3,7-3-3,0 1 2,0 1 1,4-1-1,-3-2 2,1 4 0,3-5 1,-2 0-1,0 2-1,-6-1 3,2-1 8,3 2-10,0 0-1,6 1 0,-1-3 0,6 2-4,-4-1 4,-1 3 0,1 1 0,1-1 1,-3 0-2,1-1 1,-3 2 0,2-1 1,-3 1-1,3 0 0,-2 0 2,4 0-2,2-1 0,3 1 0,3 0 0,3-1 1,-1 0-1,2 1 0,-5 2-1,-3-3 1,1 3 0,-1-1 0,2-2 0,2 4 0,-2-1 1,4 1-1,-6 0 0,6-1 0,1-1 0,-4 1-3,1-1 3,0 1 0,-1-1 0,-3 1 0,1 0 2,0 2-4,3-5 4,1 3-4,2-1 1,-1 0 1,3-1 0,-2 0 1,0 0-1,1-1 0,0 3 0,2-2 2,1-1-2,0 0 0,2 2 0,3-1 0,-2 1-2,0-2 2,1 3 3,-2-1-3,-4 3 0,1-3 0,-3 0 0,-2 0-1,1 0 1,-6 1 1,1 0 0,5 1 0,-6 1-1,7-2 2,0 2-2,0 0-2,-4-1 2,4 1 0,4 0 0,1-1-1,4 1 1,2-2 0,0 2-1,2 0 1,-2-1 0,1 1 0,3 0 0,-1 0 0,1 0 2,4 0-2,4 0 0,-4 0 0,-2 0 0,-5 0 0,-5 0 2,-5 0-2,-2 0-1,-1 0 1,1 0 1,1 0-1,-2 0-1,-1 0 1,2 0 1,1 3-1,3 1-1,-1-1 1,2-1 0,2 3-1,-3-2 1,5 1 1,-1-1-1,1 2-1,0 0 1,-3-1-1,2 2 2,-2 0-3,0 0 2,1 0 0,-1 2 1,4-1-1,-2-2 0,-1 2 0,-1-3 1,-4-1-1,2 2 0,-2 0 0,1 0 0,-3 0 1,1 0-1,-2 0 0,1-1 0,-1-1 1,-1 2-1,2-1-1,-2 1 1,2 2-1,-5-2 1,-4 1 0,2 0 0,-4 3 0,-3-2-1,2 2 0,-3-2 1,0 2 0,0-2-1,1 1-1,-1 0 1,6 1-2,1 0-2,3 1 4,-1 0 1,-1 0-3,-4-1-3,0 1 5,-1-2-1,2 2 2,-1 0 0,2 1 0,1-1 0,0 1-1,-1 4-1,3-3 1,-2 2 1,2 0 0,-3-1-1,-1-1 1,-6-1 0,0 0-2,-7-2 1,-1-3-4,-1 3 2,-5-1 0,3 2 0,-1 1 0,-2 1-3,2-1 3,-4 1-7,1-1-1,-1 2 7,-4-1 0,2-1-2,-2 2 2,0-1-5,0 2 4,0-3 3,-3 2 1,-5-1-3,1-2 4,1 1-1,-3-1 0,0 1 0,0-2 1,0 1 0,-3 0 2,2 0-2,-1 1 0,-4 0-1,0 0 0,-2 1 0,-4 1 1,1 1 0,-2 1 1,-2-1 1,0 3-2,0-3 0,-3 1 2,1-3-2,-3-1 0,-1 1 0,1 0 3,-3 1-2,1 0-1,-2-1 1,0 0-1,0-1 0,-2-1 0,2-2 2,-1-1 0,2 0-2,3-1 1,2 1 0,0 0-1,0 0 0,-2 1 0,4-1 0,0 0 0,3 2 0,2-1-2,-2 1 2,-1 1 1,1-2-1,1 0 1,-4-2-1,-2 0 1,-1 2-1,-4-2 0,1-2 2,0 0 0,-1 0-2,1-2-2,3 3 2,-5-1 0,3 0 0,2 2 0,-1-1 0,4 1-3,1 1 3,1 0 1,1-2-1,-2-1 0,-1-1 2,-3 2-2,-2-5 0,-1 5 0,-4-2 2,-2 1 0,0 1-2,-5 0 0,6-1 2,0 4-2,-1-2 0,3 1 0,-2-2 3,5 1-3,4 0-3,-6-2 3,-1 3 0,-5-3 3,-2 1-1,-3 3-1,0-2 0,2 0 0,-3 1-1,-4-2 2,4 0-5,-6 3 6,6-3-5,-3 3 2,3-3 0,-2-1 0,3 1 0,5 1 2,4-3-2,5 2 0,4-2 0,-1 3 1,6-4-1,-5 1 6,6 1-3,-2 1 2,-1-2-4,-1 2 0,2 0 4,-5 1-5,6 0 0,-6-1 0,0-1 0,0 3 1,-1-2-2,0 0 2,-2 2-1,0-1 1,-1 0-1,-2-1 1,-2 3 2,-1-4-3,1 1-3,-8 0 3,2-1 3,-3-1-2,2 1-2,-2-1 3,0-1-2,-3 1 0,-3 0 0,-5-2 1,-3 1-1,-2 0-2,-1-2 2,0 0 0,1 0 3,2 0-3,5 0 0,1 2 1,2-2-1,2 0-1,-1 0 1,3 0 0,-2 0 1,2 0-1,-6 0 4,3-3-4,4-1-2,2 1 2,5 0 2,2-1-2,1 1-4,5 1 4,2-2 4,0 1-4,0-2 0,-4 0 0,-2 1 0,-2-2 0,4 2 0,2-1 1,6 3-1,-3-3 0,1 0 0,0 0 0,-1 0 3,2 0-1,-4-2 0,2 2 3,2 0-1,-7-3 2,0 3-6,-2-3 3,1 2 2,1-2 4,3 2 4,-1-2-5,6 2-4,-5-1 5,9-1-1,-3 1-3,7 0-3,-5-3 1,-1 2-1,-2-3 1,0-1-2,-6-1-1,0-1 0,-1 1 0,1 1 0,0-2 3,2 4-3,1-1 0,2-1 0,1 2 0,3-3 0,0 1 4,0 0-4,0 0 0,3 0 0,1-1 1,0 0-1,-1-2 1,5 3-1,-7-2 0,0-1 0,-2-2 0,-1-1-1,-1 1 1,2 1 1,3-1-1,2 5 0,5 0 0,1 0 2,2 2 4,2-5-4,-1 1 5,4-1 1,-3-2 5,4-2-9,0-1 5,3 1-7,0 1 2,0-1-1,0 0-2,0 1 0,0-1 2,0-1-2,3-2-2,3-2 2,2 4-2,0 1 1,2-1 0,1 3 0,1 0-4,-2 1 3,2 2-1,-1-1-3,2 1 5,-6 3-1,2 0 1,2-1 0,4-1 0,-2 3 0,2-5 0,-1 0 1,0-1-1,-3 2 3,-1 2-3,4 2 0,-5 0-1,1 3 1,0-2-2,0 1 2,0 0-1,-1 2 1,-2-2 0,1 3 0,-1-1 0,-2 1-1,1 3-2,-6-1-1,3 2-1,-3 0-3,3-1 1,-3 1-3,0 1-4,0 0-11,0 0-9,0-2 8,1 1 0,2-3-3,3 1-27,4 2 12,3-2-28,3 0-34,0-2-36,7-2-40</inkml:trace>
  <inkml:trace contextRef="#ctx0" brushRef="#br0" timeOffset="44759.2236">6424 4456 119,'0'0'0,"0"0"-38,0 0-42</inkml:trace>
  <inkml:trace contextRef="#ctx0" brushRef="#br0" timeOffset="49881.7238">6424 4456 24,'-33'-28'82,"26"22"-29,4 1 37,-2 2-52,2 0 15,3 1-43,0 1-5,0 0-4,0 1 5,0-2 8,0 2 5,0-5-6,0 2-12,8-3-1,8 1-5,9-3 2,1-2-6,11 3 2,-1-4-2,0 2 5,1-2-3,3 0 6,-1 1 1,6 0 1,4-1-1,3 2 1,-1-2 3,1 1-2,2 2 3,-2 1-3,-7-1-2,-3 3 0,-4-1 0,-5 3 0,0-2 3,3 1-3,1-1 0,6-2 0,2 2 0,7 1 0,2-2 0,0 1 0,1-1 0,0-1 0,0 0 0,2 0 0,-6 0 6,1-1 1,0 2-5,0-2 1,5 1-2,3 0 0,-2 0-1,0 2 0,-3-2 0,-1 0 0,4-1 0,0 2 0,6-2 0,-1 0 0,4 1 2,5-1-2,-4 3 0,7-1 0,-5 3 2,3 1-2,-4-1 2,-2 1-2,-6-2 0,2 2 5,1-2-5,2-3 1,5 2 1,1-3 2,2-1 0,1 0-4,-1 0 6,-5-2 1,1 0-2,0 3 7,-6 1-7,2 1-1,-2 2 7,2-1-6,1 1-5,3-4 2,3 3-1,-1-4-1,6 1 3,3-1-2,-3 1-1,-6-1-1,-4 1 1,-1-2 0,2 1 1,2 1-1,1 1-3,-4 0 3,1 1 3,-2 3-3,-1 0 3,4 3 6,0 0-5,-3 0 1,2 0-5,1 0 1,3 0-1,-5 0 0,6 0 0,-9 0 1,1 0-1,-2 0 4,5 0 2,5 0 3,1 0-3,4-3-5,-3 2-1,0 1 0,2 0 1,-4 0 1,-2 0 0,-5 0-2,-5 0 0,3 0 1,1 0 0,2 0-1,-1 0 0,-1 1 0,-5 2-1,-2 0 1,0 0 0,2 0 0,0 0 0,2 2-1,1-3 1,-3 4 0,-1 1 0,-5 0 0,0 0 0,-3 0 0,-4 0 0,4 0 1,-3 1-1,0-4 0,0 4 0,3-1 0,-3-2 0,3 3 0,-7-3 0,1 1 0,-7 1 0,-2-3 0,0 3 0,-1 0 1,3 0-1,0 0 0,4 1 0,2-2-1,7 2 4,0-2-5,2 2 4,-2 0-4,0 1 2,0-3 0,0 3 2,4-1-2,-1 2 0,0-2 1,-3 0-1,2-1 1,0-2-1,4 0 0,-3 1-1,6-5 1,-1 4-1,-6-2 1,-5 0-2,0 0 2,2 0 0,1 2 0,6-2 0,5 0 0,-2 0 0,0-2-1,-1-1 1,-2 0 1,-2 0 1,4 0-2,3 0 0,-2 0 0,-2 0 1,0 0 0,-4 0 0,-3-5-1,2 0 1,1 0-1,-1 4 0,-3-2 0,-2 1-1,-4 1 1,-5 1 1,1 0-1,4 0 0,-2 0 0,3 0-1,-4 0 0,-1 0 1,-1 0 0,-1 0 0,3 0 1,-2-2-1,5 2 8,7 0-7,-1 0 4,5 0-1,4 0 7,0 0-7,-2 0 2,1 0-4,6 0 12,0 0-6,7 0-5,-5 0 2,-3 3 2,-1-1-2,1-1-1,-1 2 5,-2 1-6,-2-1 0,-1-2-2,-2 2 4,-1-2-3,-3 2-1,-4 0-1,-2-2 0,-3-1 1,2 0 2,-9 0-2,-1 0-1,-3 0 1,-2 0 0,-5 0-1,2 0 0,1 0 0,-1 0 0,6 0 0,-2 2 0,0-1 1,1-1-1,-3 0 0,-4 0 0,2 0 0,-1 0 0,6 0 0,-3 0 0,6 3 0,-1 1-1,2-3 0,-5 4 1,0-2-2,-2-2 3,0 2-1,0 1 0,1-1 0,1 0-1,-1 0 1,0 0 0,-3 1 0,3 0 0,-7-1 0,3 0-2,-3 3 1,3-1 1,-1 1 0,4-1-1,1 0 1,-1 0 0,0 0 0,-6 0 1,-2 0-1,-3-2 0,-1 2 0,-1 1 0,2 0-1,1 2-1,-1 1 2,2 0 0,-4 0 0,0-1-1,1 1 1,-7-2-4,2 0 3,0 5-1,2-1 0,-4 1-1,5 2-1,3 3 1,-5-1-4,1 1 3,4-1 0,-6 0-13,4 1 12,-2-2 0,-1 2-3,-4-2 4,-2 3 1,2-1-4,-6-1-10,2 4-2,-5 0 8,0 2 5,0 0 1,0-2 5,0 2 0,0-2-1,0 0 1,-4-1 0,0 0 0,-2 1 1,0-3 1,-1-1-2,-2-1 2,-1 2 1,-1-2-3,2 0 1,-3-2-1,-1 0 2,-1 1-2,-2 1 2,0 2 1,-1 0-1,-2 0-2,-1-2 0,-4 6 5,-3-6-1,1 2 4,-10-3 7,0 0-1,-7-1-4,-1-1-8,-2 2 2,0-1-1,-2-1-2,3-1 4,-1 2-1,1-3-3,-2 2-1,0 2 1,-2-2 1,0 0 1,0 3-2,-3-3-1,0 0 1,1 0-1,-4 0 1,1-3 0,3 2 0,6-2-1,-1-1 2,3 1-2,-5-1 0,-1-1 0,-3-1 0,-2-2 1,-2 0 0,-6-1-1,0 0 0,-2 1 0,-4-1 0,9 1 0,1 3 0,-1-2 1,4 3 0,3 1-1,0-6 0,3 4 1,4-5-1,-4 0-1,-2 1 1,-8 0 1,-6 1-1,-3 0-1,-3-3 1,-5 2-3,-1-2-1,-5-1 1,-5 3 0,2 0 2,4-1 1,0 1-3,3-1 3,0 2 3,7-1-3,1 0-1,3 2 1,-1-3 1,0 1 0,1 0-1,1-2 0,4 1 0,-3-2 0,3 1-2,-9 1 2,-1-2 1,-2 3 0,3-3 1,1 2-2,3 0 0,1 0 0,-4 0 2,-3-1 1,-3-1-3,0 0 0,-8 0 2,-3 0-2,-1 2-2,-1 1 1,6-3 1,1 5 0,1-3 0,0 2 0,3-1 0,0-1 0,0-1 0,7 1 1,-1-1-1,1 3 0,2-3 0,2-1 2,-3 2-2,6 0 0,1 2 1,8 0-1,1 3 0,-1-4 0,0 4 0,-10 0-3,-3-1 3,-8 2 2,-6-3-2,3 1 0,-6-2 0,3 1 0,2 0 0,8 0 2,3-1-2,5 1 0,-2-3 2,2 1 9,-4-2-9,-1 1-1,5-1-1,-2-1 3,5 2-3,0 1 0,5-3 0,3 1-2,-2-1 8,1 0-7,-1 0 2,-4 0-2,3 0 1,-2 0 0,-3 0 0,2 0 1,6 0-1,2-3 0,2 2 3,1-2-1,-4-3-3,-6 6 1,-2 0 0,-1-4 0,-3 3 0,1-1-1,-8 2 1,-1 0 0,-10 0-2,0-2 2,-6-1 0,0-4 0,3 0 0,6 0 2,3-1-2,7 0 0,1 4 1,2-3 3,-4 2-4,-2 0 2,-7 0-2,-4 5 0,-2-4 0,-6 3-2,4-2 2,2-1 0,12 0 2,9-1-2,6 1-5,4 0 5,0 0 8,2-2-8,3 2 6,1 0-4,-10 1-1,-3 2-1,-11 1 2,-4 0-2,9 0-2,9 0 2,6 0 0,7 0 0,2 0-1,1 0 1,3 1 1,-1-1 2,-2 0-4,3 0 6,-10 0 0,0 0 4,-8-5-8,-4-3 2,1 1-3,2-3 2,3 1 0,6 1-2,7-1 0,6-1 7,0 1-7,-2-1-2,5 2 2,-3-1 5,0 2-1,-7-1-3,-2 2 0,-4 0 1,1 1-2,-1-1 0,4 2-10,-4 2 10,0-2 7,-2 3-7,-4 1 0,3 0-4,7-2 4,-1 0 1,4-2 3,-1-2-4,1 0-2,6 1 2,8-3 0,1 0 7,8-1 0,2-2 0,1 2 12,2-4-8,-2 4-5,4-2 2,-4 1-6,-1 0 0,-5 0 4,-2 1-6,3-2 0,-3 3-1,-1-1 1,4 3-3,-3-1 3,3 0 0,2 1 2,4-1 0,-3 1-2,0 2-2,-3 2 0,-4-3 2,1 5-2,-4-2 0,1 2 1,4 0 0,1-1 1,3-1 2,5 1-1,5-2-1,-4 0 1,4-1 0,-3 0 3,0-1-4,0 1 0,-4-3-1,-5 3-1,3 1 1,-6 1 0,2 1-1,-1-3 2,-2 3-1,4-1-2,2 2 2,-1-1 1,4 0-1,-2-2-2,3-1 2,0-1-1,2 0 2,2 1 2,-2-2-1,1 1-1,0-2 0,0 3-1,3 1 1,0-2 2,2 0-2,-2 0 0,3 0 0,-2-2 0,1 0 0,-2-3 2,3 1-2,-3-1 0,0 0 0,0-6 0,0 2 1,-4-2 0,4-3-1,-2 4-1,4-1 1,1 3 0,0-1 3,6 0-1,-3 1-2,3-1 0,0-1 0,0 2 0,0-1 1,0 2 0,0-1-1,0 2-1,3 2-1,0 4 2,-3-1 0,0 3-1,3-3 1,-3 4 0,0-6 1,3 1-1,4-3-3,-1-2 2,5-4 0,-2-2 1,4 2 0,-4-1 0,-1 3 1,-1 3 0,-4 3 1,0 0 0,0 5 0,0 1 2,-3 1-2,0 1-2,0 0 0,0 0-2,0 0 0,0 0 1,0 0 0,0 0 0,0 0 1,0 0-1,0 0 0,0 0-3,0 0-5,0 0-1,0 0 1,0 0-9,0 0-1,0 0-3,0 0-18,0 0-19,0 0-1,3 0 16,6 8-14,9 2-41,-6-1-47</inkml:trace>
  <inkml:trace contextRef="#ctx0" brushRef="#br0" timeOffset="53690.1922">22993 5128 64,'0'0'3,"0"0"6,0 0-9,0 0 41,0 0 53,0 0-32,0 0-23,0 0 11,0 0 5,0 1-18,0-1-6,0 0-5,0 0-8,0 0-12,0 2-6,0-2-1,0 1-5,0 1-1,5-2 4,10 1 3,8-1 3,3 0-2,4 0 3,1 3-3,4-3 1,4 3 3,2-3-3,6 0 0,2 0 0,2 0 3,5 0 2,7 0 0,5 0-1,3 0-3,-1 0 2,-4 0-4,-7 0 0,-8 0 0,-9 0 0,-4 0-1,0 0 0,-3 0 0,4 0 0,6 0 2,0 0-2,5 0 1,2 0-1,3 2 1,-2 0-1,1 2 0,-2-3 0,-6 1 0,-1-2 4,-8 1-3,4-1 2,2 0-3,3 0 1,8 1-1,5 0 0,5-1 3,1 0-3,-3 0 0,-1 0 0,-2 0 1,-4 0 1,-3 0 6,-3 0 2,0 0-1,-1 0-5,0-1 5,1 0-9,5 1 1,6 0-1,2 0 4,4 0-4,-7 0 1,-5 0-1,-5 0 2,0 0 5,1 0 11,3 0-8,3 0-7,-1 0-3,3 0 0,-3 0 2,3 0-2,2 0 2,0 0-2,-1 0 0,0-1 2,-6-2 5,-5-1-1,0 4 2,-1-4-1,-2 4-4,3-3-3,1 3-1,3 0 1,0 0 0,1 0 1,-1 0-1,0 0 0,0 0 0,4 0 0,5 0 7,7 0-7,5 0 0,3 0 3,2 0-3,2 0 1,-3 0 3,0 0-4,-5 0 0,1 0 3,-3 3-3,2-1 0,4 0 1,0 1 5,1 1-5,1-1 0,2 4 2,5-2 1,-3-1-2,-2-1 8,-5-3 1,0 0-3,1 0 5,0 0-10,2 0-3,-3-1 2,-1-2-2,2 1 0,1 1 3,-2 1-2,-3 0-1,-4 0 0,-5 0 8,0 0 11,-2 0-19,0 0-4,-1 0 4,-1-1 5,-2-2-2,-3-2-1,0 0-2,-2 0 1,1 0 7,0 0-4,0 2 0,-1 3-4,0-1-2,0-1 2,0 1 3,0-1-3,-4 2-1,1 0 1,-4 0 0,-4 0-3,-5 0 3,-3 0 8,-3 0-8,1-1 3,5-2 12,1 2-8,5-2 3,-6 3-7,-3-2-1,-4 1 10,-6-2 2,-10 3-12,-3 0 9,-7 0 8,-1 0 8,-1 0 2,-1 0-13,0 0-12,0 0 0,0 0-4,0 0 1,0 0-3,0 0-1,0 0-6,0 0-11,0 0-15,0 0-25,0 0-30,0 0-46,0 0-103,-7 0-45</inkml:trace>
  <inkml:trace contextRef="#ctx0" brushRef="#br0" timeOffset="58626.5275">8320 6283 19,'0'0'62,"0"0"-14,0 0 7,0 0 6,0 0-33,0 0-9,0 0 14,-69-34-22,63 31 12,-1-2 6,4 1 3,-3 1-12,3-2-10,3 3 10,-3-1-9,3 1-1,-3 2-6,3 0 4,0 0 1,0-1-9,0 1-3,0 0 1,0 0-6,0 0 2,0 0 1,0 0 2,0 0-1,0 0-3,0 0-5,12 0 2,10 0 10,8 0 9,15-1 2,4-4 8,9-3-5,5 0-7,-2 0 1,3 2 12,-4 2-14,-5 1 6,-3 1-7,-4 2-3,-2 0 0,-1 0 0,-2 0-2,5 0 4,-2 0-2,2 0-2,1 2 2,-1-2-2,1 1 2,0-1-2,2 2 0,1-2 3,-1 0 0,0 0-2,4 0 3,3 0 2,3 0-6,-1 0 5,4 0-4,-2 0 0,3 0-1,-4 0 3,3 0-2,-3 0 0,0 0 0,-2 1 3,3-1 3,-1 0-2,-2 3-1,3-3-2,2 0 2,2 0-4,1 0 2,-5 1-2,0 1-1,-1 1 0,0-3 2,5 0-1,2 0 0,4 0-1,-1 0 1,1 0 1,-5 0 0,2 0 1,-5 0 1,2 0-2,-1 0 5,0 0-4,3 0 0,-1 0-2,6 0 2,-6 0-2,5 0 0,-5 0 1,3 0-4,2 4 3,1-3-2,6 2 2,0 0 0,3 0 2,6 2-2,0 1 0,0-1 0,-3-1 0,-3 3 2,-6-4 0,6 2-2,-4 1 0,-1-3 0,1 0 0,-5 0 0,0-1 2,3-1-2,-1 2 0,0-1 0,2 1 0,-2-1 1,2 4 3,-4-3-4,-3-2 0,2 1 2,-7 0-2,7-2 1,-2 0 1,6 0 0,-1 0-2,0 1 1,5-1-1,-1 2 0,-2-2 0,7 2 0,-5-1 0,-5-1 1,4 3 0,0-1 3,-4 1-1,1-2 0,-2 4-2,1-3 1,4 1 0,-7-3 1,3 0-3,-1 0 0,-6 0 2,2 0-2,-2 3 0,9-3 0,-5 0 2,7 1-2,-3 1-2,0-2 2,2 1 2,-2 1-2,-3-1-2,3-1 2,-8 0 6,2 0-4,3 0-3,2 0 1,-7 0 0,2 0-2,0 0 2,5 0 1,3 0 0,2 0-1,5 0 0,1 0 0,-3 0 1,0 0-1,-3 0 0,-4 0 0,-10 0 0,4 0-1,-7 0 3,4 0-1,-3 0-1,-5 0-1,-3 0 1,-4 4 0,2-1 0,3-1 0,-4-1-1,0 3 1,-1-1-1,-1-1 1,1-2 0,4 5 2,1-5-2,2 0 0,-2 2 0,4-2 3,0 0-3,-4 1 0,4 1 0,3-1 2,2-1-2,5 0 0,2 3-1,-3-3 1,-4 3-3,-1-1 2,4 0 1,-3 1 1,7-2 1,2-1 0,4 2-3,4-2 1,-1 0 0,0 0 0,-3 0 1,-3 0-1,-7 1 0,0 2 1,-3-3-2,-1 3 2,-1-3-2,-4 2 0,1 0 1,3-1 0,-1 1 0,2-1 1,2 0-1,-3 1 0,0-1 0,-5-1 0,0 0 0,-2 0 0,6 0 0,-6 0 1,4 0-1,3 0 0,-4 0 1,7 0-1,3 0 0,3 0 0,2 3 0,1-1-3,-1 3 3,1-2 0,7 2 1,-1-2-2,6 0 2,4-3-1,3 0 2,3 0-2,1 0-1,3 0 1,1 0 2,1 0-1,0 0-1,2 2 0,-7 1-2,6 3 2,4-1-1,5-4 2,3 1-2,4-2 1,-1 0 0,2 0 5,0 0-5,-6 0 0,1 0 0,0 5 0,-1-2 0,6 4-4,1-5 4,-1 5 2,-2-4-2,-5-2 0,-5 3 0,-1-2 0,-6 0 2,0-1-2,-3 7-3,-5-2 2,3 1 2,-1-1 0,-1-3 1,-1 0-2,0-3 0,-4 0 3,-2 0-3,-5 0 1,-1 0 0,0 0 2,-1-3-3,-1 2 1,-3 1-1,0 0 1,1 0-1,1 0 0,2 0 0,3 0 5,1-2-5,5-4 0,1 2 0,-5 0 1,7 0 0,-1 2-1,2-1 0,-3-1 0,-3 4 0,-1 0 1,1 0 0,1 0-2,2 0 0,1 0 1,-2 0 0,-1 0 5,-4 0 0,-5-1-5,-3-1 4,-4 0 1,0 1 2,-3 1-2,-4 0-5,-3 0 0,-7 0 0,3-3 2,0 3-2,1-1 1,1-4 1,0 0 0,2 0-2,-1 0 0,0-2 0,-1 4 0,-6-2 6,-6-1-3,-6 4 0,-8-4 7,-7 2 7,-7 0-5,-8 0-8,-5 0 5,-5 3 4,-3 0-6,0 1-7,0 0-3,0 0-12,0 0-53,0 0-55,0 4-102,-15 4 113,-15-3-35</inkml:trace>
  <inkml:trace contextRef="#ctx0" brushRef="#br0" timeOffset="60677.6409">2346 7549 3,'0'0'50,"0"0"14,0 0 5,0 0-7,0 0 9,0 0-13,0 0-12,-55-4-26,55 4-4,0 0-1,0 0 5,0-2-16,0 2-4,0 0-7,0 0-6,0 0-17,7 0-22,10 0 52,11 0 6,8 0-1,10 0 4,9 0-8,5 0 2,4-1 0,6-8-2,2 1 3,7-3 0,6-3 0,9 3 1,6-4 6,1 2-9,2 1 5,-6 0-5,0 2 5,-6 0-2,-3 1-4,-3 1-1,0 2 2,0 3-2,0 1 1,3 2-1,0 0 0,6 0 0,3 0 0,-5 0 0,1 0-1,-4 0 1,-2 0 2,4-8-2,-6 1-1,3-6 1,0 1 2,3-2-2,-3 4 4,-5 0-4,-5-1 0,-2 2 1,-4-1-1,-5 0 1,-3 2-2,0-2 1,0 1-1,0-1 1,-1 1 0,4 1 0,-4 2 0,-2 1 0,0-2 0,-1 2 0,-5 0 0,0 2 1,-7-2-1,1-1 0,0 4 0,-4-2 1,1-3-1,2 4 0,7-3 0,2-2 0,-2 2 0,-1-1 1,-8 0 2,-7 0 13,-8 0 16,-4 1-10,-8 0-3,-8 3-11,-2 1-6,-5 0 0,-4 2-2,0-3 1,0 3 6,0 0-7,0 0-1,0 0-13,0 0-24,-7 0-87,-2 0-187</inkml:trace>
  <inkml:trace contextRef="#ctx0" brushRef="#br0" timeOffset="72522.2727">4759 7867 189,'0'0'0,"0"0"-2,0 0-10,0 0-4,0 0 16,0 0 27,36-74 13,-30 64 0,-1-2 13,2-1 20,2-4-50,3 0 2,4 3-19,1-1-6,2 2 0,5 0-1,12-2 1,4-1 0,12-2-2,8-3 2,4 1 0,8-1 7,-1-1-14,4-2 18,7 1-22,9-2 24,3-3-23,9-1 10,7-1 0,2-4 1,4 2 1,1 3-2,2-1 10,-4 2-10,-2 3 4,2 1-5,-3 3 1,3-4-6,-2 5 6,-5-1 0,2 0-3,-3 1 2,4 4 1,-4-1 9,-4 7-9,-3 1-8,-3-2 8,-3 5 0,-3-5 1,3 5-1,3-2 5,-3-4-5,9-1-5,-2-1 5,-1 2 0,-3-1 2,-3 2-4,-3 2 2,-3 6 0,-3-2 1,0 2 6,-3-3-7,5 0-3,1-1 3,-1 0 13,8 0-13,-4-3-4,-2 3 4,7-1 6,-7 1-6,-1 2-5,-6 0 5,3 2 11,-4 0-9,-3 0 8,3-1 1,-3 4 0,1 0 4,4 0-13,-5 0-2,-2 0 8,-3 0-6,-1 0-2,-3 0 4,-1 0-3,-4 4-1,-6 2 10,-1 4-10,1 2 12,-3 1-12,0 4 0,4 0 1,-4 3-5,-3 0 11,-4 0-9,-2-1 4,-4 1-4,1 2 2,-1 2-3,1 0 3,-6 3-2,2 0 2,0 1 0,-2 1-4,2-1 6,-7 0-2,3 2 0,-5-2-1,0 0 0,-2 0 1,-1-2-2,-9 3 1,3 0-4,-8 5 5,-1-1 1,-6 6-1,-2-1 0,-4 0 0,0 5 0,0-3 0,0 0 1,0-7 0,0 4-1,-4-5 0,-2-2 2,0 0-2,-4-1 0,1 0-2,-5 2 1,-5 2 1,-4 1 0,1 0 3,-2-3-3,2 2-5,-5-2 5,2-1 3,-2 1-3,0-1 0,0-4 0,0-2 2,2 1-2,-5-1 1,2 2 0,-8-2 1,0-2-2,-4 3 1,-2-2-1,-4 0 2,1 6-2,-7-6 0,-6 4 0,0-2 0,-5-4 2,5 1-2,1-1 0,5-5 0,3-3 0,1 3 0,-5-2 3,0 1-1,-5-1-1,-9 1 2,-12 2-2,-5 1 1,-10 2 0,-7 1-2,7 0 0,3 0 0,9-1 2,4 0-2,4-3 2,2 1-5,-4-3 6,0-1-3,-9-2 2,-6-2-2,-12 0 5,-18 0-1,-16 2 4,1-1-4,-1 2-3,18-4 12,12 1 13,9 1-19,7-1-7,-3-2-4,-4-1 4,-2-2 2,-13 0-2,-14 0 2,-6 1 1,-13 0-4,3 1 2,10-7-1,9 0 15,17 0 12,16 0-18,10 0 4,5 0-13,6 0-4,-9-2 3,-9-3 1,-6 2 0,-9 3 0,-9 0-5,-4 0 4,-2 0 1,-4 0 0,11 0-3,4 0-8,13-7 6,6-3-5,7 1 0,1-4 5,-2-4 5,7 0 0,-2-3 0,5-2 0,-1-5 0,3 1 26,4-4-4,-1 0-11,12-3 13,6 1-11,10-2-8,9 1-4,2 4-1,7-1 3,0-4 1,5 1-4,-1-3 3,1 4-2,4-4-1,0 2 4,6-2-4,3-2-8,3-1 1,0-4-13,3-2-5,18 1-6,4-6-7,8 2-20,6-2 2,4 3-15,5 5-16,-1 9-64,-3 6-26</inkml:trace>
  <inkml:trace contextRef="#ctx0" brushRef="#br0" timeOffset="83992.2718">11209 7737 385,'0'0'0,"0"0"-9,0 0-14,0 0 22,0 0 1,0 0 8,-42-73 16,39 63-5,-3-1 5,2-1 15,4 2 16,0-3-36,0 1 0,0-5-19,18-3 0,10 0 1,11-9 0,13-3 0,14-5 2,11-4 1,11-2 1,6 1 0,9 1-4,9 0 1,4 0 3,11 3-2,6-3 4,4 2-3,-1 2 4,-9 0 0,-8 4-4,-17 4 7,-15 7 0,-9 1-6,-14 9-2,-4 1 8,-11 2-9,-10 2 3,-11 0-5,-7 7-4,-6-4 4,-9 3 2,-3 1 0,-3 0-2,0 0-6,0 0-21,0 0-46,0 0-109,0 0-117</inkml:trace>
  <inkml:trace contextRef="#ctx0" brushRef="#br0" timeOffset="84344.2372">12893 6677 39,'0'0'311,"0"0"-311,0 0-24,0 0 24,0 0 13,0 0 31,-26-17-21,42 17-12,9 0 1,8 3-8,10 11 9,12 3-6,-1 5-4,2 5-3,-5 4 3,-12 2-3,-6 4 0,-14 4 2,-8-2-7,-5-1 5,-6-5 0,-3-4 3,-20 1-1,-13-5 6,-5 2-8,-12-1-14,7 2-35,9-10-76,13-14-156</inkml:trace>
  <inkml:trace contextRef="#ctx0" brushRef="#br0" timeOffset="85170.4435">13773 6869 443,'0'0'58,"0"0"-58,0 0-46,65-73 26,-42 54 20,-5-1 19,0 3 18,-6 1-25,-2 0-2,-7 2 23,-3 2 11,0 0-10,0 4-14,0-1-2,-13 2-18,-6 1-3,-1 6 2,-9 0-9,0 1 5,2 15 5,-1 6-2,4 3-2,6 1 5,3 1-2,10-2 1,5 0-1,0 3 1,13-2 2,9 2 4,5-3 0,5-3-1,7-5-5,0-3-2,6-3-6,4-8-22,3-3-18,-4 0-49,-2-19 2,-10-5 6,-13-5-12,-7-2 10,-10 6 42,-2 0 27,-4 0 16,0 5 6,0 3 14,0 1 29,-4 3 17,1 0 1,0 2 29,0 2 4,3 4-4,0 2-8,0 1-32,0 2-50,0 0-5,0 5-9,9 9 9,7 5 4,5 3 1,0 3 0,3-1 1,-2-2 2,-2-2 0,2-6 2,-9-4-4,-2-1 2,-5-9-2,-3 0 0,-3 0 2,0 0 21,0-9 43,0-11-19,7-14-48,-1-4 0,0 1 0,4 0 0,4 4 0,-2 6-10,-3 8-42,1 6-37,1 6-51,-2 1-123</inkml:trace>
  <inkml:trace contextRef="#ctx0" brushRef="#br0" timeOffset="85846.2555">14595 6733 410,'0'0'0,"0"0"-133,0 0 119,0 0 14,0 0 3,0 0 19,73 14 1,-40-23-13,0-5-7,-5 3 1,-4-3 2,-8 1 9,-10 3 19,-6 1 18,0 2 31,0 1-47,-13 4-21,1 2 5,-6 0-19,3 4-1,2 11-2,-1 5-3,8 2-1,6 3 6,0-1 0,7-3-9,19-2 4,4-8-4,1-4 9,6-7 0,1 0-8,2-8-4,-1-13 4,-8-3 4,-1-5 0,-6-5 6,-6 4-2,-2 4 1,-2 6 31,-4 7 15,-7 5-37,3 5 9,-6 1 8,0 2-13,0 0-14,0 0-8,3 0-6,1 10 8,5 9 5,2 0 1,-2 2 0,4-1-5,-4-3-39,0-5-14,-1-5-21,2-6-10,-1-1 73,7-4 16,4-16 0,3-2 1,0 3 6,-10 2 75,-1 6 36,-6 7-30,-1 1-46,-5 3-16,6 0-26,0 10-13,4 12 12,5 8 1,6 4 0,1 8 6,-2 4-6,-3 1-19,-5 6-86,-12-7-93,0-13-122</inkml:trace>
  <inkml:trace contextRef="#ctx0" brushRef="#br0" timeOffset="86542.7003">12759 7199 611,'0'0'0,"0"0"-21,0 0-17,0 0 38,0 0 4,0 0-4,0 0-12,33 39 12,-17 5 4,-3 7 15,7 7 1,-4 1-15,0 3-3,4-2 1,-1-4 2,4-3-1,-4-7 1,1-8-5,-1-8 3,-6-9-2,1-8 1,-5-9-1,-6-1 2,7-3-1,0 0 4,16 0 3,10 0 3,16-16 4,9-4-15,8-1 9,4-4-5,12-2 3,6 0-5,10-2 4,-1 3-5,-2-1-1,-5 4-1,-11 1 6,-16 5-6,-17 4-3,-25 6 3,-9 0 2,-12 7 5,-3-1-7,-3 1-3,-18 0-85,-9 0-77,-7 0-27,-5 0-33</inkml:trace>
  <inkml:trace contextRef="#ctx0" brushRef="#br0" timeOffset="86825.855">13815 7414 548,'0'0'54,"0"0"-18,0 0-14,0 0-17,0 0-5,0 0-8,16-21 7,17 25 1,9 10 3,4 4-2,-1 3-1,-3 7 2,-9-2-2,-4-1 0,-16 2-3,-5-1 2,-8-2-6,0-1 7,-21 2-3,-13-5 1,-2 1 2,2-1-3,7-3-9,9-5-52,14-4-60,4-8-88,16 0-19</inkml:trace>
  <inkml:trace contextRef="#ctx0" brushRef="#br0" timeOffset="87142.5509">14613 7431 622,'0'0'26,"0"0"15,0 0-21,0 0 3,0 0 5,0 0-13,-94-37 8,58 57-7,8 2-10,4 6-5,12-2-1,12 0-4,0-3-11,12-3-7,12-6 2,2-5 18,3-6 4,0-3 0,0 0 0,-2-15 2,-9-7 3,-8-6-3,-7-2-2,-3-2 5,-2 5-7,-12 4-7,-1 6-5,3 7-28,7 3-47,5 7-60,6-7-91</inkml:trace>
  <inkml:trace contextRef="#ctx0" brushRef="#br0" timeOffset="87829.5062">15091 7257 446,'0'0'88,"0"0"-66,0 0-13,0 0 30,0 0 13,0 0-12,-103 18-21,69-5-12,12-2-4,13-5-3,9 2-23,0-2-22,3-3-17,16-3-1,16 0 52,2-23-7,-1-11-11,-8-7-15,-8-6 37,-10-1 7,-10 3 12,0 6 60,-13 3 21,-7 4 10,1 5-25,3 11-3,6 6 0,6 7-44,4 3-31,-3 0-4,3 15-15,0 16-3,0 16 16,0 10 6,0 4 0,16-1 1,7 0-1,7-7 0,2-4 0,7-6 5,3-9-5,3-7-6,7-7 0,-2-9-18,5-10 4,0-1-3,-3-20 5,0-13 1,-7-10 8,-5-1 7,-14-4 2,-7 2 2,-13 0 7,-6 4 7,-6 3 28,-17 3 9,1 5-10,-2 9-18,5 6-5,3 9-7,8 4 2,2 3-15,0 0-4,0 20-26,0 10 16,6 9 9,0 1-11,15 0-4,21 1 3,10-7 9,9-7-5,1-10-2,5-11-4,1-6-1,-1-4 8,0-25 6,-1-3-2,-6-7-9,-8-2-24,-13 5-96,-14 2-124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36:45.870"/>
    </inkml:context>
    <inkml:brush xml:id="br0">
      <inkml:brushProperty name="width" value="0.05292" units="cm"/>
      <inkml:brushProperty name="height" value="0.05292" units="cm"/>
      <inkml:brushProperty name="color" value="#FF0000"/>
    </inkml:brush>
  </inkml:definitions>
  <inkml:trace contextRef="#ctx0" brushRef="#br0">16622 4417 66,'0'0'0,"0"0"-2,0 0 2,0 0 43,0 0-20,0 0-12,0 0 11,6 0 20,-3 0 2,0 0-20,3 0-11,3-3-5,2 0-3,8-1-2,-2 0-1,9-1-1,-1 1 2,2-1 7,-5 4-7,1-3-1,-6 1-1,-1 1-1,-7 1 0,-2 0 1,-4-1-1,-2 2 0,-1 0-1,0 0-8,0 0-8,0 0-26,0 0-87</inkml:trace>
  <inkml:trace contextRef="#ctx0" brushRef="#br0" timeOffset="9088.7404">25692 6050 79,'0'0'49,"0"0"-11,0 0 43,0 0-3,0 0-43,0 0 12,0 0-11,-22-26-3,19 23-7,-2 2-15,1-2-10,1 3-1,-5 0-2,-6 0-3,-5 0-1,-9 9 0,-8 7 5,-5 9 1,-7 4 7,-7 10 7,-3 7 2,-2 5 6,0 0 1,7 7-9,6 0-7,7 2-1,13 1-6,12 0 0,15-4-1,0-7 1,29-5-2,8-4 2,14-7 6,10-10-6,12-4-3,10-13 0,8-7 3,6 0-32,6-10-61,-3-18-102</inkml:trace>
  <inkml:trace contextRef="#ctx0" brushRef="#br0" timeOffset="13288.8223">26574 6171 19,'0'0'81,"0"0"-25,0 0 17,0 0 30,0 0-11,0 0-8,0 0-70,35-51 10,-33 47 6,-1 1-17,-1 1 7,2 1 6,-2-2-3,0 0 3,0-2 4,0 2-8,0-3-17,0 2 2,0 0 3,0-1-3,0 3-7,-2-1-5,-6 3-6,-4 0-14,-11 0 4,-10 4 4,-9 12 15,-5 5-2,2 6 2,2 4 2,4 2-1,8 1 1,4 0-4,10-2 2,7 0 0,7-2-1,3-2 0,2-3-1,20-2-9,8-3 13,10-3-5,9-4-5,8-5 2,2-5-5,3-3-35,-1 0-14,-3 0-53,-4-15-62</inkml:trace>
  <inkml:trace contextRef="#ctx0" brushRef="#br0" timeOffset="14452.2686">27012 6095 178,'0'0'131,"0"0"-69,0 0 15,0 0 11,0 0-34,0 0-9,-13-28-32,13 28-11,0 0-2,0 0-4,0 0-10,-2 12-5,1 8 12,-2 10 7,-2 6 2,1 1 13,-4 3-2,0-2 0,2-2 0,-1-2-9,3-3 2,1-1 2,0-4-8,0-2 2,-1-2 2,1-5-2,0-2 0,0-4 0,1-5-1,1 1 0,1-3 4,0-2-3,0-2-1,0 0 5,0 0 13,0 0 29,0 0 1,0 0 5,0-8-10,0-7-27,0-1-14,0-2 2,0-3-4,0-4-1,0 3 0,0-3 0,0-3 0,0 2-3,0-1-2,0 1-2,3 1 0,1 2-1,1 0 7,-1 2 1,-1 4 0,0 0-1,-2 4 2,2 1-2,4 2-2,-3-1-3,5 4 1,-3-3 0,0 4 0,1-1 2,-1 3-6,1-1 6,3 1-10,-1 1-1,7 0 0,2 3 2,3 0-8,0 0 7,-2 0-6,0 0 1,-1 8 8,-3 1-1,-3 3-5,-1-1 3,-7 3-1,-2 2-4,-2 1 4,0 0-6,-9 3 10,-11-3-1,-6 2 8,-9-2-5,-2-3 4,-2-1 4,2-2 1,7-2 2,9-3-1,8 1-2,10-4-4,3-3 2,0 0-4,0 0 0,0 0 2,0 0-1,0 0 0,0 0 2,0 3-10,10 3 13,5 2 7,6 2 2,3 3-2,3 0-1,3 1-1,1-1 2,-3 0 3,1 0-8,-4-3-2,-1 0 4,-2-3-4,-6-5 4,1 5-4,-4-6-3,-2 1-12,4-2-19,-2 0-44,6 0-89,2 0-123</inkml:trace>
  <inkml:trace contextRef="#ctx0" brushRef="#br0" timeOffset="15306.4767">27748 6079 134,'0'0'59,"0"0"-15,0 0 11,0 0-33,0 0-6,0 0-2,-45-33 0,31 30-14,1 2 8,-5 1 10,-3 0 7,-1 0-4,-7 11-10,-4 6 1,-3 6 5,0 2-9,3-1 15,4 3-5,8-5-9,5-1 3,7 1-10,6-2-2,3 0-1,0-2 1,5-3 0,11 2 0,9-5 0,5-1 6,6-5-1,9-2-5,4-4-5,5 0-28,2 0-39,-2-14-64,-6-8-90</inkml:trace>
  <inkml:trace contextRef="#ctx0" brushRef="#br0" timeOffset="15660.6242">27898 5891 327,'0'0'35,"0"0"-35,0 0 0,0 0 8,94 0-1,-62 29 1,-3 4-4,0 9 17,-6 2 16,-4 4-16,-8 0-8,-5 2 0,-6-6-2,0-1-2,-4-2 3,-14-4 2,-3-1-1,-7 0-3,-9-1 9,-11-1-9,-14 0-10,-13 0-43,-6-5-84,6-5-102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37:55.294"/>
    </inkml:context>
    <inkml:brush xml:id="br0">
      <inkml:brushProperty name="width" value="0.05292" units="cm"/>
      <inkml:brushProperty name="height" value="0.05292" units="cm"/>
      <inkml:brushProperty name="color" value="#FF0000"/>
    </inkml:brush>
  </inkml:definitions>
  <inkml:trace contextRef="#ctx0" brushRef="#br0">17296 2271 32,'0'0'44,"0"0"15,0 0 19,0 0 1,0 0-26,0 0-10,0 0-4,0 0-16,-19-39 10,16 34 20,3 2-29,0 0-8,0 0 0,0-2 2,0 2-8,0 3-3,0-5-2,0 4-1,0-2 6,0 0 0,3 1-10,6-3-5,1-1-1,7 2 6,3-3 6,9 0 0,3 0-6,4 2 1,6-2 0,0 1 0,3-1 2,4 1-2,-3-2-1,-4 3 1,0 0 0,1 0-1,-4-2 1,-1 0-1,2 2 2,-2 0-1,1 0 0,-3 1-2,4-1 2,-2 2-1,6 1 0,6 2-2,6 0 2,2 0 0,-6 0 1,2 0-1,-4 0 0,-2 0-1,-2 0-2,-1 0 3,1 0 0,-1 0 1,1 0-1,2 0 0,-2 0 0,3 0 0,-1 0 0,1 0-1,-1 0 1,5 0 1,-4 0 1,-4 0-2,1 0 3,-8 0-2,-2 0-1,-3-1 0,-1-2 4,-4-2-3,0-1 0,4 2-1,3 2 0,4-1 0,3 1-1,2 1 1,1 1 0,3 0-3,-2 0 3,3 0-1,-2 0 1,-3 0 0,-5 0 1,-1 0-1,-7 3 0,2-2 2,4 2-5,2-2 6,0 3-3,7 1 0,2-1-2,1 1 2,0 0 0,-4 0 2,1-1-2,-7 0 0,3 0 1,-5 1 0,0-2-2,-1-3 1,0 3 0,-1-2 2,1 1-2,0-1 0,-3 1 0,-4-1-1,3 3 0,-2-4 1,-2 3 1,2-3-1,-1 2 0,3 0-1,-1 0 2,4 1-1,-3-2 0,0 1 0,-1 0 0,-1 1-1,1 2 3,1-1-3,-1-1 1,0 1-1,1 0 1,0-1 0,1 0 0,2 2 0,1 1 0,4-2 0,-3 1 2,2 2-2,-1-4 0,-2 2 0,-1-1 0,-7 1 0,0-2 0,-1 2-1,-1-1 1,1 1 0,-1-1 0,4 1 0,0 0 1,1 0-1,4 1 0,-2 0-1,3-1 1,-1 3-1,-1 1 1,4 1-1,-6-1 2,4 0-1,1 2 0,-2-2 0,-4 1-3,2-2 3,-2 4-1,0-1 5,-1 1-8,-1 4 4,-1 1 0,-3 2 3,-4-3-3,0 0-4,-5-3 3,-2-2-1,-3 0 2,0 1-3,1 0 0,4 1 1,3 3 0,1-1 1,4 2 1,1 0 1,1 0-1,3 1 0,-1-3 0,-3 1-1,-3-2 0,-3-2 0,-8-3-5,-2-1-2,-3 1-3,-1-2 1,0 3-2,2 0 1,-3 3 2,2 1 7,0 3-1,1 0 0,-1 2 2,2 0 1,0-1 0,-4 1 0,5 0 0,-3-5-2,-2 1 2,1 2-2,-2-3 1,-2 0 0,3 1 0,-1-3-1,-1 2 0,-2 0 1,0-1 0,0 0 0,0 0 0,0 1 1,0 3-4,-5-4 3,-2 0 1,1 2 0,-1-2 0,-1 1 1,0-1-4,-3 1 5,0 0-2,-2 0 1,-1 2-1,-2-1 0,-2 0 0,-3 4 1,-1 0 2,-2 0-3,0-1-1,-1 1 1,3-2 0,-2 0 0,4-1-3,-2 1 2,0-1 1,1 0-1,0-1-5,-3-3 5,-1 1 0,-4 0 1,0-1 6,-7 1-5,0 0 3,0 2-1,5-2-1,-1 0-2,5 1 2,2-4 0,1 1-2,2-1 2,2-1-2,0-1 1,-3 1-2,-1 1 2,-4-1 0,-3 0-1,-8 1 3,-3 0-2,-5 0 0,-3 0 3,0-3-4,1-2 1,1 0 1,-1-3 2,-1 0-3,-5-2 8,0 0-3,-5 0 0,0 0-5,1 0 5,1 0-3,3 0 1,4 4-1,-5 3 0,0 0-2,-2 0 3,-3 1 1,-4-5 0,-2 1 5,-4-2-3,-2-2-1,1 0-1,8 0-5,4 0 8,9 0-6,4 0-1,0 0 0,0 0-1,-1 0 0,-3 0 1,-2 0-1,-2 1 0,-4 3 2,7-1-1,1-1-1,6 1 1,7 1 1,7-4-2,1 2 0,6 1 0,-5-3 0,1 0 0,-3 0 1,-6 0-1,-4 2 0,-4-2 3,-1 0-3,4 0 1,4 0-2,11 0 1,1 0-1,3 0 1,-1 0 0,-1 0 1,-7 0-1,-2 0 0,-5 0 0,-6 0-1,-1 0 1,-5-2 1,2-5-1,3 3 0,5 1 0,6 0 0,5 3-1,0 0 1,5 0 0,1 0 0,2 0 1,-2 0 0,0 0 0,-9 0-1,-6-3 0,-1 1 0,-1-2 0,2 1 0,0-2 0,6 0 1,3-1-1,5 1 0,-4-3 3,6 2-3,-7-3 5,-2 1-4,-3-3-1,-4 2-1,-7-2 1,4 2-1,3-1 1,9 2 0,8 1 0,-1 0 0,8 1 2,4 1-2,-3-1 4,5 0 6,-1-2-2,-2 2-4,-5-4 2,-1 0-6,-2-3-2,-6 1 2,4 1 0,-2-2 0,2 4 0,2-3 2,4 4-2,-1-2 0,5 5 0,-2-1 1,2-1-1,-8 1 0,1-4-1,-7 0 1,0-2 0,-3 0-2,2 0 2,4-1 2,3 2-1,2 3 2,8 0 5,-3-2 5,2 0-5,0 3-4,0-3 1,2 1-2,-4 1 1,3-1 0,0 2 3,4 0-7,0 1 1,-1 1 4,2 0-3,-1 0 0,0 0 0,-3-2-1,2-1 0,-2-1-1,-4 0 0,0-3 1,0 2-2,-7-2 1,3 0-1,5 3 0,-1-2 1,5 5 1,0 0 1,4 1-2,1-3 1,0 3 1,3-2 1,-3-2 8,3 0-4,-3 2-3,3-3 8,0-3-7,0 0-4,-4-1 4,4-4-1,0 1-1,0 0-1,-3-1 2,3 0 5,0 0-9,0 1 2,0 1 0,0-1-1,0 5 1,7-5-2,-1 0 0,0 2 0,-5-2 1,5 3-1,-1-2 1,0 1 0,2-2 3,-1 2-4,-3-4-1,3 2 1,0-2 0,1 3 1,-1-2-1,1 0 1,0 1 0,0 2 0,-1-1 5,-3 4-2,3-1 1,-3 2-2,1 1-3,-1 1 0,1 2 0,1 1-1,0-1-1,-2 2-3,3 0 2,-3-2 0,3 1 3,1-2 0,-1-1-3,0-2 3,2 2 0,2-2 1,-4 0 4,-2-1-2,2 2-1,0 1 3,1-4-3,0 4-2,-1-1 0,0 0-2,0 2 1,-1-1-2,0 1 2,1 1-2,-2 0-2,2 1-2,-2 2 1,3-2 4,-7 3 2,3 1 1,-3-1 0,3 2-1,-3-2 5,3 0-5,0-2-3,-2 3 2,4-2-2,1-2-1,1 1 3,1-2-4,1 0 1,-3 0 2,1 0-5,0 1 5,-1-1-2,-1 4-2,0-1-3,-1-3-6,-1 4-2,0 0 5,0-2-5,0 3 4,0-2 1,-2-1 1,4 1-17,-2-1-15,1 2 2,3 3-25,3-2-59,2 1-37,4 1 33,2 0 39,-2-2 17</inkml:trace>
  <inkml:trace contextRef="#ctx0" brushRef="#br0" timeOffset="16710.5875">14939 3175 106,'0'0'6,"0"0"10,0 0-12,0 0 11,0 0 20,0 0-6,0 0-15,-7-65 8,7 59 7,0 0-6,0-1-13,0 3 12,0-3 2,-3 1-3,3-1-5,-3 2 5,3-4-6,0 3 2,0-3-9,0-1-2,0 0 7,0-2-6,0 0-3,0-2 1,0 1-4,0 2 5,0-1 13,0-1-11,0 4-4,3-4-2,-3 2 6,3-2 0,-3-1-6,3 0 4,0 1-3,-3 1 10,1-1 7,1 2-15,-2-1-3,3 0 2,-2-1-3,1 2-1,2-2-3,-1-1 3,2 2 0,-2 0 0,-3-1 3,3 2-2,0-1-1,-3-1 1,3 1 0,0 1-1,0-2 0,4 1-1,-3-2 0,1 0-3,-1-1 4,3 2 0,-1-1 0,1 0 2,-1-1-2,0-2 0,1 0 0,3-1-3,0 0 2,-1 1 1,2 0 1,0 2-1,0 1 1,-1 0-2,-1 1 0,0 3 1,1-2-3,1-2-1,-2 4 4,4-3 4,0-1 1,4 0-1,-2 2-1,1-1 0,1-1-1,-1 4-2,1 0-6,-1-1 6,0 3 0,4-1-1,2 0-1,-2 1 2,2 1 0,-2 0-1,3 1 1,-7-1 1,4 3-1,-5-1 0,1-2 3,-2 1-3,-1 2 0,-1-1 1,3-1 1,0 0-1,7-2-1,2 0-1,6 2-1,1-1 2,2 3-1,-3-1 0,-4-1 1,-1 4-1,-3 0 2,-4 1-1,-3 0 0,-4 1 0,0 0-2,0 0 2,2 0 0,3 0 0,4 0 1,3 0-1,6 0-1,0 0 1,3 0 0,-2 0 2,-5 0-2,1 0-1,-4 0 1,-1 0 2,-6 0-2,1 0 0,-2 0 1,0 0-1,1 1 0,5 2-1,-1-1 1,7 4 1,-3 0-1,3-1 0,0 3 0,0-3 0,-4-1 2,1 3-2,-6-4 1,-1 1-1,-3-1 0,-1 2-1,-2 0-1,4-2 2,-2 1 0,4 1 2,1 0-2,2 1 0,2 0 0,-3 1 0,-2 0 0,-2 0 0,2-2 0,-9 1-3,4-2 3,1 1 1,-6-3-1,3 1-1,-3 1 1,1 1 0,2-2-1,2 2 1,-1 1 0,5 0 0,0 0 0,0 2 0,-3-1 0,1 0 1,1-2-1,-1 1 0,-4-1 0,0-1 0,3 3-1,-3-4 1,0 2 0,2 0 1,-2-1-1,1 4-1,3-3 1,-3 2 0,1 1 0,4 0 0,-2 2 0,3-2 0,0 2 1,-3-1-1,-1-1 0,-1-2 0,-1-1 0,-1 0 0,-3 0 0,2 2-2,0 1 1,3 1 1,-1 0-1,-1 1 2,0 1-2,1-1 1,1 0-2,-5 1 1,0-2 0,2 0 1,0 2 0,-1 1 0,3 0 0,-3-2-2,-1 2 2,1 0 2,-1 0-2,1 2-1,3-1 1,-1 1 0,0 1 0,-1 1 0,-2-1 0,3 0 0,-2-1 0,3 1 0,-4-1 0,-2 2 0,4-1 0,-1 1 0,4 1-1,-2-1 2,-2-2 0,2 1-1,-2-1 0,3 2 0,-3-3 1,-1-1-1,-3 0-1,0 1 0,0-1 0,-2 0 0,2 3-1,-1 0 2,-1 1 2,1 1-2,-1 0 1,1 4-2,2-1 2,-1-1-1,-2-1 0,3 1 0,-4-2 0,0-2-1,0-2 2,0-2-2,0 0-1,0-1 2,0 2 0,0-2 0,0 4 0,0-3 2,0-2-1,0 1-1,0 0 0,0 0-1,0 1 1,0 1 0,0 0 0,-4-2-2,3 3 2,-1 1 0,-3 0-1,2-2 1,0 2 0,-2-1-3,2 1 0,2-2 0,-5 1 0,0 1 3,2 1 0,-6-1 0,4 2 2,0-2-2,-2-3-4,2 1 3,0-4 1,-4 1 0,-1 4 0,0-4 0,1 3 1,-7 0-1,4 0 1,0-1-1,-2 0 0,0-2 0,3 1 3,3-3-3,-5 0 0,2 0 2,1-1-1,-1 2-2,1-1 2,-1-1-2,2 1 2,-3 0-1,-1-4 3,2 3-3,-1-2-4,4-2 3,-5 1 2,2-1 3,-1 1-4,-5 1 0,-1 0 0,1 1 0,-6-1 0,2 1 0,-4-2 2,4 1-3,-4 0 2,-1 0-1,4 0 1,-4-4-1,6 3 0,0-3 0,2 2 2,1-1-2,0 2-2,3-2 2,-1 1 2,-4-1-2,1-1 0,-7 0 0,0 0 0,-1 0 0,-3 0 3,2 0-3,-1 0 1,3 0-1,3 0 0,-2 0 1,2 0 1,3 0 0,-2 0-2,5 0 2,0 0-2,1 0-1,1 0 1,-2 0 1,0 1-1,-5 2 0,2-3 0,-2 0 1,-5 3-1,1-3 0,1 0 1,-2 0 0,5 0 1,-1 0 1,10 0-2,-3 0 5,2 0 2,0 0-7,3-3-1,-4 0 4,0 1 1,3-1 0,-4 0-3,0 0-2,-1-3 3,-2 2-3,0 0 0,2 0-1,-2 2 2,2-2-1,-1 0 1,-3 0-1,-4 0 0,1 0-1,3-3 2,-3 2 2,2-1-3,-5-2 0,1 2 0,4 0 0,-5-2 0,5 2-2,2 0 2,4 1 3,3 1-3,7 0 0,-5 3 2,5-2 2,-1-1 3,1 1-3,0-1 0,-3-2 5,-3-2-2,1-1 2,-3-2-1,2-2 3,-8 0-2,4 0 1,0 0-2,2-3-4,1 4-2,4 1-1,0 0 3,-1 1-4,2 1 1,2 0 0,-3 0-1,-1-2 0,2 1 2,0 2-1,1-4 5,0 3-6,1 1 1,0-1 2,0 0-3,-1 2-3,-1-1 3,2 1 0,0-3 1,0 4-1,0 0 0,-1-1 0,-3 2 0,6 0 0,-1 0 0,1 0 0,0 1 0,1-1 2,-3-2-1,3 0 0,0-1 1,-3 2-2,1-3 4,2 1 1,-3 0-1,5 0-2,-2 1 0,1-2-1,1 1 1,-2-4-1,0 3-1,0-2 2,-3 2-1,6 1 1,-4-1 1,1 1-2,3-1 0,-3 1-1,3 1 0,-4-2 0,3 2-1,-1 0 1,2 2 0,0-1 0,0 2 0,0 1 0,0 0 1,0-1-1,0 1 1,0 0-1,0-3-1,0 1 1,0-1 0,0 0 0,0 1 2,0-2-2,0-1 0,0 0-1,0 2 2,0-1-1,0 4 1,0-3-2,0 2 0,0-3 1,0 1 0,0 0-3,3-1 3,1 1 0,-1 0 0,0-2-2,1 3 1,-4 1 0,3-1 1,-3 0 2,0 3-2,3-2 2,-3 1-4,0 1 2,0-1 0,0 0 0,0 3 2,0-2-2,0 1 1,0-1-1,3 2 0,-3-1 0,0 1 1,3 0-1,-3 0 0,0-1-1,0 1 2,0-2-1,0 2 0,0 0-2,0 0-4,0 0-7,0 0-12,0 0-24,0 0-19,0 0-18,0 2-43,0 12 3,-6 4 40,-7-2-81</inkml:trace>
  <inkml:trace contextRef="#ctx0" brushRef="#br0" timeOffset="24276.549">8615 4774 113,'0'0'36,"0"0"-6,0 0 1,0 0-4,0 0 3,-82 64 14,60-32 17,-1 6-35,-5 4-8,4 8 15,2-1-16,2 0 9,4-2-9,7-4-8,9-4-9,0-6 2,0 3-2,15-5 1,9-5 0,7-1 3,8-8-4,13-3-20,14-11 2,11-3 8,14 0-46,6-17-72,-1-9-66</inkml:trace>
  <inkml:trace contextRef="#ctx0" brushRef="#br0" timeOffset="24893.5889">9355 4908 249,'0'0'38,"0"0"25,0 0 13,0 0-16,0 0-11,0 0-31,-12-38-18,12 38-14,0 2-9,0 18 20,0 8 3,0 9 9,0 4 9,-6 4 5,-1-1-9,4-2-8,-5-5 5,5-4 4,-3-5-10,-1-6 4,4-5-4,-3-3-3,6-3 2,-3-8-2,3-1-1,0-2 4,-3 0 3,3 0 5,0 0 3,0 0 12,0-10-2,0-7-26,0-2-4,3 2 4,9 0-4,1 0 1,1 2-3,8 1-8,-1 2-14,0 2 9,3 3-1,4 1 19,2 2 1,-2 4 2,-1 0-2,-4 0-7,-1 7 2,-6 7-3,-5 2-2,-4 4 0,-7 2 7,0 1 2,-7 1 1,-13-1 0,-5 2 16,-2-3 4,0-3-11,2-6-9,6-2-2,8-3-38,5-1-31,6-7-93,0-5-76</inkml:trace>
  <inkml:trace contextRef="#ctx0" brushRef="#br0" timeOffset="25178.4479">9774 5138 19,'0'0'293,"0"0"-230,0 0-53,0 0 2,0 0 13,0 0-21,24 15 11,-18 6 7,0 1 7,0 0-10,-3 0 5,-3-5-11,0-3-9,0-2 2,0-2-4,0-3 0,0 1-2,0 0-38,0-4-54,0-4-54,11 0-109</inkml:trace>
  <inkml:trace contextRef="#ctx0" brushRef="#br0" timeOffset="25522.4089">10256 4878 369,'0'0'63,"0"0"-12,0 0-6,0 0 8,0 0-31,0 0-22,6-18-16,-6 36 5,0 10 11,0 8 1,0 6 11,0 2-4,-9-1 6,-2 1 2,1-4-5,1-2-6,3-4 1,2-4-5,4-4 0,0-4 3,0-3-4,4-2 1,11-2-2,9-2 1,8-4-7,12-4-24,5-5-41,1 0-49,2-17-98</inkml:trace>
  <inkml:trace contextRef="#ctx0" brushRef="#br0" timeOffset="25720.0629">10259 5188 403,'0'0'75,"0"0"-65,0 0 0,0 0-10,0 0-9,110-36 6,-48 29-14,6 3-11,4 1-15,5 3-55,1-4-64</inkml:trace>
  <inkml:trace contextRef="#ctx0" brushRef="#br0" timeOffset="26558.9788">11385 5003 161,'0'0'308,"0"0"-224,0 0-55,0 0 17,0 0-14,0 0-32,-6-20-18,6 37-1,0 12 19,0 6 4,0 5 5,0-1 1,0-3 2,-9 1-1,2-7-8,-4-5-2,5-5 6,0-6-7,2-2 0,1-5 0,0-4 6,3-1-6,-3-2 6,0 0 12,3 0 52,-3-5 0,3-14-30,0-7-39,0-8-1,0-1-5,0-1 3,9 3-3,1 1 4,2 1-6,2 3 4,2 0-10,5 2-2,3 0-9,6 6-4,-1 2 13,7 2 7,-6 3 1,-3 6-9,-3 3 8,-5 3 0,-5 1-10,-1 0-11,-7 7-18,-3 9 5,-3 10 22,0 3 13,-6 2-3,-21-2-18,-4-2 3,-5-5 24,-4-5 1,1-3 0,1-5 6,3-3 0,5-5 1,4-1-1,12 0 6,8 0-2,6 0-5,0 0 5,0 0-9,0 0 3,0 0-2,0 0 3,0 3 3,3 1-1,10 2 0,1 6 2,5 4 14,5 2-9,-3 3 1,6-1-8,-2 0-6,-1-1 4,4 0-5,-1-2 0,6 3 0,1 1-10,5-1 2,7-1-16,-1 0-45,1-7-20,5-3-24,-2-8-42,-4-1-3</inkml:trace>
  <inkml:trace contextRef="#ctx0" brushRef="#br0" timeOffset="27396.0363">12092 5358 85,'0'0'113,"0"0"2,0 0 19,6-75-15,-18 56-55,0 4 12,-1 1-14,4 4 0,-2 3-28,1 5-7,4 2-19,-6 0-8,-2 2-8,1 17-4,-6 7-2,2 4-20,7 4-6,4-5-9,6-2 0,0-8-16,9-7 10,6-3 22,-3-8 0,4-1 33,1 0 9,-1-8 4,-4-4 14,1 0 33,-5 5-2,-5 0-10,0 7-1,-3 0-16,0 0-21,0 0-10,6 0-12,1 2 1,9 10 7,10 2-1,7-1-6,1-4-4,9-4-22,2-5 3,-2 0 16,-1-8 18,-9-14 1,-7-11 2,-3-8 1,-8-5 0,-6-5-1,-3 3 34,-6-1 2,0 9 11,0 5-12,0 9-2,0 5-7,0 8-21,0 6 6,0 3-4,0 4-3,0 0-7,0 0-4,0 0-9,0 14-11,-6 12 7,1 6 12,1 5 2,-2 0 3,3-1 1,3 0 0,0-2-1,0-1 6,12-4-6,12-1-4,5-4-9,12-1-3,6-6 5,5-6-12,3-6 6,3-5-4,-6-8 5,-10-17 10,-8-3 3,-16-2 3,-9 1 4,-4 7 12,-5 3 25,0 7 8,0 6-7,0 3-23,0 3-10,0 0-9,0 0-12,0 4-14,0 10 0,-1 3 17,1 3 8,0 0-3,0-2 0,3 1 4,11-2-5,8-2-8,11-2-12,12 1-25,21-8-64,11-6-73,-1-7-189</inkml:trace>
  <inkml:trace contextRef="#ctx0" brushRef="#br0" timeOffset="27632.0186">12535 4989 38,'0'0'273,"0"0"-273,0 0 1,0 0 19,118 3 1,-42-3-21,12 0-2,7 0-63,6 0-73</inkml:trace>
  <inkml:trace contextRef="#ctx0" brushRef="#br0" timeOffset="27863.4993">13718 4889 539,'0'0'20,"0"0"-20,0 0-19,0 0 19,0 0 15,15 109-4,-11-68-3,-1-1-7,-2 2 4,1-3 0,-2-3-3,0 3-2,-19 0-24,-23-8-76,-19-9-125</inkml:trace>
  <inkml:trace contextRef="#ctx0" brushRef="#br0" timeOffset="50759.9364">15515 4919 35,'0'0'1,"0"0"-1,0 0-8,0 0 8,0 0 0,0 0 9,0 0-8,0 0 3,0-37 14,0 36 10,0-1 4,0-1-11,0 1 2,0-8 6,0 9-8,0-4 13,0 1-3,0-3-3,0 3 14,0-7-6,0 5-13,0-3 14,0 2-14,0-3-10,0 9 1,0-2 6,0 1-7,0 2-9,0 0-2,0 0-2,0 0 0,0 0-5,0 0 1,0 0-6,0 0-3,0 6 2,0 18 7,0-4 3,-5 8-3,1 2 4,-3 2 0,-1 6 0,-4 3 0,1 5 0,1 1 0,-2-4 3,4 4 0,-2-6-3,5 0 0,-7-7-3,8-4 5,-2-8-4,-1-3 4,7-3-2,-3-1 0,3-3 1,0 2-2,-2-4 2,2-2-1,0-1 0,0-3 0,0 0 0,0-4 1,0 0 1,-7 0-1,7 0 3,0 0 3,0 0 5,0 0 14,0 0 6,0 0-2,0-1-13,0-14-13,0-2-3,0-4-1,0-2 2,7 1-2,-5-1-3,8 0 3,-4-3 0,3 9 0,-2-4-1,-2 3 1,-2 0-3,9 1-2,-9 4 1,2 2-1,5-1 1,-3 6-4,4-3-14,1-2-8,3 5 30,4-3 0,1 1 0,5 3-7,-10 0 7,-2 3 1,6-1-1,2 3-2,3 0-1,1 0 3,5 0-3,-7 0-4,4 10 2,-5 6 2,-2-4-5,-5 8 3,-5-2-4,-5-3 1,-5 3 4,0 0-3,0 8 2,-23 2 3,-12-3-8,-11 2 9,-6-7 1,2 0 8,7-5-2,-1-1-5,19-4 2,3-2-3,7 1-17,10-7-37,5-2-29,0 0-17,36 0-36</inkml:trace>
  <inkml:trace contextRef="#ctx0" brushRef="#br0" timeOffset="51091.2872">16075 5077 37,'0'0'49,"0"0"13,0 0-28,0 0 3,0 0-6,0 0-15,3-10-16,-3 10 0,0 17 0,0 5 11,0 1-5,0 1 6,0-2-6,0 1 12,0-3-9,0-1 1,0-1-6,-11-3 7,4 2-8,4-2-3,-4 0 3,2-3-3,5 3-17,0-2-21,0-1-41,0-7-46,17-5 25</inkml:trace>
  <inkml:trace contextRef="#ctx0" brushRef="#br0" timeOffset="51440.4548">16507 4952 132,'0'0'76,"0"0"-20,0 0-1,0 0-4,0 0 12,0 0-38,0-23-25,0 23-9,0 6-5,0 20 6,0 11 8,-6 0 2,-2 10 3,1-7-3,4-1 3,3-9 0,0-1-2,0-11-3,0 4 4,0-12-3,0 5 0,0-3-1,0 1 0,10-4-3,10 0-10,7-5-16,3-4-41,10 0-84</inkml:trace>
  <inkml:trace contextRef="#ctx0" brushRef="#br0" timeOffset="51691.2465">16388 5148 45,'0'0'62,"0"0"-5,0 0-24,0 0-16,0 0-15,0 0-2,83-54-21,-27 50 17,-1-2-13,12 6-3,1 0-35,-4 0-44</inkml:trace>
  <inkml:trace contextRef="#ctx0" brushRef="#br0" timeOffset="52048.9873">17217 5066 154,'0'0'41,"0"0"2,0 0-7,-147 0 8,124 0 14,3 0-28,6 0-30,8 9 0,1 0-2,5 6-4,0 2-3,0 8 4,11-2-1,9 1-13,9-1 19,-1-1 0,-4-1 7,-4-5 1,-8 1-5,-9 5-3,-3-6-1,0 5-1,-10 5-4,-32-2-9,-18-1 15,-5-5 10,-2-4-5,6-8-3,21-5 4,24-1-6,16 0-2,3-5-74</inkml:trace>
  <inkml:trace contextRef="#ctx0" brushRef="#br0" timeOffset="52453.6668">17773 4849 207,'0'0'92,"0"0"-20,0 0-17,0 0 35,0 0-26,0 0-41,0-53-23,0 53-13,0 16-5,0 21 13,-9 20 3,-17 9 2,-11 14 8,2 1 4,-10 1-2,-1-4-1,-2-2 1,6-5-6,5-6 1,9-6-5,3-5 1,10-11 0,0-1-1,6-10 2,3-5-2,-4-7 0,3-7-4,2-2-15,5-5-26,0-6-55,0 0-27,32-28-17</inkml:trace>
  <inkml:trace contextRef="#ctx0" brushRef="#br0" timeOffset="53585.2413">18367 5166 97,'0'0'53,"0"0"-23,0 0 8,0 0 8,0 0-17,0 0-11,-49-42-8,44 42-1,5-2 6,0 2 6,-8-1 4,6-4-6,0 3 3,1-3-2,-3 2 7,1-4-18,-2 5-5,5-2-3,-3 1 0,3-3 0,0 6 0,0-2 2,0-1 1,-5 3-2,5 0 2,-10 0 0,-7 0-2,-12 0-2,-6 0-3,-11 0 2,5 11 1,1 8 0,5-4 0,3 4 0,16-1-3,12-1-3,4 1 5,0 1-9,9 3-2,31-4-1,10 5 13,13-5 14,-6 0-8,2 0 0,-16 1-4,-2 6 2,-11-5-3,-7 3-1,-8 0 0,-5-2-4,-10-3 1,0-2-4,-3 0-18,-31-7 24,-2 4 1,-5-11 21,10 6-7,-1-8 1,13 0-8,16 0 1,3 0-7,0 0 6,0 0 1,0 0-6,5-8-2,24-7-39,1-7 38,8 3 1,1-4 0,4 1 0,4-1 0,1-3 0,9 2 0,-3-3 0,6 3-9,-1-1 9,-14 7-10,-10-1 10,-15 3 2,-3 2 0,-11-1 10,-1 1 7,-5 1 2,0 1-4,0 2 2,0 3-9,-5 1-6,-20 4 0,2 2-3,-7 0-1,-15 0-1,-2 7 0,7 14 1,-9 1 0,12 5 1,4 1-1,13-4 1,5 2-1,6-5 0,3-2 0,6 1 0,0-2 0,20-3-8,22 1-16,25-5 23,26-1-4,9-10-59,9 0-57,16 0-7,-12-22-64</inkml:trace>
  <inkml:trace contextRef="#ctx0" brushRef="#br0" timeOffset="53841.3633">19671 5156 5,'0'0'209,"0"0"-89,0 0-22,0 0-6,0 0-34,0 0-17,-147-90-33,110 90-3,-9 23-2,9 12-3,2 7-2,11 3 0,16-1-1,8-2 2,0 1-2,37-7-16,3-4-8,22-9 24,16-4 3,8-11-3,24-1 3,0-7-30,11 0-37,-1 0-50,-8-8-84</inkml:trace>
  <inkml:trace contextRef="#ctx0" brushRef="#br0" timeOffset="96267.8555">8270 6580 51,'0'0'29,"0"0"-16,0 0 4,0 0 12,0 0-4,0 0-15,0 0 0,0 0 3,0 0 7,0 0 11,-24-78-17,18 70 4,6-1 21,0 2-13,-4 3-8,4 1-5,0 0-7,0 2 0,0-4-2,0 5 8,0 0 6,0-2-4,0-1-4,0 1-1,0-2-1,0 0 5,0 0-7,0-3-5,14 1 3,-3 1-4,9 1 0,4-4-1,1 7-2,5-3 0,3 4 2,1 0 2,4 0-3,-8 0 4,-3 12-4,-5-2 0,-2 3 2,-10 4 0,10-2 0,-6 4-2,-3 6 1,-7-2-3,-4 7 0,0-3-3,0 2 4,-4 6-15,-26-1-9,-3 6 27,-12-1 5,-7-6-1,-10 4-1,3-9 1,2-2 0,-8-3-4,12-1 5,-8-3-5,18-3 0,8-1 1,6 0-1,21-13-1,-4 5 0,12-7-1,0 0 2,0 0 3,0 0-1,0 0-2,12 0 2,21 0-1,13 0 7,10-7 2,8 7-1,0-2-7,-1 2 4,-8 0-5,1 0-1,-8 0 0,2 0 3,-1 0-1,-1 0-2,-9 9-3,-9-1-14,-7 3-17,-1 0-21,-7-3 2,-3 4-40,3-5-22,-5-7 4</inkml:trace>
  <inkml:trace contextRef="#ctx0" brushRef="#br0" timeOffset="96936.0796">7696 6457 76,'0'0'63,"0"0"24,0 0-28,0 0-4,0 0 2,0 0-21,0-96-11,0 96-7,0 0-18,0 0-9,0 5 0,0 27 1,0 17 4,0 14 4,0 6 4,0 7-4,-10-4 8,-5 1 1,6-5 0,-6 0-4,4-9-1,-3-4-3,9-12 1,-5-7-2,5-9 3,5-5-2,-3-3 1,3-2-2,0-6-1,0-1-23,0-3-24,3-7-72,37-7-37</inkml:trace>
  <inkml:trace contextRef="#ctx0" brushRef="#br0" timeOffset="97618.6107">9140 6506 179,'0'0'129,"0"0"-69,0 0-1,0 0-26,0 0-7,0 0-13,-7-63-13,7 63 0,0 0-10,0 4-3,0 20 5,0 12 7,7 8 2,-4 4 1,2 1 2,2 0 7,-4-1 0,-3-1-2,0 2-6,0-5-2,0-4 2,-3-1 1,-9-8-4,9 0 6,-8-8-6,8-6 4,-2-2-4,-2-3-6,7 3-25,-5-7-21,5-4-52,0-4-40,5 0 5</inkml:trace>
  <inkml:trace contextRef="#ctx0" brushRef="#br0" timeOffset="97978.8698">9656 6633 61,'0'0'57,"0"0"-5,0 0-6,0 0 8,0 0-30,0 0-23,-90-32 0,37 55 5,-8 1 0,3 6 3,16-5 7,0 1-4,19-5-5,4-6-7,4 2-1,9-7 1,1 2 0,1 2-1,4-1-2,0 3 3,0 0-1,0-1 1,0-2 7,9-4 16,6 0-3,6-1 0,1 2-8,10-1-4,0 0-3,3 3-5,3-5-17,2 8-42,6-14-51,-3-1-71</inkml:trace>
  <inkml:trace contextRef="#ctx0" brushRef="#br0" timeOffset="98805.2492">10230 6468 135,'0'0'103,"0"0"-18,0 0-21,0 0-4,0 0-2,0 0-22,-5-60-31,5 60-5,0 0-11,0 0-2,0 28 7,9 11 4,4 7 1,-1 5 1,-12 4 0,0 4 0,0 0 6,0 0 4,-7-12-4,2 2-5,-3-8 1,3-7-1,1-5 1,-1-7-1,5-10 1,-7-6-1,7-1 3,0-5-2,0 0 5,0 0 4,0 0 8,0-5 30,0-18-15,0-9-34,0 0 0,0 0 0,0 2 1,0 3-1,7 6 0,2-2 0,9 6-2,9-4-11,6 4-2,16 2-14,11 3 4,3 3 17,6 5 0,-4 4 1,-8 0 2,-8 0 3,-8 21-14,-12 5 10,-21 2-4,-3 4 0,-5 10 2,0-3 5,-35 6 0,-7-7 3,-13 0 10,5-10-4,1-8 0,11-3-1,-2 0-5,13-4-2,5-6-23,14-6-34,8-1-53,0 0 24,18-21-35</inkml:trace>
  <inkml:trace contextRef="#ctx0" brushRef="#br0" timeOffset="99816.1892">11127 6800 89,'0'0'108,"0"0"-35,0 0 19,0 0-18,0 0-15,0 0-20,0-23-24,0 23-15,0 0-1,0 0-5,0 0-1,0 0-7,0 9 0,0 12 9,0 8 5,0 8 1,0 0 2,0 1-1,0 3 2,0-4-4,0-4 2,0-6 2,0 0-4,0-10 0,0 1-2,0-4-22,5-5-42,15-5-43,3-4-28,19-17-43</inkml:trace>
  <inkml:trace contextRef="#ctx0" brushRef="#br0" timeOffset="100176.5234">11406 6519 105,'0'0'89,"0"0"-21,0 0-2,0 0-6,0 0-6,0 0-40,0-32-14,0 34-10,0 24 1,0 8 9,0 6 11,0 4 1,0 5-2,0-2-7,0 1 7,10-7-1,2-1 0,-4-4-2,11-5-2,-4-3-2,11-2 3,-4-10-3,5 1-3,-4-3-11,6-5-22,1-9-21,5 0-52,-10 0-111</inkml:trace>
  <inkml:trace contextRef="#ctx0" brushRef="#br0" timeOffset="100365.0715">11406 6814 116,'0'0'33,"0"0"-23,0 0-7,0 0-3,147-45 2,-73 36-2,10 1-27,-1-4-26,8 1-7</inkml:trace>
  <inkml:trace contextRef="#ctx0" brushRef="#br0" timeOffset="100634.8557">12152 6675 14,'0'0'131,"0"0"-70,0 0-15,0 0 29,-170-12 5,121 12-9,7 0-13,21 8-41,5 7-17,16 2-2,0 7-3,9-1-7,26 3-11,8-2 23,-2-1 8,-3 0-1,-9-1-4,-13-1 3,-12-4-6,-4 4-1,0 0-2,-24 3 6,-31-1 24,-9-1-7,-8-4-20,12-4-6,10-4-28,32-10-75,18 0-139</inkml:trace>
  <inkml:trace contextRef="#ctx0" brushRef="#br0" timeOffset="100947.8677">12913 6557 282,'0'0'58,"0"0"-6,0 0 1,0 0-7,0 0-46,0 0-12,-15 26 5,10 15 7,2 5 1,-9 4 12,2 2-1,-8-5-2,3 2 4,-5 4 12,-4-6-9,-1 2-7,2-9-3,1 1-6,4-6 1,9-3-2,3-3-12,6-3-43,6-8-74,28-14-56,9-4 7</inkml:trace>
  <inkml:trace contextRef="#ctx0" brushRef="#br0" timeOffset="101721.0361">13203 6791 223,'0'0'72,"0"0"-21,0 0 18,0 0-2,0 0-11,0 0-40,0-41-16,0 41-10,-4 0-7,-7 15 4,-4 11 13,-4 2 0,1 4 1,3 2 0,-2-2 1,7-1-2,5-4-2,5-7 1,0-3-2,0-7 3,0 3 0,27-4 0,1 1 4,16 2 6,4-2-4,7-4 0,-11 5-5,-9-7 0,-17 0-1,-11-2 0,-7-2-1,0 0-2,0 6-4,-7 5-6,-16-1 8,-7 7 5,-4-4 0,16 2-6,-2-7 0,5-1-12,3-5-2,7 0 0,5-2 2,0 0 18,0 0 0,20-11-55,12-10-38,5-6 67,5 1 21,-9 2 5,1-2 3,-13 9 30,3-4 1,-4 3 10,-5 0-15,-7 1 5,2 4-32,-1-4-1,1 4 1,-5 1-1,1-1 0,-2 8 4,1 1 7,-5-2 8,0 6 28,0 0-12,0 0-22,-5 0-7,-14 4-1,-14 17-3,6 7 1,-5 2 1,16-3 0,1-3-4,10-1 1,5-8-2,0 4-1,5-9 0,25 7-13,23-7 13,17-7 1,17-3-35,10 0-62,2-8-49,7-15-7,-18-5 60</inkml:trace>
  <inkml:trace contextRef="#ctx0" brushRef="#br0" timeOffset="101946.0417">14255 6906 12,'0'0'119,"0"0"-12,0 0-37,0 0-23,0 0 21,-144-99-8,104 92-3,1 7-21,1 0-13,5 0-14,-4 15-3,10 11-3,5 6 0,7 1-6,15 2 3,0-1-1,7 1-6,23-7-28,22-7 35,13-4-5,14-11 4,13-3-20,5-3-64,8 0-73,-8-14-85</inkml:trace>
  <inkml:trace contextRef="#ctx0" brushRef="#br0" timeOffset="107437.1722">16493 6910 237,'0'0'21,"0"0"-19,0 0 11,0 0 67,0 0-13,0 0-33,0 0-9,-10 0 10,10 0 3,0 0-24,3 3-12,31 1 0,16 0 4,25-4 0,7 0 5,2 0-8,-2 0 2,-3 0 1,-13 0 0,8 0-3,-5-4 1,-6-3-4,1 3 0,-7 3-6,-10 1-22,4 0-56,-17 0-50,-9 0-92</inkml:trace>
  <inkml:trace contextRef="#ctx0" brushRef="#br0" timeOffset="107721.4602">16640 7368 24,'0'0'270,"0"0"-176,0 0-87,0 0-5,0 0 49,0 0-5,84 0-35,-17 0 11,13 0 5,-1-9-13,4-2-7,-2 6-5,7 0 0,3 3-4,-4-1-20,3 3-44,-6-5-23,-2-4-61,0-6-52</inkml:trace>
  <inkml:trace contextRef="#ctx0" brushRef="#br0" timeOffset="108110.3394">18166 6742 382,'0'0'146,"0"0"-84,0 0-32,0 0-23,0 0-7,0 0-12,0-5-3,0 33 10,0 14 5,13 2 1,2 15 2,-5 3 0,5 1 1,4-5 0,-4 0 1,2-11-2,-2 2-1,0-11-2,3-4 0,-3-5-2,-6-1-24,6-4-50,1-11-45,8-13-74</inkml:trace>
  <inkml:trace contextRef="#ctx0" brushRef="#br0" timeOffset="108552.1225">18756 6809 302,'0'0'45,"0"0"-15,0 0-13,0 0 17,131-82-7,-78 75-13,-4 5 2,-4 2-9,0 0-3,-11 0-4,-4 11 2,-10 5-2,-10 15-3,-10 2-5,0 9 3,-22 13 5,-20 3 0,-13-1 0,0-7 0,3-12 0,9-12 0,16-3 6,7-6 1,11-9-1,3 1-4,6-4-2,0-4 0,0 8 0,0-6 0,15 2 16,17 2 5,19-5 2,8-1-10,6 3-8,0-3-5,17 4-19,-3 1-57,0-5-48,-2-1-60</inkml:trace>
  <inkml:trace contextRef="#ctx0" brushRef="#br0" timeOffset="108912.6802">19551 6756 260,'0'0'122,"0"0"-23,0 0-28,0 0-47,0 0-24,0 0-13,3-6 12,27 32 1,4 7 5,4 8 0,4 4 2,2 4-3,-6-4 6,11-2-6,-9-4 0,3-2-3,-8-10 1,-1 5-2,-7-5-10,1-6-36,-9-6-79,-3-10-68</inkml:trace>
  <inkml:trace contextRef="#ctx0" brushRef="#br0" timeOffset="109182.2423">19973 6768 281,'0'0'77,"0"0"-29,0 0-2,0 0-17,0 0-29,0 0-13,-64 39 13,44 12 12,-4 8 17,8-4 11,-4 0-9,10-1-18,-12-9-11,10-4 5,4-1-5,-7-5 2,0 2-4,3 0-13,-5-5-66,14-10-85,3-16-112</inkml:trace>
  <inkml:trace contextRef="#ctx0" brushRef="#br0" timeOffset="109752.6439">20349 6792 266,'0'0'77,"0"0"40,0 0-43,0 0 3,0 0-17,0 0-39,0-47-21,0 47-6,0 0-7,0 5-2,0 17 7,0 15 8,0 12 6,0 3 1,0 2-1,-3 4 0,-4-4 4,2-4-6,5-9 0,0-1-3,0-9 1,0-7 3,0 3-4,0-5-1,20-5-2,7-2-2,16 1-10,9-5-6,10-2-8,0-6-19,-4-3 35,-4 0 2,-12-17-2,-10-10 12,-7-5 2,-15-4 12,-5-9 6,-5-2 21,0-1 6,0 0 14,-15 4-24,6 1-11,-2 7-21,2 4 1,1 5-4,6 8 0,0 6-1,2 7 0,0 2-1,0-3-1,-1 7 0,1 0-6,0 0-10,0 0-28,0 0-31,0 0-37,0 7-19,0 8 27,0-3-38</inkml:trace>
  <inkml:trace contextRef="#ctx0" brushRef="#br0" timeOffset="110398.5939">20841 6846 266,'0'0'100,"0"0"3,0 0-32,0 0-12,0 0-20,0 0-39,-14-22-8,13 49-12,-14 16 19,6 11 1,-2 10 9,6 0 4,5-7 11,0 0-10,11-2 1,24-4-5,14-9-7,3-10 4,-2-9-7,10-14 3,-8-9 4,-9 0-4,3-9 6,-10-29 5,-2-13-5,-14-15-3,-8-12 2,-12-1 9,0-2-16,-12 11 24,-8 13 11,-2 15-1,0 14-28,11 11-7,6 8-1,5 8-21,-4 1-27,-2 0-23,-14 0-55,-6 0-30,3 10-33,0-4-51</inkml:trace>
  <inkml:trace contextRef="#ctx0" brushRef="#br0" timeOffset="110879.2665">21568 6807 317,'0'0'109,"0"0"-67,0 0 3,0 0-17,0 0-8,131-70-14,-88 62 9,4 3 4,-5 3-4,-7 2 14,-11 0-21,-4 0-8,-9 7 0,-7 23-7,-4 14 0,0 12 0,-34 8 0,-11 7 7,-12-8-1,4-7-5,16-18 5,13-9 2,11-11 1,6-6-2,4-7 2,3-5 0,0 0 1,3 0 4,26 0 15,18 0 7,15 0-15,11-8-10,12-2-4,-1-4-7,1 6-27,-6-2-31,-12-4-59,-3-2-87</inkml:trace>
  <inkml:trace contextRef="#ctx0" brushRef="#br0" timeOffset="111307.3029">22652 6760 435,'0'0'192,"0"0"-98,0 0 12,0 0-54,0 0-41,0 0-11,-75-33-13,75 60 5,0 6 2,15 11-14,27-2-29,12-6 28,9-7-3,-6-12 11,0-13-11,-14-4 7,-4-2 17,-16-28 4,-1-8 3,-12-4-2,-5 4 15,-5 5 34,0 2 8,0 15 19,0 5-20,0 6-40,0 5-21,0 0-5,-5 11-14,-5 21-3,-2 19 16,2 10 6,5 12-4,5 3-8,0-7-22,0 3-4,0-10-8,0-5-21,0-2-23,12-11-22,-9-9-103</inkml:trace>
  <inkml:trace contextRef="#ctx0" brushRef="#br0" timeOffset="112699.865">23863 6868 64,'0'0'95,"0"0"7,0 0-16,0 0 32,0 0-24,-13-128-28,13 112 6,0 1-12,0 3-17,0 3 7,0 3-22,0-1-6,0 7-22,0 0 0,0 0-9,0 7-11,0 29 0,0 14 16,5 13 4,-2 6-2,2 3 4,2-9-2,-7-5 0,4-7 0,-4-7 1,5-8 1,-5-8-4,0-8 2,0-8-2,0-7 2,0-2 0,0-3 2,0 0 4,0 0 3,0-3 7,0-24-16,6-5 1,4-6-1,5-3-16,12 3 2,2 1-6,16 5-2,10 0-10,10 11-12,7 9 13,7 5 16,-2 7-5,-5 0 16,-11 0-3,-12 17 7,-14 6-2,-10 9-3,-16 6-4,-9 4 1,0-4 6,-37-2 2,-3-4 2,-16-6 9,1-10 16,3-4-8,4-4 1,9 0-20,18-4-4,11-2-54,10-2-89,26-10-95</inkml:trace>
  <inkml:trace contextRef="#ctx0" brushRef="#br0" timeOffset="112941.4416">24974 6964 420,'0'0'109,"0"0"11,0 0-45,0 0-30,0 0-45,0 0-13,0-2 5,4 35 8,7 10 7,-1 0 0,0-4-4,2-1 3,-4-6-5,4-2-1,-7-3-4,2 5-46,-2-5-55,-2-17-78,2-10-168</inkml:trace>
  <inkml:trace contextRef="#ctx0" brushRef="#br0" timeOffset="113210.7083">25434 6665 298,'0'0'136,"0"0"-26,0 0-31,0 0 21,0 0-39,0 0-61,5-41-9,-5 50-14,7 23 20,-2 12 3,-2 7-1,-1 7 7,-2 2-7,0 0 2,0 2-1,0-3 0,0 2-18,-5-6-77,2-15-74,3-14-111</inkml:trace>
  <inkml:trace contextRef="#ctx0" brushRef="#br0" timeOffset="113676.627">25356 6953 355,'0'0'47,"0"0"-13,0 0 18,0 0 7,0 0-59,0 0-36,113-28-14,-21 28 9,12 0-29,1 0-33,1 0 4,-11 0 33,-13 0 51,-18-2 15,-32-8 49,-16 3 52,-16 1 45,0 0-43,-16-3-25,-25 2-50,-19 7-17,-2 0 9,7 7 8,7 18-3,9 10-19,19 0-6,17 11-3,3-1-1,8 0-13,31-1-4,6-6 15,2-6 6,-11-5 0,-9-7 4,-17-9-4,-10-3 0,0-8 0,-10 0 21,-38 0 10,-14 0 8,-12 0-39,9 0-4,15-8-66,21-11-83,29-12-189</inkml:trace>
  <inkml:trace contextRef="#ctx0" brushRef="#br0" timeOffset="113952.3269">27018 6583 446,'0'0'122,"0"0"-49,0 0-26,0 0-47,0 0-6,0 0-1,-31 92 7,2-27 6,2 9 0,4 1 7,-9-2-6,9 0-6,-2-7 5,-4-5-5,6-8 0,-6 2 0,4-6-2,4-4-20,-3-7-54,7-8-106,17-21-133</inkml:trace>
  <inkml:trace contextRef="#ctx0" brushRef="#br0" timeOffset="114312.9131">27299 6878 377,'0'0'102,"0"0"-26,0 0 43,0 0-69,0 0-36,0 0-14,-87-60-15,87 78-14,21 24 12,10 7-14,16 4 31,10 9 14,3-11-4,-15 3-3,-8-9-7,-17-2 3,-13 1-3,-7-6-3,-12 0-1,-35-7-4,-16-7-32,-4-9-2,8-11 42,8-4-2,30 0 2,16 0 4,5-4-4,46-21-93,44-10-180,24-9 57</inkml:trace>
  <inkml:trace contextRef="#ctx0" brushRef="#br0" timeOffset="114792.8">28089 7021 220,'0'0'201,"0"0"-67,25-116-2,-25 79-38,-37 5-21,-5 11-39,-11 9-24,-2 6-10,1 6 1,6 10-1,6 24-3,7 14-4,8 7 7,10 1-1,12-2-1,5 0-10,10-11-18,34 3-4,19-8 15,21-4-4,13-14-16,20-5-16,5-15-43,4 0 13,4-15-15,-3-27 30,-13-7 7,-14-8 28,-21 1 35,-27 6 71,-24 6 14,-21 10 50,-7 7-8,0 3-39,-17 9-26,-4 5-20,-1 7-12,-5 3-24,-8 0-6,-10 35-7,-5 14 2,3 10 4,22 1 0,10-6-6,15 3-16,0-8-2,40-11-15,22-6 14,21-11 26,19-15 3,7-6-1,5 0-2,-2-5-31,-3-22-11,-7-5-31,-19 0-98,-28 0-182</inkml:trace>
  <inkml:trace contextRef="#ctx0" brushRef="#br0" timeOffset="145403.541">10150 10088 357,'0'0'34,"0"0"-16,0 0 64,0 0-11,0 0-45,0 0-19,0 0 19,12-22 13,-9 16-7,-3 2 10,5-2 2,-5-1-5,3-1-2,1 6 10,-1-3 3,-3 1-10,3-1-2,-3 2 2,0 2-13,0 1-10,0 0-12,0 0-5,0 0-13,0 0 3,5 0-4,-5 20-6,10 16 11,2 18 7,-4 5 3,8 7-1,-3 2 0,-1-4 1,-4 4-2,4-5 2,-4-8 2,-1-6-3,-4-17 0,-3-10 0,5-8 0,-5-2 3,0-6 4,7-1 11,1-5 18,17 0 14,14-37-27,9-9-22,7-4-1,-16 6 0,-9 7-1,-7 9 1,-1-2-8,-8 3-7,6 0-7,-5 1-25,-2-2-39,12 1-51,-1 0-68,6 4-260</inkml:trace>
  <inkml:trace contextRef="#ctx0" brushRef="#br0" timeOffset="146741.023">11583 10345 387,'0'0'98,"0"0"-37,0 0 29,0 0-19,0 0-32,0 0-22,76-59-1,-70 59 3,1-1-3,-4-3-1,-3 4-6,0-3-7,0 3 2,0 0-4,0-4-1,0 4-5,0 0-2,0 0 3,0 0-2,0 0 0,0 0 0,0 0 6,0 0 0,0 0 1,0 0-6,0 0 3,0 0 2,0 0-2,0 0 1,0 0-6,0 0 8,0 0-2,0 0 2,0 0 1,0 0-1,0 0 0,0 0-1,0 0 2,0 0-3,0 0 0,0 0-16,0 0-23,0 0-34,0 0-32,0 0-51,0 0-123</inkml:trace>
  <inkml:trace contextRef="#ctx0" brushRef="#br0" timeOffset="148097.3594">11863 9886 515,'0'0'81,"0"0"-18,0 0 32,0 0-11,0 0-34,0 0-13,40-50 8,-37 45-9,-3 5-7,0 0-13,0 0-10,0 0-6,0 0-2,5 31-8,2 14 10,-4 19 0,-3 15 7,0-4-3,0 11 2,-3 4-1,-12 1-4,3 3 3,6-5 0,-1-7-4,2-10 2,5-13-2,0-10 0,0-18-5,0-4-17,0-11-25,0-7-46,5-9-40,35-16-34,9-31-430</inkml:trace>
  <inkml:trace contextRef="#ctx0" brushRef="#br0" timeOffset="150262.8036">12174 10509 434,'0'0'106,"0"0"-43,0 0 49,0 0-32,0 0-38,0 0-15,90-20 8,-70 20-1,-5 0-7,0 0-7,1 5-10,-6 17-7,-2 3-1,-1 9 7,-7 3 3,0 4-7,0-2 0,0 2 0,0-4-4,0-6 2,-7-7-1,2-7-1,2-7 1,-1-5-2,4-5-1,0 0 1,0 0 3,0 0 12,0-27 8,7-10-23,13-12-9,10 2 3,-1 7 2,-4 5 2,0 4 1,5 3 0,-7 6 1,4 1 1,1 4 2,-4 3 5,3 2-1,-6 8-5,-1 4-1,7 0 0,-10 0-1,10 11-4,-7 14 2,-5 2 2,3 12-2,-3 3 2,-11-2 3,1 0-2,1 2 1,-6-5-4,0-3 2,0-2-15,0-1-16,-11 0-30,-8-3-55,-11-1-30,7-7-112,1-13-191</inkml:trace>
  <inkml:trace contextRef="#ctx0" brushRef="#br0" timeOffset="150713.28">12967 10888 487,'0'0'92,"0"0"-48,0 0 39,0 0-25,0 0-58,0 0-7,122-41 6,-67 35-5,9-5 6,-1 1 3,-7-7-1,-13 7 1,-10-7 3,-11 6 10,-13-4 0,-3 0-6,-1 3 3,-5-3-3,0 4 0,0-1 1,0 1-10,-26-2 2,-10 5-2,-12 4 8,-1 4 1,-7 0-2,4 12 12,3 16 9,9 6-12,12-1-9,7 4 4,11-5-1,10 0 2,0-1 4,0-4-2,15 0-5,16-1-1,17-3-9,27-8-13,9 2-43,11-12-67,6-5-80,-19-5-175</inkml:trace>
  <inkml:trace contextRef="#ctx0" brushRef="#br0" timeOffset="151247.1971">13777 10692 467,'0'0'108,"0"0"-11,0 0 26,0 0-39,0 0-42,0 0-21,10-27-2,6 27-17,8 4-2,9 19-2,-3 18 2,4 9 3,-4 4-3,-10 4 2,-7 1-4,-3-7 1,-10-3 1,0-5-1,0-8-2,-20-9-11,-3-7 1,3-8-8,5-3 6,5-8-1,0-1 16,8-10 6,2-27 7,0-17-13,18-9 3,16-4 7,-1 5 9,7 8 12,1 7 13,-8 3 4,5 11-15,-1 6-24,0 6-9,3 7-3,4 12-70,3 2-47,4 0-84,-2 20-164</inkml:trace>
  <inkml:trace contextRef="#ctx0" brushRef="#br0" timeOffset="152027.4421">14715 10793 483,'0'0'134,"0"0"-54,0 0 48,0 0-36,0 0-56,0 0-25,-157-5-9,128 42 5,-4 6-2,3 4 2,3 6-3,10 2-4,16-6-6,1-2-27,0-5-18,23-14-11,7-9 0,14-18-2,-4-1 20,3-1 22,-8-34 22,-1-8 3,-12 0 35,-14 4 34,-8 7 20,0 12 15,0 10-11,0 9-15,0 1-26,0 0-46,0 0-9,0 1-20,0 26 0,0 4 7,12 7-21,21 3-20,6-7 7,16-14-16,2-8-24,3-12 25,-7-3 10,3-37 16,-3-15 26,-6-20 10,0-19 6,-5-3-6,-12-4 35,-10 15 18,-14 10 8,-1 12 46,-5 12-30,0 15-32,4 5 1,-3 10-10,-1 7-13,9 8-1,-9 7-7,0 0-15,0 0-11,0 22-16,0 22 1,-19 19 25,-2 16 1,1 5 4,0-1 6,11-3 3,4 0-12,5-12 3,0-8-3,0-6 3,0-9-4,19-5-15,7-8-23,9-10-51,27-8-38,7-14-48,10 0-151</inkml:trace>
  <inkml:trace contextRef="#ctx0" brushRef="#br0" timeOffset="154328.9472">15168 10738 31,'0'0'227,"0"0"-178,0 0 10,0 0 30,0 0-39,0 0-34,0 0 14,0 0 8,0 0 2,0 0-3,0 0 6,0 0 6,0 0-21,7 0 4,0 0-5,-4 0-2,2 0-9,5 0-9,5 0-7,5 0 0,9 0-1,6 0 0,3 1 1,-1 4-1,0 5 0,-10-3 1,-4-2 0,7 5 0,-15 0-1,4 1-3,-3 2 2,1 2 2,-2 7-2,2-1 2,-2 6 0,-7-2-2,1 2-2,-9 0 2,0 5 2,0-5 0,-2 0 0,-20-5 1,-6-5-1,-6 3 1,4-4 5,0-1-6,-3-3-9,1-7-6,3 1-17,-6-6-9,-2 0 3,2-6-15,-5-17-49,10 2-33,7-3-81</inkml:trace>
  <inkml:trace contextRef="#ctx0" brushRef="#br0" timeOffset="154785.2892">16177 10536 538,'0'0'136,"0"0"-38,0 0 5,0 0-28,0 0-63,0 0-12,0 0-9,0 27-1,0 12 10,-8 12 8,-4 4 3,-5 13 4,2 1 9,-12 1-10,4-6 1,-2 5 7,1-9-12,-2-7-4,7-6-5,1-7 1,-2-3-2,5-5-2,-2-5-25,9-6-38,3-10-62,5-11-84,0 0-203</inkml:trace>
  <inkml:trace contextRef="#ctx0" brushRef="#br0" timeOffset="155221.8414">16207 11146 414,'0'0'46,"0"0"-44,0 0 60,0 0-23,186 0-35,-116 0-2,-1 0-1,-2 0 1,-12 0-1,-7-5 3,-18-9 11,-5-1 21,-16-5 23,-3 4 3,-6-5 6,0 6-14,-31-4-23,-16 3-6,-22 0 2,-9 6-2,-13 10 12,13 0-2,16 22-6,2 17-15,26 1-13,4 6 1,20 4 2,10 0-1,0-1 10,25-7-7,20-1 3,19-14-9,8 0 0,18-10-36,12-7-44,7-5-79,-2-5-71,-10-5-266</inkml:trace>
  <inkml:trace contextRef="#ctx0" brushRef="#br0" timeOffset="156901.7383">18209 10504 370,'0'0'133,"0"0"-34,0 0 31,0 0-34,0 0-19,0 0-20,0-33-2,0 33-16,0 0-15,0 0-24,-5 0-7,2 15-6,-4 20 1,-1 19 12,-12 13 8,-5 7-3,1 3 5,-2 4 1,-3-8-5,6-7-1,-7-7 1,11-12-4,-2-5 4,0-17-4,13-3 1,-4-16-2,7 4 0,2-10 1,3 0 8,0 0 12,0-21 6,0-20-28,23-7 0,3-1-4,4 2-6,10 3-4,-5 6 4,13 6 4,4 7 0,7 6-11,8 11-1,1 8-1,8 0 4,-6 21 1,-2 17 0,-7 15 4,-26 6 7,-7 5 2,-19 4-10,-9-9 10,-5-5-1,-29-11-3,-11-16 5,-12-7-3,-13-13 3,1-7 15,-3 0 1,2 0-5,10-27-5,16-5-6,13-6-34,29-4-96,2 5-88,53 5-360</inkml:trace>
  <inkml:trace contextRef="#ctx0" brushRef="#br0" timeOffset="157232.5101">19260 10991 427,'0'0'198,"0"0"-62,0 0 13,0 0-30,0 0-66,0 0-45,-34 49-4,1-2 55,-2 7-10,6-1-24,9 1-4,5-7-1,4-4-18,1-2-2,5-8-1,5-6-25,0-5-29,0-12-54,0-7-48,5-3-93,25-30-191</inkml:trace>
  <inkml:trace contextRef="#ctx0" brushRef="#br0" timeOffset="157522.5883">19981 10818 613,'0'0'87,"0"0"5,0 0 19,0 0-23,0 0-82,0 0-6,7 50-7,-19 9 7,-20 14 27,0 3-1,-3-2-3,2-10-9,3 1 6,-4-11-11,9-8-7,5-8 5,10-4-7,7-14-5,3 2-27,6-1-41,43-10-30,18-11-56,21 0-173</inkml:trace>
  <inkml:trace contextRef="#ctx0" brushRef="#br0" timeOffset="157720.5318">19855 11065 673,'0'0'89,"0"0"-55,0 0 64,0 0-46,0 0-52,0 0-48,118 7-2,-8 20-27,14 4-13,3 1-93,-13-8-23,-2-6-18</inkml:trace>
  <inkml:trace contextRef="#ctx0" brushRef="#br0" timeOffset="157953.4179">20791 11214 157,'0'0'212,"0"0"-1,0 0-52,0 0-65,0 0-35,0 0-16,-196 0 27,124 10-2,10 14-46,25 13-22,15 4-1,22 12 1,0 2-12,31-1-9,22-5 6,4-4 0,-5-16-15,-12-9-2,-27-14 8,-13-6 18,0 0 6,-13-5 8,-36-27-8,-26-11-14,-12-4-25,-6-9-101,1-13-205</inkml:trace>
  <inkml:trace contextRef="#ctx0" brushRef="#br0" timeOffset="170459.6867">21727 11048 212,'0'0'81,"0"0"-35,0 0-19,0 0 76,0 0-57,0 0-5,0 0-7,0 0-6,-23 0 7,18 0-4,5 0 0,0 0-2,0 0-6,0 0-4,0 0 5,-3 0-5,3 0-2,-5 0-7,5 0 4,0 0 4,-7 0 0,7 0-7,0 0 0,0 0 3,0 0-2,0 0-3,0 0-9,0 0 0,20 0-20,28 0 20,31 0 7,20-4 3,11-8-2,1-4-6,-13 1-2,-9 3 2,0-3 3,-7 0-1,-7 3 4,-13 3-7,-10-2 0,-16 4 1,-11-2 7,-16 9-5,-8 0 5,-1 0-5,0 0 3,0 0-5,0 0-2,0 0-9,0 0-32,0 0-56,0 0-44,0 21-14,-10 5-35,-3-11-118</inkml:trace>
  <inkml:trace contextRef="#ctx0" brushRef="#br0" timeOffset="171051.6147">21985 11476 149,'0'0'101,"0"0"-40,0 0-1,0 0 49,0 0-6,0 0-37,-17 0-23,17 0-5,0 0 4,-1 0-14,1 0-6,0 0 1,0 0 2,0 0 1,0 0-7,0 0-6,0 0-9,0 0-4,0 0-3,0 0-8,11 0-4,26 0 15,10 0 2,23 0 8,2-5-5,12 0-1,6-5-1,-3-2 2,3 6-5,-11-3 1,-10 4 1,-13-2 2,-15 2 0,-23 5 4,-6 0 0,-12 0 11,0 0 11,0 0 3,0 0-4,0 0-10,0 0-13,0 0-6,0 0 0,0 0-8,0 0-15,0 0-15,0 0-35,0 0-30,0 0-23,0 0-85,0 0-73</inkml:trace>
  <inkml:trace contextRef="#ctx0" brushRef="#br0" timeOffset="175534.5474">23758 10841 1,'0'0'19,"0"0"2,0 0 11,0 0 2,0 0 19,0 0 5,0 0-1,-17-40 7,16 32 12,-1-2-10,-3-2 16,3 6-24,-1-3 15,1 3-9,-1-5-8,3 7-10,-7-2-5,7 1-10,0 4-3,0-3-8,0 4-6,0 0-10,0 0 1,0 0-5,-5 0-2,5 0-6,0 0 1,0 4 0,0 17-9,0 11 9,0 17 4,0 5 3,12 8 1,-9-2-1,9 2 3,-4-6-3,1 1-1,-6-7 1,4-8 0,-1-4 0,-6-11 0,0-7 1,0-3 0,0-8-1,0-8 0,0 4 1,0-5 0,0 0 3,0 0 3,0 0 4,0 0 2,0-5 1,0-14-11,0-9-3,0-3 0,4 4 0,1 0-2,2 0 1,1 0-4,4 6-4,3-2 0,6 8-5,6-6 2,5 6-13,15 3 10,6 1-2,1 11 11,1 0-12,-13 0 3,-7 0 2,-7 11-7,-7 16 8,-6 5 7,-15-1 3,0 12-1,-5-5 3,-26-1 2,-12-2 7,-4-3-1,-5-9 7,-1-6-1,1-2 3,20-8-10,4-4-7,19-3 0,4 0-18,5-10-24,14-27-107,31-10-292</inkml:trace>
  <inkml:trace contextRef="#ctx0" brushRef="#br0" timeOffset="175821.2577">24554 11040 435,'0'0'83,"0"0"-36,0 0-33,0 0 11,0 0-23,0 0-1,15 36-1,-8 0 24,-5 2 15,6 5 10,-8-5-38,3-2 23,-3-1-14,0-11-8,6-1-10,-6-7 1,10-1-3,-5 1 0,11-10-36,13-6-63,11 0-71,2-22-196</inkml:trace>
  <inkml:trace contextRef="#ctx0" brushRef="#br0" timeOffset="176181.0508">25130 10798 395,'0'0'22,"0"0"24,0 0 43,0 0-12,0 0-6,0 0-40,-5-37-24,5 37 4,0 0 2,0 0-12,0 15 0,0 19-1,0 8 24,0 6 19,0 10-15,0-10 6,0 1-11,0-1-1,0-7-13,0-8-9,11-1 3,-2 0-2,1-6 4,3-5-4,7-3-1,0 2-7,7-8-21,7-1-20,-4-7-18,7-4-9,-1 0-40,11-20-63,-15-15-115</inkml:trace>
  <inkml:trace contextRef="#ctx0" brushRef="#br0" timeOffset="176375.1524">25155 11082 432,'0'0'106,"0"0"-61,0 0-3,0 0-16,0 0-22,0 0-3,176-46-1,-93 38 0,6 3-27,1-2-42,-10-3-72,-8 0-128</inkml:trace>
  <inkml:trace contextRef="#ctx0" brushRef="#br0" timeOffset="177202.2184">25971 10841 93,'0'0'513,"0"0"-442,0 0-52,0 0 18,0 0-25,0 0-12,-17 19-1,17 16 1,12 12 6,0 7 11,-4-2 2,2-1-8,-3 0 1,-7 2-4,0-8 0,0-3-5,0-6 0,0-13-1,0-2-1,0-11 2,0-5-3,0-5 3,0 0 7,0 0 3,0-6 16,5-26 5,2-13-31,1-9 1,2-12-4,-3 7 0,1 1 0,-3 11 2,-3 2-2,-2 4 0,0 4 0,0 6 0,0-3 0,0 7 0,0 6 0,7-5-2,1 8-15,9-1-1,9 3-5,5 2-13,5 1 9,6 6 15,0 3 9,1 4-8,-9 0 9,-11 0 1,1 11-2,-16 10-4,-8 11-1,0 9 0,0 4-4,-33 4 3,-18 2 2,-12-2-7,-9-8 10,-8-10-14,16-12 18,16-2 0,23-9 0,16-6 1,4-2 2,5 0 7,0 0 6,0 0 9,0 0-11,5-2-9,10-6 7,-6 8 2,1-7 5,3 7-11,7 0-2,0 0-2,7 7-1,10 13-3,-2 7 7,8 4-7,-6 5 4,5-1-3,3 2 2,-5-5 0,4-5-1,-6 3-2,6-12-9,-4 2-22,3-3-44,6-12-57,-2-5-124</inkml:trace>
  <inkml:trace contextRef="#ctx0" brushRef="#br0" timeOffset="178124.0019">27109 11146 513,'0'0'104,"0"0"-44,0 0 39,0 0-38,-147-64-30,108 64-16,-6 0-5,6 0-4,-9 10-3,-1 24-3,8 7-1,-3 6 0,16 6-1,13-3 0,8-2-12,7-7-7,0-9-2,15-9 2,12-10-17,6-11 14,7-2 24,14 0 3,-7-32 2,5-1 4,-11-13-2,-4 7 14,-15 8 13,-7 11 10,-10 8 42,-5 7-11,0 5-40,0 0-31,0 0-4,0 0-13,0 10-2,12 12 8,-1-1 7,11 1-2,12-2-5,-4-11-5,15-9-5,-2 0-3,13-9-6,-5-22 3,-7-16-7,-2-14 17,-9-9 0,-8-14-12,-16-2 20,-9 4 5,0 10 7,-9 13 18,-6 10 26,-3 17-9,4 9-14,9 10-6,-1 7-6,6 1-3,0 5 3,0 0-16,-2 0-3,2 0-9,-3 36-6,-2 14 10,5 14 8,0 5 4,0 1 2,0-6-4,5-2 1,18-7 0,11-1 0,6-8-3,8-9-7,2-10-7,-1-9 2,13-8-4,5-10-4,-4 0 1,-6-12-10,0-18 11,-8-9 2,-8-4 16,-10-1 1,-16 4 1,-4 13 6,-11 7 7,0 8 23,0 2-4,0 8-6,0-1-3,0 3-16,0 0-9,0 0-13,-15 19-1,4 14 11,-5 10 3,8-1 2,8 1 1,0-5-2,0-2 1,15-1-1,10-11-1,19 3-10,6-10-8,25-11-19,14-6-43,10 0-57,-6-29-166</inkml:trace>
  <inkml:trace contextRef="#ctx0" brushRef="#br0" timeOffset="178395.6752">27458 10924 0,'0'0'443,"0"0"-359,0 0-37,0 0 27,0 0-26,0 0-25,24 0-23,36-4-4,20-7 4,7 2-3,14 1-2,-8 4-23,3 0-22,-1 4-33,-6 0-55,-4 0-58</inkml:trace>
  <inkml:trace contextRef="#ctx0" brushRef="#br0" timeOffset="178829.5266">28882 10942 461,'0'0'129,"0"0"-102,0 0-15,0 0 44,0 0-42,0 0-10,62 54 14,-7-18-2,-5 4 1,4 0-4,-2-2 1,-11 6-8,1-7-1,-10 0-4,6-3 0,-12-3 0,5-2 0,-4-6 3,-2-1-4,7-6-8,0-5-32,11-11-38,-4 0-74,1-7-166</inkml:trace>
  <inkml:trace contextRef="#ctx0" brushRef="#br0" timeOffset="179068.8714">29456 10879 501,'0'0'92,"0"0"-47,0 0 55,0 0-44,-144-6-47,100 48-6,-1 22 15,-8 7 17,6 5 0,7-3-13,-1-9-7,6-1 0,2-4-10,4-6-2,8-8-3,-6-3-22,10-10-58,6-5-69,2-23-127</inkml:trace>
  <inkml:trace contextRef="#ctx0" brushRef="#br0" timeOffset="183598.7614">29936 10750 13,'0'0'1,"0"0"11,0 0 1,0 0-2,0 0 17,0 0 4,0 0 0,-30-44 6,25 35 1,5 4 4,0 1 21,-4-4-15,-1-1 10,-3 3 2,6-5 3,2 6-5,-1-5 7,1 4-6,-2 2-8,2 0-18,0 4 7,-3 0-12,3 0-7,0 0-22,-4 0-1,4 0-4,0 0-9,0 24 3,0 15 0,0 11 11,0 5 1,0 4 0,0-5 0,0-1-1,0 1 1,0-7 3,-5 1-3,2-6 0,-7-6 0,8-1 1,-1-8-2,-1-7 0,3-3 1,1-7 2,0-7-4,0-3 2,0 0 0,0 0 3,0 0 5,0 0-5,0 0 5,0 0-3,0 0 1,0 0-2,0 0 0,0 0 1,0-3 2,0-13-5,0-7-1,1-7-2,11 3 0,-2-5 0,4 0-5,-3 0-6,3 5 8,-8 1-7,-1 4-3,2 10 13,-4 2-2,1 0 1,1 3-2,1-3-4,-1 4-3,12-3-5,-2 3-3,12-5 5,6 6 8,-4 4-1,8 1 6,6 0 0,11 0 1,-4 0-1,3 6 1,-1 15-1,-13 2-2,-7 4-2,-19-1 0,-5 10-2,-8-2 4,0 2 2,-8 3 3,-15-4 5,-11-6 5,-1-3 1,-10-7 2,-2-2-6,0-6-4,7-4-1,3-7-1,15 0-4,2 0-11,7 0-22,13-11-46,0-13-91,12-7-240</inkml:trace>
  <inkml:trace contextRef="#ctx0" brushRef="#br0" timeOffset="184086.0842">30725 11048 138,'0'0'174,"0"0"-71,0 0 7,0 0 2,0 0-8,0 0-34,32-42-34,-32 42-12,0 0-15,0 0-9,0 0-2,0 22-6,8 3 8,2 4 3,9 3-2,-2 4 0,9 0-1,10-2-12,-1-6-18,10-13-3,-7-10-26,4-5 19,-3 0 8,-1-15 9,-13-14 12,-1-6 11,-16-4 0,-3 8 9,-5 3 27,0 2 38,0 11-16,-5 1-8,2 6 12,3 8-18,0 0-21,0 0-23,0 0-1,0 0-9,0 8-11,0 16 8,0 11 10,0 5 3,0 1 3,0-3-2,0-4 0,0-3-1,0 1 0,8-10-13,2 6-51,5-9-43,12-9-76,0-10-103</inkml:trace>
  <inkml:trace contextRef="#ctx0" brushRef="#br0" timeOffset="184499.6972">31294 11055 362,'0'0'83,"0"0"-35,0 0-3,0 0-4,0 0-24,0 0-4,167-49 1,-116 49 0,-1 15-1,-3 8-6,-9 9-5,-11 6 2,-9 5-4,-11 3 3,-7-1-2,0-3 6,0-6-4,-15-9-1,-4-6 1,4-10 3,9-6 6,2-5-1,4 0 9,0 0 18,0-28 11,0-12-45,10-7-1,9-2-2,4 0 0,2 13 0,-5 4-1,5 5-2,-6 8-11,1 6-28,8 3-46,-3-2-15,7 5-40,8-8-37,-3 5-28</inkml:trace>
  <inkml:trace contextRef="#ctx0" brushRef="#br0" timeOffset="184799.6413">32174 10922 168,'0'0'109,"0"0"-18,0 0-1,0 0-24,0 0-29,0 0-10,-62-16 8,55 21-24,-1 8-11,3 5 0,3 4-2,2 0 4,0 5 2,14 4 3,11 1-1,-8 0-1,3-5-2,-10 5 2,-4 0-2,-6-5 5,0 0-2,0-1 1,-15-7-2,-8-2 5,1-6-4,-3-7 4,8-1-4,2-3-6,10-7-24,5-29-83,5-13-349</inkml:trace>
  <inkml:trace contextRef="#ctx0" brushRef="#br0" timeOffset="185091.748">32560 10697 388,'0'0'182,"0"0"-89,0 0-18,0 0-7,0 0-43,0 0-25,0-8-9,7 38 9,3 12 0,-2 15 28,-1-1-4,-7 6-10,0-2-5,0-6-1,0-1-6,0-10-2,0-3 0,5-5 0,10-8-21,12 0-31,10-7-37,15-13-42,-7-7-74,0-4-204</inkml:trace>
  <inkml:trace contextRef="#ctx0" brushRef="#br0" timeOffset="185251.5037">32616 11040 551,'0'0'99,"0"0"-85,0 0-1,135-27-5,-43 27-8,5 0 0,-5 0-40,-23 5-104,-19 0-113</inkml:trace>
  <inkml:trace contextRef="#ctx0" brushRef="#br0" timeOffset="186133.5864">29924 12176 514,'0'0'117,"0"0"-17,0 0 25,0 0-50,0 0-8,0 0-36,23-86-21,-23 86-10,0 0-10,0 12-9,0 25 2,0 17 17,0 4 8,0 1-6,0 0 2,0-11-1,0-5 0,0-12-3,-1-4 1,-3-7-1,-1-13 0,5-3-17,0-4-6,-1 0 20,-3-15-1,3-33 4,1-12-54,0-7 16,0-4 23,0 17 15,0 13 4,0 12 7,0 8 15,5 10 9,-4 6 3,-1 5-10,7 0-25,0 0-3,11 24-18,19 12 18,12 15 0,1 4 2,7-6-1,3-1 0,-3-7 1,-5-9-2,-16-14-1,-4-8-2,-10-5-4,-10-5 7,4 0 1,1-20 8,1-19 0,3-19-4,-13-11 1,-5-7-2,-3-3-1,0 8 6,-1 9 8,-15 19-5,6 12 9,5 9-21,0 10-3,5 6-30,0 6-80,0 0-124,17 0-320</inkml:trace>
  <inkml:trace contextRef="#ctx0" brushRef="#br0" timeOffset="186509.5276">30953 12096 567,'0'0'82,"0"0"-68,0 0 35,0 0-30,0 0-17,0 0 23,-12 159 5,7-104-14,5-6-9,0-2-2,0-9-3,17-9-2,0-11-5,-2-1 2,3-12-5,4-5 4,8 0 3,3-22 2,-1-20-2,7-13 1,-16-8-2,-3-2-2,-13 9 4,-7 1 4,0 11 5,-22 3 27,-6 2 15,-13 7-24,6 12-21,2 9-6,9 11-35,14 0-81,4 8-128,6 9-156</inkml:trace>
  <inkml:trace contextRef="#ctx0" brushRef="#br0" timeOffset="186765.6336">31393 12084 582,'0'0'121,"0"0"-49,0 0-14,0 0-30,0 0-28,0 0-13,-10 71 13,10-20 9,6 4 4,-2-2-6,1-3-3,-4-5 5,4-5-3,-5-3-4,2-10-2,1 0-5,8-2-46,5-18-109,16-7-175</inkml:trace>
  <inkml:trace contextRef="#ctx0" brushRef="#br0" timeOffset="187362.6571">31885 11988 673,'0'0'49,"0"0"-31,0 0 59,0 0-59,0 0-18,0 0-5,-82 97 0,82-43-1,31-6 1,5 3 5,7-2 5,-6-5-2,1-1 3,-13-3-3,-5 0 0,-6 2-1,-13 2-1,-1-3-1,0-8-3,-20-6-13,-5-7 4,-1-13-9,4-3 0,7-4 1,10-15 14,5-28-38,13-9-75,31-9 3,12 4 46,8 7 4,0 3 49,-2 5 17,-9 3 17,-11 3 61,-5 2 17,-11 2-14,-9 0-19,0 7-14,-14 3-18,2 7 14,-5 3-8,0 6-7,0-3 10,0 9-7,-8 0-4,-16 0-17,-1 0-4,-6 26-7,-1 7-1,7 12-1,8 4 1,9 1 1,8-8 0,1 7 0,36-8 0,18-5-1,14-6 1,10-10-3,4-3-13,-3-8-34,6-9-18,6 0-30,-5-26-118,-5-12-192</inkml:trace>
  <inkml:trace contextRef="#ctx0" brushRef="#br0" timeOffset="207157.7636">10697 11705 239,'0'0'0,"0"0"-13,0 0-25,0 0 38,0 0 1,0 0 35,0 0-13,0 0 2,0-26 20,0 25 16,0 1-17,0 0-19,0-4-13,0 4-7,0 0 3,0-1 7,0 1 6,0 0 1,0 0-4,0 0 0,0 0 1,0 0-8,0 0-6,0 0-5,0 0-2,0 0-3,0 0-3,3 0 1,1 0 1,7 0 4,4 0 2,4 0 1,4 5 2,19 3 4,0-3-7,10 5 0,16 2 5,-1 1-5,13 1 1,-1-5 0,0 6 1,11-7-2,0 1 0,2-3 0,20-6 0,2 0 1,5 0 0,3 0 1,-5 0 1,-8 0-3,-7 0 1,-8 0 1,-4 0-2,-13 0 5,8 0-1,-13 9 1,3-5-1,-3-1 6,7 2-5,5 4-3,9-3-2,4 6 0,-1-3 1,-8 2 0,4-1-1,-5-3 2,-3 2-2,6-3 1,4 1-1,3-2-3,2 0 3,-7 3 3,5 1-2,3-1-1,-8 3 0,2 1-1,3-1 4,-9 5-3,-2 0 0,-3 0-1,-11-5 1,12 5 0,1-2 0,6-3 0,14 1 4,-6-7-4,1 0 0,-1 0-3,-4 2 3,-6-2 0,13 4-3,-4-3 3,3 9 2,9-4 7,-3 1-4,12-1-1,-3-1-3,2 1 0,-6 0 0,-1-3 0,-9 0 2,7-3-2,-7 4-1,0-7 0,6 2 1,-7 3-1,6-7 6,-9 10-2,8-4-4,-1-2 0,-1 1 3,6 2-2,-11-2 0,-5-1 0,4 1-1,-11-4 3,7 4-3,1-5 3,-3 5-2,0-5 1,-1 6-2,-9-6 0,0 0 0,0 1 0,10-1 0,-5 0 0,1 5 0,1-5 0,-9 0 3,-8 0-2,3 0-1,-8 0-1,2 0 1,6 0 1,-8 0 1,-3 0 0,1 0-2,-15 0 2,9-5-2,-6 5 2,-6-7-2,5 2 2,0 0-2,-4 5 0,-3-6 0,1 6 0,-8-4 1,7 4 0,0-5 2,-3 5-3,2 0 0,-9-1 0,5 1 0,-5-6 3,-1 6-3,1-5 1,-12 1 1,6 4-1,-3-2 2,-9-2 1,3 4-3,0-5 1,-5 0-2,-3 2 6,0-1 4,-6 0 4,4-1 5,-1-1 2,3-7-6,3 0-10,1-6-3,4 0 7,0-4-7,-5-2-2,1 2 0,-8-3 0,-5-6 2,1-1-2,-4-4-1,0 2-1,0 1 2,0 8 2,0-7 5,0 1-2,0 0 0,0-4 7,0 2 14,-4-8-14,-12-1-9,-10-5-3,-7 5-3,-2-4-3,-2 5 1,5 9 3,7 2 2,7-1 3,3 5-2,0-4-1,6-3 0,-6 2 2,-1-1-2,2-2 0,-1-3 0,-5 0-2,-12-4 0,0-2 2,-4-3-6,-6-1 1,0 9-1,5-3 6,-1 4-4,8 2-3,6-1 7,-4 10 0,8-5 0,-2 6-1,-3 2 1,1-1 0,-4-2 0,-12 0-7,-9 0 7,-1 3-5,-8-3 4,1 4-1,-2-3 0,4 9-6,-5 0 4,-4-3 1,-4 3 3,-4-3-4,-14-3 4,-12-2 0,-11-2 2,-13 0-2,-10-1 0,-4-3-1,12 4 2,22 4-2,-3 4 0,5-2-5,-1 5 6,-9 0 1,-1 1-1,-6-2 0,-6 0 0,-15 2 2,-4-7-2,2 6 0,6-5 0,12 9 3,5 1-3,8 1 0,0-1-3,5 2-1,4-2-3,1-1-3,-9 6 4,-9-3 5,-26-4-7,-16-2-17,-6-1 10,-16-3 15,7 2-2,12-5 9,5 7-8,9-2 1,11 2 0,7 2 0,4-1 3,9 2-6,-5 1 6,-5 2-4,-15 1 3,-17 4-2,-17 0 0,-6-1 0,-2-1-2,7 6 2,-7 0 3,10 0-3,5 0-2,13 0 0,9 0-6,5 0 8,10 0-3,-1 0-1,8 0 2,-6 0 2,-1 0-3,0 4 3,-3 7 0,9 1 3,2-1-6,11 2 3,1 6 0,10-3 1,6-1-1,11 2-3,10 3 1,9 2-1,3 0 2,11 3 1,-2-2-1,9 1-1,0 4-1,7-1 1,-8 11 2,-5-2-2,-6 3 1,-7 1 2,-4 4 3,-4-1-4,-4 1 0,3 0-2,4 1 2,6-7 0,9 11 0,1-7-2,7 2 2,3-3-1,8 3 1,1-2-2,4 7 1,7 8 0,1 2-1,-1 1 2,8 4 0,0-5 1,11-5-1,4-1 1,0-4 1,0-7-3,0 2 2,4-8 1,11 1 0,0-10-1,0 0-1,3-5-1,2 1 1,10 1 0,15-3 5,7-3-5,17 0 3,6-5 2,12 1-4,3-8 0,-3 9 1,4-8-3,-8 3 1,3 2 0,-3-2 1,8 7 0,2-7 1,9 3-2,7-5 3,12 3-1,7 1-1,1-3 1,-2 2-1,-20-3 1,-3 5-2,-12-7 1,-2 5-1,-8-1 1,-1 0 3,-3 2-4,-6-2 1,4 0 2,-10 1-2,3-7 2,-9-2 11,-21-2-4,-11 0 5,-13 0-4,-3 0 0,-12 0-4,0 0 6,3-5-13,9-17-24,-2-10-101,7-16-185</inkml:trace>
  <inkml:trace contextRef="#ctx0" brushRef="#br0" timeOffset="226686.9258">3290 14131 76,'0'0'73,"0"0"7,0 0 0,0 0-26,0 0-3,0 0-26,0 0 22,26-81 6,-26 70-16,2 2-14,-2-3 1,0 7 20,0-1-11,0-3-12,0 1-11,-7 0 1,-14 1-3,-1 3-8,-1-4 0,-11 8-5,4 0 4,-3 0-2,-3 3 3,3 11 0,-4 4 1,10 13-3,-9 0 2,7 8 0,1 5 2,1 3 0,19-4-2,1-2-2,7 4 1,0-8-1,10-5 1,10-7-5,10-5 0,0-8 4,-6-12-1,1 0 3,-2 0 2,-8 0 5,10-21 3,-6-10 8,1-1-1,-5-5-9,0 4 4,-5-1 4,-8 10 3,-2 12 13,0 1-1,0 2 1,0 6-7,0 3-5,0 0-10,0 0-7,0 0-3,0 0-3,0 0-5,0 0-7,6 12-6,6 11 5,3 14 9,0 12 6,4-2 1,-1 0 0,-6 7-3,-4-7-4,-1-4-24,-7-4-6,0 4-36,0-6 4,0-5-35,-7-11-83,-1-21-88</inkml:trace>
  <inkml:trace contextRef="#ctx0" brushRef="#br0" timeOffset="227450.461">2567 14062 164,'0'0'36,"0"0"8,0 0 12,0 0 25,0 0-36,12-131-4,1 118-1,11-4-11,6 2 1,3 2-11,21-3-7,6 1-3,7 5-4,3 5 7,0 0 1,-3 5-1,-2 0-5,-8 0 1,2 0-6,-4 10 6,-6 5-2,-4 6-1,0 2-3,-2 9-2,6 8-1,-6 4 1,1 11 1,-4 2 0,0-2 0,-6 1-1,-3-6 0,-9 4 0,-7 0 0,0-6 0,-15 4 0,0 5 4,0-1-1,0 7-3,-23 2 0,-4-2 0,-10 1 7,-4-5-5,-8 1-3,-5-3 1,1-12 0,-9-4 0,0-4 3,-5-10-1,-8-6 7,-12-10 5,-12-7 5,-9-4 4,6-4 4,8-32-3,22-13 46,17-14-16,10-18-30,19-14-9,10-11-6,7-7 10,9 4-2,0 7-11,15 15 6,12 5-9,12 8-3,4 0 0,6 8-1,14 2-14,6 10-20,9 13-36,11 3-36,5 5-18,-1 1-95,-4-4-155</inkml:trace>
  <inkml:trace contextRef="#ctx0" brushRef="#br0" timeOffset="234927.1948">11138 10306 149,'0'0'105,"0"0"-42,0 0-4,0 0 2,0 0-15,0 0-1,-11-20-21,11 20-15,0 0-7,0 0-2,-4 0-7,-1 20 7,-1 7 2,-9 12 10,6 3 4,-2 6-1,-3-1-9,9 2 0,2 0 2,3-2-5,0-4-3,0-5-1,15-3 1,-3-8 5,9-9-5,-1-4-3,-5-6 1,7-8 2,-2 0 4,5-7 3,9-20 2,-7-11 1,-1-4 0,-1-5-6,1 4 7,-11 1 1,-2 9 8,-6 6 37,-7 5-26,0 2-8,0 4 7,0 5 7,0 2-8,0 2-4,0 7-9,0-5-4,0 5-12,0 0-3,0 0-12,0 0-10,0 21-11,5 6 20,3 10 14,2 5 1,-5 0 1,10-3-2,-5 4-4,5-6-10,0 4-15,4-10-25,1-2-33,10-7-4,3-10-77,6-12-64</inkml:trace>
  <inkml:trace contextRef="#ctx0" brushRef="#br0" timeOffset="236458.5796">4441 14405 88,'0'0'88,"0"0"-15,0 0-10,0 0 28,-24-120 6,24 99-7,0-5-27,0 9 20,0 6-14,0 2-3,0 9-22,0 0-27,0 0-17,0 0 0,0 0-8,0 0-3,0 0-3,5 14-7,20 13 15,14 16 6,4 1 1,4 9 0,-10-6-1,5 1-1,-9 1-6,2-6 5,-6-11-6,-9-10 7,-2-6 1,-3-7 0,0-2-1,0-7-1,0 0 2,1-7 3,5-29 6,6-22 4,-4-28-4,4-5-2,-15-6-6,-5 11 4,-7 18-2,0 14 12,0 17-8,0 9-7,0 7-4,0 15-11,0 1-44,15 5-51,3 0-159,12 15-10</inkml:trace>
  <inkml:trace contextRef="#ctx0" brushRef="#br0" timeOffset="237319.8525">5454 14170 575,'0'0'143,"0"0"-56,0 0-21,0 0-9,0 0-29,0 0-28,-6 20-16,6 20 11,0 9 3,0 1-6,0-2-9,21-5-13,1-7 2,5-4-2,0-11-14,-2-10 2,2-11 11,9 0 20,-1-15 11,4-23 7,1-11 0,-6 0 4,-8 4 14,-12 6 13,-4 11 9,-10 13 8,0 11 3,0 4-30,0 0-19,0 0-9,5 4-17,10 24-4,10 14 21,5 2 0,12 1-1,3-10-8,3-4-11,-2-16-1,-1-14-3,-7-1 11,-4-15 13,4-35 3,-1-22-1,-4-21 4,-9-24 2,-12-12-7,-9-4-1,-3 10 0,0 28 2,0 30 4,0 16-6,0 17 3,0 7-2,0 10 14,0 8 8,0 7 1,0 0-20,0 0-4,0 0-11,0 22-11,0 30 5,-3 18 17,3 21 1,-7 15 11,7-2-11,0 0 4,0-12-3,15-6-2,10-11 1,-2-11-1,14-11 0,-3-11-2,4-6-8,-4-8 2,1-7-3,5-10-2,-2-1-12,8-10 2,-3 0-12,-4-10 12,-1-22-1,-8-5 24,-3-5 0,-9-6 8,-8-2 13,-1-8-21,-4 6 0,10 4-70,-9-1-145,-2 7-201</inkml:trace>
  <inkml:trace contextRef="#ctx0" brushRef="#br0" timeOffset="239082.7536">7157 14056 531,'0'0'31,"0"0"-31,0 0-62,0 0 62,0 0 53,0 0-44,39 33-8,-26 21 3,4 9-1,-9 1 0,-8 0 1,0-10-1,0-6-3,0-7 5,-8-13-2,-12-7-1,-5-10 2,10-11 9,-5 0 5,4-11-4,10-32 6,6-20-10,0-7-10,27-10-2,13 4-2,3 18 1,12 11 1,2 8 2,7 18 8,-7 4 13,-15 12-1,-1 5 5,-12 0-15,-6 15-3,4 19-3,-5 4 0,-7 4 1,-4 12-4,-2-2-1,-9 8-13,0-1-50,0-7-64,7-20-126</inkml:trace>
  <inkml:trace contextRef="#ctx0" brushRef="#br0" timeOffset="239420.5225">7861 14405 711,'0'0'0,"0"0"-14,0 0 14,0 0 27,0 0-27,0 0-3,134-125-10,-90 93-10,-2 1-7,-16-1 10,-11 5 15,-15 0 5,0 11 7,0 4 13,-33 3 5,-17 9-10,-2 0 11,-8 9 26,6 24-21,-1 16-8,6 8-9,21 3-1,16-1-8,12-7-5,5 3 0,37-8-2,10-5 2,23-14-6,12-12-22,15-16-32,7 0-83,-5-32-196</inkml:trace>
  <inkml:trace contextRef="#ctx0" brushRef="#br0" timeOffset="240603.3726">8447 14166 693,'0'0'41,"0"0"-29,0 0 31,0 0-7,0 0-21,0 0-13,102-51-2,-45 67 4,-9 27-3,-4 8-1,-16 9-2,-6 5 2,-15-6-1,-7-1 0,0-16-13,-14-10-3,-1-11 7,0-14 10,10-7 6,-3 0 4,1-37 14,7-22-13,0-21-4,0-11 1,20 4-8,10 8-3,11 20-9,2 17-20,6 5-27,14 19-29,1 4-38,4 11-12,-4 3 20,-7 0 29,-5 0 52,-22 0 37,-7 0 27,-16 0 46,-4 0-1,-3 0-12,0 3-50,0 17-8,-3 16 11,-37 14 38,1 4-1,-6-2 35,7 8-32,4-1-31,19-6-21,8-2-2,7-11-17,0-8-17,10-17-23,25-15 3,14-5 37,5-33 14,1-14 4,-10 1 2,-12 4 59,-18 9 53,-10 19 31,-1 14 0,-4 5-80,0 0-65,0 0-10,0 32-4,0 9 8,0 9 6,5-1 0,20-9-1,8-3-3,9-19-15,7-18-16,4 0 7,4-40 15,-5-27-1,1-20 2,-14-25-4,-11-26 13,-1-6-2,-19 4 5,-1 19 9,-7 39 37,0 23 20,0 19-23,0 18-24,-7 5-5,4 12 3,3 0 4,0 5-21,0 0-3,0 0-17,0 36-7,0 27 18,3 18 5,11 6 3,-2 8 1,-9-4 0,2-2 1,-5-13-1,0-8-4,0-22-6,0-16-21,0-19 2,0-7 10,0-4 19,0 0 3,0-28 15,27-23-18,6-8-19,6 2-8,9 13 11,2 20-2,-6 16-6,4 8 11,-1 21 4,2 21 1,-4 18 8,-8 11-2,-6 2 4,-9-2 4,-15-7 2,-7-5 17,0-11 5,-22-11 3,-5-5-11,-3-7 1,0-10-5,12-3-18,11-10-4,7-2-25,0-12-24,40-35 2,20-17-159,17-11-57,5-1 115,-3 8 5</inkml:trace>
  <inkml:trace contextRef="#ctx0" brushRef="#br0" timeOffset="241017.4018">10799 13982 131,'0'0'164,"52"-160"-24,-37 89-40,-10 8-35,-5 8-29,0 9 24,0 11-10,0 8 4,-9 14-8,3 6-3,1 7-4,1 0-7,-6 0-32,-10 28-15,-3 30 12,-17 17 3,10 19 7,6 5-4,6-3 4,11-6-2,7-9-1,0-9-4,29-13 0,12-10-2,13-16-10,13-16-9,11-17-1,18 0-16,6-22 12,0-32 5,-17-11 8,-16-3 12,-31 5 2,-24 9 22,-14 14 71,-14 16-20,-24 1-4,-17 19 32,-7 4-48,-2 32-50,2 19-4,14 11-7,23 5 6,16-1-9,9-3-11,9-1-12,41-7-29,28-11-4,26-8-31,32-19-56,26-17-146,15-11-94</inkml:trace>
  <inkml:trace contextRef="#ctx0" brushRef="#br0" timeOffset="241782.6179">12294 13864 641,'0'0'99,"0"0"-42,0 0 7,0 0-25,0 0-39,0 0-6,-15 48-7,35 26 13,6 17 20,-8 10 1,2-9-14,-13-6-3,-4-6 0,-3-16 1,0-10-4,0-17 3,0-16-2,0-10-2,-3-11 0,3 0 1,0-6 8,0-38 3,0-20-12,15-4-24,8 4 18,7 16 5,0 16-9,7 9-2,10 6 2,10 8 5,13 9-2,-1 0-5,3 9 12,-2 25 6,-18 9-4,-12 11-2,-12 9 1,-13 1 4,-15 2 0,-3-15-1,-37-7 9,-17-8 4,-18-13 8,-19-8-25,10-15-8,13 0-66,25-21-61,46-32-63</inkml:trace>
  <inkml:trace contextRef="#ctx0" brushRef="#br0" timeOffset="241983.8481">13256 14217 617,'0'0'156,"0"0"-99,0 0-35,0 0 15,0 0-24,0 0-7,0 117 6,0-54 0,0 8-7,15-7-4,5-5-1,16-2 0,2-14-55,22-16-73,-3-27-149</inkml:trace>
  <inkml:trace contextRef="#ctx0" brushRef="#br0" timeOffset="242253.6945">13919 13783 544,'0'0'31,"0"0"-16,0 0 80,0 0 12,0 0-33,0 0-68,-34-95-6,34 131-30,0 23 30,0 31 10,12 3 13,0 8-7,9-10-8,-6-11-5,9 1 0,4-12-3,7-7 0,14-12-13,-1-13-37,8-10-45,-1-22-76,-7-5-169</inkml:trace>
  <inkml:trace contextRef="#ctx0" brushRef="#br0" timeOffset="242674.2995">13885 14143 659,'0'0'198,"0"0"-106,0 0-16,-134-67-32,134 67-44,0 0-21,52 0-48,30 0-18,47 8 40,22 2-44,2-1-42,-5-3 56,-23-6 16,-19 0 47,-28 0 14,-36 0 40,-20 0 86,-22 0 23,0 0-21,0 0-34,-15 0-41,-30 0-22,-11 0-28,-2 10 2,-1 14 1,17 7-6,16 1-9,22 4-14,4 2-6,24 9-5,39-1 5,28 1 10,6 6 11,-4-6 4,-21-5 4,-25-13-2,-18-8 1,-26-10-3,-3-2 4,-15-5 37,-49 4 16,-29-4-18,-28-4-35,-26 0-25,8-16-123,32-25-252</inkml:trace>
  <inkml:trace contextRef="#ctx0" brushRef="#br0" timeOffset="243568.6927">16501 14473 42,'0'0'188,"0"0"-148,0 0 33,0 0 84,0 0 7,0 0-39,-18 10-8,18-10-17,0 0-33,-5 5-10,5-5-18,0 0-19,-7 0-15,7 6 0,-5-6 3,2 0-1,-4 0-7,-1 0-1,-9 0-2,1 4-10,-6-2-18,-12-2-8,6 0 12,-2 0 3,-4 0-2,8 0-2,-3 0 11,9-12 10,2 1 5,1 7 1,-3-2-5,3-5 0,2 6 5,3-1 1,9 2 0,-4-1 4,7 5 16,0 0-10,0-3 3,0-1-2,0 4-9,0 0-2,10 0-3,37 0 1,35 0 2,27 0 6,16 0 5,6 0-3,-6 0-8,-13-9 7,-13 2-5,-20-1 3,-11 0-5,-14-1-1,-17 3-7,-14 6-28,-5 0-42,-11 0-82,-4 0-131</inkml:trace>
  <inkml:trace contextRef="#ctx0" brushRef="#br0" timeOffset="243927.1076">16241 15055 339,'0'0'282,"0"0"-213,0 0-23,0 0 36,0 0-7,0 0-37,-10 0-27,10 0-6,30 0 2,33 0 8,21 0 3,23 0-2,18 0-11,7-5-3,1-6-2,-5 6 3,0-2-3,-16 3-3,-20 4-12,-24-4-13,-26 0 3,-20 0-20,-12 4-10,-10 0-25,0 0-99,-27-4-206</inkml:trace>
  <inkml:trace contextRef="#ctx0" brushRef="#br0" timeOffset="247018.6582">18577 13998 528,'0'0'107,"0"0"-17,0 0 5,0 0-12,0 0-6,0 0-24,0-63-18,0 59-24,0 4-1,0 0-10,0 0-3,0 0-8,0 12-5,0 20-1,0 22 17,12 6 1,-2 9 0,2 6-1,3-2 1,-3-2 0,-4 2-2,4-8-5,-9 1-12,-3-15-20,0-3-4,0-5-47,0-9-18,0-11-44,-3-19-92</inkml:trace>
  <inkml:trace contextRef="#ctx0" brushRef="#br0" timeOffset="247512.3903">19073 14062 276,'0'0'81,"0"0"-31,0 0 35,0 0 29,0 0-35,0 0-34,-22-23-18,22 19-13,5-1-8,33 4-4,14-10 8,13 0-4,14 7 5,5-9-7,3 9-3,-4-2-1,-4 1-27,-4 1-42,-8-4-59,-3 0-45,-28-4-112</inkml:trace>
  <inkml:trace contextRef="#ctx0" brushRef="#br0" timeOffset="247918.8182">19424 13986 379,'0'0'147,"0"0"-92,0 0 5,-131 59 11,103-32-22,8 10-14,-10 7-28,1-3 8,6 3-4,-11-2-1,14-3-3,-6-8 0,7 1-7,2-9 0,9-10-7,5-7-4,3-6-18,0 0 0,0 0 9,28 0-6,21 0 26,16-4 2,7-3 4,7 7-5,-1 0 4,-3 5-4,-13 18 2,-13 13-2,-9 7 6,-10 6-2,-15-6-2,-15 0 1,0-7 6,-22-4 5,-19-5 19,-15-10 4,-16 0-22,-8-13-16,-2-4-8,7-8-99,36-32-129</inkml:trace>
  <inkml:trace contextRef="#ctx0" brushRef="#br0" timeOffset="248629.9983">20307 14147 429,'0'0'272,"0"0"-162,0 0-4,0 0-4,0 0-81,0 0-21,-100 11-8,80 46 8,8 7 0,12 3 3,0-4-5,23-5 2,13-10-5,12-9-5,1-12-3,1-12-10,-2-10 3,-1-5-4,0 0 12,-10-20-8,-11-16-3,-5-11 15,-16-6-1,-5-4-15,-12 7 18,-32 3 0,-26 3 0,-7 3 6,7 9 18,13 9 21,20 6 8,20 9-23,11 3-12,6 3-8,0-2-4,0 4-12,12 0-12,36 0-10,16 0 28,19 0 4,4 0-6,-3-8 4,-6 4 4,-7 0 2,-23 4 2,-11 0-4,-12 0 0,-15 0 0,2 4 0,-12 19-9,3 21 8,-3 7 1,0 19 10,0 0 8,0 5-13,20 3-3,14-11-2,8-12-1,6-11-5,9-12-4,5-15 2,5-17 2,-4 0 6,1-11 0,-16-27 4,-12-14 14,-11-12 20,-22-18 8,-3-12-9,-32 1-15,-21-1 5,-21 14-22,0 15-5,9 12-29,5 25-47,27 16-37,17 12-48,16 0-197</inkml:trace>
  <inkml:trace contextRef="#ctx0" brushRef="#br0" timeOffset="253280.029">22020 14306 57,'0'0'358,"0"0"-248,0 0 0,0 0-7,0 0-22,0 0-21,0 0-14,-20-81-11,20 77-11,0 4 6,0 0-5,0 0-12,0 0-11,0 0-2,0 0-3,3 0-4,14 0 0,20 21 4,0 7 1,16 8 2,4 12 0,12 7-1,9 9 1,6 0 0,5 0 0,-1-6-5,-7-5-1,-6-8-11,-10-10-4,-5-7 2,-15-5-12,2-4-7,-13-7-26,-4-3-28,-7-4-53,-3-5-67,-15 0-169</inkml:trace>
  <inkml:trace contextRef="#ctx0" brushRef="#br0" timeOffset="253580.8091">22818 14230 314,'0'0'121,"0"0"-56,0 0 9,0 0 19,0 0-54,0 0-39,-94 18 3,46 40 6,-7 13 31,1 3 3,1 5-19,6-8-10,7-1-11,-6-1 3,3-10-3,3-6-1,3-11-2,7 1-14,-2-12-23,4-7-46,8-14-80,10-10-133</inkml:trace>
  <inkml:trace contextRef="#ctx0" brushRef="#br0" timeOffset="255604.5399">23711 14350 19,'0'0'57,"0"0"-9,0 0 17,0 0-6,0 0-3,0 0-2,0 0-6,-87-53 1,87 51 5,-6-2-1,-1-2-9,4 1 12,-4-1-28,2 2 11,0-1 0,-2 4-1,4-6-6,1 3-5,2 4-2,0 0-12,0 0-1,0 0 4,0-5 0,2-1-11,25-6-5,9-1 0,4-3 0,14 5 5,-5-1-2,-6 4-3,1-4 7,1 7-3,-7-1-4,7 6 1,-10-4 0,2 4 0,0 0-1,-10 0 0,0 0-3,-16 8-2,1 3-9,-2 12-3,-8 7-1,-2 3 1,0 10 5,-17 5 5,-18 1 7,-12 8 0,-5-8 0,-6 2 0,1-5 3,-7-9-3,1-6 4,14-4-2,2-10 0,4-2-1,14-4 2,8-5 0,11-6-2,10 0-1,0 0-2,0 0-4,0 0-2,16 0-2,16 0 1,23 0 9,14 0 4,9 0 5,1 0-7,1 0-1,-8 5-2,-13-1-1,-2 9-20,-4-3-30,-1-1-13,2 7-46,-4-4-38,5-9-35,-6-1-42</inkml:trace>
  <inkml:trace contextRef="#ctx0" brushRef="#br0" timeOffset="256790.0334">24541 14297 403,'0'0'138,"0"0"-59,0 0 38,0 0-35,0 0-40,0 0-21,-20-12-11,20 12-4,0 0 2,0 0-7,5 0-1,18 0 1,14 10-1,10 14 4,8 11-3,5 8-1,-4 5 0,5 1 3,1 4-3,-6-4 0,-1 3 0,-12-9 0,6 1-1,-7-7-4,6-10-21,-4 0-15,-6-6-4,7-6-19,-10-6-25,9-9-36,-9 0-69</inkml:trace>
  <inkml:trace contextRef="#ctx0" brushRef="#br0" timeOffset="257104.0141">24956 14285 474,'0'0'139,"0"0"-89,0 0 8,0 0-18,0 0-40,0 0-1,-15 54 1,8 4 5,-1 13 18,1 2-2,-6-2 1,3-12-13,-2-1 1,-5-3-6,2-8-3,5 1 5,-5-12-6,3-4-28,9 0-49,3-16-58,0-16-116</inkml:trace>
  <inkml:trace contextRef="#ctx0" brushRef="#br0" timeOffset="257532.7933">25645 14194 347,'0'0'126,"0"0"-7,0 0 4,0 0-33,0 0-45,0 0-24,-8-16-13,8 16-6,0 0-2,-7 12-9,7 15 9,0 13 5,0 9 10,-5 6-8,5 4-5,0-2 7,0-2-7,0-2 1,0-6-2,0-3-1,5-8-1,7 2-15,-9-4-22,2-2-28,5-13-52,2-7-99,5-12-129</inkml:trace>
  <inkml:trace contextRef="#ctx0" brushRef="#br0" timeOffset="258019.7429">26055 14253 461,'0'0'122,"0"0"-26,0 0 14,0 0-31,0 0-42,0 0-35,-25-20-2,18 29-10,-1 29-1,-9 16 11,4 17 13,9-3-7,4-4-5,0-5 0,0-7 1,22-5-2,5-7 1,5-15-1,8-1 0,2-16 1,-1-8 1,3 0 1,-2 0 2,-6-27 2,0-20 4,-5-12-2,1-11-1,-12-5-5,-8-3-2,-12 11 1,0 10 3,-17 2-1,-23 15 2,-8 1-5,-1 8-1,9 10-1,13 4-3,12 15-9,13 2-18,2 0-41,0 0-104,0 12-108,12-5-16</inkml:trace>
  <inkml:trace contextRef="#ctx0" brushRef="#br0" timeOffset="258687.4638">26381 13800 279,'0'0'160,"0"0"-73,0 0 24,0 0-16,0 0-48,0 0-43,-25-28-4,25 28-3,2 0 2,21 0 1,16 0 23,7 0 3,8-4-3,1-1-12,2-3-3,-3 4-6,-9 0-2,3-3 0,-8 3-17,-6 0-28,-4-4-17,-5 4-29,-7-1-52,-11-2-83</inkml:trace>
  <inkml:trace contextRef="#ctx0" brushRef="#br0" timeOffset="259730.1266">26883 13453 55,'0'0'237,"0"0"-154,0 0 12,0 0 2,0 0-30,0 0-31,104-96-25,-64 78-6,15 4 6,0-2 2,0 5-1,-4 7 5,-13-5-2,-15 9-12,-13-3-2,-10 3-1,0 0-1,0 0-3,-1 0-15,-28 20 10,-6 3 9,-2 8 4,6-10-3,9 6-1,20 5-8,2 2-13,12 1 12,36 2 7,3-4 2,9 10 2,-5-10 1,-10-1 9,-20 0-8,-10-11 0,-10-2 4,-5-2 0,0-2 6,-36-2 32,-10-3 1,-14-5-14,3 2-13,-5-3-15,4-4-5,13 0-50,21 0-92,21 0-140</inkml:trace>
  <inkml:trace contextRef="#ctx0" brushRef="#br0" timeOffset="262091.5809">27851 14126 244,'0'0'100,"0"0"-40,0 0 14,0 0 4,0 0-37,0 0-7,-58-49 7,48 48-17,-5 1 13,-5 0-24,-15 0 14,1 0 2,2 0-13,-1 8 1,9 2-5,-7 5-5,11 7-7,3 0-3,5 3 2,9 3-3,3 4 1,0 0-1,25 4 4,18 4 3,-7-4-1,15-5 1,-9-3 0,-5-1 1,-2 3 2,-6-8-6,-9 5 1,-5 3-2,-7-3 1,-5 1-4,-3-5-4,0-2 3,-16-2-1,-9-6 4,0-9 2,-4 1 3,6-5 4,6 0 2,9 0-3,8 0-3,0-9-3,13-23-18,27-5-8,19-6-10,4-6 20,6 7 10,-1-3 1,6 5 5,-9 2 1,-10 2 7,-8 2 16,-18 13 7,-11-5-20,-1 3 9,-5 2-8,-12 1-7,0 4-2,0 1-3,-7-2-8,-30 7-3,0-2-10,-6 7 17,-4 5 4,7 0 1,-4 8 4,7 20-2,12 0-3,2 7 0,10 5 0,13-3-1,0 7 1,13-2-1,35-6-2,21-4-8,26-5-16,26-10-26,9-12-95,8-5-92,-6-5-82</inkml:trace>
  <inkml:trace contextRef="#ctx0" brushRef="#br0" timeOffset="262302.1848">29233 14174 57,'0'0'402,"0"0"-257,-147-75-18,95 65-5,0 10-67,5 0-24,7 18-25,10 22-6,10 7-7,20 7 1,0 9-8,29-5-21,32-3 32,23-6-15,5-17 0,21-11-51,1-10 0,4-11-79,-8 0-31,-20-28-116</inkml:trace>
  <inkml:trace contextRef="#ctx0" brushRef="#br0" timeOffset="264762.1444">21588 14926 16,'0'0'72,"0"0"-16,0 0-21,0 0-35,0 0-5,0 0-30,0-43-11,0 39 9,0-1 15,0-2 8,0 7 14,0-5 15,-5 5 16,2-4-2,-4 2 39,6-2-8,-3-1 13,3 5-16,1-4-13,0 0 1,-4 0-4,4 4 3,0-4-9,0 4-8,-6 0 2,6 0 1,0 0-8,-5 0-3,5 0-8,0 0-5,0 0 0,0 0-2,0 0-4,0 0 1,0 0-3,0 0 5,0 0-3,0 0 3,-4 0-3,4 0 5,0 0 6,0 0 1,0 0-6,-6 0-5,-3 0-1,-7 12-7,-8 16 2,-1 0 5,-2 11 2,11-2 0,7-1 5,2 0-7,7-6 0,0 2-2,0-7 2,11-3-8,19 0-16,8-5-28,22-9-38,7-8-81,-3 0-114</inkml:trace>
  <inkml:trace contextRef="#ctx0" brushRef="#br0" timeOffset="265219.622">21809 14883 248,'0'0'47,"0"0"8,0 0 24,0 0 7,0 0-22,0 0-30,-26-31-12,26 31 3,0 0-6,-5 0-19,-6 6-5,3 19 5,-4 7 3,-6 0 5,3 0 1,5 0-8,-3-9 3,1-2 1,8-10-5,4-7 0,0 0 0,0-4-5,0 0-29,0 0 0,0 0 11,4-13 12,16-9-11,0 2-1,-3 3 19,-1 7 3,-1 3 1,-4 1 0,-6 6 1,1 0 0,-2 0 11,-3 0-12,-1 6 4,0 16 7,0-2 3,0 8 4,0-6 3,0-2 1,-1 1-6,-3-5-4,-7-4-6,7 3-6,4-3-69,0-12-113,4 0-210</inkml:trace>
  <inkml:trace contextRef="#ctx0" brushRef="#br0" timeOffset="265437.6658">22028 14953 582,'0'0'80,"0"0"-25,0 0 22,0 0-49,0 0-28,0 0-10,-8-10 0,5 25 2,1 11 7,2-3-3,0 2-27,0-2-24,0-1-45,0-6-68,13-7-113</inkml:trace>
  <inkml:trace contextRef="#ctx0" brushRef="#br0" timeOffset="265691.9304">22298 14807 124,'0'0'391,"0"0"-309,0 0 0,0 0 0,0 0-45,0 0-37,-32 9-11,22 27 11,0 2 9,-2 2-4,2 0 0,10-3-2,-5-5-3,5-5 0,0 0-1,5-6-26,17-1-70,11-8-59,2-12-91</inkml:trace>
  <inkml:trace contextRef="#ctx0" brushRef="#br0" timeOffset="265865.4022">22224 14964 372,'0'0'241,"0"0"-167,0 0-6,0 0-30,0 0-38,0 0-32,-47-34-54,104 34 42,18 0-24,-3 0-78,4 0-53,-19 0-19</inkml:trace>
  <inkml:trace contextRef="#ctx0" brushRef="#br0" timeOffset="266060.4793">22614 14930 273,'0'0'175,"0"0"-15,0 0-22,0 0-49,0 0-32,0 0-57,-2-15-8,2 20-8,7 18 9,8 4 7,3 5 2,-9 0-1,-3-5 3,-6-1-3,0-7-1,-11 4 1,-26-2 4,-10-4-5,-5-6-25,-1-11-95,13 0-183</inkml:trace>
  <inkml:trace contextRef="#ctx0" brushRef="#br0" timeOffset="266390.7374">21465 15493 383,'0'0'152,"0"0"-93,0 0-44,0 0-2,0 0-4,0 0 2,210-21 9,-123 14-4,9 3-7,6 0 12,7-4 4,-11 4-6,-11 4-9,-11 0-10,-8 0-2,-6 0-24,-13 0-34,-9 0-39,-12 8-57,-16-4-119</inkml:trace>
  <inkml:trace contextRef="#ctx0" brushRef="#br0" timeOffset="266935.2813">22000 15594 280,'0'0'130,"0"0"-1,-139 22 16,116-13-73,11-3-48,7 6-24,5 1-12,0 6 1,0 2 9,5 3 0,22-1 1,-7 0 2,8 7 3,-8 2-4,-1 1 4,-13 5-4,-6 5-3,0-3-10,-21-5-1,-23-4 1,4-10 4,8-11 6,12-8 3,9-2 3,11 0-2,5-17-1,33-20-100,19-17-31,18 4 74,-5 3-13,-1 5 26,-5 4 44,-9 2 49,-17 4 73,-4 9-14,-14 1-28,-10 7-17,-9 12-17,-1-6-14,0 5-6,0 4-8,0-4-10,-16 4-8,-18 0 1,1 4-1,-16 24 9,18 4 4,0-1-10,13 5-1,15-2-4,3-7-1,0 1-1,21-9-7,21 2-15,20-11-16,8-5-14,9-5-60,5 0-59,-12-5-74</inkml:trace>
  <inkml:trace contextRef="#ctx0" brushRef="#br0" timeOffset="267109.9955">22682 15807 153,'0'0'230,"0"0"-87,0 0 23,-138-52-22,82 52-54,3 0-10,4 20-55,21 12-25,3 1-4,22 10-4,3 1-9,28-4-33,27-12 16,20-7-20,14-10-10,1-11-44,-6 0-56,-5-17-65</inkml:trace>
  <inkml:trace contextRef="#ctx0" brushRef="#br0" timeOffset="267694.8061">22970 15497 302,'0'0'134,"0"0"-67,0 0 30,0 0-41,-155 32-38,48 23 27,-12 13 20,-10 8-14,-1-2 8,4 2-1,9-12-15,3 4-7,7-3-22,8-6-8,11 0-2,3-7-3,8-4-1,18-12-16,21-12-21,19-8-39,12-16-59,7 0-62,39-28-102</inkml:trace>
  <inkml:trace contextRef="#ctx0" brushRef="#br0" timeOffset="268399.0903">29175 14035 343,'0'0'131,"0"0"-73,0 0 28,0 0-26,-148 10-45,76 49-5,-26 20 37,-19 12 3,-17 17-12,0 4-10,2 2-6,6-10-14,26-4-8,16-13 0,21-2 0,14-10-41,26-11-50,8-16-101,15-31-157</inkml:trace>
  <inkml:trace contextRef="#ctx0" brushRef="#br0" timeOffset="271954.7559">29942 14233 186,'0'0'69,"0"0"-24,0 0 55,0 0-4,0 0-23,0 0-25,0 0 14,0-12 0,0 12 1,0 0-22,0 0-12,0 0 3,0 0 0,0 0-11,0 0 1,0-4-7,5 4-9,32-11-4,18 3-2,11 0 5,7 1-4,14-2 1,0 5-1,-3 4-2,0 0 1,-4 0-25,-5 0-27,-8 0-47,-18 4-14,-18 12-65,-17-5-65</inkml:trace>
  <inkml:trace contextRef="#ctx0" brushRef="#br0" timeOffset="272254.9061">30116 14591 355,'0'0'163,"0"0"-123,0 0 41,0 0-2,0 0-52,0 0-20,-23 5 8,53-5 1,10 0 15,19 0 11,6 0-18,-3 0-7,-10 0-3,-5 0-1,-11 0-13,-7 0-2,-1 0-5,6 0-27,4 0-29,12 8-9,12 0-39,12-3-55,0-5-75</inkml:trace>
  <inkml:trace contextRef="#ctx0" brushRef="#br0" timeOffset="273071.9482">31219 14238 302,'0'0'118,"0"0"-31,0 0 45,0 0-35,0 0-29,0 0-24,-9-21-10,9 14-9,20-2-8,22-2-15,12-5 1,18 8-2,6 0 4,-2 3-2,-13 5-2,-9 0 3,-7 0-4,-14 0 0,-16 0 0,-5 0-4,-11 13-5,-1 6-18,-8 6 3,-44 3 16,-12 8 8,-8-4 2,11-4-1,15-6-1,26-1-3,9-5-16,11 9-16,3-7 5,37 6 19,9 4 7,-3-7 4,3 7 3,-12-8 6,-7-3-2,-15 0-7,-10 0 0,-5-2 5,0 6 5,-3-6 13,-29 6 5,-20-6 11,-8-2-25,-5-3 2,1-5-13,14-5-3,8 0-19,20 0-62,22-28-60,2-8-197</inkml:trace>
  <inkml:trace contextRef="#ctx0" brushRef="#br0" timeOffset="273627.541">32060 14056 426,'0'0'144,"0"0"-113,0 0-3,0 0 37,0 0-56,0 0-8,-3 53-1,3-4 30,0 10 13,0-2-11,3 3-6,-3-12-9,0-6-8,0-10 3,0-5-6,-3-10 4,-7-2-5,5-4-3,3-11-2,2 0-2,0 0-1,0 0 3,0 0 8,0-11 2,0-16-10,0-5-10,3 0 4,11 9 5,1-1-5,3 8 2,9 1-5,7-2-2,2 7-5,4 3 13,1 6-2,-8 1 5,-1 0 0,-4 0-1,-8 23-1,4 4 0,1 13-1,-10 0 2,-10 2 0,-2-5 1,-3-10 0,0 0 1,-15-10 7,-10 0-2,-10-2 8,-5-6-12,5 3-2,0-8-98,16-4-117,13-9-189</inkml:trace>
  <inkml:trace contextRef="#ctx0" brushRef="#br0" timeOffset="273891.19">32569 14346 460,'0'0'133,"0"0"-26,0 0-4,0 0-38,0 0-34,0 0-25,8-7-6,-8 24-9,3 15 9,2 9 4,2 3-1,2-3 2,-1-1 2,-5-9-7,7 5 0,-5-4-16,5-5-49,-1-5-63,4-21-91,2-1-98</inkml:trace>
  <inkml:trace contextRef="#ctx0" brushRef="#br0" timeOffset="274203.6381">32935 14174 450,'0'0'151,"0"0"-52,0 0-3,0 0-41,0 0-25,0 0-30,0-4-7,0 17-7,0 14 13,0 16 1,0 10 19,-2 2-4,-3-3-2,5-9-10,0 1 3,0-7-5,0-5 0,0 0-1,5-10-12,20 3-25,6-5-27,12-8-33,4-7-61,-5-5-74</inkml:trace>
  <inkml:trace contextRef="#ctx0" brushRef="#br0" timeOffset="274496.8019">33327 14361 0,'0'0'9,"0"0"-8,0 0 0,0 0-1</inkml:trace>
  <inkml:trace contextRef="#ctx0" brushRef="#br0" timeOffset="275787.1824">32739 14386 270,'0'0'74,"0"0"-4,0 0 14,0 0-21,0 0-36,0 0-4,15-9 14,11 5 5,12 0-8,5 1-14,9-2 8,2 0-13,-2 3-5,-4-2-2,-3 4-8,-11 0-4,-1 0-11,-11 0-30,3 0-45,-3 0-42,0 0-61,-2 0-133</inkml:trace>
  <inkml:trace contextRef="#ctx0" brushRef="#br0" timeOffset="276244.3699">33633 14413 79,'0'0'276,"0"0"-203,0 0 44,0 0-32,0 0-51,0 0-14,-154-20-7,117 20 2,7 0 17,6 0-5,9 0-7,12 0-16,1 0-4,2 0-8,0 12-12,2 1-18,33 10 20,15 4 18,12 5 8,2-6-2,-9 2-6,-13-5 4,-15-4-1,-17-3-3,-5-5 0,-5 2 0,0-1 7,-5-1 4,-27 6 16,-13-2-6,-12-3-3,-13-3-14,-4-3-4,-1-6-17,3 0-59,5 0-58,10-23-139</inkml:trace>
  <inkml:trace contextRef="#ctx0" brushRef="#br0" timeOffset="294297.8801">2212 11881 106,'0'0'0,"0"0"-61,0 0 33</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43:32.287"/>
    </inkml:context>
    <inkml:brush xml:id="br0">
      <inkml:brushProperty name="width" value="0.05292" units="cm"/>
      <inkml:brushProperty name="height" value="0.05292" units="cm"/>
      <inkml:brushProperty name="color" value="#FF0000"/>
    </inkml:brush>
  </inkml:definitions>
  <inkml:trace contextRef="#ctx0" brushRef="#br0">27169 4022 0,'0'0'6,"0"0"7,0 0-1,0 0 10,0 0 9,0 0 2,0 0-12,0-11 1,0 6 17,0 4-10,0-4-15,0 3-11,0 2 2,0-3 0,0 3 4,0 0 1,0 0 10,0-7 3,0 5 3,0-1-6,0 2 5,0 1-7,0-3-7,0 3-8,0 0-3,0 0-1,0 0-1,0 0 0,0 0 1,0 0-4,0 0-1,0 0 3,0 0 0,0 0-4,0 0-1,0 0 0,0 0-2,0 0 1,0 0-1,0 7 4,0 5 1,0 1 4,0-1 0,0 3-1,0-4 2,0 2-2,0-2 2,0 1 0,0-1 0,0-2 0,0-2 0,0 4-3,0 1 1,0 2-1,0 1 3,0 6 0,0 0 1,-3 2 1,1-4-2,-5 0 0,4 4 0,-2-5 0,-2-6-2,2-1 2,2 0 0,-4-1 0,7 0 2,-7 7-1,2 1-1,-1 2 1,1 6-1,3 1 1,0 3 1,-4-2 0,6-6-1,-4-7-1,3 1 0,1-8 0,-2 0 2,2 4-1,-2 0 1,-1 4-2,0-2 1,3 4-1,0-1 1,0 2-2,-5-2 1,5 3 0,0-4 0,-4-5 0,4 2 0,0-1 0,-6-6 0,6 6 1,0 0-1,-5-4 0,5 9 1,0-2 0,-4 2-1,4 0 0,0-2 0,-5 1 2,-3 1-2,6 0 0,0 4 0,1-2 0,-3 3 0,-2 0 0,4-2 0,-1 3 0,3-4 1,-7-2-1,4 3-1,1-2 1,-1-4 0,3-1 0,0 3 0,0 0 0,0-2 0,-5 3 0,5-2 1,-7 1-1,7 1 0,0 10 0,-5 0 0,5 0-1,0 0 1,-3 0 0,3-6 0,0 2 0,0-5 0,0 0 0,0-3 1,0 5 0,0-1-1,0 1 0,0 0-1,0-2 1,-7 2 0,7-1 0,0-1 0,-5 3 0,0-3 2,3 7-1,-3-1 2,0-1 0,0 1 0,-5 6 6,7-6-4,-4-3-4,7 2-1,-2-4 2,2 3-3,0 0 4,0-3-6,0 2 4,0 2-2,0-4 2,0 4 2,0 3-2,0-3-1,0 4-4,0 5 4,0 0 4,0 0-3,0 0 0,0-2-1,0-3 3,0-4-2,0-5-1,0 1 0,0 3 1,0-1-1,0-1 0,0 3 0,0 7 2,0-1 0,0 2-1,0 0 0,0-3-1,0 3-1,0-3 1,0-1 0,0 3 3,0-3-2,0-4 1,0-1 4,0-2-2,0 2-1,0 0-1,0 4-2,0 1 4,0 0-4,0 2 0,0 2 0,0 0 1,0 0-1,0-4 0,0 0 1,0-3 0,0-2-1,0-4 0,0 5 0,0 0 0,0 0 1,0 4-1,0 0 2,0 5 0,0-2-2,0-1 0,0-3 0,0-4 0,0-2 0,0-3 3,0 0-1,0-2 5,0 6 7,0-2-9,0 4-2,0 0 0,0-2-1,0 9-1,0-3-1,0 5 0,0 0 0,0-3 1,0 3-2,0-6 2,0 0-2,0-10 3,0 1-3,0-2 1,0 2 0,0 4 0,0-4 0,0 4 3,0 0-3,0 2 0,0-5 0,0 0 1,0-3-1,0 0 0,2-4-1,-2 0 1,5-1 3,-5 1 1,0-5 3,0 4-7,0-3 1,0 3-2,0 1 1,0 0 0,0 2 0,0 1 0,0 7 0,0-6 0,0 6 1,0-5-1,0-4 1,0-3-1,0-3 0,0 0 0,0-5 0,2 2 0,-2-3-1,1 0-1,-1 0-1,0 0 3,0 0 0,0 0 0,2 0 5,-2 0-5,0 0 0,0 0 0,0 0-8,0 0-15,0 0-37,-17 0-52,-33 0-149</inkml:trace>
  <inkml:trace contextRef="#ctx0" brushRef="#br0" timeOffset="1237.7035">26553 8160 37,'0'0'0,"0"0"-5,0 0 2,0 0 3,0 0 19,0 0 5,20-17-4,-20 17 1,0-5 9,0 5 12,0 0-17,0 0-2,0 0-7,0 0-2,2 0-3,-2 0 1,0 0 6,0 0-1,0 0-7,0 0-7,0 0-1,0 0-2,0 0 0,0 0 0,0 0 0,0 0 7,0 0 14,0 0 3,0 0-3,0 0-20,0 0-1,0 0-4,5 0 1,-5 0-2,3 0-1,9 0 6,0 17-1,3-2 1,-3 7 0,3-2 0,-4 0 0,11 3 1,-7 4 1,2 0-2,1 5 0,11 7 1,-6-4-1,1 4 0,7-3 0,-6-2-1,4-2 2,-6-7-1,-6-7 1,-4-9-1,-6 1 2,-5-10 3,1 0 1,-3 0 17,0 0 12,0 0 4,0 0-14,0 0-12,5 0-5,7-2 0,3-21-5,5-9-3,3-1 5,3-14-5,-6-6 5,5-8-2,5-7 6,0-6-4,7 4 2,0 11-2,9 0-5,1 6-1,7 4-6,-2 11 7,-14 11-5,-6 8-4,-14 8-25,2 11-43,-5 0-68,-8 4-50</inkml:trace>
  <inkml:trace contextRef="#ctx0" brushRef="#br0" timeOffset="38206.2823">1707 8225 132,'0'0'7,"0"0"-7,0 0-7,0 0 7,0 0 6,0 0 19,0 0 30,-3-33-19,-2 28 21,5 0-5,0 5-20,0 0-14,0-2-18,0 2-6,0 0-4,0 0 0,0 0-9,0 5-5,-7 14 16,7 8 8,0 4 0,0 6-2,0 4 2,0 0 0,0 0 6,7 4 9,-2 1-10,10 2-2,-7-2 8,6-5-10,-3-5 1,-2-4 6,1-11-6,-5-6-1,2 2 2,-4-8-3,2 3 0,5-1 3,5-2-3,3-1 7,2-5 11,16-3-3,4 0 11,2-10-1,-2-10-2,7-12 13,-11-7-3,10-8 4,-13-1-6,5-1-17,-2 11 5,-8 2-15,-1 4 0,-9 11-4,6 0-1,-9 6 0,0 1-4,0-4-1,3 4-2,-1 3-7,-4 1-12,2 5-13,0 5-21,5 0-39,-4 0-28,-6 23-37</inkml:trace>
  <inkml:trace contextRef="#ctx0" brushRef="#br0" timeOffset="157496.0333">1870 3995 0,'0'0'9,"0"0"2,0 0 18,0 0-15,0 0 37,0 0-49,0 0 16,-24-67-9,24 59 12,-7 4-21,7-1 0,-5 2-1,4-4 0,-6-2 1,2 3 2,2-1 0,-2-2 20,-7 0-22,9 2 16,-4-2-12,2 6 11,5-4 9,0 1-24,0-3-5,0-4 5,0 1 6,0-4-2,12-3 1,3 3-5,-2 4 0,0 0 0,-3 0-1,7 5 1,0 0-2,-2 2 0,2 1 2,-2 2-1,3 0 1,1 2 0,1 0-1,1 0-2,-1 0-1,-1 0 2,-1 0 2,2 0-2,5 0 0,-5 2 1,6 3-2,-8 0 2,5-1 2,-1 0-2,2 1 2,6 0-1,-7 0 0,-1 3-1,0 1 0,-2 1-1,-5-1-2,0-1 4,-4 2-1,5-1-1,-8 0 0,5 0 2,2 4 2,5 1-2,7 3 0,2-2 0,-1 3 0,7-1-2,-6 1 2,-4 1 0,-2-4 0,-1-2 3,-2-1-3,-5-1 0,-8 5-4,8-5 4,-4 6-1,-2 2 1,6-2 0,0 4 0,-2-1 0,-1 1-1,3 4 1,0-1 0,-3 0 0,-2-4 0,-5 1 0,2-4-1,-7-2 1,0 6 0,0-1 0,3 3 0,-3 0 0,5 0 0,-5 5 0,0 0 0,7 0 1,-4 7-1,-3-2 0,5 2 0,-5-2 0,0 2 0,0-4 0,0 1 0,0 1 1,-5 3 0,-5 0 3,2 4-3,-2-6-1,1-2 1,-3-3-1,2-3 1,5-6 1,-5-3 0,5-7 9,2 1 4,-4-10-8,2 6 1,5-3 1,-3 0-6,-7 8 0,2-2-1,-7 0-1,-1 5 2,0-4 1,-3 2 8,-6-3-1,2 3-3,-4-1-5,-1-4-1,4 3 5,-3-5 0,1-2 10,4 4-9,0-6-3,-5 2 2,4 0-3,5-1-3,-6 7 1,6-9 5,-2 4-7,3-1 1,-3 1-1,-7-1 3,2-1-3,5 4 1,-7-7 3,5 0 7,1 0 2,-6 0-7,4 0 4,2 0-4,-4 0-5,7 0-1,-2 0-1,-2 0 1,-1 0-2,-2 0 2,5 0 0,-2 0 0,0 0 0,4-2 5,1-6-1,-1 3-4,2-3 2,1 6-1,7-2-1,-7-1 0,-3 0 0,-4-2 0,-2 3-2,-6-1 2,7 0 0,-6 1 0,-2-6 0,6 2 1,5 1 0,-9-5-1,9-1 1,0 3 3,-3-7 2,2-5-5,1 7 1,2-3 1,0-1-2,2 3 15,5-2-9,1 4-7,1-1 0,4-2 0,-6 1-2,2 1 2,1-3-1,3-4 1,-5-2 0,-2-4 2,7-6-2,-5-1 1,3-3-1,-1 2 0,0-4 0,-2 8 0,5-1 0,1 3 0,-2 3 2,1 0-2,1 0-2,-2 0 2,2 6-1,-1-3 1,5-1-1,0 0 0,0-3 1,0-3-2,0 0 0,0 0 1,4 3 1,1 0 0,5 5 0,-5-1-1,5 2-4,1 1-2,-7-1 5,7 3 2,-6-1 0,2-1 1,1 0-1,-6 3 5,10-2-4,-7 5-1,-5-2 5,3 3-5,4-2-1,-2 7-1,3-2-1,2-1-3,2 3 5,-4-4-13,2 3 12,-1-7 2,1 8 0,5-2 0,2-1 2,-2 2-2,-2 4-3,-5-5 3,4 3 0,-3 0 1,6-3-2,5 2-1,0 0 0,-2-1-3,12 2 1,-6 1-2,2 0 5,5 1-2,-5-6-1,3 5 3,1-1 1,5-4-1,-2 2 1,3 5-3,-1-7 1,0 7-3,-12 0 5,2-1 0,-6 0 0,-3 1 0,-9 5-1,1 0 1,-4 0 0,8 0 0,-6-1 1,14 1-2,-5-3 1,5 2-2,-10 1 1,1 0-3,-8 0 2,-3 0-1,0 0 3,0 0-1,0 0-7,0 0-36,0 0-71,0 5 59,0 22-1,0-5 25,0 8-26,12-10 19</inkml:trace>
  <inkml:trace contextRef="#ctx0" brushRef="#br0" timeOffset="171378.5311">19094 3486 18,'0'0'39,"0"0"13,0 0-45,0 0-7,0 0-4,0 0-24,0 0 10,87-62 18,-57 54-5,1-4 5,2 4 9,12-6 2,-8 1 5,10 1 1,-5 4-11,-1 0-6,3 5 0,-1 2-2,6-3 0,-1 3 2,9-4 4,-3 5-2,8-2 2,3-1 6,-8 3-7,6 0 0,-9 0-2,1 0 0,-1 0-1,-7 0 1,4 5 1,-2 1-2,-2 2 1,5 0-1,3 0 0,-5 4-1,7-1-1,-2 1 2,-3 5 3,0-2-2,0 5-1,-4-1 0,-3 3-1,-5-2-2,-11 3 3,-1-6-3,-1 6 2,-3 1-1,4-1 1,4 6-1,-9 1 2,6 2-2,-3 0 2,-7 0-4,4 0 2,-8 0 2,-5-1-5,7 1 4,-7 0 1,0 0 0,2 2 0,-7 3 0,1 4-2,-6-2 4,0 3-4,0 2 2,0-7 0,-11 0 0,-6-10 2,-3 3 0,-7-5-1,7 0 4,-3-2-5,3 1 4,1-1 0,-3 3-3,7-4-1,4-1 0,-6-5 3,7 0-1,-7-2 14,9-4 0,-6-2 9,-1 1 6,-3 5-16,-10 4-12,3 5 1,-16 7-2,3-1-2,-2 3 1,1 0-1,-1-1 1,0 1-1,3-1-1,-5-3 1,-1-1 1,3-5-1,-4-6 0,9 4 3,-2-8-2,6 3-1,-1 1 0,-3-4 0,-9 3 1,4 1-1,-9 1 0,-6 3-1,0-3 2,7-4-1,-4-3 0,7-3-1,-1-4 1,-1 2 2,11 1 0,-1-2-2,0 2 0,0 2 0,0-5 2,2 3-2,-3-2 0,1 1-1,5 0 2,-5-1-1,6-2 0,6 2 0,-9-4-1,11 0 1,-4 4 0,0-4 1,0 0-1,-4 0 0,4 1 0,-8 1-1,6 3-3,1 0-3,-4 0-2,4 0-21,-2 5 23,3-4 1,5-5 5,-1-1 1,-2 0 1,1 0 7,-3 0 2,-1 0 6,5-7-11,-9-3 0,0 9-3,0-6 3,4-3-3,4 1-1,-2 3 9,5-3-8,5 0-2,-11 2 3,12-3 6,-7 6-8,2-2 2,5-1-3,-15 0 1,12-2-1,-13 1 5,-2 1-4,6-1-1,4 1 0,-1-1 0,8 2 0,7 2 1,-6-3 0,4 0 0,-8-1-1,9 0 3,-3-1-3,-2-1 1,0-1 4,-4 1-2,4-6 4,3 1-5,-3-1 15,5-4-17,2-3 9,-7-7 0,7-5-4,3-3 4,3-3-3,2 6-4,0-1-2,0 1 0,0 2 2,0 1-1,0 0 0,0 0 0,0 0 3,0 1 16,5 0-17,5-1 8,8 2-11,-3 3 0,5-1-4,2 0-1,0-3 0,5 3 5,-4-6 3,1 7-2,-3 0 1,-6 2 2,-5-2-1,7 6 3,-2-1-6,0-5 0,5 7 0,-1-4 0,2-1 0,-6 0 2,4-3 0,-6 2-1,7-3 0,-5 6 1,0-1-2,-1 3 3,1 3-3,5-1 2,-3-1-2,-2 0 0,3-2 1,1 3-1,-4-1 0,5 3-1,1-1-1,1-6-1,10 1 3,-7-1-1,7-1 1,0 0 0,-1 2-3,-1 2 3,-1 1 0,3 2-2,-1 0 2,5-3-1,7 3 1,-3-4 0,5 7 0,-6-2-1,1 5 1,5 0 0,-6 1-7,-9 6-2,3 5-45,-3 0-55,2 0-39</inkml:trace>
  <inkml:trace contextRef="#ctx0" brushRef="#br0" timeOffset="179129.9319">10327 8160 6,'0'0'30,"0"0"-13,0 0-17,0 0-3,0 0-2,0 0 3,0 0 1,0 0 1,49-74 7,-49 67 13,5 1 20,1-8-29,6 2-6,10-3-5,-2-1-1,12-3 0,3 4 0,10-2-1,5-1 2,-1 0 2,-1-3-1,-9 1 4,4-1 5,-8-2 8,10 3-2,1 2-10,2 1 1,9-1-7,18 2 0,4 1 1,-7 2-1,3 1 0,-11-3-1,-6 5 1,2-4 0,-3 5 4,7 0 0,11-1-2,-3 3 1,7-2-2,-4-2-1,-3 7 0,3-4 5,-11 4-5,8-1 0,-2 5-1,-1 0 1,-4 0 1,2 0 2,-4 0 0,6 0-1,-6 0-2,1 0 0,1 0 1,-5 0 0,-3 0 2,7-1-2,-4 1-1,-3 0 0,13 0 0,-3 0 0,5 0 0,8 0 0,-13 0 0,7 0-1,-11 0 3,1 0-4,-7 0 3,3 1-2,-6 2 2,6-1-2,-3 4 2,-2 1-1,-2 1 0,8 2 0,-9 2 0,8 4-2,2 3-6,3-2 5,5 0-2,-3 5-1,-7-6 5,-6 0-4,-16 2-3,2-4 3,-16 0-3,-4-2 2,5-1 6,-7 5-2,3-1 3,4 2-2,-2 6 1,4 0-2,-5 1-2,4 2-1,-2 1-1,1 5-4,-7 4 1,-3 2 6,5 0 1,-8 4-5,-5 5 0,-1 0-2,-6 3 2,0-1 0,0 5 7,0-4 0,-13-1 0,-4-4 0,-13 2 0,-2 2 0,-3-1 0,-5 4 0,-3 5 0,-18 10 0,3 3 1,-4 5-1,2-8 2,0-12 0,6-2 9,6-10 8,-3 1-1,3-4-14,-4-3 12,2-4-10,-5 6-4,-9-2-2,-5 3 1,-9 0 0,-1 3-1,7-2-2,-3-7 1,11-2 1,4-6 0,7-3 0,-1-5 7,-3-5 16,-6 1-11,-11-3 20,1 6-31,-13-2-1,3-3 0,4 9 0,2-10-1,2 6 1,1-2-3,12-5 2,-8 7-1,11-4 1,-11 1-4,-3 3 2,-9-2-3,-12-2-1,-5-5 0,1-3 1,0-5 6,5 0 4,9 0 5,6 0 9,9 0-7,5-5-9,1-3-2,-6 0-1,-4 3 1,-11-6 1,-10 3-1,2-2-1,-5 1 1,19 1 0,2 4 0,21 4 0,7 0-1,-1 0-3,1 0-30,-3 8 17,8-4 6,-7 0 5,1-4 6,-3 0 6,-9-8 8,4-14 7,-14 0 11,8-5-18,6 0 17,10 0-25,10 7-1,7-2 1,12-1-5,-4-2 1,14 1 5,-7-6-3,-2-2 10,2-4-2,-2-2-9,-3-6 0,-2 1 11,-1 0-14,-2 2-7,1 4-7,-6 2-19,7 0 10,1 7 17,-1-4 6,8-4 1,-4 4-1,4-5 2,-2 0 11,4-1-5,10-4-6,-4 3 4,7-3 0,0 5-5,0 0-2,0 4 0,15-4-4,-2 5 1,3 0-17,4 5 20,-5 1 1,10 2 0,-7-1 0,9-6 0,0-1 0,-1-6 0,8-6 0,-4 2 3,5-5 0,2 4 2,-2-1-4,5 11-1,5 1 0,-3 2-6,3 8 5,-6-2 1,1 4 0,-2 1-1,-4 4 2,8-1-2,0 3 1,3-2 0,10 3 0,-2-3 2,4 4-3,0-10 2,7 6-1,-7-4 0,6 0 6,6 4-4,1 1 2,-1 3-3,-1 4-1,7-1-2,-11 2 2,0 2 0,-13-1 0,-4 3 2,-10-2-1,-7-2 1,-11 1-2,1 4 0,-5-3-2,0 3 2,3-1 0,4 0 0,-9 2-1,9-5-2,-3 5-1,-1 0-20,-3 0-1,0 0-38,2 10-8,-11 10-8</inkml:trace>
  <inkml:trace contextRef="#ctx0" brushRef="#br0" timeOffset="186183.8159">19780 8278 54,'0'0'9,"0"0"-3,0 0-5,0 0-1,0 0-7,0 0 7,0 0 0,0 0 16,0-23 2,0 19 10,0-3-4,0-2-13,0 5 1,0-2-11,0 0-1,0 6 0,0-5 1,0 1 4,0-2 1,0 2 6,0 0-12,0 0 0,0-1 6,0 0-5,0 3 6,0-8 7,5 8-1,5-5-12,14 1-1,-3 1-2,4-7 2,14 6 0,-11-3 1,6 0-1,3 0 0,-4 0 1,-3 3-1,5-5 2,2 2 4,-2-2 4,5-1-6,-3 2 2,3 1 8,4-3-2,-2 5-7,6-2 2,-4 1-6,11 0 0,-3 1 0,8-1 2,-15 1-3,9 6 0,-14-2 1,7 2-1,-2-4 0,2 3-1,5-3 1,-1-5 3,1 4-2,7-3 1,4 3 0,-6-5 0,13 3 0,-8 0 1,-1-3 2,4 2-3,-2 3-2,-1 1 1,4 0 1,-10-2-2,5 1-3,-1-3 3,3 0 0,1-3 1,-2 6 2,8-7-2,2 0 0,7 3 0,11-2 2,-6 2-3,3 5-1,-2-2 1,5 7 0,-6 0 0,-5 0 0,-4 0 0,-7 0 0,-9 0 0,5 0 0,-4 0 1,3 0 0,1 0-1,-7 0 1,5 0 3,5-2 0,-2 2-4,2-3 3,3-1-3,-6 3-1,4-6 1,-1 2 0,8-5 1,2 9-2,-3-4 1,-1 5 0,-2 0 2,-13 0-1,1 0-1,1 0 2,-8 0 0,0 6-1,1 9-1,1-3 0,-11 3 0,6 0-1,-6 2 1,4 2 0,2 1 2,-2-4-2,-1 6-1,-4-2 0,2-3 1,-4-2 0,2 2 1,1-3-1,-6 4 0,3-1 0,-3 3 0,1 0 0,-3-1-1,6 5 1,-1-1 0,-3 4 0,9 1 0,-10-3 0,4 2 0,-15 1-3,0-3 3,-3-1-2,-1-5 0,-4 2-1,-2 5-4,2-5 0,-9 1 3,7 0-4,-6 3 3,-3-1 1,1-1 1,-7 1-5,0-3-3,0 0-9,0 0 6,-2 1-2,-13 5 9,-8 0 6,-14 3 1,5 4 0,-13 5 1,0 6-1,-4 8 3,1-2-1,-2 3-2,6-7 1,4 0-1,3-9 3,6-6-2,0-7 3,3-5 7,-5-2 0,2-2 1,-2-4-2,-2 4-5,5-1-2,-7 2-2,-8 3-1,-5 1 0,-9 2 0,-13-2 0,-3 2 0,3-3 1,-8-4-1,1-2 2,7-1-2,2-2 0,3-2 1,-2 3-1,4-2 0,-5 0 2,-2 0-2,7-3 0,-4 3 1,10-3-1,3 1 0,-5-1 1,8 5-1,-7-2 1,-4 3-1,-5 4 0,3-6-1,0 6 0,4-8 1,11 0-4,-1-1 4,-8-2 0,9 0-1,-1-2 1,-8 8 0,2-2 0,-3-5 1,0 11-1,0-5 0,-2-6 1,-6 10 3,2-8-2,-6-2 0,-1 0 2,0 2 6,4-4-2,3-1 2,5 1-6,-1-1 0,-1-2-3,7 0 0,-4 0 0,4 0 2,1 0 10,5 0-1,-8 0-12,2 0 4,-10 0-4,-8 0 3,-4 0-3,7 0 0,2 0 0,7 0 2,9 0 1,-1-5 10,3 0-7,-8-2-3,-4 2-2,6 0 0,-6-2 3,9-3-2,6 4 0,-1-3 1,7-1 9,1-2-7,5 0 1,-1-3-2,8 5 7,-2-4 2,10 0 3,4 1 14,-6 1-16,7 1-13,2 3-1,7 0 0,-4-2 0,4 0 0,-5 2 1,-2-6-1,-6-3 0,-5 1 0,-6-5-2,0-2 3,-11-3-2,7 2 1,-2-2 0,5 6 0,1 0 0,3-2 0,-1 5-1,3-4 2,1-5-1,-3 4 0,9-3 1,2-2 1,3 0-2,3-5 13,5-6-10,4 1-2,3-5 9,0 3 1,0-4 5,0-1-8,0 4 3,0 3-11,0 10 0,10 0-1,2-1 0,-4-4-1,7 0-6,-5-10 7,5 0 2,4-11-1,-4-6 0,0 1 0,1-1 0,1 5 0,-2 13-1,5 1 0,-5 7 0,7 2-2,2 4-2,-6 12-7,-1-2 7,4 7-2,-6 1-5,7 1-4,2 4-12,14-1-16,21 0-23,9 5-10,23 0-7,1 0-59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47:06.837"/>
    </inkml:context>
    <inkml:brush xml:id="br0">
      <inkml:brushProperty name="width" value="0.05292" units="cm"/>
      <inkml:brushProperty name="height" value="0.05292" units="cm"/>
      <inkml:brushProperty name="color" value="#FF0000"/>
    </inkml:brush>
  </inkml:definitions>
  <inkml:trace contextRef="#ctx0" brushRef="#br0">12358 4139 12,'0'0'29,"0"0"-8,0 0 11,0 0 17,0 0 12,0 0-36,0 0 55,0-43-66,0 41-4,-3-3 1,3 3-6,0 2 1,-7-2-6,7 2 0,0 0-3,0 0 3,0 0 0,0 0-1,0 0 2,0 0-2,-5 0 1,2 0 0,-7 0 0,1 0 0,9 0-1,-7 0 0,7 0-4,0 0 5,0 0-4,0 0 4,0 0 0,0 0 2,0 0-2,-5 0-3,5 0 3,0 0-6,0 0 4,0 0-8,0 0-9,0 0 3,0 0 9,16 0 3,14 0 4,0 0 1,18 0 2,4 0-3,10 0 2,7 0-1,3 0 4,-4 0-4,2 0-1,-6 0 6,-1 0-6,-12-8 5,-3 1-2,-11 1 2,-5 0 14,-9 1-2,-3 1-4,4-3-6,-4 7-7,2-5 0,-11 0 0,-1 5-1,-5 0 1,-5 0 1,0 0 4,0-2 3,0 2 10,0 0 1,0 0-17,0 0-2,0 0-5,0 0-11,0 0-41,0 0-51,10 0-48,10 0 101</inkml:trace>
  <inkml:trace contextRef="#ctx0" brushRef="#br0" timeOffset="606.696">12878 3951 68,'0'0'26,"0"0"-8,0 0 13,0 0 36,0 0-29,0 0-19,-3 0-17,3 0-2,0 0 8,0 0-3,0 0-5,0 0-1,0 0-4,8 5 5,19-2 4,16 2-3,-4-1 1,6 3 1,-6 1-3,6 4 2,-2-4-2,-4 2-1,6 3 1,-2-1 1,1 5-1,4-2 0,-2 2 1,-13-4-3,-6-1 1,-14-1 0,-13-2-4,0 3-2,0 3 1,-5 11 6,-35 7 4,-7 10 14,-16-1 10,-1-3-20,-1-4-7,11-1 4,-1-1-5,2 10-6,1-2-40,1-12-53,8-22-81</inkml:trace>
  <inkml:trace contextRef="#ctx0" brushRef="#br0" timeOffset="5508.7307">14272 4049 23,'0'0'34,"0"0"6,0 0-18,0 0 23,0 0-15,0 0-6,0 0-3,0 0 0,3-66-1,-3 61 2,0 0-7,0 0 1,0 1-2,0 1-1,0 1-2,0-1-6,0-2 3,0 2 0,0 1 2,0-1-4,-2 3-4,1 0 3,-1 0-5,-10 0 0,9 0-6,-9 0 3,9 0 3,-9 0-5,9 0 2,3 0 2,-5 0 0,5 0 1,0 0 1,0 0 0,0 0-1,0 0 2,0 0-2,0 0 0,-7 0 0,7 0 0,0 0 0,0 0 1,0 0-1,0 0-1,0 0-1,0 0 0,0 0-2,0 0 3,0 0-1,0 0 0,-5 0 0,-2 0 2,6 3 0,-4-1-1,5 1 0,-4 1-4,-2 0 2,6 1-2,-5-3 4,5 0-2,-4 1 3,4-3 0,0 0 2,0 0-2,0 0-2,0 2 2,-5 0 0,5 1-1,-6 1 0,1-3 1,5 4 0,-4 2 1,4-7-1,-6 5-1,1-2 1,1 0 0,-3 4 0,-3 2 0,2-4 0,3 5 0,2-5 0,-9 2 0,9 3-1,-9 0 1,9-2 0,-9 2-1,9-3 1,-2-1-2,-6 1 1,11-2-2,-3 6 3,-4-2 0,2 3 0,2-2-1,-9 3 2,9 1-2,-2-1 1,-2 1-2,7-1 2,-5-1 0,5 0 0,-3-1-1,3-2-1,0 2 2,0 1-3,0-1 3,0 1-1,0-3 1,0 0-2,0 1 2,0-2 0,0 7 0,0 2-1,0-2 1,0 2 0,0-2 0,3 2 1,9 0-1,1-2 0,-3 1 1,7 1 1,5 0 1,0 1-2,-4-4 0,0-6 3,3 8 0,0-8-1,-1-5 0,2 2 2,-2-5 11,10 0 3,-1 0 2,6 0-12,8 0 0,-3-5 0,4-6-2,-2-5-3,-15 1 4,-6-1 10,-7 5 7,-4-5 19,-5 2-23,5-4-7,-7-1 1,2-3-12,2 1-2,-4-4 1,2-1-2,2-1 2,-7 3 0,0-3-1,0 1 1,0 3-1,0 1 0,0-1 3,0 3-3,-12 1-1,2 3 0,5 2 0,2 0 1,-7 3 2,6 6-3,3-6-2,-9 4 1,1-2-3,-2 0 2,2 3-3,-6-1-7,-10 2-19,2 0-10,-7 5-35,-1-2 29,1 2-11,22 0-22,8 0-40</inkml:trace>
  <inkml:trace contextRef="#ctx0" brushRef="#br0" timeOffset="7113.1556">15506 4089 4,'0'0'1,"0"0"1,0 0 3,0 0 11,0 0 20,0 0-7,0-16 12,0 13-21,0 2 6,0 1-20,0-5-6,0 5 1,0 0 0,0 0-1,0 0 0,0 0 0,0 0 1,0 0 4,0 0 6,0-2 0,0 2-4,0 0-1,0 0-6,0 0 0,0 0-4,0 0 2,0 0-7,0 0-2,0 0 11,0 0 0,0 0 1,0 0 8,0 0 4,0 0-9,0 0-1,0 0 3,0 0-3,0 0-3,0 0 2,0 0-2,0 0 5,0-3 7,-7 3-4,2-1 0,2-2-6,-9 1 1,1-2 7,6 4-2,0 0-8,-2 0 0,-6 0-4,-2 0 1,-7 15-2,-2 1 4,6 8 0,3-2-2,0 5 1,0 5-2,0 4 4,5 8 0,1-4 0,4 2 0,5-1 0,0-3 2,0 0-2,0-5 0,5-2-2,10-9 2,4 2 2,11-7-2,3-3 0,18-7 2,5-7 0,1 0 4,12 0-6,-2-23 4,3-7-3,-8-4 0,-7-8 3,-10 3 1,-23 0 2,-2-4 37,-20 10 20,0-3-37,0 4-5,0 0-18,-8 4 4,-7 5 1,-4-2-5,-2 3-4,-3-2-2,-16 2-2,-3 1-5,-13-1-4,-1 6-5,-1 3-6,18 6 9,11 6 7,18 1-17,11 0-71,6 5-123,36 0 159</inkml:trace>
  <inkml:trace contextRef="#ctx0" brushRef="#br0" timeOffset="7809.6455">16540 4131 99,'0'0'74,"0"0"-49,0 0-1,0 0 27,0 0-19,0 0-4,-20-19-14,15 19 11,0-3-5,2-1 4,-6 4-4,-3 0-2,-3 0-18,-5 4-7,-13 19 2,-1 12 3,1 4 1,3 1-2,0-2 3,15 2 0,10-2 0,5-1-1,0 2 1,16 3-2,28-8 1,13-1 1,11-10 2,8-11 1,6-5 3,-7-7-3,-3-2-1,-9-26 4,-7-8 5,-8-6 10,-11-5 18,-4-3-4,-13 5 1,-8-1-28,-5 5 8,3-1-4,-10 3-7,0 3-1,-9 1 0,-7 4 4,-4 4-8,-5 7-7,1 3-18,-1 7-3,5 3 2,-5 7-27,1 0-19,-6 0-1,5 7-2,2 11-13,8 6-20,10-3 10</inkml:trace>
  <inkml:trace contextRef="#ctx0" brushRef="#br0" timeOffset="8950.6516">17749 4058 29,'0'0'22,"0"0"13,0 0 20,0 0-7,0 0-14,0 0-10,-5-48-4,5 41-12,0 2 6,0 2-5,-6-1-8,6 4 4,0-3 8,0 3 0,0-2 3,-5 2 2,5 0-11,0 0-4,0 0 7,0 0 2,0 0-8,-4 0-4,4 0-2,0 0 1,0 0 0,0 0 1,-6 0-1,6 0-3,-5 0 0,-7 0 2,2 5-1,-2 9 3,-6 3-4,3-1 3,-9 8 1,8-1 0,1 1-2,-6 3 2,5 1 0,4 2 0,4 2 1,3 0-1,-2-6 0,7 2 0,0-1 0,0-4-1,0-1 2,0-1 0,0-5-1,7 1 0,1-2 0,-3 2 0,15 0 1,-5-2-1,5 1 3,10 4-1,4-3-1,4-7 0,7 2 2,-1-7 1,6-5-2,2 0 2,1 0 1,-2-17-2,4-5-1,-7-6 5,-9-4-2,6-7 1,-12 1 9,-2-6-2,-16 6 2,-7-2 12,-8-4-15,0 2 16,0-2-13,-15 7 24,-12 0-25,5 12-7,2 2-5,2 2-2,-5 5-2,6 3-8,-8 2-4,-7-1-18,0 4-16,-11 5-5,-8 3-3,-2 0 0,1 0-39,10 2-35</inkml:trace>
  <inkml:trace contextRef="#ctx0" brushRef="#br0" timeOffset="11493.9463">18894 4045 17,'0'0'39,"0"0"3,0 0-18,0 0 3,0 0-1,0 0-7,-5-23 4,5 16 3,0 5-6,0-1 16,0-2-10,-2 3 18,2-3-21,0 2-1,0-1-2,0 1-8,0 3-2,0-2 1,0 2 0,0-3 5,0 3 4,0 0-7,0 0-13,0 0-2,0 0-4,0 0 0,0 0-5,0 0-3,0 0-5,0 8 8,0 11 5,0 3 1,0 8 5,0-1 0,0 1 0,0 2 0,0-3 0,0 2 0,0 1 0,0-4 0,0 2 0,0-2 0,0-1 1,0-1-1,0-4 1,0 1-1,0-3 3,0 4 0,0-1 2,-3 4-3,-4-5-2,2-2 4,2 4-4,-4-11 1,7-3-1,0-3 1,0-5-1,0 0 0,0-2 4,0 0 2,0 0 3,0 0 7,0 0 9,0 0-5,0 0-6,0 0 3,0 0 14,0 0 9,-5-9-3,5-9-21,0-8-11,-4 1-3,4-5-1,0-2-1,-5 5 0,-1 0 0,6 3 3,-5 0-1,-2 1 0,2 4-2,5 0 0,0-2 0,0 6-2,0-7 1,0 0 1,0-4-1,0 2 1,0 1 0,5-1-2,2-2 2,-7 0 2,5 5-2,-5 0 0,0 9 0,0 1 0,6 0 0,-6 2 0,0 6 0,0-5 0,5 1 0,-5 1 0,0 2 0,4-1 0,-4 3-2,0-1 2,0 1-1,0 0 1,0 2-1,0 0-6,0 0-11,0 0-33,5 0-76,10 4-111,0 6 111</inkml:trace>
  <inkml:trace contextRef="#ctx0" brushRef="#br0" timeOffset="27451.6327">19876 4252 26,'0'0'27,"0"0"-24,0 0 5,0 0 16,0 0 31,0 0 3,0 0-15,0 0-6,-76-94 5,70 87 9,-1 0-21,0 2-8,4 1-3,3 1-4,-7 2 6,7 1-6,-5 0-3,5 0-1,0 0-8,0 0-3,0 0-1,0 0-1,0 0-2,0 0-5,5 0-9,17 0 10,15 0 8,16 0 3,14 0 2,7 0 1,-1-12 0,-9 2 0,-6 1 6,-9 3 4,-11-1-4,6 0-4,-4 0-3,4 3-5,-9-1 0,-2 5 0,-8 0 0,-8 0 0,-4 0 0,-9 0 1,1 0 0,1 0-1,-6 0 1,4-2 0,-4 2 1,0 0 0,0 0-2,0 0 0,0 0-2,0 0-4,0 0-22,0 0-55,11 0-39,-2 14 19,-9-3-38</inkml:trace>
  <inkml:trace contextRef="#ctx0" brushRef="#br0" timeOffset="28337.0468">20262 3991 11,'0'0'30,"0"0"5,0 0 26,0 0 24,0 0-15,0 0-37,-28-23 1,28 21-6,0 0 0,0-1-1,0 3-4,0 0-13,0 0-5,0 0-3,0 0-2,0 0-1,0 0-2,0 0 0,0 0-2,0 0-2,0 0-9,5 5-3,26 8 19,4 3 0,14 2 1,6-1-1,-1 2 3,9-4-3,2 6 1,2-6 0,9 4-1,-8-3 1,-4-2-1,-11 1 0,-7-3-1,-15-6 0,-6 2 1,-10-4 0,-5 0 0,-4-3 0,-5-1-5,4 0-3,-3 2-4,-2 0 0,2-2-5,-2 5-3,0-3 4,0 2 6,0 7 5,0-3 2,-14 11-2,-6 2 5,-7 5 0,-6 1 0,3 3 0,-7 2 0,2 4 1,-14 4-1,1-2 2,-2 7-1,-6-5 0,5-4 1,-1-4-1,8-4 1,2-6 0,12-5-1,-1-7-1,4 0 1,5 1-1,4 3-6,3-3-35,6 1-62,9-10-49</inkml:trace>
  <inkml:trace contextRef="#ctx0" brushRef="#br0" timeOffset="29455.4589">22313 4206 54,'0'0'75,"0"0"-44,0 0 16,0 0 8,0 0-9,0 0-14,-59-117-15,44 104 15,0 1 11,-5 3-2,-5 3-19,-7 6-16,-28 0-6,-12 13-7,-13 25 7,-7 11-2,6 3 1,25 3 1,17-6-3,12 0 0,22-4 0,5-3-3,5-7-9,0-9 3,12-10 5,6-9 4,7-7 3,4 0 6,6-23-1,8-9 5,-6-12-2,10-5-1,-5-13-3,-5 3 2,-6-11-2,-2 7 25,-14 2-25,0 5 8,-10 14 26,7 6-30,-6 5-8,4 4 0,-4 7 1,-3-1 3,2 2-4,-5 6 1,0-4 6,7 12 9,-7 1 4,0 4-11,0 0-9,0 0-13,0 5-23,0 26-9,0 16 33,0 13 12,-12 8 0,3 3 0,-1 2 0,4 0 2,-1 1-4,5 0 2,2 0 0,0 2 0,0-9 3,0-8-3,5-9 0,5-12 1,0-7-1,-1-9-1,-9-4 1,5 0-6,2-1-30,-7-2-25,8 2-45,7-8-48</inkml:trace>
  <inkml:trace contextRef="#ctx0" brushRef="#br0" timeOffset="33160.097">22703 4324 11,'0'0'76,"0"0"17,0 0 2,0 0-24,0 0-10,0 0 4,-47-52-15,43 47-16,4 3 10,-6-1-3,6 3-9,0 0-12,0 0-14,0 0-6,0 0-2,0 0-1,0 0 1,0-1-3,0 1-8,0 0-4,0 0-4,21 0 12,10 0 9,17 1 0,6 2 4,11-3-1,7 0-1,0 0 4,-9-4-4,-8-11 2,-9 4 1,-13-3-1,-1 3 2,-4 2-5,-14 2 1,-3 3-3,-1 4 1,-8-4 0,0 4-1,-1-1-3,-1 1 2,0 0-6,0 0-7,0 0-11,0 0-16,0 0-32,0 0-80,0 9 19,-3 3 37</inkml:trace>
  <inkml:trace contextRef="#ctx0" brushRef="#br0" timeOffset="33819.2651">22917 4096 66,'0'0'57,"0"0"-14,0 0 28,0 0 6,0 0-20,0 0-18,-39-54 5,26 49-9,13 0 8,-4 3-9,3-1-19,1 3-8,0 0-6,0 0-1,0 0-1,0 0-1,0 0-4,0 0-8,0 0-16,1 15 6,25 2 18,12 4 3,14 3 1,0-5 2,3 1 0,4-9 0,-6-1 0,-11-3 1,-9-2 3,-18-3-4,-3 1 0,-9-3 1,-1 0 0,-2 1-1,3 2-2,2 3-1,4 1-4,-1 1 5,-1 0-5,-4 4-1,-3 3 2,0 5 0,0 3 0,0 1-1,-15 3 3,-10 0 4,-2 4 3,-9-4-3,4 1 1,-5-6 0,3 5-1,6-1 0,-4-2 1,4 3 1,9-5-2,-11 5-3,5 1-20,2-1-43,-2-2-45,20-10-50</inkml:trace>
  <inkml:trace contextRef="#ctx0" brushRef="#br0" timeOffset="35890.5508">23942 4000 69,'0'0'88,"0"0"-40,0 0 27,0 0-6,0 0-9,0 0-9,-8-80-30,8 78-9,0 0-2,0 0 2,0 2 1,0 0-2,0 0-3,0 0 0,0 0-1,-7 0-6,7 0-1,0 0-5,0 0-5,0 0-7,0 0-2,0 6 7,0 9 10,0 0-3,0 1 4,0 1 1,0 3 0,0 3 0,0 0 0,0 1 1,0-1 0,0 2-2,0 0 1,0 0 0,0 2 1,0 0-1,0-6 0,0 0 1,0 2-1,0-8 0,0 2 0,0-8 0,0 0-1,0-3 2,0-5-1,0-1 0,0 0 4,0 0-4,0 5 0,0-1 0,0-4 0,0 2 0,0-2 1,0 0 0,0 0-1,0 0 5,0 0-2,0 0 12,0 0 23,0 0-10,0 0-18,0 0-7,0 0 3,0 0 5,0 0 8,0 0 9,0-4-14,0-10-3,0-4-7,0-1 1,0 0-3,0-3-1,0 0-1,0 0 2,-5 3 0,2 2-2,3 5 2,0-4-2,-9 6 0,9-3 0,0-1 0,0-3 0,0-3 0,0-1 0,0-1 0,0-2-1,0 6 1,0-4 0,-1 4 0,-3 2 0,4 0 0,0 2 0,-1 2-1,1 1-1,0 4 2,0 1 0,0-2-3,0 4 3,0 2-1,0-1 1,0 1 0,0 0 0,0 0 0,0-3 0,0 5-1,0 0 1,0 0 0,0 0-1,0 0 1,0 0-1,0 0-2,0 0 0,-2 0-4,2 0-6,0 0-9,0 0-2,0 7 3,0 8 15,0 6 3,0 0 3,0 2-1,2 1-1,3 6 2,-4-1 0,8 11-1,-6 1 1,-3 2 0,5 0 0,2 1 1,-7-3-1,3-5 0,-3 1 0,0 2-1,0 2 1,0 4 0,0 5 0,0-4 0,0-2 0,0-8 0,0-6 0,0-2 0,0-9 0,-3 0 0,3-3 1,-7 0-1,2-5 0,5 1 0,0-4 0,0 4 0,0-7 1,0 2-1,0-4 0,0-3 1,0 4-1,0-4 0,0 0 3,0 0 0,0 0 6,0 0 3,-3 0-12,3 0-3,0 1-2,0-1-6,0 0 9,0 0 1,0 0 1,0 0 1,0 0 4,0 0-1,0 0 8,0 0 20,0 0-7,0 0-9,0-8-10,0-8-5,0-2-1,3-5-1,9-7-2,-4 3 1,4-5 2,-7-2 3,0-2-3,0-7 0,-5 6 0,0-4 1,0 6-1,0 3 0,0 1-1,0 4 0,0 4 1,0-1 0,0-1 0,0 2 0,0 1 0,0-5 1,0 7-1,0-7 0,0 5 0,0-4 0,0 3 0,0 0 0,0 1 0,0-1 1,0 4-1,0 1 1,0-2-1,0 1 0,0 4 1,0 2-1,0 1 1,-3 0 2,1 2-2,2 2-1,0 1 0,-5 1 0,3 0 0,-1 0 0,3 6 0,0-2-1,0 2-5,0 0-37,0 0-89,0 2-130,20 2 70</inkml:trace>
  <inkml:trace contextRef="#ctx0" brushRef="#br0" timeOffset="48953.7667">25257 4523 63,'0'0'68,"0"0"-18,0 0-12,0 0 10,0 0-13,0 0-11,0 0-10,0-36 4,0 36-4,0-7 2,0 2-4,0 0-4,0 0 1,0 5-7,0-1-2,0-2 0,0-2 3,0-2-3,0 1 0,0-1-1,0 0 2,0-1 0,0 3-1,0 2 4,0-1-2,0 1 3,0 3-5,0 0-1,0 0-2,0 0 0,0 0-1,0 0-3,0 0-6,0 0 8,0 0 3,0 10 1,0 0-2,0 2 1,0 3 0,0 5 1,0 0-3,0 5 3,0 4 0,0-2 2,0-5-1,0 3 0,0-5 0,0 2 0,0-6 0,0 1 1,0-8-2,0-3 2,0-1-1,0-3 0,0 2 0,0 0 0,0-2 0,0 2 0,0-1 0,7-1 0,-7-2 1,0 0 3,0 0 6,0 0 28,0 0 15,0 0 16,0 0-20,0 0-19,5-9-12,-2-8-13,9 1-3,6-10-4,21-6 1,7-8-3,18-2-3,11-5 5,-4 9 1,-8 1-3,1 1 4,-13 1 1,3 4-1,0 3 0,-16 1 1,7 3-1,4 5-2,-4-1 2,8 1-2,-4 3-2,-9 5-1,-8 3-1,-10 2 0,-17 4-5,0 0-15,0 2-36,-5 0-56,0 21 26,-5 7-62</inkml:trace>
  <inkml:trace contextRef="#ctx0" brushRef="#br0" timeOffset="62432.1168">12898 5780 10,'0'0'1,"0"0"-1,0 0-1,0 0 1,0 0 1,0 0 19,0 0 16,0 0-18,0 0 7,0-2-3,-5 2-6,5 0-4,0 0-9,0 0 0,0 0 3,0 0-5,0 0 4,0 0 4,0 0 5,0 0 7,0 0 0,0 0-8,0-4-1,0 4 8,-3 0 4,3 0 3,0 0-11,0 0-11,0 0-5,0 0-7,0 0-7,0 0-2,0 0 2,8 0 14,12 0 0,15 0 3,1 0 3,12-7 0,4 3 1,10-4 2,-5 1 2,1-2 1,3 2-1,-11 0-1,2 1-9,-2-5 2,-2 6 0,1 2 2,-1-4-5,-1 2 0,-5-2 0,-5 2 2,-16 1-2,-5 0 0,-5-3 6,-6 7 18,-5-3 24,0 1-19,0 0-26,4 2-3,-4-1 0,0 1-1,0 0 0,5 0-5,-5 0-2,0 0-11,0 0-25,0 0-25,0 0-31,0 0-51,-5 0 42</inkml:trace>
  <inkml:trace contextRef="#ctx0" brushRef="#br0" timeOffset="63122.7242">13440 5602 26,'0'0'61,"0"0"-34,0 0 20,0 0 12,0 0-22,0 0-7,-11 0-8,11 0 6,0 0-2,0 0-12,0 0-7,0 0-7,0 0-3,0 0-2,0 0 0,0 0-1,5 0 6,18 7 0,9-3 3,6 2-2,11 0 0,16-2 0,14 3-1,13-3 4,5 5-4,3-2 1,-8-2-1,-8 2 0,-14-3 0,-18 5 1,-12-2-1,-12-2-2,-13 2 1,-10-7 1,-5 3 0,0-3 8,0 0 36,0 4-21,-13-3-20,-22 11-2,-5 2-1,-9 2 0,4 1 1,3 5-1,0 1-2,-6-1 0,4 4-5,1 2-6,-6-5-2,1 4-6,3 0-9,0 0-23,6 0 0,6 1-31,3-6-37</inkml:trace>
  <inkml:trace contextRef="#ctx0" brushRef="#br0" timeOffset="71882.8183">15113 5634 38,'0'0'44,"0"0"-10,0 0 13,0 0 4,0 0-5,0 0-1,0 0 0,-7-87-6,2 72-13,-3 3 0,3-3-4,-5 5 11,5 0-18,2 3-14,3 1 0,-5 3 2,5 2 3,-7 1 1,7 0-5,-5 0-2,5 0 0,-3 0-2,-4 0-1,-2 0-2,-7 0-2,2 10 1,-4 11 3,-4 2 1,-1 9 1,8 0-2,-4 4 3,3 3 0,-1 3-1,10-5 1,2 10-2,5-7 1,0 1 0,5-3-1,15-1 2,9 2 2,11-6-2,-2-3 0,6-8 0,3-3 2,-6-6 0,-2-8 2,-4-5 1,-3 0 3,-4 0 2,7-1 25,2-16-18,5-5-17,0 3 2,-7-4-1,-2-1-1,-2 1 1,-10-1 4,-11-4 6,-1 1-5,-6-1 9,-3-3 25,0-7-21,-3 2 11,-16-2-4,-7 5-12,0-1 1,3 7-9,5 7-6,3 1-4,-6 6-5,-4 1-15,-10 4-12,-13 1-17,-11 7-45,-16 0 1,-2 2-37,-2 7-72</inkml:trace>
  <inkml:trace contextRef="#ctx0" brushRef="#br0" timeOffset="73996.8042">16078 5611 44,'0'0'40,"0"0"-14,0 0 23,0 0-14,0 0 27,0 0-22,0-48-19,0 39-4,0 4 4,0 1 0,0-4-9,0 3 6,0 4-8,0-2-7,0 2 4,0-4 1,0 5 0,0 0-3,0 0 0,0 0-1,-3 0-4,3 0 0,-10 0-3,2 0-2,-8 0 0,-5 22 3,-4-2 0,1 14-1,4-1 2,5 11 1,-3 1 0,9 2-1,-2 2 1,7-4 1,4 0-1,0-9 0,4-3 0,16-3 0,5-6 0,-2-4 2,4-6 2,0-5-3,-6-4 2,3-5 5,9 0 4,-3 0 5,4 0 4,1-10 8,-1-10-20,2-8 8,-12 1-9,6-5 3,-15 5 11,-7-3-14,-1 1 21,-7-8-20,0 2 5,0-1-6,-20 2 3,-10 0-9,0 4-2,0 5-2,-2 1-6,12 4-5,0 7 4,5 2-5,8 7-14,0 0-19,4 4-38,-6 0-89,-6 12 29,7 3 13</inkml:trace>
  <inkml:trace contextRef="#ctx0" brushRef="#br0" timeOffset="75009.1764">17018 5676 4,'0'0'37,"0"0"-11,0 0-5,0 0 4,0 0 13,0 0 27,0-40-21,0 33-8,0 0 11,0 1-14,0 1-9,0 3-2,0 0-5,0-3-7,0 5 3,0 0 3,0-3-7,0 2 3,0 1 0,0 0 1,0 0-8,0 0-5,0 0-2,0 0-1,0 0-3,0 0-3,0 0-4,0 0-9,0 4 0,-5 16 15,-6 7 7,-4 9 0,5-1 1,5 2-1,5 3 0,0 0 0,0 6 1,0-2 0,20-1-1,6 2 1,-6-6-1,9-7 0,-11-14 0,-3-3 1,-1-8-1,-4-3 4,0-4 4,2 0 21,3 0 41,5-26-21,8-1-15,-4-13-11,2 0-16,-4-9-3,-2 2 3,-10-1 4,2 1-7,-12 3 0,0 5 0,0 2 0,0 7-4,-12 3-1,-6 0-3,-14 9-22,0 5-16,-11 1-8,3 7-39,-16 5 22,3 0-6,8 0-2,-4 17-28,11-2-7,4 1 38</inkml:trace>
  <inkml:trace contextRef="#ctx0" brushRef="#br0" timeOffset="76195.6181">17870 5564 45,'0'0'53,"0"0"25,0 0-26,0 0-7,0 0-11,0 0 8,-10-42-8,8 42-13,2 0-9,0 0-7,0 0-4,0 0-1,-5 0 0,5 0-3,-2 0 0,-1 0-6,1 0 0,-13 10 3,0 12 6,-3 10 0,-4 8 0,4 6-1,-2 5 1,0 0 0,6 4 1,8-1 1,4-4-2,2-1-2,0-9 2,5-2 0,23-3 0,7-7-1,17-5-3,12-6 2,11-7 1,-6-6 0,-2-4 1,-21 0 2,-9-16 1,-10-14 16,-12-5 36,-12-7-32,-1-7-3,-2-1 13,0 2-9,0 2 15,-12 10-13,-3 5-9,0 3-12,-6 2 1,6 11-6,-2-7-2,2 7-2,-5 2-23,-14-1-30,-6 9-32,-8 5-49,-1 0 3,6 0-52</inkml:trace>
  <inkml:trace contextRef="#ctx0" brushRef="#br0" timeOffset="78406.493">18910 5607 5,'0'0'84,"0"0"-16,0 0 35,0 0-7,0 0-32,0 0-2,10-70-22,-10 68-16,0-1-5,0 2-7,0 1-2,0 0-1,0 0-8,0 0-1,0 0-1,-10 0-26,-8 16-6,-5 16 28,-16 2 3,9-2 4,-7-1-2,10 1 1,1-1-1,7-4-1,2 4-1,4-1 1,10 4 1,-4 1 0,7-3 0,0 5 0,10-5 0,20 0-1,0-5-1,12-4-5,3-6 4,9-4 3,-12-12 5,-6-1-3,-12 0 3,1-6 13,-10-12 20,0-12-7,0-7 12,-2-7-7,-6-3-2,-7-6-16,0-3 0,0 0-4,-3 9-4,-14 7-5,2 9-5,-5 5-5,5 9-19,-2 7-9,-3 4-56,-10 6-16,-10 0-82,0 0 29,8 5-33</inkml:trace>
  <inkml:trace contextRef="#ctx0" brushRef="#br0" timeOffset="81392.3955">20055 5869 62,'0'0'55,"0"0"17,0 0-1,0 0-3,0 0-26,0 0 3,-26-36 2,20 30-18,2 0-5,3 6 8,-4 0-9,5 0-16,0 0-7,0-2-2,0 2 2,0 0 0,0 0 0,0 0 0,0 0 0,0 0 0,0 0-5,5 0-6,32 0-7,31 0 18,31 0 4,18-3-2,12-3-1,-2-5 2,-3 1-2,-22 1 0,-19-5 2,-14 0 14,-26 2 11,-13 2-1,-14 5 31,-10 0-13,3 4-15,-9 1-22,0 0-8,0 0-1,0 0-7,0 0-15,0 0-10,0 0-11,0 0-3,0 0 3,0 0-47,0 4-55,8 8 89,7 1-34,12-11-59</inkml:trace>
  <inkml:trace contextRef="#ctx0" brushRef="#br0" timeOffset="81924.8719">20580 5622 191,'0'0'97,"0"0"-52,0 0 19,0 0-11,0 0-10,0 0-2,-52-47-21,52 47-19,0 0-1,0 0-4,0 0-2,0 0-11,15 4 0,13 11 17,19 7 0,13 1 0,16-1 4,-4 3-1,-2-3-2,-13 5 0,-15-5-2,-6 1 1,-9-4-1,0 3 1,0-1 0,-12-3 0,3-3-2,-3-1 0,-11-7 0,-4 4-8,0 1 3,-19 7 7,-26 3 14,-9 8 9,-7 4 0,9-2-15,3-1-4,6 1-4,8 0 0,-2-5-5,5 5-11,7-2-10,7-3-32,2-3-32,13 3-19,3-11-30,14-12 15</inkml:trace>
  <inkml:trace contextRef="#ctx0" brushRef="#br0" timeOffset="82576.761">22957 5780 91,'0'0'29,"0"0"8,0 0 34,-157-87 22,111 70-23,-5 12-8,-6 2-15,-17 3-32,-5 4-10,-3 24-1,9 7-1,14 10-3,19 2-3,17 4-1,23-1 2,0-8-9,18-3-8,21-16 13,6-8 6,3-11 9,8-4 0,-13-4 6,6-30 17,-8-10 11,1-14-4,-3-9-17,-4-11-17,-3-2 4,-1 3 5,-11 5 4,-5 8 8,1 17 12,-1 8-18,-12 11-15,9 11 2,-9 7 0,-3 7-6,5 3-2,-5 0 1,0 0-9,0 0-19,0 22-33,0 16 37,0 19 18,0 14 5,0 6 0,0 5 1,0-1 1,0-1-1,0-1 0,7-3 0,1-1 1,0-4-1,-1-4 0,0 0-3,-2-1-24,-5-6-29,0 4-50,0-16-36,0-24-59</inkml:trace>
  <inkml:trace contextRef="#ctx0" brushRef="#br0" timeOffset="83177.5732">23092 5933 67,'0'0'62,"0"0"41,0 0 3,0 0-5,0 0-29,0 0-6,0 0-30,0 0-17,0 0-8,5 0-11,30-6-4,29-5 1,31 1 3,28-5 0,9-1 2,1-6-2,0-4-2,-3-6 2,-3-6 1,-11 4 1,-6-4-2,-21 2 3,-19 5 12,-23-1-6,-15 10 4,-19 5 11,-13 5 5,0 5-29,0 1-11,0 6-53,-8 0-74,-19 10-63,5 7 9</inkml:trace>
  <inkml:trace contextRef="#ctx0" brushRef="#br0" timeOffset="83707.9161">23855 5437 285,'0'0'91,"0"0"-40,0 0-4,0 0 20,0 0 2,0 0-13,-33-38-52,33 38-4,0 0-6,0 0-12,21 15-3,21 4 21,22 5 2,13 0-2,10 0 2,3-1-2,2 1 1,-17-5-1,-14 1 0,-8 0-3,-11-2 3,-14 2 0,-4 2-5,-1 0-3,-14 4 0,1 2-5,-10-1 0,0 5 6,-31-1-3,-25 6 6,-20-4 4,-2 3 9,6-4 6,2 2-10,13 2-5,8-4 0,7 1-1,2 2-9,12-2-18,-2 7-33,11 1-35,13-5-23,6-9-92</inkml:trace>
  <inkml:trace contextRef="#ctx0" brushRef="#br0" timeOffset="85231.2147">25667 5734 114,'0'0'60,"0"0"-33,0 0 7,0 0 11,0 0 0,-49-121 4,41 102-25,0 6-5,-1-1 6,4 6 22,-2 1-15,2 4-1,2 1-4,-4 2-11,-1 0-15,-17 0-1,-5 7-9,-19 14 4,-3 6 5,1 10 0,7 0-5,6 7 5,1 2-1,8 2 0,3-2 1,16 4-1,0 0 2,10 3-2,0-6 0,0-4 1,18-8 1,10-3 0,8-7 3,9-2 3,12-14-3,13 0 17,2-9 6,-5 0-2,-4-4-7,-9-20 17,-1-6 4,-13-2 2,7-4-9,-5-10-17,0-5-5,1-4-2,-6-2-8,0 2 0,-7 3 0,-18-2 0,-2 7 0,-10 2 3,0-1 1,-27 4 1,-3 4-5,-7 15-4,10 9-9,2 12-26,-6 2-64,-16 14-95,-17 17 24,1-5-43</inkml:trace>
  <inkml:trace contextRef="#ctx0" brushRef="#br0" timeOffset="110304.7743">12657 7531 9,'0'0'23,"0"0"38,0 0-15,0 0 6,0 0 4,0 0-17,0 0-19,-72-24-6,67 22 13,-1-6-5,6 8 0,0 0-9,-5 0 0,5-1 5,0 1 0,0 0 7,-4-4-5,4 4-2,-8 0-6,8-1-5,0 1-1,0 0-6,0 0-1,0 0-10,0 0-10,0 0-12,28 0 16,11 0 17,19 0 0,11 0 2,21-9 0,7 3-1,17-5 1,7 3-1,7 0-1,0-3 1,-6 2 2,-2-2-1,-4 3-2,-13-5 3,-19 2 2,-11 4-4,-9-2 0,-10 4 0,-6 1-1,-3-2 0,0 2 0,-14 1 0,-10 2 0,-9 1 0,-9-4 2,-3 4 4,0 0 5,0 0-4,0 0-5,0 0-2,0 0-5,0 0-32,0 0-55,0 0-74,0 0-40</inkml:trace>
  <inkml:trace contextRef="#ctx0" brushRef="#br0" timeOffset="110867.0287">13840 7183 135,'0'0'77,"0"0"-63,0 0-11,0 0 24,0 0 34,0 0 9,-63-23-29,57 21-14,6 2 3,0 0-16,0 0-8,0 0-6,0 0-4,0 0 2,0 0-6,21 0-4,10 4 6,16 5 6,13 0 0,7-1 1,7 2 0,5-1-1,-1 4 0,6-3 1,-14 5-1,-1-3 0,-19 3 0,-2-2 0,-23-2-2,-8-1-4,-10 0 3,-7-5-4,0-5 2,0 7 1,0 3 1,-15 7 3,-19 11 6,-19 14 3,-14 3-4,5 8-4,-2-5 0,16-2 0,6-5-1,9-5-3,9-3-2,9-1-16,-3-4-12,6-7-29,9 0-28,3-6-24,0-8 11</inkml:trace>
  <inkml:trace contextRef="#ctx0" brushRef="#br0" timeOffset="115307.8904">15133 7321 112,'0'0'73,"0"0"-35,0 0 15,0 0 9,0 0 9,0 0-15,0 0-18,-7-107 11,7 100-5,0-2-5,0 3-9,0 2-8,0-1-3,-5 5-11,5 0 2,0 0-9,0 0-1,0 0-3,0 0-3,0 0-9,0 0 2,0 9-5,0-3-2,0 11 8,0 10 6,0 1 5,12 6-1,-12 5 1,3 9-2,3 2 3,-6 0 0,6 0 0,-2-5-3,7-3 1,-9-6-2,0-6-12,-1-7 2,-1-8 1,0 0-8,0-5 4,0-1-10,0 6-33,0-7-57,0-8-95</inkml:trace>
  <inkml:trace contextRef="#ctx0" brushRef="#br0" timeOffset="115945.4357">15720 7129 101,'0'0'73,"0"0"2,0 0-5,0 0 3,0 0 1,0 0-18,-18-76-11,18 73-5,0 3-31,0 0-8,0 0-1,0 0-7,0 0-9,0 0-20,0 16-6,0 4 35,0 18 6,0 0 0,0 10 0,0 4 1,0 7 1,3 6-1,9-6 0,-4-7 0,7 2 1,0-11-1,4-2 0,-4-9 0,0-7 1,-10-5 1,2-2-2,-7-1 0,0-2-2,0-1-6,0 3-27,3-2-30,9-2-41,-2-10-53</inkml:trace>
  <inkml:trace contextRef="#ctx0" brushRef="#br0" timeOffset="116468.8523">16501 7098 101,'0'0'169,"0"0"-68,0 0-12,0 0-14,0 0-35,0 0 15,0-103-28,0 103-27,0 0 0,0 0-6,0 0-3,0 12-6,0 19-2,0 7 10,0 19 4,0 4 3,0 6 1,0 0 0,0 2-1,0-6 1,0 1-1,9 1 0,8-2 0,3-7 0,-5-7 1,3-3-1,-4-11-1,-4-8 1,0-9-2,-10-6-3,0-9-6,0-3 0,0 0 10,0 0-11,0 0-49,5 0-57,5 0-40,6-22-55</inkml:trace>
  <inkml:trace contextRef="#ctx0" brushRef="#br0" timeOffset="117549.3718">17244 7269 64,'0'0'56,"0"0"27,0 0 3,0 0-19,0 0-3,0 0-16,-32-62-11,32 58-15,-3 4 7,3 0-13,0 0-5,-7 0-11,2 0-3,-15 4-4,-8 30 1,-16 10 5,6 14 1,-2 5-4,15 1 3,10-3-1,15-3 1,0-2-5,0-9 1,20-7 5,8-2-5,12-15 3,4-3-2,1-13 4,3-7 3,-1 0 2,5-12-5,-7-20 10,-1-5-2,-4-17 2,-17-3 6,-8-9-8,-8 1-1,-7 6 8,-12 3 12,-21 6-22,-4 6-5,10 10-2,7 9 2,9 11-5,11 6-11,0 8-18,0 0-44,0 0-69,0 0-101,0 0 128</inkml:trace>
  <inkml:trace contextRef="#ctx0" brushRef="#br0" timeOffset="118090.168">18154 7120 79,'0'0'156,"0"0"-85,0 0-30,0 0-14,0 0-5,0 0 8,-63-54-3,58 54-19,-2 0-8,-3 10-8,-17 23-3,-6 18 10,-1 11 1,-1 4 4,7 1-2,8-4 1,8 1 1,12-7 0,0-2-4,27-4 4,14-11-1,16 1 1,15-12 1,7-8 3,3-10 2,-2-11-7,-20 0 7,-6-11-2,-17-23 31,-11-16 19,-7-16-27,-19-8-19,0-5 32,-30-1-10,-34 3-3,-23 8-4,-8 14-27,11 14-3,26 19-30,31 13 9,27 9-39,0 6-292,37 9 175</inkml:trace>
  <inkml:trace contextRef="#ctx0" brushRef="#br0" timeOffset="119066.0614">20036 7632 4,'0'0'3,"0"0"10,0 0 33,0 0 6,0 0 14,0 0-12,-63 0 1,51-6-1,9 1-3,-13-2 3,8 2-27,6 1 3,-3 4 6,5 0-14,0 0-22,0 0 0,0 0-8,0 0-11,5 0-26,29 0 24,19 6 21,31 0 2,26-5 5,11-1 1,8 0 1,3 0 3,0-13 1,-12-3-4,-2-11 16,-6 0-3,-10-4 8,-7 0 2,-20 3 9,-15 10-16,-16 2-13,-24 7-12,-8 7-2,-9 2 1,2 0-9,2 0-27,5 0-26,9 11 0,-6 7-23,4 3-33,-6 5-7,1-10 16,-8-4 6</inkml:trace>
  <inkml:trace contextRef="#ctx0" brushRef="#br0" timeOffset="119701.5296">20896 7368 164,'0'0'88,"0"0"-52,0 0 14,0 0 15,0 0 1,0 0-9,-54-57-18,53 52-3,1 5-2,-4-2-5,4 2-5,0 0-11,0 0-8,0 0-5,0 0-4,0 0-1,0 2-13,4 9-24,24 8 25,9 0 17,22 2 0,4-2 4,16-1-1,4-2-1,1-3-1,0 2-1,-6-7 2,-11 3-2,-18-7 0,-18-2 2,-9 3-2,-15-4 1,-7 2-1,0-2-3,0 4 0,0 7-3,0 10-1,-12 5 2,-21 15 2,-19 6 3,-13 4 0,-11 7 1,4-5 1,-3 0 1,12-7-3,11-9 0,7-1 0,14-10-1,8-2-3,-5-7-5,16-2-18,4-1-26,3-5-27,5-4-85,0-6-25</inkml:trace>
  <inkml:trace contextRef="#ctx0" brushRef="#br0" timeOffset="121346.2419">22800 7524 25,'0'0'197,"0"0"-146,0 0 4,0 0 13,0-122-23,0 99 8,0 3-35,0-1 6,-24 2-5,7 0-8,-11-2 3,-5 4-1,-4 9 8,-5 1-11,0 7-10,-11 0-3,1 32-4,2 10 6,1 7-5,11 10 1,21-1-1,13-4-3,4-6-19,37-7-5,17-13 29,13-13 1,5-9 3,6-6 1,-2-6 3,-6-26 0,-5-10 2,-16-11 6,-18-13 5,-7-12 0,-11-13 33,-13 0 1,0-5-21,0 10 6,-13 16-20,8 23-11,5 17-1,0 12 0,0 8-3,0 9-1,0 1 0,0 0-5,0 0-7,0 4-23,0 25-6,0 21 31,-2 22 5,0 12 3,-4 12 2,1 3 0,1-9 0,4 0 2,0-8-2,0-4-2,0-4 2,9-8-9,1-4-21,-4-12-30,3-3 1,-6-7-24,4-19-74,1-20-84</inkml:trace>
  <inkml:trace contextRef="#ctx0" brushRef="#br0" timeOffset="121749.617">23213 7482 365,'0'0'65,"0"0"-28,0 0 31,0 0-7,0 0-13,0 0-23,-22-40-25,22 40-7,0 0-2,40 0 0,30 0 7,27 0 2,11 0 4,4-4 0,-7-11-4,-6-6 1,-12-5 4,1-2 1,-16 1 10,-20 6-5,0 0-8,-20 4-3,0 9-6,-16-1-9,-1 6-36,-1 3-80,-4 0-106,-10 0-15</inkml:trace>
  <inkml:trace contextRef="#ctx0" brushRef="#br0" timeOffset="122199.7115">23741 7069 382,'0'0'91,"0"0"3,0 0-19,0 0-14,0 0-16,0 0-45,-30-27-2,30 27-7,0 8-14,0 13-21,27 5 31,15 6 13,5-1 1,15 1-1,6-2 1,4-5 3,0 5-3,0-6-1,-2 3 2,-13-4-1,-3 2-1,-9-1 0,-2 1-1,-16-1 1,-7 0-1,-8-1-13,-7-5-2,0-1 6,-5-7-6,0 3 0,-34 4 10,-17 6 6,-16 1 0,0 3-29,3-4-27,9 1-33,20-6-28,23-6-72</inkml:trace>
  <inkml:trace contextRef="#ctx0" brushRef="#br0" timeOffset="122882.5207">24931 7306 136,'0'0'84,"0"0"0,0 0-3,0 0 0,0 0-7,0 0-32,-2-126 13,15 106-19,8-5-20,5 3-8,9-5-8,14 0 0,14 6 0,1-5 0,8 9-1,3 9-1,4 0 2,-7 1-2,-12 7 0,-20 0 1,-8 0 0,-17 0-5,-10 0-9,2 3-21,-7 11 0,0 4 15,-39 10 13,-18 3 8,-6 1 0,-4 3 0,13-6 3,24 3-3,5-2-7,25 0-9,0 0-4,25-3-5,27-2 12,13-2 13,4-3 1,-5-2 1,-16-4-1,-21 0 1,-9-1-1,-4-1 0,-4 3-1,-4 2 0,-2 5 0,-4-3 0,0-3 4,-22 3 17,-30-4 38,-25 1-10,-27 0 8,1 0-46,9-1-11,22 9-4,12 1-76,23-3-52,24-17-160</inkml:trace>
  <inkml:trace contextRef="#ctx0" brushRef="#br0" timeOffset="130622.1649">12890 8998 103,'0'0'4,"0"0"-1,0 0 29,0 0 45,0 0-23,0 0-4,0 0-3,-22-11-7,22 6 6,0 5-16,0-1-13,0 1-12,0 0-2,0 0-1,0 0 1,0 0 9,0 0 13,0 0 4,0 0 7,-5-3 1,5 2-14,0 1-12,0-5-7,0 5-4,0 0-1,0 0-4,12 0-5,23-5 0,32 2 9,23-6 0,16 5 1,19 2 0,6-2 0,12-1-1,8 0 1,11 1 0,0 1 0,-13-1 0,-3 2 1,-7-1 0,-14-2-1,-19-1 1,-23-2-1,-11-2 3,-23 1 1,-6-2 8,-13 1 5,-1 3-16,-4-3-1,-3 8 0,-9-2 0,-1 0 2,4-1-2,-1 0 0,0 0 1,-3 5 0,-12-7-1,4 7 1,1-1 4,-5 1 6,0 0 5,0 0-15,0 0-1,0 0-1,0 0-4,0 0-25,0 0-49,0 0-85,0 0-17,0 1 12</inkml:trace>
  <inkml:trace contextRef="#ctx0" brushRef="#br0" timeOffset="130981.2451">14760 8648 61,'0'0'113,"0"0"-27,0 0 5,0 0 0,0 0-13,0 0-18,-27-87-33,27 87-27,0 0-4,35 0-9,24 0 9,21 9 1,14 9 3,-5 10-4,3 2-1,-20 3-1,-16 4-2,-19-1 3,-10 3-8,-12-2 3,-13-7 2,-2-3 0,-14 2 4,-49 8 4,-36 6 1,-31 9-1,-24 3-13,-9-13-105,-7-22-163</inkml:trace>
  <inkml:trace contextRef="#ctx0" brushRef="#br0" timeOffset="132781.4104">16162 8603 23,'0'0'56,"0"0"-3,0 0 21,0 0-47,0 0 58,0 0-63,-8-75 33,8 64-9,-7 2 8,7-2-21,0 7 31,-5-3-54,3 0-2,-5 4 3,2-3-9,5 6-2,-8 0 0,-7 0-3,-12 0-2,-6 27 1,-1 10 4,-11 10-1,-2 10-2,11 10 0,5 6 3,13 4 0,15 3-3,3-7 1,8-8-1,36-11 3,9-6 0,17-11 3,-9-15-3,5-12 1,-7-10 1,-14 0 2,-6-5 4,-6-27 35,-3-9 7,-10-17-25,-1-10 11,-13-5 2,-6-2-28,0 1-8,-16 8-1,-1 16 2,-10 11-1,12 14-2,10 12-6,2 6-11,3 5-24,0 2-81,0 0-128,30 0 84,5 2-18</inkml:trace>
  <inkml:trace contextRef="#ctx0" brushRef="#br0" timeOffset="133548.4667">17013 8538 73,'0'0'62,"0"0"32,0 0-27,0 0-6,0 0 4,0 0-17,-6-59-10,6 56 8,0 2-14,0 1-12,0 0-11,0 0-7,0 0-2,0 0 3,0 0-1,0 0 0,0 0 4,0 0 7,0 0 0,0 0-9,0 0-4,0 0-1,0 0-1,0 0 1,0 0 0,0 0-1,0 0 0,0 0 2,0 0 0,0 0 0,0 0 0,0 0-1,0 0-3,0 0-6,0 0 3,0 0 1,0 0 4,0 0-2,0 0 1,0 0 0,0 0-5,0 4-6,0 14-2,0 9 10,0 15 2,0 0 2,0 19 0,0-2 1,0 3 1,6 3 0,3-3 0,2-2 1,3-6-1,-6-1 0,-1-10 0,-7-12 0,0-3-1,0-7-2,0 0-14,0-1-20,-7-2-29,2-3-76,5-15-46</inkml:trace>
  <inkml:trace contextRef="#ctx0" brushRef="#br0" timeOffset="134117.505">17654 8443 369,'0'0'100,"0"0"-49,0 0-23,0 0-6,0 0 7,0 0-5,-17-47-23,17 47-1,0 0-4,0 0-7,0 15-1,0 9 5,14 11 4,1 8 1,0 5 0,-7-1 2,4 8 0,0-2 0,4 4 2,-12-2-4,7 4 2,-2 5-1,2-1 1,8 3 3,4-6-3,7-5 0,-1-7 0,-2-10 0,-12-4 1,-2-7-1,-5-9 0,-4-8-5,4-2-20,-5-3-35,2-5-51,11 0-98</inkml:trace>
  <inkml:trace contextRef="#ctx0" brushRef="#br0" timeOffset="137799.6937">18837 8648 67,'0'0'77,"0"0"-47,0 0-12,0 0 0,0 0-3,0 0 7,0 0-9,-37-49 2,37 43 8,-7 4 5,2-2 10,2-7 0,-4 5 2,2-3 1,-5 4-23,3 3-14,-4 2-2,-4 0-2,-5 0-1,-7 0-3,2 21 3,-7 6 1,0 5 1,5 7-1,7 2-2,4 8 2,12-2-1,4 3 1,0 3-8,2-6 3,28 1 4,2-10-6,20 0 1,0-14 0,-1-7 6,3-15 0,-12-2 1,-7 0 1,-12-11 11,2-15 13,-10-8 14,-8-9-20,-4-8-7,-3-7 13,0-3-1,-10 2 13,-5 7-20,0 13 6,5 9-11,4 13-13,1 1 0,3 6-6,-1-2-10,-4 11-14,-1-3-20,-4 4-29,3 0-58,-2 12-52,4-2 16</inkml:trace>
  <inkml:trace contextRef="#ctx0" brushRef="#br0" timeOffset="138961.0793">19755 8591 88,'0'0'37,"0"0"2,0 0 7,0 0 7,0 0 2,0 0-8,0-62 4,0 50-4,0 8-9,0 2-15,0-1-11,0 3-3,0 0-3,0-1-5,0 1-1,0 0 0,0 0-6,-5 0-4,5 0 3,0 0-6,0 0-7,0 0 0,0 0 6,0 0 5,0 0-4,0 0-4,0 0 13,0 0 4,0 0 0,0 0 2,0 0-1,0 0 3,0 0-1,0 0 3,0 0-5,0 0 0,0 0 3,0 0 7,0 0-8,0 0-2,0 0 2,0 0 0,0 0 0,0 0-2,0 0-1,0 0 3,0 0 19,0 0-1,0 0-8,0 0-9,0 0-4,0 0 2,0 0-2,0 0 1,-3-5 1,3 5-1,0 0 9,0 0 4,0 0-1,0 0-3,0 0-9,0 0-1,0 0-4,-5 0-3,-2 5-2,2 12 0,-8 8 7,3 14-2,-4 7 2,2 4 1,2 8-3,5 1 4,5 0 0,0-5 0,15-4 3,14-6-3,8-11 1,1-11-1,6-9 2,-9-9 5,-2-4 2,-6 0 18,7-17 50,-4-10-23,1-15-34,5-7-8,-8-6-1,4-7 3,-12 9-13,-5 3-1,-10 7 0,-5 3 0,0 6 0,-5 7 0,-25 0-4,-7 7-9,-2 8-38,1 12-26,-7 0-22,-4 12-72,1 14-7</inkml:trace>
  <inkml:trace contextRef="#ctx0" brushRef="#br0" timeOffset="139831.914">21747 9053 70,'0'0'131,"0"0"-56,0 0-11,0 0-6,0 0-13,0 0-6,-142-81-1,132 76 0,-2 5-23,7 0 1,-1 0-3,2 0-1,4 0-8,0 0 2,0 0 0,0 0-1,0 0-5,0 0-1,0 0-4,15 0-4,32 0 4,27 10 5,31-5 3,27-5 0,14 0-3,1 0 4,-8 0-4,-14 0 3,-16 0 1,-17 0 3,-17-4 4,-16-2-8,-27 6-1,-4-5-4,-19 5 2,-9 0-11,0 0-31,0 0-106,0 0-134,0 0 112</inkml:trace>
  <inkml:trace contextRef="#ctx0" brushRef="#br0" timeOffset="140192.6187">22366 8720 212,'0'0'111,"0"0"-27,0 0-37,0 0 18,0 0-5,0 0-42,-15-50-18,57 50-2,25 0 1,2 0 1,6 0 0,-3 12-4,-2 16 3,-8 8 0,2 9-1,-19 7-2,0 5 1,-12 3 0,-9-6 0,-9-5-1,-5-9 1,-10-12-1,0-7 0,-10-7 4,-30 0 19,-17 3 31,-2 2-38,-1-3-12,18 1-15,20 0-42,22 5-76,0-12-71,49-10 4</inkml:trace>
  <inkml:trace contextRef="#ctx0" brushRef="#br0" timeOffset="140717.7895">23927 8868 193,'0'0'27,"0"0"10,-152-67 49,78 57 18,6 10 18,-1 5-60,11 32-62,9 15-4,26 3-3,18 3-5,5-10-21,25 1 11,28-13 3,9-9-6,-3-15-5,-13-12 10,-12 0 20,-11-18 6,-1-23 14,-4-12-4,-9-18 2,-2-8 4,-7-8 14,3-2 3,2 9 34,2 15-44,-2 12-5,0 21-4,-2 11-9,0 10-5,-3 8 4,0 3-2,0 0-8,0 14-16,0 29-11,0 24 17,0 20 8,0 14 2,0 3 0,4-5-1,4-8 4,5-7-3,-1-9 0,-9-9 0,-3-4-2,0-12 1,0-3-19,-8-5-43,-12-3-28,12-23-55,8-16-169</inkml:trace>
  <inkml:trace contextRef="#ctx0" brushRef="#br0" timeOffset="141153.0266">24165 9029 427,'0'0'117,"0"0"-38,0 0-35,0 0-39,0 0 2,0 0 8,-44-48-14,44 48-1,27 0-2,25 0-2,40 0 4,15 0 1,12 0 2,-4 0-1,-5 0-2,-8 0 0,-13 0 0,-2 0-2,-17 0-19,-8 0-30,-7 0-39,-19 0-54,-8 0-93</inkml:trace>
  <inkml:trace contextRef="#ctx0" brushRef="#br0" timeOffset="141468.1632">24673 8747 288,'0'0'104,"0"0"-46,0 0-20,0 0-17,0 0-14,0 0-7,32 0-7,26 28 7,9 7 0,2 5 3,-5 2-2,-14 6-2,-10-1-2,-15 2 2,-12 5 0,-13-1-6,0-1 1,-38-3 6,-37-5 4,-12-4 4,-17-8-2,12 0-6,13-4-4,26-1-72,44-17-133</inkml:trace>
  <inkml:trace contextRef="#ctx0" brushRef="#br0" timeOffset="142133.5853">25745 8742 210,'0'0'111,"0"0"-11,0 0-6,0 0-22,0 0-17,47-117-24,-23 100-16,11 0-15,7-4-2,11 0 2,4 6 0,13-2 0,14 8-1,-7 3 0,1 1-1,-9 5 2,-7 0-1,-4 5 1,-9 10-1,-16 8 0,-2 3-1,-13 1-2,-5 14 3,-9 3-6,-4 7 6,-5 4-5,-37 4 6,-10-4 7,-23-7 8,-4-7 1,-5-3 9,13-10-2,7-5-13,15-4-8,18-6-2,16 1-1,3-9-1,10 3-7,2-3-11,0-2 4,29 3 8,44-1 8,41-5 18,40 0 4,15 0-9,3 0-1,-8-14 11,-5 1 6,-5-3 7,-5 5-21,-9 1 3,-13 4-10,-31-2 5,-31 5-12,-32-2 1,-11 0-4,-22 5-9,0 0-67,-5 0-91,-17 0-231</inkml:trace>
  <inkml:trace contextRef="#ctx0" brushRef="#br0" timeOffset="163616.4306">26490 7129 7,'0'0'31,"0"0"12,0 0-6,0 0-18,0 0 5,0 0-5,0 0-10,-4-72 3,4 65 25,-5 1-13,5-3-6,-6 1 7,1 0-3,5-1 3,-4-6-2,-2 9-3,6-3 5,-5 8 10,5 1-10,-5-4-13,1 4-11,4 0-1,0 0-4,0 0-2,0 0-2,0 0-6,0 0 1,0 0 5,0 0 4,0 10 2,0 0 1,0 5-2,0 2 1,0 5 0,0 5-2,0 10 4,0 6-1,4-1 1,1 7 2,0-7-1,-5-10-1,6-2 0,-2-11 2,-4-7-2,5-3 0,-5-7 0,0 0 2,0-2-2,0 0 2,0 0 7,0 0 6,0 0 11,0 0-3,0 0 5,0 0-5,0 0-9,0 0-12,0 0 4,0 0-6,6 0 1,-6 0-1,0 0 0,5 0 0,-5 0 0,0 0 0,0 0-1,0 0 0,0 0 1,0 0-3,9 0-3,8 0 2,21-16 4,19-16-1,13-11 1,17-9 2,2-10 0,6 1-2,7-2 2,-3 4-1,1 7 0,-1 3 2,-15 11-3,-9 6-2,-22 5 2,-6 5 0,-15 7 2,-2 2-2,-15 4 1,-5 1-1,0-1 1,7 0 1,-12 3 1,2-2 4,-2 7-3,-5-2 2,0 3-2,0 0 3,0 0-3,0 0-2,0 0-2,0 0 0,0 0-5,0 0-6,0 0-6,0 0-17,0 0-16,0 0-16,0 14-44,0 11 19,0-5-16</inkml:trace>
  <inkml:trace contextRef="#ctx0" brushRef="#br0" timeOffset="197244.7617">7335 9019 103,'0'0'61,"0"0"-43,0 0 26,0 0-28,0 0-9,0 0-2,0 0 1,0 0 13,-71-84 17,56 73-32,7 4 2,-7-2 8,3 5 6,7-2 2,2 6-21,-4 0 12,4 0-5,1 0-7,0 0-1,1 0-3,-4 0-2,0 0 0,1 0-2,-1 0-2,-1 10-2,1 6 5,1 11 1,-7 14 3,7 8 1,-3 10 1,2 4 0,2 2 0,3-2 1,0 1-1,0-3 0,0-3-1,0-1 1,15-2 0,-6-1 0,6-2 1,0 5 3,0-2-3,3-1 0,-3 0-1,12 3 0,-5-2 0,4-4 0,-2 4 3,4 2-1,-8-2-2,7 4 0,-5-5 0,-2-2 0,2-6 1,-4-5-1,-3 0 0,0-8 0,0 1 0,-6 2 1,2-9-1,-2 5 0,-3 0 0,-2 4 0,-1 2 0,4 11 0,1 10 0,4 3 0,-4 5 0,7 1 0,7 0 0,0-3 1,5 5-1,-1-7 0,4-3 0,4-1 1,-4 0-1,5-6 0,-1 0 0,-4-6 0,10-3-3,-5-6 3,-2-2 0,1 6 0,-1-3 0,2 1 1,1 4-1,4 3 0,8 8-5,6 2 5,9 2 0,1 1 1,4-7-1,1-5 0,-5-2 0,-4-10-2,0 1 2,-8-5 1,1-5 2,8 0-2,-8 0 0,7-1 0,-3 6 2,7-5-1,6-3-1,2-1 6,12-2-4,9 0 0,18-4 5,1 0-2,-2-4-6,-9-1 2,-14 0-1,-7-4-1,-8 0 0,1 1 0,1-3 3,11 3 7,-1-1-5,6 2-2,4 2 2,0-2-2,1 5 1,2-3-4,2 3 1,-1 2 0,8-7 0,-1 1 1,-3-5-2,7-6 1,-7 5-1,7-5 3,-11 0-3,-11 0 3,4 0 0,-6 0-3,5 4 4,2-4-4,2 6 2,8-6-1,-8 7 2,-4-4 0,-3-3-2,-8 5 3,4-5 3,-1 0 1,2 0-3,6 0-3,4 0 1,-2-5-1,17-7-1,8-1 0,7 1-1,3-3 3,-5-2-2,-5 7 0,-7-7 0,1 2-1,-1 2 0,-4 0 0,-8-1 0,1 1 3,5-3-3,-12 0 0,13 1 3,7-4-3,-10-2-1,0 0 1,-11-6 1,-4 2-1,-9 3 1,1-4 3,4-1 3,-4 8 1,5-1 4,9 0-7,-11 5-4,2 2 1,0-2 2,-6 4-3,-2-4 4,-8-2 3,-4 2 13,-1-3-9,1-3 2,8-2-5,-10-1-7,13 1 1,2-2-2,1 3 1,8 0-1,-1 2-1,2-3 0,-3-2 0,-1-3 0,4-3 3,7-6 2,0 0-1,4-2 4,6-3-1,-2 5 4,-3-2-5,10-2-4,-2-3 2,0 2-3,-4-7 1,-12 8 0,-13 4 0,-14-2-2,-7 6 5,3-3 5,7-1-9,5 2-1,15 0 0,-4 7 3,-4-3-3,-2 4 0,-7 3-1,-3-4 1,-12 1 0,6 0 3,2-1-2,-6-2-1,13 2 2,-3-3-4,14-1 2,-10 5 0,0 4-1,-16-2 1,3 3 0,-1-5 0,4 6 1,2-6-1,2 1 0,-1-6 0,-7 6 1,3-1 0,-3-2-1,0-3 0,0 0 3,1 1-3,11-4 0,-6 4 0,6-1-3,1 1 3,-3 0 2,3 3-2,-1-3-2,-5 8 2,-4-1 0,-8 6-1,-9-3 1,7-5 1,-1 6-1,3-9 2,15-2-2,5-7 0,4-3 0,6 3 0,4-5 0,-1 1 0,-5 3-2,-8 7 2,-10 4 0,-2 5 0,-4-4 2,-8 3-4,2-1 4,-1 2-1,-6-3-1,6 6 2,-2-2-2,-1-6 0,6 3-1,-8-2 1,1 5-1,9-5 1,-6 6 0,7-10 0,9 4 0,-12 0-1,1 4 1,-14 1 0,-4 3 0,-8 3 4,-6 6-4,6-3-2,-7-1 2,-1 9-2,-6-2 2,-3 2 0,0 0 1,2 0-1,-4 0 0,2 4 0,-8-3-1,1 2 1,4-3 0,-2 5 0,-5 0 1,3-5 3,-1 5 7,-2 0 5,0 0-5,3 0 0,-3-1-2,0 1 1,0 0-2,0 0 2,0 0-4,0 0 4,0 0-9,0 0 2,0 0-3,0 0-1,0 0-1,0 0 1,0 0 1,0 0-2,0 0 2,0 0-3,0 0-16,0 0-16,-5 0-13,-18 0-29,-21 6-14,-3 11 19,1 4 2,14-1-35,5-2-10,5-5-39</inkml:trace>
  <inkml:trace contextRef="#ctx0" brushRef="#br0" timeOffset="198196.9925">23132 9342 5,'0'0'52,"0"0"-14,0 0-1,0 0 12,0 0 19,0 0-28,0-61-10,0 51-10,0 5 20,0-1-4,-5-5 3,2 5-6,-4 2 4,2-3-8,2 3 0,3-2-9,0 6-6,0 0 0,-5 0 1,5 0-14,0 0-1,0 0-2,0 0-3,0 0-2,0 0 0,0 0-2,0 0-3,0 0 2,5 10 8,13 7-2,11 0 4,6-2 4,-3 2-3,16 0 0,1-2-1,11-2 1,-1 1 0,2-1 0,-7 1 1,-4-5-2,-1 3-10,-19-7 3,-2-5-13,-11 0 5,-5 0 12,-9 0 3,-3 0 2,0 0-1,0 0 0,0 0 2,3 0-3,4 0-5,-2 0-2,8 5 3,-9-4-4,-4 2 5,0-3 3,0 0 0,0 0 4,5 0 2,-5 0-5,0 0-1,0 1-4,0-1-1,0 0-1,0 5 2,0-5 0,0 12 4,-9 2 0,-14 4 1,-2 9 2,-5 3 0,-4 4 0,-7 3 3,2 1-3,-8-1 1,5 5 3,1-3-5,-1-3 0,0 0-1,12-8-1,-2-6 0,12-7 0,8 2 0,-4-7 0,6 6-12,-7-5-16,7 6-13,-2 3-25,2 2-51,2-1 2,8-6-31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51:33.976"/>
    </inkml:context>
    <inkml:brush xml:id="br0">
      <inkml:brushProperty name="width" value="0.05292" units="cm"/>
      <inkml:brushProperty name="height" value="0.05292" units="cm"/>
      <inkml:brushProperty name="color" value="#FF0000"/>
    </inkml:brush>
  </inkml:definitions>
  <inkml:trace contextRef="#ctx0" brushRef="#br0">11010 2660 6,'0'0'4,"0"0"-3,0 0 20,0 0 21,0 0 8,0 0-20,0 0-11,0-8-5,-5 4 2,5 4-2,0-3-7,-7 3-5,7 0-2,-7 0-3,-4 0-10,1 0-10,-4 0 15,2 0 5,9 3 0,-4-2 3,7-1 0,0 0 3,-5 0 3,5 0 5,0 0 0,0 0-3,0 0-1,0 0 0,0 0 0,0 0-1,0 0-6,0 0-1,0 0-4,0 3 0,0-1-11,0-2 12,15 5 4,11-4 12,9 3 10,0-4-6,2 0 0,4 0-4,8 0 2,-6 0 1,-2 0-6,0 0-9,-4-5 3,-8 0-2,-4 3 1,-7 2-2,-3 0 1,-10 0-1,2 0 0,-4 0-5,-3 0-3,0 0-15,5 0-15,-5 0 9,10 7-25,-10 11-32,0 1 4</inkml:trace>
  <inkml:trace contextRef="#ctx0" brushRef="#br0" timeOffset="605.8583">10866 3142 4,'0'0'2,"0"0"8,0 0 13,0 0-8,0 0-8,0 0-6,-4 3-1,13-3 27,16 0 16,8 0-1,8 0-22,7 0-10,7 0 12,-1 0-5,14-11 2,-4 1 4,0 0-4,-4-1-10,-15 0 5,-3-1-8,-7 3-3,5 1-3,-10-2 0,-3 5 0,-12 4 0,-5-3 0,2 3 1,-9-1-1,2-3-3,2 3 3,-2 1 0,-2-3 2,0 4-4,-3-3 4,0 3-2,0 0 0,0 0-5,0 0-20,0 0-8,0 0-21,7 0-18,1 0 34,-1 0-15,-2 10-3</inkml:trace>
  <inkml:trace contextRef="#ctx0" brushRef="#br0" timeOffset="4993.9051">12074 2605 20,'0'0'17,"0"0"1,0 0 44,0 0 3,0 0-2,0 0-15,0 0-15,-25-104-6,25 95-12,0 1 0,-4 5 16,4-2-22,0 5 7,0-2-7,0 2-5,0 0-4,0 0-5,0 0-5,0 4-4,-7 19 8,4 9 5,0 7-1,-4 6 2,2 7 0,2 9 2,3-5-1,-5-2-2,5-3 2,-7-8-1,2-1 0,2-3-1,-4-2-20,-1-2-8,-7 2-1,-4 1-21,-3-3-47,7-19-41</inkml:trace>
  <inkml:trace contextRef="#ctx0" brushRef="#br0" timeOffset="5511.6411">12672 2583 136,'0'0'19,"0"0"-19,0 0 0,0 0 5,0 0 19,-147 98 20,94-36-33,3 4 0,13-4 8,10-12-18,17-6-1,10-13 0,0 1 0,15-1 6,15-10 23,10 1-15,10-9-1,7-4-7,4-9-1,-5 0 3,0-2-6,-18-23 2,-6-7 7,-4-5-4,-13-6 0,-6-3-2,-9-6-3,0-3 3,0 3-3,-5 3 9,-20 6 8,-2 11-9,-8 8-10,5 7-9,-1 7-4,13 10-17,6 0-9,2 0-54,10 0-53,0 16 51</inkml:trace>
  <inkml:trace contextRef="#ctx0" brushRef="#br0" timeOffset="5976.3491">13286 2617 132,'0'0'86,"0"0"-25,0 0-61,0 0-6,0 0 3,0 0-6,-35 31 0,32 9 8,-4 13 1,2 4-1,5-5 1,0-7-1,15-9 1,5-9 0,0-9-6,-8-9 6,5-5 0,-10-4 5,-2 0 9,3 0 28,7-6 13,0-23-25,3-9-13,4-10-10,-13-2 0,6 3-7,-9 6 0,3 6 0,-9 9-1,0 6 1,0 3-3,0 2-6,-15 3-10,-5 4-12,1 5 8,-6 3 0,2 0-32,3 0-26,-6 10 10,11 8 5</inkml:trace>
  <inkml:trace contextRef="#ctx0" brushRef="#br0" timeOffset="6448.2755">14022 2545 84,'0'0'61,"0"0"-34,0 0 24,0 0-4,0 0 13,0 0-48,0-41-12,-8 41-21,-4 27 9,-3 12 9,-3 8 3,10 8 0,-4-3 0,12-3 0,0-9 0,5-8 0,23-9 0,7-4 1,6-7 6,-6-9 2,6-3 2,1 0 8,-5-18 0,5-14 3,-15-11-10,-6-3 15,-12-4-8,-9 1 11,-5 2-18,-32 7-4,-13 3-1,-14 7 9,9 9-13,12 10-3,7 9-10,23 2-41,1 2-77,12 24-3,0 1 3</inkml:trace>
  <inkml:trace contextRef="#ctx0" brushRef="#br0" timeOffset="6862.1944">14812 2637 233,'0'0'81,"0"0"-65,0 0-16,0 0-6,0 0 6,0 0 3,-127 168 1,97-101-3,11 0-1,19-17-1,0-11 0,19-8-1,18-15 2,-1-8 0,4-8 22,1 0 9,-11-16 28,-2-18-3,1-13-28,-3-8 2,-11-9-15,-11-3 1,-4 3 8,0 9-24,0 16-1,-15 14-19,0 13-59,0 12-55,0 0-118</inkml:trace>
  <inkml:trace contextRef="#ctx0" brushRef="#br0" timeOffset="8196.1364">15536 2825 14,'0'0'53,"0"0"11,0 0-9,0 0 7,0 0-12,0 0 8,-11-74-17,11 64-14,11 0-6,16-2-21,18 0 2,19-3-2,11 0 1,-3 6 0,12-3-1,-6 5 1,1 3-1,-6 4-1,-2 0 0,-14 0-23,3 11-28,-13 14-40,-7-3-93</inkml:trace>
  <inkml:trace contextRef="#ctx0" brushRef="#br0" timeOffset="8453.8992">15484 3302 150,'0'0'55,"0"0"-40,0 0-4,0 0 70,0 0-43,0 0-30,184-47-3,-88 27 1,19 0-6,21 6-5,11 7-3,15 5-22,0 2-89,1 0-50</inkml:trace>
  <inkml:trace contextRef="#ctx0" brushRef="#br0" timeOffset="8757.2496">17448 2597 173,'0'0'35,"0"0"58,0 0 7,-40-116-2,35 104-24,5 12-40,-3 0-34,3 0-37,0 35-27,0 16 57,0 27 6,0 19 1,0 12 0,0 6 0,0 5 2,0 6-2,0-1-38,6-6-77,13-26-28</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52:46.015"/>
    </inkml:context>
    <inkml:brush xml:id="br0">
      <inkml:brushProperty name="width" value="0.05292" units="cm"/>
      <inkml:brushProperty name="height" value="0.05292" units="cm"/>
      <inkml:brushProperty name="color" value="#FF0000"/>
    </inkml:brush>
  </inkml:definitions>
  <inkml:trace contextRef="#ctx0" brushRef="#br0">10568 3988 201,'0'0'35,"0"0"-15,0 0 9,0 0-10,0 0 13,0 0 7,-30-17-6,30 10 0,-3 4-8,3 1-11,0 2-1,0 0-10,0 0-1,-7 0-2,7 0-4,0 0-7,-5 0 2,5 14 1,0 8 7,0 5-4,0 0 0,0 9 0,0-9 5,0 5 0,0-6-1,0-5 1,0-4 0,0-7 1,0-2-1,5-4-2,2-4-1,-4 0 1,12 0 2,8 0 9,19-20 17,15-26-3,22-13-9,14-9-3,4-1 7,2 5 3,-4 12-11,-13 7-10,-13 9 0,-15 8-1,-11 6 7,-16 6-7,-9 5 1,-13 5 0,2 3 0,-7 3-2,0 0-22,0 0-49,0 26-94,-22 16 17,-16 7 25</inkml:trace>
  <inkml:trace contextRef="#ctx0" brushRef="#br0" timeOffset="773.6668">9645 5554 148,'0'0'32,"0"0"12,0 0 17,0 0-9,0 0-12,0 0 10,18-81-7,-13 80-15,-5 1-5,0 0-10,0 0-13,0 0-3,0 0-3,0 16-1,7 13 3,-7 14 4,3 10 1,9 5 3,-9-4 1,9-5-4,-4-17 0,6-4 0,-3-11-1,-2-11 0,2-3 0,8-3 1,19-16 3,23-39 22,26-26-4,13-16-14,10-9-6,-4 11 3,-13 13 7,-9 19-9,-12 18-3,-14 9 8,-19 13-3,-12 8-1,-12 10-3,-12 3-1,-3 2-4,0 0 4,0 0-2,0 0-16,0 0-11,0 0-46,-23 4-119,-17-1-64</inkml:trace>
  <inkml:trace contextRef="#ctx0" brushRef="#br0" timeOffset="1922.4828">3981 4952 148,'0'0'25,"0"0"-16,0 0 12,0 0 11,0 0-6,0 0-1,-2-61-15,2 61-10,0 0 2,0 0-2,0 0 0,0 0 0,0 0-3,0 0 1,0 0-3,0 0 3,0-5-13,0-5 1,7-3-17,1-6-13,4-1-34,3-4 16,-2-3 20</inkml:trace>
  <inkml:trace contextRef="#ctx0" brushRef="#br0" timeOffset="2400.5477">4161 4637 30,'0'0'84,"0"0"-17,0 0-22,0 0-20,0 0-15,0 0-7,0-8 0,0 8 1,0 0 11,0 0 13,0 0 8,0 0 2,0 0 1,0 0-19,0 0-20,0 0 0,12 0-8,6 0-1,21 0 9,24 0 16,23 0 1,12-8 22,3 1-7,2 1-13,3-5-13,-6 10-2,11-6 0,-6 0 6,0 2 5,2-7-5,6 11-3,0-6 5,-1 5-10,-6-3-1,-9 2-2,-24 3 2,-11 0 0,-22 0-1,-3 0 0,-18 0 0,-4 0 3,-12 0-3,2 0 0,-5-2 0,0 2 1,0 0 0,0 0-1,0 0 0,0 0-2,0 0-1,0 0-15,0 0-38,0 2-68,0 21 11,0-6-40</inkml:trace>
  <inkml:trace contextRef="#ctx0" brushRef="#br0" timeOffset="3000.5682">7015 4908 170,'0'0'96,"0"0"-88,0 0-7,0 0 11,0 0 16,0 0 23,-50-44 2,50 44-7,0 0-6,0 0-27,0 0-13,0 0-3,0 0 1,0 0-4,18 0 0,29 0 6,32 0 2,26-10 6,27-4 6,22 1-3,2-2-3,1 3-4,-13 6 0,-20 2-3,-19-1 2,-15 2 0,-13 3 8,-13-2-1,-9 2-3,-20 0-4,-11 0-1,-11 0 3,-13 0 1,0 0 22,0 0 25,0 0-29,0 0-24,0 0-2,0 0-29,0 0-48,-22 5-109,-13 2-139</inkml:trace>
  <inkml:trace contextRef="#ctx0" brushRef="#br0" timeOffset="3826.2888">4260 6392 132,'0'0'94,"0"0"-34,0 0-21,0 0 0,0 0-22,0 0-8,-49-101-1,49 94-2,0 3 18,0-1-2,0 2 2,0 3-15,5-1-9,4 1 0,6-4 0,5 2 2,13 1 1,9 1 5,22 0-8,14-5 17,9 5 5,22-2-6,8-7-8,12-2 8,7-1 6,6-3-5,5 0-8,-3 5 9,-7-2-4,-3 7-14,-17 5-2,-23 0-6,-26 0 2,-19 0-1,-26 0 0,-8 0 7,-8 0-7,-7 0 4,0 0-2,5 5-46,10 7-48,12-2 8,9-5-42,6-5-68</inkml:trace>
  <inkml:trace contextRef="#ctx0" brushRef="#br0" timeOffset="4539.7889">6871 6170 226,'0'0'0,"0"0"2,0 0-2,0 0 3,-129-25 15,101 22 0,8 3 10,0 0-18,-2 0 28,0 0-24,2 0 23,2 0-17,-1 0-18,-2 0 5,1 0 4,-2 4 2,2 4-11,-2 1-3,4 1 2,6 2-1,4-4 0,8-1-8,0-2-14,5 7 0,23-2 22,19-1 0,20-9 22,13 0-4,14 0-12,11-16 11,12-4 11,4-2-1,-1 2 10,-6 0-14,-5 6-12,-22 4-10,-12 6 0,-23 3-1,-17 1 0,-20 0 0,-5 0 0,-8-5 2,-2 5 9,0 0-6,0 0-5,0 0-16,0 0-2,-5 0-47,-17 9-54,-2 1-24,-6-10-93</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5T05:53:56.384"/>
    </inkml:context>
    <inkml:brush xml:id="br0">
      <inkml:brushProperty name="width" value="0.05292" units="cm"/>
      <inkml:brushProperty name="height" value="0.05292" units="cm"/>
      <inkml:brushProperty name="color" value="#FF0000"/>
    </inkml:brush>
  </inkml:definitions>
  <inkml:trace contextRef="#ctx0" brushRef="#br0">1692 2817 129,'0'0'38,"0"0"-18,0 0-6,0 0 2,0 0 24,0 0-18,0 0 0,0-101-8,0 84-3,0 2 38,-6-1-10,-3 2-10,2 2-5,-1 2-6,1-1-5,-4 3 4,11 0-4,0 4-2,0 4-1,0 0-3,-5 0-7,5 0-1,0 0 0,0 0-4,-4 0 3,4 0-4,0 0-4,0 0-1,0 0-3,0 9 8,0 8 1,0 4 3,0 3 0,9 8 2,2 3-2,3 6 2,-4 4 0,3 2 2,-1 7-1,3-9-1,-7-4-1,7-6-1,-1-7 4,-3-1-2,-2-7 0,1-1 0,-5-9 0,2 0 0,-4-6 0,-3-3 3,5-1-3,-2 0 1,-3 0 4,4 0 1,-1 0-3,5 0 0,7-9 3,12-14-6,12-8 1,9-9-1,1-7 1,6 2 0,-5 1-1,-1 4 0,1 5 0,0 0 0,0-1 3,4 3-3,1-2-2,-5 8 2,-1 0 0,-8 5-1,-16 7-2,-4 10-3,-16 1-18,-5 4-16,0 0-34,0 0-39,-21 32 69,-15 15 6,-18 4-59</inkml:trace>
  <inkml:trace contextRef="#ctx0" brushRef="#br0" timeOffset="92437.7175">15148 2586 0,'0'0'7,"0"0"-4,0 0-1,0 0-2,0 0 1,0 0 3,0 0 7,0 0 11,0 0 13,0 0 16,0 0 0,0 0-20,0 0-10,0 0 2,0 0-6,0 0-1,0 0-3,0 0 11,0 0-1,0 0-9,0 0 0,0 0-1,0 0-1,0 0-4,0 0-1,0 0-2,0 0 2,0 0 1,0 0 4,0 0 1,0 0 7,0 0-2,0 0-6,0 0-8,0 0-4,0 0 4,0 0-3,0 0-1,0 0 0,0 0 0,0 0 1,-12 0 6,2 0-2,-10 0 2,2 0-3,0 0-2,-2 0 3,-2 0 7,-2 0 1,-1 0-8,5 0 6,2 0-1,-1 0-3,4 0-2,-5 0 2,7 0-3,1 0-1,4 0-3,-4 4 0,2 3-3,5 1 1,-5 8-3,5 0 2,-5 11 2,3 0 1,7 5 0,0 1 1,0 0-1,14-1 0,9-5-1,7-3-2,4-5-6,1-8 9,-2-6 0,7-5 0,-6 0 4,1-18-1,-2-14 6,-3-13 9,2-9 5,0-5-9,0-4 9,0-3 1,-7 0-19,1 4-3,3 6 1,-11 7 12,-6 4-9,-9 2 16,-3 5-7,0 4 8,0 1-5,0 2-2,-15 3-7,12 6 7,-9 4-5,2 4-2,5 2-1,2 6-3,3 4 9,0 2-10,0 0-4,0 0-7,0 0-5,-9 0-6,4 12-14,0 18 20,-1 10 10,1 3-1,1 15 0,-7-4 3,2 5 0,-2 4 1,1 1-3,3 2 4,0-6-2,2-3 0,5-2 2,-3-3-2,-2 1 0,-2-6 1,7-9-1,0-5-1,0-9 1,0-4 0,0-6-2,0-5 2,0-2 0,0 0-3,0-3-7,0 2-8,0 1-5,0-2 1,0 3-16,0 1-40,7-3-25,1 1-64,6-7-51</inkml:trace>
  <inkml:trace contextRef="#ctx0" brushRef="#br0" timeOffset="93570.4926">15541 2629 311,'0'0'57,"0"0"-30,0 0 21,0 0 47,0 0-41,0 0-35,0 0-16,0-12 0,0 12-3,0 0-4,0 0-7,0 10 1,0 12 10,0 6 0,0-1 1,0 5 0,0 0 4,-3 3-4,1-2 0,2-2 5,-6-4-4,6-5-2,0-7 1,-5-2 0,5-6-1,0-5 0,0-2 2,0 0 0,0 0 6,0 0 6,0 0 20,0-15 19,0-12-44,0-12-8,0 6 1,5 1-2,6 0 2,3 2-2,-6 4 2,-1 6 4,1 2 0,4 1-6,-4 5 4,-1 1-4,-2 3 0,-2 4-1,4 2-2,-5 2-3,3 0-3,6 0-12,4 10 8,0 17 10,0-3-2,-6 4 3,4-1-1,-1-2 3,-9 0 0,2-5 0,-5-3-3,0-7-7,0 0-5,0-5-3,0-3-4,0-2-5,0 0 13,10 0 14,2-12 13,1-21-13,8-6-2,-1 2 2,-2 5 5,-3 8 2,0 3 12,-7 3 4,3 4-6,4 2-2,-10 2-4,5 5-7,-5 2-3,-5 1-1,6 2-6,-1 0-11,9 22 9,-6 10 7,-1 3-1,-4 0 1,2 2 1,2-3 0,-7 0 1,5-6 3,-2 0-1,2-13-3,2 1 0,-4-8 0,2-1-1,4-3-27,7-4-47,3 0-71,1-11-146</inkml:trace>
  <inkml:trace contextRef="#ctx0" brushRef="#br0" timeOffset="93908.4774">16316 2577 218,'0'0'147,"0"0"-91,0 0-15,0 0 26,0 0-36,0 0-31,0-7-12,0 20-1,0 14 13,0 5 6,0 6 7,0-5-9,0 2 10,0-3-7,0-5-4,-7-2 2,2-5-3,5-1-1,-3-3 2,-6-4-3,8 1-1,-3 2-31,-1-4-83,-1-10-106</inkml:trace>
  <inkml:trace contextRef="#ctx0" brushRef="#br0" timeOffset="94396.3731">16463 2684 398,'0'0'68,"0"0"-55,0 0 37,0 0 11,0 0-36,0 0-25,44-20-1,-36 33 1,4 6 1,-4 4 1,-3-1 2,-5 5-1,0-2 1,0 6-1,0 0-3,0-2 5,0-6 0,-5-4-5,5-7 0,0-8-12,0-4-7,0 0 19,0-3 1,15-21 13,12-14-11,6 1 0,-3 4 14,-5 6-2,7 3-5,-2 7 1,0 2 0,-11 7 1,1 5-7,-8 3 10,1 0-9,-10 0-6,9 10-4,-9 18 1,9 10 3,-7 3 3,3 1 6,-1 1-5,-7-4-1,4 0-1,-4 0-2,1-4-7,3-3-55,-1-7-68,7-15-139</inkml:trace>
  <inkml:trace contextRef="#ctx0" brushRef="#br0" timeOffset="94748.0517">17311 2629 247,'0'0'137,"0"0"-84,0 0 39,0 0 28,0 0-40,0 0-31,5-8-21,2 4 4,8 0-2,12-4-19,11 0-8,14-2-2,5 1-1,1-1 0,8-3-1,-1 5-2,2-1-8,-4 2-24,-2 3-12,-13 0-29,-9 4-47,-18 0-80,-14 0-139</inkml:trace>
  <inkml:trace contextRef="#ctx0" brushRef="#br0" timeOffset="95108.817">17266 3032 377,'0'0'20,"0"0"-10,0 0-10,0 0 65,0 0-28,0 0-25,42 8 22,6-6 24,6-2-16,9 0-12,-2 0-6,1-7-8,1-4-8,-4 2-7,-9 0 4,-5 1-3,-12 3-2,-9 1 0,-14 1 1,-5 2-1,-5 1 2,0-2-2,0 2-3,0 0-13,0 0-22,0 0-38,0 0-21,0 10 39,0 5-43,0-3-31,0-7-34</inkml:trace>
  <inkml:trace contextRef="#ctx0" brushRef="#br0" timeOffset="97066.3432">19064 2429 186,'0'0'46,"0"0"-8,0 0 42,0 0-24,0 0-25,0 0-7,-30-42 13,27 35 10,-9 2-19,4 0 2,-4 1-5,-3-2 6,-2 1-2,-3 2 4,-7-1-20,-6 4-3,-1 0 4,-2 0-1,7 0-8,-3 0-4,12 3 1,-1 6-1,-3 0-1,6 2 0,3 3-1,3-1-1,4 4-6,1-2 3,7 3-1,0 3 3,7 1-7,21-2 10,16 0 8,2 0 0,11 2 6,2-4 0,-6 3-3,-6-1-7,-3-1 2,-14 5-5,-8-4-1,-2 0-2,-10 1 1,-5 0-3,-5 2 4,0-3-3,0 3 3,-35 2 2,-17 5 3,-14-6 7,-7-5-3,9-5-8,7-7-1,26-5 0,12-1-18,13-1-8,6-1-31,6-30-55,29-11-297</inkml:trace>
  <inkml:trace contextRef="#ctx0" brushRef="#br0" timeOffset="97440.1682">19566 2660 41,'0'0'198,"0"0"-149,0 0 27,0 0 33,0 0-23,0 0-43,34 0-9,-16 0-5,9-4-10,9 0-8,11 1 6,5-1-3,2-4-4,-6 4-4,2-2 4,-6 1-7,3-2-3,1 2 0,-4 0-7,-4 4-18,12-3-28,-10-1-36,-1 0-42,-14-3-43</inkml:trace>
  <inkml:trace contextRef="#ctx0" brushRef="#br0" timeOffset="97830.4134">19857 2370 366,'0'0'179,"0"0"-121,0 0 5,0 0 10,0 0-52,0 0-21,-2-8-11,2 8-4,0 17 4,0 11 11,0 10 15,0-2 3,0 3-3,-11 1 0,7 1 3,-2 3 4,6-1-8,-5 0-4,1-3-7,4 1-2,-6-3 1,6-1-2,0-3-9,0-7-28,-5-4-41,5-5-53,0-14-93,0-4-137</inkml:trace>
  <inkml:trace contextRef="#ctx0" brushRef="#br0" timeOffset="98289.4861">20719 2335 562,'0'0'96,"0"0"6,0 0 12,0 0-62,0 0-40,0 0-12,0-5-9,0 14-10,-7 22 16,-10 13 3,9 2 5,-6 2 11,-1-5-5,5 1 7,-3 2-7,0-1-1,1 0-9,5 4 10,-1-4-4,4-6-2,-7-8-4,6 0-1,5-9-5,-4-4-19,4 1-42,0-8-49,0-11-70,-6 0-157</inkml:trace>
  <inkml:trace contextRef="#ctx0" brushRef="#br0" timeOffset="109914.0404">5714 1928 19,'0'0'80,"0"0"-30,0 0 38,0 0-1,0 0-36,0 0-23,0 0 9,0 0 3,0 0-6,0 0-3,0 0-2,0 0 8,0 0 2,0 0-8,0 0-8,0 0-4,0 0-3,0 0-2,0 0-10,0 0-3,0 0-1,0 0 0,0 0 2,0 0-2,0 0 2,0-1 0,0 1-1,0 0-1,0 0 0,0 0-2,0 0-3,0 0 2,0 0-3,0 0 4,3 0 0,2 0-3,2 0 3,8 0 2,11 0 0,5 0 0,14 0 1,-7 0 0,7 0 1,-4 0 0,-6 0-1,-2 0 0,1 1-1,-1-1 0,2 3 0,4-2 0,1 4 0,-7 0 0,12 1-1,-1-3 3,4 0-4,-2 2 4,2-5-2,-4 4 0,-4-3 1,3 3-1,-13-4 0,5 0 0,-4 1 0,-13 2 0,7 0-7,-5-2 3,4 2 0,6 1-4,3-1 7,12 1-4,0 1 2,4-1-3,-6 0 3,6-3-2,-6-1 2,-1 2-1,-8-2 2,-6 0 1,-3 0-1,-1 2 1,-9-2 0,6 0 0,0 0-4,0 0 2,6 3-9,5-3 7,3 0 5,10 0 0,-6 0-2,1 0 2,-5 0 0,2 0 2,-2 0-2,-2-5 0,-8 2 0,-5-4 0,1 6 0,-8-4 0,2 3 0,5 0 0,-5-3 0,10 0 0,-1 1-2,6 1 2,3-2 0,9 4 0,-5-3 0,10 4 0,-11 0 0,5 0 2,-13 0-2,-3 0 0,5 0-2,-6 0 2,2 0 2,-4 0-2,5 0 0,-4 0 0,2 0 2,-6-3 1,8 3-1,-1 0 0,4 0-1,4 0-1,1 0 1,2-2-1,0 2 1,3 0-1,0 0 0,-3 0 1,-7 0-1,-3 0 4,-1 0-4,-4 0 2,2 0 4,2 0-5,-4 0 5,5-3 0,0 3-6,3 0 2,5 0-1,-2 0-1,9 0 0,-10 0 1,3 0 1,-5 0 0,-11 0 1,1-2 2,-5 2 4,3-1-1,4 1-7,1 0-1,6 0 0,6 0 0,3 0 0,-1 0 0,0 0 0,-5 0 3,-2 0-3,-3 0 3,-6 0 7,3-4-4,1 2-2,-7-3 1,7 2-3,0 1-1,-1 1-1,9-3 3,-3 4-3,7-3 0,5 1 2,3-1-2,0 1 0,-3-1 0,0 1 0,-9 2 0,-2-2 2,-8 2-2,2-1 0,-2 1 1,4-4 0,-5 4-1,8 0 0,4 0-1,1 0 1,-2 0 0,4 0-1,0 0 1,3 0 0,3 0 0,-8 0 2,-1 0-4,-4 0 4,-3 0-3,-9 0 1,1 0 0,1 0 1,1 0-1,1 0 1,3 0-1,0 0 0,9 0-1,-4 0 1,3 0 1,-1 0 0,5 0 1,-2 0 0,2 0-2,-4 0 2,6 0 1,-1 0-2,2 0 3,-6 0-2,4 0-2,-7 0 1,4 0-1,-2 0 0,4 0 0,-4 0 0,-3 0 0,-3 0 0,0 0 1,3 0 2,4 0 0,-4 0 2,3 0-2,-3 0-1,5 0-2,-1 0 0,1 0 3,2 0-3,-2 0 1,5 0 0,-2 0 0,3 0 4,-6 0-4,2 0 0,-2 0-1,5 0 4,-5 0-1,2 0 2,-2 0 1,5 0 2,-1 0-6,1 0 1,-2 0 0,1 0-1,-3 0-2,1 0 0,0 0 2,7 0-2,-8 0 1,6 4-1,-5-4 0,3 1 1,0-1-1,-1 2 2,1-2-2,-5 0 0,-3 0 0,0 0 0,-9 2 0,10-2 0,-2 0 2,2 0-2,2 0 1,0 0-1,0 0 0,2 0 1,-2 0 0,9 0-1,-9 0-2,-2 0 2,3 0 0,-6 0 0,3 0 0,-6 0 2,0 0 2,3 0-1,0 0-3,3 0 4,2 0-4,-1 0 4,3 0 0,-4 0-2,-3 0 3,-6 0 5,6 0-2,-7 0 2,-1 0-2,5 0-3,3 0-3,10 0 3,-2 0-3,1 0-2,1 0 0,5 0 1,-6 0-1,-1 0 0,-1 0 0,-4 0 0,-9 0 1,4 0-1,-1 0 0,-4 0 0,1 0 1,1 3-1,2-3 1,0 0-1,-1 0 1,-2 0-1,1 0 0,-2 0 0,2 0 2,5 0-1,-6 0-1,-4 0 0,8 0 0,-1 0 0,3 0 0,4 0 0,-4 0-4,-3 0 3,3 0 0,0 0-3,3 0 4,-3 0-1,0 0 1,1 0 0,-6 0 0,6 0 0,-4 0 1,7 0-1,-4 2 1,2-2-1,8 0 0,5 3 0,-7-3 0,6 2-2,-9-2-1,-2 0 3,-6 3 0,-3-3 2,1 1-4,-10-1 4,5 0-1,-12 0-1,11 0 0,2 0 1,-2 0-1,7 0 1,1 0-2,-2 0 1,0 0-1,4 0 1,-2 0-1,-9 0 1,0 0 0,3-1 0,-6-4 3,0 2-3,-4-2 0,6 3 0,-2-1 2,2-1-2,1 1 0,-4 2 0,2-4 2,-1 4-2,0-2 2,1-2-2,-6 3 0,6-1 0,-1-1 0,0 1 0,0 2 0,4-4-1,-9 1 2,7-1-1,-14 3 4,9-1 1,-4-2 4,4 3-3,10-3-4,-7 2-2,6 0 0,-6-1 0,4-1 0,-4 4 1,0-6-1,-7 6 0,4-2 0,-2 2 1,7-3-1,-7 3 1,5-4-1,0 3-2,2 0 2,4 1 1,-6-3-1,0 4 0,0-3-1,-1 1 1,3-1 0,-2 3 0,3-1-1,-3 1 0,-8 0 0,10 0 1,-7 0 0,5-3 2,1 3-2,-4-1 0,5 1 0,-9 0 0,4 0 1,-4-3 0,-1 3 2,-7 0 5,0 0 3,0 0-6,3 0 0,2-2-5,2 2 1,-2 0-2,0 0 1,2 0-1,-2 0 1,-5 0 1,5 0 0,-5 0 2,0 0 5,0-2 10,0 2-3,0 0-6,0 0-4,0 0 0,0 0-3,0 0-1,0 0 0,0 0 0,0-3-2,0 3 0,0 0-5,0 0-27,-5-1-62,-24-18-145</inkml:trace>
  <inkml:trace contextRef="#ctx0" brushRef="#br0" timeOffset="113662.9314">18917 3218 48,'0'0'37,"0"0"-11,0 0 7,0 0-21,0 0-12,0 0-5,0 0-10,0 10-22,0-3 13,0-4-14,0 2 1</inkml:trace>
  <inkml:trace contextRef="#ctx0" brushRef="#br0" timeOffset="114704.029">18917 3218 148,'-15'70'55,"17"-70"24,-2 0 14,0 0-26,0 0-28,0 0-6,0 0 1,0 0-6,0 0 0,0 0-1,0 0 2,0 0-2,0 0-8,0 0-13,0 0 3,0 0-5,0 0-2,0 3-2,0-3 0,0 0 0,0 0-2,0 3-5,6 1 1,1 7 1,-4 5 5,9 1 0,-4 10 0,2 0 0,-5 0 1,7 4-1,-7 1 1,7 3-2,-7 0 2,5 3-1,-5 0 1,7 4 1,-9 0 1,9 5 7,-7-3 1,6-1-8,-4-5 3,7-3-4,-3-3 1,-2-4 1,1 0-1,1-7 2,-6 2-2,5-5-1,-5-2 0,9-5 4,-11 1-3,-3-5 2,5-3-3,2-1-1,-7-2 0,5 3 0,-5 0 0,3-3 1,4 6-2,-7-6 1,5 1 1,-5 1-1,3-3 0,-3 0 1,0 0 0,9 0 0,4 0-1,19 0 7,16 0 1,9 0-9,10 2 1,2 1-1,-1 1 0,3 1 0,-5-4 0,3 2 3,0-3-3,4 0 3,-4 0-4,-7 0 3,-5 0-1,-14 0 9,-13-3-2,0-2 2,-15 0-1,0 4-1,-6-3-1,3 1-2,3 1-1,3 2-2,-10 0 2,2 0-3,-5-1 2,5 1-3,-10 0 1,0 0 3,2 0 0,-2 0 4,0 0 1,0 0-4,0 0 0,0 0-5,0-4-5,0 4-16,0 0-7,0 0-23,0-3-20,-2-2-33,-16-7-126,-2-3-96</inkml:trace>
  <inkml:trace contextRef="#ctx0" brushRef="#br0" timeOffset="115432.2805">20075 3955 333,'0'0'94,"0"0"-26,0 0 86,0 0-55,0 0-27,0 0-8,-56-39-8,55 37-16,1 2-16,0 0-20,0 0-4,0 0 0,0 0 0,0 0 0,0 0 0,0 0-3,0 0-1,0 0-2,0 0-3,5 0 4,23 0-4,4 0 9,20 10 6,-4 2-3,3 0 0,0-1-3,-2-2 0,-2 1-1,-4-2-1,-14 1 0,-1-6-4,-13 2 5,0-2-1,-10 2-6,5-1 0,-8 4-5,8 1 5,-5 1 3,0-3-2,3-1 4,-8 1-2,0 1 0,0 2 3,0 1 1,0 2-1,-8 2 4,0 1 0,-6 0-1,-4 0 1,3 2 1,-4 0 1,-2 0 1,6 1 0,-5 2 4,-6-6-2,10 3-1,-11 0-3,0 1 4,5-3-2,4-1 0,-9 4-3,6-1 0,0-1-1,6-4 2,-8-1-2,13-4-1,-2 3 0,2-6 0,2 3 0,1-5 0,2 2-4,5-5-6,-3 2-7,3-2-9,0 0-22,0 0-21,0 0-9,0 0-31,0 0-50,3 0-76</inkml:trace>
  <inkml:trace contextRef="#ctx0" brushRef="#br0" timeOffset="118102.7409">21394 3932 120,'0'0'69,"0"0"6,0 0 18,0 0-1,0 0-15,0 0-33,0 0 32,10-53-10,-10 51-18,0-1-12,0 3-4,0 0-13,0 0 3,0 0-13,0 0-6,0 0-3,0 0-2,0 0 0,0 0-6,0 0-4,0 0 5,0 10-6,0 10 10,0 8 3,0 4 0,0 2 0,0 0 0,0 10 0,5-3 1,-5-4-1,0 0 1,7-3-1,-3-7 1,1-3 2,-4-6-1,6-1-2,-7-8 1,3 0 1,-3-7-2,0-2 0,0 0-3,0 0-3,5 0 3,7 0-9,3-11-33,10-15-102,10-6-116,-11 0-22</inkml:trace>
  <inkml:trace contextRef="#ctx0" brushRef="#br0" timeOffset="118437.6741">21426 3936 298,'0'0'85,"0"0"-22,0 0 56,0 0-13,0 0-47,0 0-33,-25-32-20,25 32-6,8 0-10,19 5 10,10 14 4,-2 1 4,5 5 5,-8 0 4,3 4-8,0-1 4,6 2-5,-6-3 3,1 0-7,-4-3 1,5-6-2,-7-1-2,-1-5 5,-4-1-6,0-3-1,-10-2-18,8 0-19,-1-2-24,-2-4-45,8 0-68,-4-5-109</inkml:trace>
  <inkml:trace contextRef="#ctx0" brushRef="#br0" timeOffset="118785.0205">21988 3845 379,'0'0'93,"0"0"-62,0 0 81,0 0 2,0 0-62,0 0-29,-15-31-11,15 31-12,0 0-13,0 15-1,0 10 14,0 7 7,12 2 1,-4 1 4,2 5-1,2-5-1,-4-1 0,1-2-4,-3 3 0,4-7 3,-4-1-3,-3 0-1,2-7-3,2-1-1,-4-4-1,2-5-14,2 3-28,-4-4-39,10-9-54,12 0-41,6 0-58</inkml:trace>
  <inkml:trace contextRef="#ctx0" brushRef="#br0" timeOffset="119331.3824">22473 3924 101,'0'0'230,"0"0"-201,0 0 63,0 0 36,0 0-55,0 0-48,-23-13-25,15 13-6,-7 24 6,-4 5 5,1 5 7,6 5 9,0 1 3,7 0-6,5-4-5,0-3 0,0-2-4,5-7 6,10-4-4,0-5-3,11-3-3,-6-6 3,0-3-2,11-3 5,5 0 0,-1-13-2,5-15 2,-8-10-4,-1-2 3,-16-2-3,-6 2-7,-9 3 5,0 4-5,-9-2 6,-21 3 2,-10 2 0,12 2 13,-1 9-2,9-2-12,9 12-4,1 2-3,10 7-9,0-3-34,0 3-72,0 0-106,0 0-176</inkml:trace>
  <inkml:trace contextRef="#ctx0" brushRef="#br0" timeOffset="119519.8753">22882 4038 342,'0'0'227,"0"0"-206,0 0 110,0 0-18,0 0-72,0 0-39,0 4-2,0-1-29,5 1-82,1-4-180,3 0-154</inkml:trace>
  <inkml:trace contextRef="#ctx0" brushRef="#br0" timeOffset="120747.993">23592 3752 475,'0'0'65,"0"0"15,0 0 30,-140-14-56,95 20-37,-2 18-5,10 5-9,4 1-1,18 2-2,11 1-5,4 3 4,0-3-3,24-3-1,16-6-4,7-2 9,8-10 0,8-6-5,-2-6-13,-4 0 0,-14-6-4,-8-20 1,-8-9 5,-19-2 11,-8 2-3,0 1 8,-23 4 3,-21 7 17,13 8 36,-1 4-11,17 5-16,13 6-17,2 0-12,0 0-30,15 0-61,30 0 25,19 6 48,3-2-13,1-4-17,-7 0-20,-11 0 33,-27-10 12,-3-11 23,-20-2 47,0-4 29,0-5-1,-6 0-23,-11 1 2,2 3 2,10 2 4,-7 11-5,7-2-3,5 12-11,0-2-21,0 4 0,0 3-5,0 0-3,-3 0-8,3 0-4,0 0-4,-7 0-10,7 5-3,-5 17 3,5 15 10,-3 7 4,3 3 3,0 8 1,0 0 4,0 2 0,0 2 3,3-2-7,12-2 0,2-1-1,-5 0 1,3-7-1,1-7-2,-7-2 3,2-10-3,-2-9 0,-3-2 2,-1-8-3,7 1 3,-5-3-3,6-1 0,2-2-3,0 1-2,2-4 0,5-1-2,0 0-1,-2 0 3,3 0 1,2 0-3,-1-15 4,-3-3 2,6-12 1,0-2-14,-4-5 2,-3 5 4,-11 1-12,-4 3 13,-5 6 2,0 1 1,0 1 4,-14-1 5,-6 3 0,2-4-4,1 7 1,-3-2 0,-2 7 0,1 1-2,6 0 1,-1 4 3,11 3 2,5 0-2,0 2-4,0-3 0,0 3-3,0 0 1,0 0 1,0 0 1,0 0 0,0 0 0,0-2 1,0 0-1,0-1 1,5-1-1,17-4-1,-3 2-9,11-1-4,-7 0-16,4 0-10,-5 4-9,-2 1-13,-5-2 0,0 2-32,0-2-48,3-8-139</inkml:trace>
  <inkml:trace contextRef="#ctx0" brushRef="#br0" timeOffset="123375.2787">24951 3674 328,'0'0'37,"0"0"17,0 0 40,0 0-58,0 0-34,0 0 0,0 0 8,32 7 7,-16-7 0,14 0 9,7-10 1,2-2-8,1 0-3,-10-4 0,-2 2-7,-11 0 4,2 0-5,-8 0 8,-4 1-3,-7 1 3,0-1-13,0 1-1,0 4 1,0-1 0,-18 2-3,-1 3-10,-16 1 0,-3 3 8,1 0 2,0 0-1,10 11 2,2 9 7,2 0-4,8 7-4,6-5 0,3 5 2,1-1-2,5 3 1,0 0 3,0-1 4,15 2 3,6-5 3,4-3-7,9-3-4,-4 2-1,12-10-2,5 1-7,15-6-13,13-1-26,2-5-43,8 0-54,-16 0-98</inkml:trace>
  <inkml:trace contextRef="#ctx0" brushRef="#br0" timeOffset="123808.5007">25617 3485 224,'0'0'146,"0"0"-108,0 0 53,0 0-17,0 0-46,0 0-15,1-32 1,18 32-6,1 0 2,-2 10-6,9 13 9,-9 8-5,1 2 3,-6 5-7,-1-2 0,-4-1-2,-5-5 1,-3-4-2,0-5 0,0-9 3,0 0-3,0-7-1,0-2 0,0-3 2,0 0 8,-3-8 23,-9-16-11,4-14-22,6-4-2,2-3-1,0-4-7,9 12 2,24-2-21,2 6 15,21 3-23,0 3 0,8 7-33,-5 3-80,-4 7-67</inkml:trace>
  <inkml:trace contextRef="#ctx0" brushRef="#br0" timeOffset="124257.7762">26276 3322 89,'0'0'77,"0"0"-40,0 0 36,0 0 2,0 0-11,0 0-23,127 82-9,-117-47 1,0 2-1,0 0-16,-8-5 0,-2 0 1,0-2-10,0-11 6,0-1 2,-7-9-1,2-4-1,2-4 0,-4-1 6,7 0 7,-2 0 13,2-6 10,-5-21-26,2-7-23,3-13-5,0 7-2,0-2-8,8 0 6,9 7 5,10 6-11,-1 4-16,5 3-8,10 10-32,3 0-19,4 3-33,4 5-27,-3-1-48</inkml:trace>
  <inkml:trace contextRef="#ctx0" brushRef="#br0" timeOffset="124867.3906">26931 3294 50,'0'0'147,"0"0"-103,0 0 38,0 0 11,0 0-7,0 0-8,-147 115-41,139-85-22,1 1-12,7-4 3,0-3-4,15-1 3,12-5 4,1-3 7,4-3-5,5-9-5,-4-3-1,6 0-5,-7-7 0,-4-18 0,-9-7-2,-4-5-10,-15-1-18,0 1-10,0 3-12,-24 2-48,4 7-9,12 5 38,8 3 17,0 2-20,0 2-32,20 4 81,2 3 25,1 2 5,-6 1 31,-1 3 14,6 0 21,-7 0-25,2 12-14,-2 15-3,2 11 15,-2 6 11,-3 6 6,-7-3-23,0 0-20,0-10-9,-5-9 3,0-4-9,0-12 2,0-5-1,0-7 3,0 0-1,-5 0 8,-2-22 50,4-26-64,3-15-13,0-8-10,8-3 12,25 11 8,9 8 0,10 13 2,12 3 1,4 12-1,11 7 0,-4 7-14,-3 9-70,-13 4-37,-11 0-90</inkml:trace>
  <inkml:trace contextRef="#ctx0" brushRef="#br0" timeOffset="128167.2492">28603 3021 317,'0'0'51,"0"0"26,0 0 14,0 0-53,0 0-27,0 0 3,0 0-5,0-35 1,0 34 9,0-1 1,0-3-6,-5 3-5,-16-3-1,-5 5-6,-18 0 0,-4 0 1,-8 14 4,-7 9 5,11 2-1,4 7 12,14-5-21,17 5-2,6 5-3,11-9-2,0 3 1,5-6-2,20-10 0,3-2-4,9-9 10,12-4 8,1 0 0,8 0-2,-1-21-6,-7-11-22,0-9 10,-3-12 1,-3-12-18,-9-7 7,-7 5 3,-9 3 6,-13 14 13,-6 6 10,0 6 18,0 3 18,-11 8-15,1 8 13,5 7-12,-2 7-3,7 2 2,-3 3-3,3 0-15,0 0-13,0 0-9,-2 4-5,0 22-9,1 11 15,-4 15 8,5 7 2,0 1 3,0 3 4,6-4-3,16-5-1,12-5-1,-3-4-4,13-8 9,-6-7-6,6-10-1,-1-6-2,6-9-1,3-5-3,-6 0 0,3-2-12,-4-19 4,-8-7 12,-12-7-1,-2 2 1,-13-4 1,-3 3 0,-7 1-2,0 2-2,0 7 3,0 1 9,-7 8 1,1 9 7,2 4-4,4 2 4,-6 0-8,6 0-9,-5 2-10,-7 23-5,7 7 9,0 2 6,0 1 0,5-7 0,0 0 0,13-2 3,17-4 2,9-7-1,11-2-4,22-4-1,10-9-17,12 0-34,6 0-59,-13-31-51,-7-12-126</inkml:trace>
  <inkml:trace contextRef="#ctx0" brushRef="#br0" timeOffset="128715.057">29852 2429 487,'0'0'100,"0"0"-22,0 0 1,0 0-43,0 0-35,0 0-1,-7 13-25,7 21 25,0 11 15,0 6 23,0-1-12,0 4 1,0-7 1,0 1-7,0-2-3,4-1-6,1-3-11,5-2 4,-2-6-3,1-4 3,2-6-5,-2-4 0,-4-7-14,6-3-20,9 2-27,12-9-9,13-3-19,17 0-77,4-15-165</inkml:trace>
  <inkml:trace contextRef="#ctx0" brushRef="#br0" timeOffset="128986.5204">29789 2743 447,'0'0'62,"0"0"-32,0 0 45,0 0-53,0 0-22,0 0-5,147-59 3,-75 44 3,5 6-4,8 1-30,0 1-42,-3-1-65,-15 4-76</inkml:trace>
  <inkml:trace contextRef="#ctx0" brushRef="#br0" timeOffset="130078.9438">30387 2915 131,'0'0'162,"0"0"-105,0 0 35,0 0 5,0 0-70,0 0-13,25-35 7,-4 22-9,4-2 0,13 2-3,-8-2 5,-1 0 1,1 3-7,-5-5-8,-5 0 2,2 2 6,-7-2-8,-4 4-2,-6 4 2,-5-4 1,0 9 0,0-4-2,0 4 1,-6 0-3,-13-3 1,-11 6 2,0 1 7,-5 0 1,0 0 2,-4 9-3,6 9 9,5 3-10,-1 4 6,4 5-3,8 2-3,2 4 10,5-3-4,2 6-2,4-6-2,4-3-5,0-3 4,0-7-5,17 1 4,5-3 0,15-4-6,16-5-14,24-5-20,17-4-34,16 0-98,-1-13-139</inkml:trace>
  <inkml:trace contextRef="#ctx0" brushRef="#br0" timeOffset="130640.1939">31257 2627 304,'0'0'263,"0"0"-216,0 0 42,0 0-36,0 0-53,0 0-6,-130 42 6,113-12 2,5-2-2,9 1-2,3-2 1,0-3 1,0-6 0,3-3-1,22-3-8,16-7 9,-3-5 3,12 0-3,7-18-27,-5-18-23,2-16-8,-1-8-1,-16-9 2,-2 5 24,-18 2 8,-7 5 25,-10 5 39,0 8 54,-22 8-12,-1 7-26,4 5 38,4 11-44,12 3-1,-4 5-12,7 5-1,-2 0-22,2 0-13,0 0-4,-8 12-16,-9 15 0,6 13 15,-8 7 5,7 2 4,9-4-1,-4 2 3,7-4 11,0-2-9,0-8-2,0-1 3,0 2-7,22-6-1,5 4-2,13-2-3,12-6-13,10-2-32,10-6-15,3-9-36,-6-6-33,-7-1-90,-17-8-155</inkml:trace>
  <inkml:trace contextRef="#ctx0" brushRef="#br0" timeOffset="130880.5016">31406 2583 347,'0'0'100,"0"0"-47,0 0 56,0 0-65,0 0-44,0 0-26,94-52 26,-26 41 2,8 1-2,2 1 0,3 0-35,1 1-35,-4-2-85,-8-3-140</inkml:trace>
  <inkml:trace contextRef="#ctx0" brushRef="#br0" timeOffset="131834.4868">31918 2560 274,'0'0'12,"0"0"-9,0 0 28,0 0-11,0 0-16,147-12-4,-90 4 0,-3-4 0,-3 0 0,-2 0 8,-11-3-2,-7 2 12,-6 1 14,-9-1 8,-4 1-2,-5 2-2,-6 2 15,-1 1-37,0 3 0,0-4 17,0 4-10,-5-2-17,-15 1 2,-11 4-3,-5-3 2,-2 4-2,-2 0 5,-2 0 4,2 0 1,5 5 7,3 5-2,5 0-3,5 4-8,4-1-3,1 6-3,6 1 2,1-4-3,-4 5-3,11 0 3,3-4 0,0 3 0,23-2-8,17-3-16,29-6 16,21-2-2,9-7-11,5 0-51,-4 0 3,-13-13-21,-17-5 18,-14-3 26,-25 3 44,-21 4 2,-10 2 70,0 1 69,-30 1-49,-12-1-40,-8 5-20,8 1 26,11 5-19,21 0-32,10 0-5,0 0-58,0 6 3,28 6-2,14-2-14,8-6 65,0-4-11,-1 0-24,-14 0-15,-7-17 36,-6-10 20,-9-10 7,-1-17 25,-5-9 19,-7-11 0,0-7-3,0-1 3,0 3-3,-7 11 5,4 14-18,3 13 40,0 11-20,0 14-37,0 9 1,0 7-6,0 0-13,0 43-28,-12 29 11,-5 29 17,-1 19 13,3 5 9,-2-1 10,9-6-5,8-7-6,0-10-11,0-6-8,15-13-2,3-15 0,-3-13-4,0-22-34,2-9-26,10-12-53,1-11-66,1-38-188</inkml:trace>
  <inkml:trace contextRef="#ctx0" brushRef="#br0" timeOffset="132726.5566">27669 2022 534,'0'0'158,"0"0"-105,0 0 28,0 0-59,0 0-22,0 0-21,-32 53 15,24-4 6,1 2 12,-1 5 0,3 1-6,3-3-1,2-2 5,0-4-7,0-6 0,0 1-2,0-10 1,0-3 2,9-5-3,-1-7-1,5-2-2,4-5-10,1-2-17,11-1 1,18-5-21,15-3-23,8 0-53,-2-20-108</inkml:trace>
  <inkml:trace contextRef="#ctx0" brushRef="#br0" timeOffset="133190.4542">27585 2456 242,'0'0'217,"0"0"-131,0 0 15,0 0-76,0 0-25,0 0-54,153-91 23,-45 74-6,-2-1-14,-6 1-50,-18 2 13,-23-2 40,-24 9 47,-22 1 1,-8 2 80,-5 2 42,0-1-18,0 4-55,0 0-15,0 0-13,0 0-16,-6 21 14,-6 5-1,12 1-3,0 0-5,0 0-6,33-3 10,2-4 9,14-1-7,-1-8-5,-1-3-6,5-8-5,-13 0 0,-4 0-5,-19 0 5,-4-15 5,-8-13 10,-4-4-4,0 2-9,-32-4 0,-12 5 17,-6 2-19,-3 1 6,17 8-3,21 4-3,15 2-35,19-1-111,33-2-442</inkml:trace>
  <inkml:trace contextRef="#ctx0" brushRef="#br0" timeOffset="133918.0628">28939 1988 263,'0'0'482,"0"0"-392,0 0 17,0 0-56,0 0-51,0 0-20,-15 2-18,15 27 8,5 10 30,5 7 3,-5 2 2,-4-6-5,6 2 5,-4-13-4,-3-4 5,0-7-5,0-6 0,0-5 1,0-6 0,0-3-2,4 0-1,1 0 1,2-9 15,21-23-15,-3-8-61,19-3 22,1 9 21,3 9-6,-8 10-18,7 5 25,-2 6 13,-9 4 4,-11 0 0,-2 0 0,-8 4 0,-12 19 1,-3 6-1,0 6 16,-10-3 12,-15 0 5,2-4 10,3-6-14,5-5-18,6-3-4,9-5-7,0-2-3,0-3-22,9-4-24,33 0 6,9-6 40,20-22-5,2-8 3,-6-7-4,-3 0 7,-17-1-10,-11 5 12,-14 2 6,-7 4-4,-8 6 34,-7 3 5,0 4-2,-12 4 7,-8 2-11,-13 6-10,3 4 8,3 4-16,-5 0-17,10 19-4,7 11-4,5 2-1,10 4 2,0 3-7,39-2-6,23 0 16,16-10 1,19-9-5,17-9-33,6-9-53,-1 0-39,-2-5-110,-21-20-198</inkml:trace>
  <inkml:trace contextRef="#ctx0" brushRef="#br0" timeOffset="145626.7898">21433 2621 288,'0'0'129,"0"0"-51,0 0 35,0 0-15,0 0-40,0 0-18,0 0-11,0 0 6,-59-34 2,59 34-10,0 0 2,0 0 4,0 0-1,0 0-6,0 0 3,-5 0-1,5 0-17,-1 0-6,1 0-2,0 0-1,0 0-2,0 0-1,0 0-8,0 0-20,11 0-8,19 0 21,26 0 16,21 0 13,11 0-6,1 0-1,-4 0-4,-8 0 0,-12-4 2,-3-9-4,-13-2 4,-7 2-2,-9-1 1,-9 6-3,-13-2 2,-6 1-1,0 1 0,-5 4 8,0-1 0,0 4 3,0-4 4,0 5-5,0-2-3,0 0-3,0 1-5,0-3 0,0 1-1,0 3-6,0 0-26,0 0-28,0 0-30,0 0-65,9 0-33,16 0-69</inkml:trace>
  <inkml:trace contextRef="#ctx0" brushRef="#br0" timeOffset="146010.0646">22771 2369 494,'0'0'154,"0"0"-91,0 0 56,0 0-27,0 0-58,0 0-34,-12-4-4,4 9-2,-4 26-4,-3 2 10,-3 9 11,0 2 0,6-1-5,3-1 8,-2 7-1,7-11-8,-2 0 5,-1-10-7,4-3 1,-4-1-4,5-6 1,-3-3-1,4 2-10,-1-2-16,2 2-37,0-7-16,0 2-39,0-8-44,0-4-94,0 0-44</inkml:trace>
  <inkml:trace contextRef="#ctx0" brushRef="#br0" timeOffset="147216.3875">22408 2410 266,'0'0'112,"0"0"-44,0 0 31,0 0-22,0 0-24,0 0-11,0-82-3,0 79-6,3 1-9,8-1 0,-3 2-8,4-5-3,6 3-2,2-2 4,9-2-7,2 5 1,-7-1-5,4 2 2,1 1 7,2-4 6,3 4-9,-1 0-4,2 0-3,-8 0-2,-5 0 2,-2 0 4,-3 0-3,8 4-3,3 2-1,-3 1 1,7 4-1,-5 1 0,-9-1-1,6 2 1,-3 0-1,0-3 1,-6 2-1,1 2 0,1 2 0,-9-4 1,7 5-1,-4-3 1,0 2 0,-6 0 0,9 2 0,-11 3 0,9 3 2,-9 3-2,2-4 1,2 8-1,-4-3-1,-3-4 1,0-1-1,0 0 1,0-3 1,0 1 0,0-3 8,-3 2 0,-9 2-5,2-2-3,-5 2 6,-2 3-5,4-5 2,-6 4 1,6-4-2,-10-1 3,6-1-1,2-1-2,6-2 0,-6-2 2,-3 2-4,-2-3 3,3 0-4,-3 3 4,-2-10-1,2 10 0,-6-8 1,4 1 1,0-3-1,2 0 8,2-5 2,-8 0 3,3 0 10,-14 0-5,-1 0-12,8 0-4,-4-6-1,14-5 6,0 3-2,5-7 10,-2 0-3,1-3-7,1-3 0,-6-4 0,6-2 1,-1 2-1,4-5 3,-3 3 0,7-5-5,-6 2 1,4-2 2,5 0-1,-2-3-6,2 1 4,2-2-5,-2 0 0,-2-1-1,2 0 0,2 6-1,-4-1 0,7 1 3,0 7-3,0-3-2,0 0-3,0 1 0,10 6 4,2-1-9,-4 5 10,4 3-3,3-1 3,-1 3 0,6-1-3,-5 0 0,5 4-5,1-2 0,5 6-4,-6 3-11,0-3-15,0 4-11,0 0-6,-5 0-11,3 0-5,6 7-23,1 9-16,3 7-13,9-2-57,-7-2-116</inkml:trace>
  <inkml:trace contextRef="#ctx0" brushRef="#br0" timeOffset="150365.7554">24474 7242 10,'0'0'172,"0"0"-99,0 0 0,0 0 26,0 0-12,0 0-31,0 0-1,15-1 0,-15-5-10,0 1-1,0-1-13,0-3 2,0 4-20,0-2 7,0 2-2,0-3-1,-3 1-11,-11-1-5,-4-5 0,-12 2 0,-4 4-1,-12-2 1,-3 7-1,1 2 2,-8 0 4,10 0 3,0 0-6,16 7-3,-2 11-1,16 2-2,1 9 1,0-1-3,15 7 5,0 1 0,0-4 0,35 0-1,5-2 0,5-12 1,9-7 3,-6-7 4,-8-4 3,7 0-5,-2 0 4,0-10 1,-9-11-2,0-6-3,-14-5 5,-9-7 14,1-8 1,-7 0 11,-4-7-13,2-4-7,-5 2-4,7 1-11,-7 6 4,5 11-2,-2 4-1,2 9 13,-5 3-9,0 7 5,0 3 2,0 4 9,0 1 6,0 7-15,0 0 4,0 0-17,0 0 0,0 0-13,0 0-1,0 15-10,0 17 8,0 12 13,0 11 2,0 2 1,7 7 2,-4 0-2,9-5 1,-9-1 0,4 1-1,4-7 0,1-2 5,-3-9-3,1-3-1,-4-6-1,3 2 0,-3-11 1,1 1 0,-4-8-1,1-5 0,-4 5 0,0-5 0,1-2-1,8 2-8,-9-3-18,3-1-35,-3 2-30,12 0 16,-4 0-21,9-8-54,15-1-85</inkml:trace>
  <inkml:trace contextRef="#ctx0" brushRef="#br0" timeOffset="151536.2013">25019 7262 255,'0'0'60,"0"0"2,0 0 35,0 0-40,0 0-43,0 0-11,-6 27-2,2-5 26,1 3 10,1 3-5,2 1 1,0 3-9,0 0 6,-5 2-4,4-2-4,-3-1-4,3 1 8,1-4-16,0-6 2,0-5 1,0-2-7,0 0 0,0-6-2,0-1 2,0-8-3,0 7 3,0-7-5,0 0 2,0 0 4,0 0-2,0 0 7,0 0-4,0 0 11,0 0 5,0-13-14,1-5-5,9-5-2,-1-4 0,2-5-3,6 0 0,3 1 0,-5-3-3,2 2 0,5 8 0,-7-2 2,2 6 1,-2 0-5,8 4 4,-15 0 0,7 6-1,-3 5-1,3-2-2,-6 3 3,4 4-2,-6 0 0,1 0-2,4 4-4,-4 22 0,2 6 4,2 2 4,-4 3 2,-1-5 2,-5 0 2,3 0 3,-5-7-4,0-7-1,0-2-1,0-7 3,5-5-1,-5-1-2,0 2-1,0-5-4,0 0 4,0 0 5,6 0 10,-2-15-3,7-7-12,-7 0-3,7-4 1,-1 5 1,4-2 1,-1 3-1,4-2 2,-5 0 1,6 0-2,-1 2-2,3 4 0,0 0-1,-8 4-1,3 3 2,-2 7 2,-5-1-3,-1 3 1,-7 0-1,3 0-5,2 14-6,2 14 8,2 7 3,-8 0 3,3 2 2,-4 5 7,0-4 1,0-1 1,3-8-2,2-5-5,-2-8 1,2-1-5,2-6 0,5-2 0,1-6 4,2 6 2,24-7-4,12 0-2,15-7-23,6-13-55,1-7-44,-16-5-97,-15 0-103</inkml:trace>
  <inkml:trace contextRef="#ctx0" brushRef="#br0" timeOffset="151797.7532">26093 7386 167,'0'0'153,"0"0"19,0 0-8,0 0-47,0 0-34,0 0-12,-25-70-31,25 70-28,0 0-12,0 1-18,0 25-4,0 6 22,0 6 2,0-1 10,0 0-1,0-5-3,0-5-5,0-2 2,0-7-4,0-2 1,0-3-2,0-3 0,2-2-26,10-3-54,-1-5-63,9 0-71,0-20-158</inkml:trace>
  <inkml:trace contextRef="#ctx0" brushRef="#br0" timeOffset="152414.9403">26396 7148 441,'0'0'121,"0"0"-73,0 0 34,0 0-38,0 0-39,0 0 0,0 49 16,7-17 7,-4 1 6,2 9-6,-5-8 7,0 4-11,0-4-8,0-11-3,0 4-7,0-5-3,0-7-1,0 2-1,0-4 1,0-4-2,0-4-2,0-5-4,0 0-8,0 0 14,0 0 9,0-10 3,9-17-12,9-12-6,14 3 1,1-2-6,14-2 1,-7 6 3,9 9-5,-2 5 3,-4 5 3,-3 5 2,-3 5 2,-10 5 0,-7 0 2,-9 0-5,3 28-3,-7 8 3,-1 9 5,-6 6 15,0 2 7,0-11 0,0 2-6,0-7-12,-6-1-2,1-4 0,1-2-2,4 1-29,0-12-93,7-13-69,21-6-272</inkml:trace>
  <inkml:trace contextRef="#ctx0" brushRef="#br0" timeOffset="152843.6168">27187 7449 583,'0'0'102,"0"0"2,0 0 10,0 0-60,0 0-32,0 0-12,47-4-7,3-3 0,6 2-3,14 1 1,3 0 1,9-3 3,0 0-4,-8-2-1,-12 4 0,-19 1 2,-13-3-2,-6 7 2,-16-3-1,-8 3 3,0 0 3,0 0 1,0 0 3,0 0 1,0 0-11,0 0-1,0 0-20,0 0-46,0 0-48,-5 12-31,2-1-138</inkml:trace>
  <inkml:trace contextRef="#ctx0" brushRef="#br0" timeOffset="153293.7386">27304 7802 426,'0'0'22,"0"0"-16,0 0 58,0 0-1,0 0-38,0 0 0,0 4 1,2-2-5,23 7 12,7-2 13,15-2-5,5-5-2,1 0-10,11 0-6,-7 0-5,11-5-7,1-6-9,4 4-1,-7-6 2,-6 1-3,-12 5 0,-9-1 0,-12-3 4,-7 5 6,-12 1 14,-3 3 1,-5 0-8,0 2-17,0 0-15,0 0-80,-20 0-105,-17-8-321</inkml:trace>
  <inkml:trace contextRef="#ctx0" brushRef="#br0" timeOffset="154380.454">29200 7284 254,'0'0'101,"0"0"-34,0 0 10,0 0-16,0 0-36,0 0-6,-19-39-6,-1 36-7,-12 2 0,-6-2 6,-14 3 19,0 0 0,0 0 21,-1 0-14,9 0-7,3 3-9,4 8-2,5-1-13,7 5 1,8-3-7,10 5-1,6-2-4,1 7 4,0 3 1,35 2 16,12 3-5,16 0 19,9-3 0,7 3-11,-4-3-8,-10-4-7,-4 4 2,-6-5-7,-15 3 2,-2-1-2,-14-1-2,-9-6-2,-8 0 2,-2-2 0,-5 2 1,0 0 1,-12-2 0,-23 1 15,-9-5 9,-6 2 3,2-5-17,1-2-3,15-3-7,9-3-13,9 0-25,14 0-33,0 0-44,44-21-171</inkml:trace>
  <inkml:trace contextRef="#ctx0" brushRef="#br0" timeOffset="154597.5418">29618 7645 475,'0'0'118,"0"0"-75,0 0 2,0 0-41,172-17-4,-70 17 0,5 0-4,5 0-31,-6-2-16,-14-3-69,-17-5-44,-10-1-131</inkml:trace>
  <inkml:trace contextRef="#ctx0" brushRef="#br0" timeOffset="154918.6026">30090 7386 582,'0'0'106,"0"0"9,0 0-9,0 0-70,0 0-36,0 0-12,0 0 5,-19 64 7,16-23 20,0 3-2,3-1 2,0 0 2,0 0-2,0 0-9,0-6-3,0-5-2,0 0-5,0-5-1,0-1-4,0-4-36,0-2-66,11-12-75,6-8-145</inkml:trace>
  <inkml:trace contextRef="#ctx0" brushRef="#br0" timeOffset="155242.6917">30878 7347 642,'0'0'169,"0"0"-110,0 0 20,0 0-44,0 0-35,0 0-23,0 71 23,0-12 20,-9 5-4,-3-2-4,1-3 9,1-4-5,0-6 2,-2-2-9,4-7-3,-4-5-3,4-3-3,-1-2-8,6-7-40,3-6-81,0-15-112,17-2-209</inkml:trace>
  <inkml:trace contextRef="#ctx0" brushRef="#br0" timeOffset="156134.7214">31587 7621 263,'0'0'183,"0"0"-129,0 0 88,0 0-34,0 0-38,0 0-15,-30 0-11,30 0-3,-2 0-19,0 0-11,2 0-1,-1 0-6,1 0 5,0 0-8,0 0-1,0 0 0,0 0-3,8 0-7,31 7 10,27 0 0,31-1 34,22-2-15,12-4-11,-8 0-8,-20 0 3,-18 0 3,-27-4 0,-22-2 3,-20 1 19,-11 1 18,-5-1 15,0 5-12,0 0-24,0 0-25,0 0 0,0 0-48,0 0-53,0 0-39,0 11-84,7 3 5,11-7-110</inkml:trace>
  <inkml:trace contextRef="#ctx0" brushRef="#br0" timeOffset="156607.3353">33112 7425 134,'0'0'644,"0"0"-542,0 0 20,0 0-2,0 0-59,0 0-45,-25-23-16,22 23-6,1 0-3,-1 23-6,-9 9 15,4 7 0,-4 6 23,2-1-4,2 1-9,-6 1-9,9-5 5,-1 4-4,1-5 1,3-7 1,0-3-3,-3-7-1,5 0-11,0-4-29,0 1-38,0-8 4,0 1-22,0-9-66,0-4-41,10 0-91</inkml:trace>
  <inkml:trace contextRef="#ctx0" brushRef="#br0" timeOffset="157949.4737">32818 7413 307,'0'0'125,"0"0"-69,0 0 72,0 0-32,0 0-40,0 0-28,3-92 2,11 87-9,4-5-8,4 0 1,5 2 1,4-1 3,3 2-5,-1-3-2,4 5-3,-5 2 5,6 1-3,-1-3 6,3 5-8,-3 0-2,5 0-5,-7 0 0,7 0 1,-10 10 0,1 2-2,-1-4 0,-2 3 0,0 1 0,-1-1-1,4 6 1,-3 2-1,2 2-1,-5-3 0,-7 7 2,5-3 0,-7 5 0,-8 0-1,4-2-1,-8-1 2,-1 2-2,-1 1 1,-3 1 1,3 0 1,-4-5-1,0 9-2,0-5 2,0 3 2,0 0-2,0-4 2,0 1-1,0 0-1,-9-6 1,4 5 0,-6-5 1,1 1 0,1-2-1,-2-1 3,-1-4-4,5 2 2,-3-2 0,3 1 0,-4 0 4,2-1-4,1-3 2,-7 3-1,2 0 0,-6-1-2,2 0 0,2-4 0,-6 7 1,-4 0-2,3-4 2,-5-3 1,5 3 1,1-7 0,-5 6 1,6-3 2,2-3-2,3-1 0,-2-1-2,-1 1 0,-1-3 0,3 0-2,1 1 2,-9-3-2,9 0 1,-2 5 0,-3-5-2,0 0 1,-3 0 1,3 0-1,5 0 2,-5 0 1,0 0-1,4 0 2,3 0 4,-4 0-1,2 0 3,-1-10-4,-1-1-4,0-5 4,-1 5-5,-4-5 1,2 0-2,-2-3 0,2 1 1,-5-4-2,8 0 1,-4 2-1,2-2 3,1 1 0,9 2-1,-7 4 2,7-4-3,1 2 2,-2-4 0,5 2-2,-5-1 0,3 0 1,4-3 0,-4 0-1,2 0 3,5 5-1,0-7 4,0 5-7,0-3 1,0-5-1,0 1 0,5-3-1,7 3 0,3-3 1,3-4-8,7 8 3,-3-3-5,8-1 2,5 3-2,0 2-6,11-3 3,2 1 6,-8 4-1,14-5 3,-4 5 0,-1 1-7,1 1 1,-5 5-13,0 1-3,-1 2-26,-3 2-15,-4 5-8,0 2-37,6-1-79,-17 4-216</inkml:trace>
  <inkml:trace contextRef="#ctx0" brushRef="#br0" timeOffset="162007.5051">24439 8843 238,'0'0'57,"0"0"7,0 0 22,0 0 8,0 0-52,0 0-2,0 0 18,50-70-6,-47 61-14,-1 2 9,-2-3-3,0 6 2,0-7-5,0 4-9,0-2-7,0-2-8,0 3-1,-8-2-12,-6 1-3,-4 0-1,-14 2 0,0 2-3,-14 3 2,2 2-2,-9 0 3,4 8 0,4 18-1,-4 10-2,14 3 2,3 15-1,21-6-2,11 3 0,0-4 1,15-7-7,25-4-2,-2-13 9,16-6-2,5-9 5,1-8 2,-7 0 3,1 0-2,-6-16 5,-6-10-4,-5-11 5,-5-10 3,-1-10-5,-10-7-3,-5 1-3,-7 1 2,-8 8 0,-1 0-1,0 7 4,-3 8 9,-10 3 3,3 8 10,1 9-11,-3 2-9,9 12 2,-5-1 1,6 6-6,2 0 3,0 0-8,0 0-9,0 0-6,0 6-4,-3 21-2,1 15 13,0 10 5,1 3 3,1 9 2,-5-1 13,5 1-5,0 5-1,0-8 0,0 2-9,0-4 4,0-2-1,5-7 2,0 2-3,0-8 1,3-7 2,-5-5-4,3-5-1,-6-7-7,6-5-27,-2-2-27,-4-4-34,5-8-47,5-1-63,1-15-235</inkml:trace>
  <inkml:trace contextRef="#ctx0" brushRef="#br0" timeOffset="162412.414">24951 9004 376,'0'0'82,"0"0"-14,0 0 38,0 0-50,0 0-42,0 0-14,-9 36 0,9-13 13,-1 7 21,-4-1 0,5 3-6,-2 0-3,-1-2 14,3-3-6,-2 1-15,2-6-8,0 0 0,0-7-3,0 1-3,0-5-2,0 1 0,0-3-2,0 0-8,0-3-34,0 1-58,0-5-52,2-2-60,9-4-122</inkml:trace>
  <inkml:trace contextRef="#ctx0" brushRef="#br0" timeOffset="162764.3576">25145 9111 388,'0'0'138,"0"0"-11,0 0-7,0 0-36,0 0-51,0 0-33,0-18 0,7 32-11,-4 6 10,2 10 1,3-1 8,-4-3 5,-1-6-13,-1-4 0,-2-3 1,0-3 2,8-2 0,-8-6-3,0 5-3,0-7-16,0 0-6,0 0 6,0 0 19,0 0 6,0 0-6,0 0 0,0-7-7,0 2 2,0 0-13,0-2-13,0-3-20,0 4-72,3-8-112</inkml:trace>
  <inkml:trace contextRef="#ctx0" brushRef="#br0" timeOffset="162990.0838">25145 9111 326</inkml:trace>
  <inkml:trace contextRef="#ctx0" brushRef="#br0" timeOffset="163888.9711">25145 9111 326,'-99'-55'107,"99"55"-45,0 0 52,0 2-52,0 3-49,-5 0-8,2 11-5,-7 1 0,1 9 0,-1 5 19,-1 8 13,2-2-3,-2 0-2,-4 0-5,3-2 4,5 0 0,4-4-8,-4-8-8,7-3 0,0-3-5,-3-7 1,3-5-3,0 2 1,0-7-4,0 0 4,0 0 3,0 0 8,0 0 8,0-12 19,0-15-25,3-5-17,7-4 1,2 3-1,-5 1-2,4 4 1,-2 1 1,1 2-1,1-2 1,-1 1-2,5 6-5,2 3 6,-2 3 0,-3 6-2,-4-1 0,2 2-3,2 4 1,-5-2-2,4 5 3,-7 0-1,1 0 2,5 0-7,-3 4 7,6 9 3,2 6-4,-2 0 0,-1 13 1,-4-5 2,-8 5 1,0-2-2,0-1 2,0-2 1,0 0 2,0-11-2,0-1 1,0-8 0,0-5-2,0-2 1,0 0 2,0 0 2,0 0 7,0-2 8,0-20-10,0-1-10,0-7-3,0 3-4,0 0 3,0 5 2,0 2-1,0-2 3,0 5-2,12-3 0,-9 4 2,9 2 2,-3 1-2,4 4-1,-6 2-4,1 4 4,7 2-9,2 1-2,8 0-2,-3 0 9,-7 0 0,-2 0 4,-6 0-2,1 9 2,0 2 0,4 5 1,0 8-1,1 4 1,-4-1 0,-1 5 0,0 2 1,-3-7 3,-3 0-2,-2-7-2,0-4 5,0-1-3,0-3 1,0-1-2,0-2-1,0 2 0,0-5-4,0-1-3,0-5-21,0 4-39,5-3-31,2-1-35,8 0-61,5-5-36</inkml:trace>
  <inkml:trace contextRef="#ctx0" brushRef="#br0" timeOffset="164197.6888">25868 9053 463,'0'0'157,"0"0"-65,0 0 26,0 0-48,0 0-67,0 0-3,-7 0-22,7 27 14,0 4 8,0 7 6,0-1-3,0-1 12,-5-4-5,5-5-7,-5 0 4,3 0 0,-3-5-4,5-1-2,0-6-1,0 2 0,0-2-15,0 2-56,0-8-42,0-8-78,0-1-122</inkml:trace>
  <inkml:trace contextRef="#ctx0" brushRef="#br0" timeOffset="164699.2918">26015 9180 18,'0'0'445,"0"0"-331,0 0-21,0 0-1,0 0-57,0 0-30,45-23-2,-35 32 1,7 11 0,-7 6-1,1-4 2,-6 4 4,-5-5-1,4 1 2,-4-6-1,0 0-4,0-5-2,0-2-3,0-4-3,0-3-29,0-2-13,0 0 16,0 0 27,1-27 0,18-5-24,9-10 3,9-2 10,5 8 11,-2 4-1,4 10 3,-13 3 3,1 6 13,-12 8 20,-10 3 0,-3 2-1,-2 0-22,0 5-12,3 20 1,6 9 11,-8 4 7,-2 0 10,-4-5-4,5-3 0,1-2-15,-6-9-6,5 0-5,-5-3 1,0-2-1,5-1-28,7-3-74,2-5-64,7-5-172</inkml:trace>
  <inkml:trace contextRef="#ctx0" brushRef="#br0" timeOffset="164998.7753">26891 9111 524,'0'0'214,"0"0"-141,0 0 59,0 0-55,0 0-47,0 0-25,89-31-5,-47 23 4,6 4-3,-1-1-1,2 0 2,-3 0 0,0-2-2,0 2 0,-7 4-4,-2 1-17,-2 0-35,2 0-28,-16 0-52,-4 6-75,-14 9-156</inkml:trace>
  <inkml:trace contextRef="#ctx0" brushRef="#br0" timeOffset="165268.8266">27037 9420 327,'0'0'92,"0"0"-12,0 0 56,0 0-33,0 0-44,0 0-20,0 0-6,-22 12-3,29-12 0,13 0 3,12 0 1,4 0-10,8 0-10,3 0-4,-5-2-10,11-3-1,-1-1-32,-2-3-49,10-3-67,-8-3-161</inkml:trace>
  <inkml:trace contextRef="#ctx0" brushRef="#br0" timeOffset="166395.3743">28020 9084 224,'0'0'172,"0"0"-67,0 0 14,0 0-31,0 0-40,0 0-21,0-28-10,10 25-4,5-5-9,6-1 3,7-1-2,4-2 8,3 6 5,8-4 6,-1-1-2,5 6-6,7 5-5,2 0 3,-7 0 0,-9 0-8,-10 0-6,-13 12-1,0-2-3,-11 5-1,-6 7-1,0 5 1,0 6 2,0 5 3,-30-2 7,-3 6-3,-19 1 3,-8-5 0,-2-1-1,5-3-1,-3-10 1,10 2-1,11-8-2,14-3-3,2-4 0,14-5 0,6-6 0,3 0 0,0 0 2,0 0 1,0 0 4,0 0 0,0 0-2,22 0 6,23 0-1,12 0 4,21-2-7,6-8-4,-9 10-3,4-5 2,-22 5-4,-7 0-4,-7 0-7,-13 0-12,1 0-14,-13 0-48,4 0-33,10 0-34,-1 5-56,6 1-156</inkml:trace>
  <inkml:trace contextRef="#ctx0" brushRef="#br0" timeOffset="166964.1215">29248 8890 369,'0'0'159,"0"0"-1,0 0-20,0 0-40,0 0-28,0 0-33,0-22-18,0 22-9,0 0-10,0 0-8,0 9-4,0 6 3,0 15 9,0-1 9,0 12 12,0 3 8,0 0 8,-3 3-4,-2 1-8,3-6-5,-3 2-8,5-7 1,0 0-7,0-10-4,0 4 5,0-8-4,0-2 3,5-6-2,2 2-2,-2-7 0,5 2-2,-5-9-3,7 2 2,8-3-9,7-2 1,21 0-4,12 0-16,19 0-36,1-17-23,-1 2-42,-16-7-43,-12-5-99,-18 5-195</inkml:trace>
  <inkml:trace contextRef="#ctx0" brushRef="#br0" timeOffset="167248.7459">29211 9127 126,'0'0'252,"0"0"-209,0 0 58,0 0-41,0 0-43,0 0-12,27 6-2,20-6 1,20 0-4,13 0 2,16 0-4,-1 0-1,-5 0-50,-18 0-96,-13 0-119</inkml:trace>
  <inkml:trace contextRef="#ctx0" brushRef="#br0" timeOffset="167721.3333">30039 9186 448,'0'0'205,"0"0"-170,0 0 66,0 0-18,0 0-55,0 0-27,139 0-1,-63-5 0,7 4 5,-2-4 1,-10 5-6,-2 0 0,-9 0 0,-3 0-10,-2 0-23,-10 0-25,-3 0-64,-7-9-113</inkml:trace>
  <inkml:trace contextRef="#ctx0" brushRef="#br0" timeOffset="168081.117">30320 8928 634,'0'0'100,"0"0"-20,0 0 11,0 0-58,0 0-33,0 0-2,-1 32 2,6 2 9,8 12 8,-1 4 7,-4 0 18,-6-4-9,3-3-3,-2-6-8,4-5-12,0 0-4,1-2-2,4-3-1,-1-4-3,5-3-6,-8-3-30,7 3-30,-2-9-51,2-11-114,2 0-200</inkml:trace>
  <inkml:trace contextRef="#ctx0" brushRef="#br0" timeOffset="168465.1941">31204 8881 228,'0'0'451,"0"0"-346,0 0 31,0 0-53,0 0-66,0 0-17,0-8-1,0 33-12,0 9 13,0 11 7,0 9 9,0-1 1,0 6 5,0 0-4,0 0 1,0-5-3,0 0 6,0-7-16,0-11-3,0 3-1,0-8 4,0-3-6,0-9-6,0 2-35,0-6-65,13-8-85,0-7-110</inkml:trace>
  <inkml:trace contextRef="#ctx0" brushRef="#br0" timeOffset="169491.1255">32102 9266 280,'0'0'63,"0"0"26,0 0 35,0 0-71,0 0-18,0 0 0,-28 0 0,28 0-1,0 0 4,0 0 0,13 0-14,19 0 6,16 0 23,21 0-5,11 0-22,15 0-13,6 5-4,-2-5-1,-4 5-4,-11 0-4,-18-5 1,-17 7 2,-19-7-2,-15 0 3,-12 0 2,-3 0 6,0 3 3,0-3-3,0 2-12,0 1-15,0-3-57,0 0-107,12 0-221</inkml:trace>
  <inkml:trace contextRef="#ctx0" brushRef="#br0" timeOffset="170120.2392">33184 9090 307,'0'0'57,"0"0"25,0 0 21,0 0-58,131-18-7,-88 9 4,4 9-2,-7-2-2,0 2-12,-9 0-1,-8 0-8,-3 0-10,-10 0 3,0 0-10,-10 2-4,0 8 0,0 10 2,0 3-1,-15 4 1,-13 5 2,-6-5 0,-1 5 6,2-6 1,4-5-5,2 1-1,11-6 0,2-5-1,6 2 0,6-10-1,2 4 1,0-7-1,0 0 0,0 0 1,0 0 0,17 0 2,20 0 19,20 0 1,13 0-12,7 0-9,-5 0-1,1 0-12,-14 0-26,-7 0-17,-10 0-30,-6 0-29,-12 0-64,-12 0-113</inkml:trace>
  <inkml:trace contextRef="#ctx0" brushRef="#br0" timeOffset="171080.9845">33151 8908 244,'0'0'106,"0"0"-26,0 0 3,0 0-27,162-43-3,-117 38 3,7 3-15,-2 2-5,-4 0 14,0 0-22,-14 0-7,-2 0-10,-3 0 7,3 10-3,4 5-3,2 2-11,-2 5 6,-6 1 0,-3-1-2,-1 5-2,-7-2 0,4 1-3,-2 1 6,-3 1-3,-1-1-2,-8 3 3,3-1-3,-1 1 4,-1 2-2,-5-1 0,1 1-3,-4 3 2,0-3 1,0 0 1,0-5 3,0-1 0,-7-5-2,-5 1 1,2 3-4,-10-2 8,-3 1-2,-2 3 3,-7-4-6,-2 4 0,-6 0-3,-7-5 5,2 0-5,-5-12 5,-2 3 5,0-5 6,-1-4-4,-4-4-2,7 0-6,5 0 4,-7-8-1,-2-19-1,-6-7-3,6-4-2,-1-3-2,8-3 0,16 3 3,10-3 0,8-3 6,8-6-1,5-1 1,0-5-5,0 5-2,15 4 6,2 5-4,6 3 1,7-2-4,11 6-2,-1-5 0,2 12-8,6-1-3,9 5-20,5 0-36,13 10-8,0 2-35,14 5-37,-10 5-81,-19-7-224</inkml:trace>
  <inkml:trace contextRef="#ctx0" brushRef="#br0" timeOffset="173240.4892">29365 10254 129,'0'0'99,"0"0"3,0 0-23,0 0-23,0 0-9,0 0-6,27-75-4,-27 65 12,2 5 2,-1-7-7,-1 2 2,0-2-7,0-3 8,0 5-5,2-2-9,-2 7-3,0-1-8,0 2-2,0 1-6,0 3 0,0 0-4,0 0-7,0 0-1,0 0-2,0 0-1,0 0-7,0 14-2,0 10 4,0 5 6,0 12 0,-2 3 0,-1-2 3,-4 12 3,-1-5-1,-4 5 0,1 4 14,2-6 2,4 6-14,-1-8-5,1-5-2,0-1 3,-2-6-3,2 1 11,1-8-5,4-8 3,-6-3 0,6 0-4,0-9-2,0-2-3,0-6 4,0 2-3,0-5 2,0 6-3,0-6 0,0 3-1,0-2-9,0-1-11,0 0-3,0 0 2,0 0 3,0 0-11,0 0-13,0-6-20,6-19-89,15-7-75,9-10-98</inkml:trace>
  <inkml:trace contextRef="#ctx0" brushRef="#br0" timeOffset="173772.4907">29573 10174 173,'0'0'87,"0"0"-11,0 0 48,0 0-16,0 0-40,0 0-20,-29-50-9,19 50-21,-18 0-15,-14 1 1,-12 16 6,-4 9 3,3-3 12,-4 1 4,7-1 0,12-7-9,7-1-1,11-3-4,7-7-12,10-5 3,5 0-3,0 0 1,0 0 0,0 0-1,0 0-1,15-5 7,13-17-4,8-10-5,-3 0-2,7-6 2,-10 11-3,2 7 2,-4 2 0,-7 8 1,-6-1 2,1 11 3,-4 0 7,-4 0-7,7 0-5,2 21-2,15 12 2,-2 14 9,15 0-1,-10 2 0,12 1-2,0-3-3,2 6-3,2 0-15,10-3-76,-11-13-119,-2-10-267</inkml:trace>
  <inkml:trace contextRef="#ctx0" brushRef="#br0" timeOffset="176706.6812">25876 11209 160,'0'0'191,"0"0"-99,0 0 26,0 0-14,0 0-11,0 0-29,-15-42 7,10 42-8,5 0-4,0 0-19,0 0-20,0 0-16,0 0-4,-5 0-10,3 0-4,-5 19-1,4 9 8,-2 16 7,-5 4 2,2 8 3,-1-1 0,6 4 5,-2-5-6,-2-2-4,7-9 1,0-6 0,0-3-1,0-7 0,0-6-1,0 3 1,0-5-7,0-3-14,0-1-17,0-5-29,0-4-16,7-6-12,-7 0-22,0 0-12,5-26-124</inkml:trace>
  <inkml:trace contextRef="#ctx0" brushRef="#br0" timeOffset="177006.8263">25844 11397 205,'0'0'135,"0"0"-6,0 0-5,0 0-31,0 0-41,0 0-23,49-48-11,-28 48-7,11 13 3,3 10 0,7 4 15,3 12-1,0-7-7,4 3 2,-1-1-6,3 2 3,7-4-13,-4-5-1,1 4-3,3-8 3,-9-3-6,-9-1-10,-1-6-26,-19-6-38,-5-3-23,-10-4-20,-5 0-17,0-6-69</inkml:trace>
  <inkml:trace contextRef="#ctx0" brushRef="#br0" timeOffset="177306.4554">26570 11370 250,'0'0'140,"0"0"42,0 0-45,0 0-45,0 0-14,0 0-12,-2-80-14,2 80-31,0 0-21,0 5-12,0 26 3,0 13 9,7 9 32,1-2-7,-3 0-8,4 3-6,1-2 0,-3-5-2,-4-8-2,2-1-3,2-8 1,-4-2-5,-3-6 0,2-2-25,3 1-27,0-3-32,-4-4-48,3-8-33,-1-6-86,2 0-158</inkml:trace>
  <inkml:trace contextRef="#ctx0" brushRef="#br0" timeOffset="178611.5397">27120 11593 110,'0'0'63,"0"0"-6,0 0 11,0 0-6,0 0 0,0 0 8,0-28 10,0 24-8,0 4-13,0 0 2,0 0-15,0 0-4,0 0-10,0 0-7,0 0-9,0 0-8,-15 12-8,-1 12 0,1 11 10,-4-3 1,-3 5-3,11 6 1,7-2 0,4 4-5,0 2 4,19-3-4,8-2-3,4-6 8,11-13-1,5-2 2,5-11-3,8-10 1,-8 0-2,3-5-5,-5-23 4,-3-13 1,-10-9-6,-12-12-1,-8 3 1,-17 6-5,0 3 1,-25 3 3,-36 0-1,-12 4-1,-7 8-11,8 8-12,25 12-13,18 10-31,21 5-91,8 0-163,0 0-79</inkml:trace>
  <inkml:trace contextRef="#ctx0" brushRef="#br0" timeOffset="179295.524">28059 11834 764,'0'0'152,"0"0"-50,0 0 37,0 0-70,0 0-38,0 0-31,0-66-3,0 66-45,0 0-76,3 0-76,16 0-157</inkml:trace>
  <inkml:trace contextRef="#ctx0" brushRef="#br0" timeOffset="180282.1237">28435 11434 738,'0'0'107,"0"0"-44,0 0 36,0 0-65,0 0-34,0 0-13,-105-5 5,100 42 5,5 3-2,0 0-18,22-4-9,14-4 3,6-9 10,5-2-10,0-10 3,5-6 1,-17-5 2,0 0-8,-15 0 16,-12-1 15,1-20 7,-9 1 4,0-3-2,0-2 6,-12 2 18,0 8 6,4 6 0,8 2-11,0 7-22,0 0-6,0-5-30,25 3-17,14-1 4,-4 1 18,-3-6-6,-4 4 10,-10-9 11,-3 3 10,-3-7 2,-5 2 8,-4-12 10,-3 0 3,5-8 0,4-5-13,-6 3 17,9 0 1,-6 9-5,1 7 7,-2 4 4,-5 12 0,0 5-7,0 0 7,0 0-20,0 0-14,0 0-13,0 5-6,0 21 12,-3 7 7,-6 5 12,1 5 1,1 9 6,2 1 19,4 3-14,-1 2-10,2 1 10,0 3 13,0-7-27,0 4 1,3-1 5,9-10-16,-4 1 1,4-5-1,5-13 2,-6 1 2,6-12-2,2-3-2,2-7-1,6 5 0,-7-8-4,17-7-2,-5 0-4,10 0 3,-1-27-5,13-15-16,-6-3-9,-4-4-21,-16 9 22,-13 3 24,-15 4-1,-3-5 7,-45 0-3,-13-3 0,-16 3 3,4 6 7,9 10 0,32 8 20,17 8-2,15 1-18,0 5 0,0 0-11,0 0 5,0 0-2,12 0-4,8-3 7,17-1 5,0-1 0,5 1-15,4 4-33,8 0-32,3 0-14,8 0-53,-1 0-36,-6-2-145</inkml:trace>
  <inkml:trace contextRef="#ctx0" brushRef="#br0" timeOffset="181153.1687">29959 11600 381,'0'0'17,"0"0"2,0 0 75,0 0-33,0 0-20,0 0 18,0 0 0,64 0 7,-9-12-28,7-3-16,0-6-5,-7 2-11,-3 0-5,-12-2 8,-15-1 0,-3 5-3,-14-3-3,0 10 1,-8-2 1,0 11 4,0-3-8,-16 3-1,-23 1-12,-14 0 4,-4 0 8,0 17 8,7 4-3,8 11 2,15 6-2,11-6-2,4 1-1,12-1 2,0-6 0,0-1 3,17-8 3,8 0 1,13 0-7,7-7-4,26 0 0,14-2-26,19-5-57,-4-3-83,-13 0-146</inkml:trace>
  <inkml:trace contextRef="#ctx0" brushRef="#br0" timeOffset="181512.0534">30675 11470 101,'0'0'308,"0"0"-288,0 0 42,0 0 29,166-26-46,-118 33-16,-6 16 7,-15 9-18,-9 3-14,-11 2 0,-7-1 3,0-4 5,-12-5-10,-11-4 6,-6-10-2,-1-5 4,14-2 12,5-6-7,6 0 1,5 0 8,0-17 18,0-16-34,12-15-2,13-4-6,17 2-5,8 1-6,4 9-6,4 13-28,3 10-11,-6 6-56,5-3-98,-8 10-230</inkml:trace>
  <inkml:trace contextRef="#ctx0" brushRef="#br0" timeOffset="181927.317">31428 11353 197,'0'0'124,"0"0"-37,0 0 41,0 0-53,0 0-29,0 0 0,63 108 0,-47-68 2,-3 5-20,-3-7-13,0-2-3,-10-4-10,0-5 1,0-5-1,0-10 1,0-2-3,-3-7-1,3-3-6,0 0 7,0-3 20,0-24 6,0-11-26,0-9 1,15 1-1,8 4 0,4 2-4,11 8 1,6 5-8,4 5-38,13 5-52,-3 6-81,4-1-190</inkml:trace>
  <inkml:trace contextRef="#ctx0" brushRef="#br0" timeOffset="182189.2743">32080 11333 429,'0'0'147,"0"0"-29,0 0 39,0 0-78,-150 37-48,133-10-25,7 5-4,2 0-2,8 0 1,0-5-2,1-6 3,21-1-2,-5-8 2,8-3-2,7-7 2,-1-2 4,3 0 0,-11-5 2,4-22 1,1 0-9,-7-5-19,-6 5-68,-7 4-46,-8-3-170</inkml:trace>
  <inkml:trace contextRef="#ctx0" brushRef="#br0" timeOffset="182472.1889">32313 11326 385,'0'0'18,"0"0"5,0 0 49,0 0-4,0 0 9,57 140-39,-57-100-9,0 0-3,-9-13-12,-14-3-4,3-6 5,5-8-4,10-10-6,5 0 5,0-10 11,3-27 17,29-18-37,20-12-2,10 1 2,3 6-1,8 9 11,1 20-8,6 7-3,1 14-25,1 10-79,-4 0-203</inkml:trace>
  <inkml:trace contextRef="#ctx0" brushRef="#br0" timeOffset="183343.1825">25426 12597 625,'0'0'137,"0"0"-37,0 0 29,0 0-76,0 0 4,0 0-49,0-52-8,0 79-18,0 10 18,0 20 3,-15 3 24,-2 11 0,-5 1 5,6-7-12,1 5-1,-7-7-12,7-8-4,3-13 5,4-5-1,1-11-4,2-8-2,5-9 1,0 3-2,0-3-5,12-2-2,6 5-2,16-8-12,7 7 4,13-11-6,3 0-18,5 0-12,1-2-30,-1-20-57,-2-1-21,-11-11-116</inkml:trace>
  <inkml:trace contextRef="#ctx0" brushRef="#br0" timeOffset="183877.7602">25188 12939 294,'0'0'315,"0"0"-243,0 0 35,0 0-33,0 0-54,0 0-14,104-64-6,-25 53 0,13-1-2,11 4 2,3 1-12,-11 2-20,-1 1 2,-16 0-11,-9 0 27,-17 0-13,-19 4 11,-13 0 16,-20 0 0,0 0 1,0 0 23,0 0 4,-11 0-4,-23 21 31,-1 8-5,-8 7 8,7 8-8,13-3-26,6 4-17,17-5-7,0-6 2,7-4-2,32-7 0,9-8 1,14-8 0,8-7 8,-3 0-9,-3 0-1,-11-18-4,-18-9 1,-6-10 4,-11-3 7,-18-9-7,0 5 5,-18-3-4,-29 3-1,-10 3 3,2 4-3,3 3-4,19 13-33,22 4-51,11 3-58,59 1-242</inkml:trace>
  <inkml:trace contextRef="#ctx0" brushRef="#br0" timeOffset="184806.9831">26923 12621 560,'0'0'127,"0"0"6,0 0-16,0 0-70,0 0-30,0 0-17,-7 15-11,7 21 8,0 8 3,0 13 10,0-2 9,-5 0-8,-5-5 3,0-5 0,-1-4-7,7-9 0,-4-9-5,4-2 0,3-10-1,1-7 1,-4 0 3,4-4-4,0 0 8,0 0 4,0 0 11,0 0-1,0-15 3,9-10-26,16-9-7,8-2-19,9 4 8,2 6-18,8 4 21,-1 5-4,3 8-9,10 3 15,-13 1 3,-4 5 6,2 0 1,-19 0-2,-3 20-1,-4 18-4,-10 0 8,-9 11 2,-4 5 6,0-7 2,-9-6-3,-12-2 3,2-14 0,-11-9 1,7 0 17,1-11-3,-5-5-3,-3 0-4,-2 0-2,4-25 6,9-3-20,3 7-11,4 6-4,10 3 1,2 7 0,0 4-3,0-3-3,2-1-5,26 0 12,11-7 10,18 3-5,18-5 8,15-1-2,11-3 1,-3-5-4,-4-5-2,-4-3-9,-13-12-2,-13 10 15,-21-3-7,-17 4 10,-20 9 16,-6 2 10,0 5 3,-26 0-3,-16 7-9,-10 3 1,-5 6 1,-8 0 15,1 21 7,2 17 0,10 5-22,6 5-8,20-6 3,3 7-13,15-8 1,8-2 1,0-7-3,11 0-3,31-5-10,20-1-7,17-11-13,13-9-33,25-6-62,3-1-84,7-35-203</inkml:trace>
  <inkml:trace contextRef="#ctx0" brushRef="#br0" timeOffset="185586.1518">28875 12816 428,'0'0'172,"0"0"-71,0 0 41,0 0-67,0 0-13,-142-58-17,107 58-22,-5 0-9,-4 11-1,1 17-7,-6 12-3,6 2 4,3 3 13,9 3-8,10-5-3,6 1-8,13-8 1,2 2-1,5-7-1,35-4-9,10 0-13,19-10 3,16-7 11,9-10-4,5 0-25,-1-7 0,-1-24 9,-11-12-15,-13-2 31,-21 0 12,-22 3 2,-10 3 22,-18 12 36,-2 0-3,0 7 22,0 2-10,-2 9-23,-4 1-2,4 8-13,-3 0-11,3 0-20,-4 0-1,-8 8-12,-1 24-8,-7 5 14,4 12 4,6-4-1,7 4 3,5-7 0,0-7-8,14-3-12,17-7-10,11-9 14,12-8 7,16-8 4,2 0-1,3-8-7,-20-24-7,-1-9 18,-16-13 3,-17-4 0,-16 4 2,-5 5 2,-11 11-4,-29 6-9,2 7-16,-7 9-64,21 12-48,24 0-129</inkml:trace>
  <inkml:trace contextRef="#ctx0" brushRef="#br0" timeOffset="185940.2214">29758 12875 602,'0'0'171,"0"0"-109,0 0 4,0 0-14,0 0-49,0 0 1,10 76-3,2-34 5,-7 0-1,-1 2-3,-4-4-2,0-6 4,0-7-3,0-11 1,0 1 0,0-12-2,0-5-1,0 0-3,0 0 4,0-11 7,16-27-1,11-9-6,5-6-9,5-1 6,-2 5 2,5 16-5,-5 1 3,9 6-4,-4 11 2,5 10-44,5 2-91,-3 3-62,1 0-215</inkml:trace>
  <inkml:trace contextRef="#ctx0" brushRef="#br0" timeOffset="186402.8934">30295 12875 483,'0'0'121,"0"0"-112,0 0-9,0 0 9,0 0 48,0 0-3,64 157-7,-57-115-17,-7-2-6,0-1 3,0-11-17,0-2-3,-7-11-1,0-2 3,4-10 0,3-3-4,0 0 1,0 0 7,0 0 9,0-20 26,15-17-15,10-8-25,14-4-5,-4 4-2,1 7 5,1 6-3,7 11-3,-9 4-4,12 11-18,6 2-76,6-1-74,-7 5-149</inkml:trace>
  <inkml:trace contextRef="#ctx0" brushRef="#br0" timeOffset="186800.9895">30799 13122 586,'0'0'65,"0"0"-6,0 0 64,0 0-100,0 0-23,137-18-16,-75 4-5,-8-2-3,-3-3 10,-19-1 11,0 4 3,-19 1 2,-4 3 3,-3-2 7,-6 8 3,0-5 8,-1 6-4,-21 0-2,-5 0-5,-8 5-2,-8 0 7,1 0 2,-7 15 3,4 7-1,7 5-7,7 3-5,6-3 0,10 1-4,4-1 1,11 4-6,0-10-1,3 1-7,35 4-27,19-5-23,20-2-29,9-15-110,6-4-195</inkml:trace>
  <inkml:trace contextRef="#ctx0" brushRef="#br0" timeOffset="187302.8916">31592 13015 575,'0'0'172,"0"0"-50,0 0 6,-164-22-75,129 33-49,6 20-4,8 8-6,7 6 6,14-1-3,0 0 2,17-1-9,30-8-19,21-7-25,16-11 12,3-13-1,3-4-42,-6-4-1,-12-32-16,-17-13 45,-6-10 55,-19-17 2,-9-2 10,-6-8 28,-6 9 21,-9 5 17,0 6 5,-10 19-1,1 7 22,3 13-47,1 9-23,3 6 4,0 10 9,2 2-10,-3 0-19,0 0-16,-2 0-9,-9 24-7,4 11 16,-18 16 0,8 6 19,-2-2 4,0 7-9,11-7-2,6 4-1,5-7-6,0 0-2,0-6-3,11-10-10,11-4-24,8 2-29,15-11-24,9-4-3,14-14-95,-2-5-89</inkml:trace>
  <inkml:trace contextRef="#ctx0" brushRef="#br0" timeOffset="187530.3682">31806 13008 501,'0'0'156,"0"0"-59,0 0-14,0 0-52,0 0-31,139-52-11,-59 42 4,12 10-25,5 0-25,-8 0-74,-7 0-143</inkml:trace>
  <inkml:trace contextRef="#ctx0" brushRef="#br0" timeOffset="188382.5632">32219 13164 363,'0'0'73,"0"0"-16,0 0 88,0 0-110,0 0-35,0 0-10,196-28 2,-128 14-6,-7 2 3,-9 1 11,-11-1 1,-14-1 2,-15 8 21,-2-1 5,-10 2 18,0 4-2,0-4-6,0 0-4,-10 0-18,-10 4 1,-14-5-16,-8 5 8,-6 0-2,-4 0 13,5 0 14,4 0-13,8 17-12,1-2-9,11 6-1,1 1 0,5-2-2,11-3 2,6 3-1,0-3-10,0 3-25,45-4-20,23 0 2,21-5 39,18 1-74,7-12-51,0 0-38,-6 0-13,-9 0 33,-17-16 130,-18-6 28,-16 1 87,-30 5 99,-11-1 3,-2 6-14,-5 2-25,0-3-11,-7 7-43,-13 1 2,-8-2-31,-9 6-55,-8 0-12,6 0-8,-1 19-1,19-1-12,7-1-45,13-2-29,1 2-14,6-8-10,31-4 27,10-5 61,6-9 2,-7-29 19,-3-20 10,-3-5 26,-6-9 29,-11 4 26,-8 9 24,-5 19-5,-10 17 43,0 6-17,0 12-34,0 5-15,0 0-61,0 5-16,-23 39-31,-6 24 13,-11 23 16,2 13 0,6 10 2,7 2 4,5-7-4,11-2-1,-9-11-22,8-10-35,-5-1-28,-5-12-33,-12-11-52,-5-26-42,-1-25-209</inkml:trace>
  <inkml:trace contextRef="#ctx0" brushRef="#br0" timeOffset="219785.264">2366 9260 32,'0'0'50,"0"0"-12,0 0 12,0 0-8,0 0 22,0 0-15,0 0-24,0-26 13,0 24 3,0 2-14,0 0-15,0-3-6,0 3 1,0 0 4,0 0 2,0-1-3,0-5 2,0 6-1,0-5-3,0 1-1,0-2 7,0 1 1,0 5 2,0-5 0,0 3 2,0-3-3,-10 1-7,2 4-9,-14-5 0,2 4 0,-13 1 0,-6 0-1,-1 0 0,2 0 0,-3 0 2,6 10-1,0 2 0,2 3 0,8 7-1,1 0-1,9 5-3,12 0 1,3 1-1,0 2 1,18 2-4,21-5 2,16-7-7,8-3 13,-1-12 1,-1-5 5,-8 0 1,-1 0-2,-19-7-3,-4-13 1,-7-2 6,-4-5-1,-10-5 1,-1 1 1,1-1 1,-8 8 2,0 6 1,0 6 4,0 6 9,0 2-3,0 4 7,0 0 0,0 0-9,0 0-22,0 0-2,0 0-5,0 0-7,0 10 2,0 16 10,7 2-1,5 4 3,3 3 0,7 4 0,-2-6 0,-2 8 1,0-6 2,3 1-6,0-4-3,-7 1-30,-6-1-14,-6-1-11,1-4-18,-3-5-45,0-7-55,-8-15-41</inkml:trace>
  <inkml:trace contextRef="#ctx0" brushRef="#br0" timeOffset="220684.3547">1679 9157 109,'0'0'57,"0"0"-16,0 0 27,0 0-18,0 0 14,0 0-21,33-116-19,2 104 0,9-4 9,14 2 0,11-3-6,6 2-14,9 3 4,3 6-2,7 2 9,-1-1-4,-6 5-11,-3 0 1,-9 0-6,-8 9 0,-3 4 0,-1 6 3,-8-1-3,4 8-1,-5 2-1,2-1 0,-7 4 1,-1 1-2,-4 5 3,-4-1-4,-3-3 2,-7-1 3,2 6 6,-9 0-10,-4-2 6,-4 8-2,0-7-1,-2 7 3,-5-8-1,-4 2 2,-4-2 3,0 3-6,0-2 5,-15 5-5,-15-4 6,-9 8-3,-9-2 1,-1-6-3,-6 2 2,0-8-3,-4-1 3,2-7 0,-6-1 1,-3-7-4,-7-5 2,-11-7 3,-9-4-5,-13 0-4,-8 0 1,4-22-1,8-3 0,20-5 5,7-6-5,6 0 2,17-1 1,-5 0 0,9-2-2,-1 1 3,6-6-4,3-1 0,10-4 3,8-1 6,5-5-9,7-1 3,10-8-4,0 0-4,0 1 0,14 3-2,2 3 3,3 10 3,2 1-2,-2 11-4,-2 6-3,4-1-22,9 9-24,19-2-18,19 0-41,23-1-59,9-7-53</inkml:trace>
  <inkml:trace contextRef="#ctx0" brushRef="#br0" timeOffset="224038.0814">5019 9436 172,'0'0'56,"0"0"-5,0 0 10,0 0 5,0 0-19,0 0-11,0 0-1,14-101-3,-14 89-2,0-3 5,0 5-8,0 0-5,0 3 7,0-3 11,-17 0-16,-13-2-15,-9 6-2,-21 2-2,-3 4-4,-4 0 1,-2 22-1,9 8-2,11 4 1,11 3-1,8 1-4,5 4 4,20 0-1,5 2-5,0-3 3,25-2-7,18-4-12,11-13 4,6-5 19,9-12 0,-1-5 5,-9 0 3,-11-1-3,1-25-4,-14-7 8,7-16 4,-9-11-6,1-16 3,-11-9-2,-13-6-5,-10-1 10,0 2 8,-3 10 5,-12 15 5,-10 9-8,11 14-18,-1 7 1,0 8-3,3 11 8,2 0 3,5 15 12,-1 1-7,6 0-19,-7 0-6,2 6-13,5 32-4,-3 13 16,-4 16 7,7 12-2,0 14 0,0 1 2,0-2 0,7 2 3,8-7-3,5-8 2,-3-8-2,3-8 0,6-4 1,-7-10-1,-1-4 0,2-10 0,-1-3 0,-4-11 0,0-5-2,0-4-22,-4-2-26,0-5-25,7-5-23,2 0-70,3-37-75</inkml:trace>
  <inkml:trace contextRef="#ctx0" brushRef="#br0" timeOffset="225642.1673">5695 9393 282,'0'0'108,"0"0"-65,0 0-8,0 0-12,0 0-23,0 0-3,0 49 3,0-8 26,0 4 1,0-4-2,0 3 2,0-2-7,0-5-11,0 0 1,0-9 3,0-1-1,0-11-6,0-3-2,0-10 1,0 2-5,0-5 3,0 0 12,0 0 2,0-17 26,0-14-14,0-13-29,0-8-10,0 8 1,12 6 6,-2 3-1,5 8 4,0 0 0,2 12-3,-2-2 3,-2 6 4,-4 0-3,6 11-2,0 0 1,10 0-8,-2 17 1,7 10-1,4 10 4,-2-1 4,-2 8 0,-12-6 0,0-3 0,-6-2 2,0 1-1,-5-7-1,1-7-9,-1-4-17,-7-11-21,3 1-2,-3-6 13,0 0 36,5-11 16,2-21-2,1-16-12,7-1-2,5 2 0,0 2 1,-6 10 16,1 6 9,0-1 4,0 12 17,-5 2-13,-2 6-20,-8 4 5,0 6-7,7 0-12,-7 0-4,8 6-15,2 28 8,10 13 11,-1 1 1,-4 6 4,5-7 1,-5 2-2,5-5-2,0-3-1,-1-9 3,7-5-1,1-5-1,8-7-2,9-10-4,4-5-9,-6 0-7,0-5-8,0-32 13,-14-12-6,-5-6-9,-7-2-20,-11 9-16,-5 1 3,0 9-44,0 2 44,0 4 50,0 10 13,0 0 3,0 5 6,0 2-5,0 9 10,6 0 16,-2 1 10,-4 5-1,0 0 18,0 0-4,0 0-10,0 0-2,0 0-4,0 0-18,0 0-19,0 7-8,0 13-2,5 12 10,6 12 5,-4-3 5,3 3 3,2 3 3,-9-8-9,9-2-7,-4-5 5,-3 0-2,2-7-3,-7-3 3,3-6-3,2-1-5,2-3-17,-4-7-24,7 2-35,-5-7-19,4 0 34,1-16 58,5-17-54,-3-12 23,-4-2 37,2 0 2,-2 0 29,2 4 33,7 0-5,-2 8 3,7 3 10,-2 2-52,5 10 53,8 3-41,-6 6-9,7 5-7,-11 6-14,4 0-1,6 17-2,-3 14 3,4 9 0,-11 5 3,-1 0 1,-14-2 0,-3-2 3,2-2-1,-7-4-1,0-3-5,0-3-1,0-8-14,0-7-25,0-8-14,0-6 4,0 0 41,0-20 9,0-28 0,9-6-12,16-5 12,-7 11 0,2 10 19,-7 15 20,-1 10 1,-8 8 17,-4 5-18,0 0-26,5 0-13,1 9-21,9 19 11,0 14 10,7 1 4,-7 9 7,5-2 3,-5-4-9,-3-2-1,1-1-4,-8 1 0,4 3-5,1-4-36,1-6-79,8-22-86,11-15-186</inkml:trace>
  <inkml:trace contextRef="#ctx0" brushRef="#br0" timeOffset="225927.2233">8149 9543 262,'0'0'188,"0"0"-109,0 0 16,0 0-7,0 0-14,0 0-50,7-59-20,23 49-2,17 3-4,10-8 4,13 10-2,14-5 1,3 9-2,5 1-9,-9 0-23,-7 0-46,-13 0-42,-24 15-55,-16-2-97</inkml:trace>
  <inkml:trace contextRef="#ctx0" brushRef="#br0" timeOffset="226190.6147">8176 9929 419,'0'0'54,"0"0"-15,0 0 35,0 0-12,0 0-38,0 0-7,74 0 5,9-8 21,11-1-26,1-2-8,-11 0-3,-17 7 2,-4-2-5,-14 6-3,-14 0-12,-2 0-37,-6 0-39,-8 0-73,-1 0-79</inkml:trace>
  <inkml:trace contextRef="#ctx0" brushRef="#br0" timeOffset="231117.3033">9800 9478 9,'0'0'66,"0"0"10,0 0-13,0 0-15,0 0-4,0 0-4,0 0-11,0-26-17,0 25-2,0 1 0,0-4 7,0 4-7,0-5-5,0 5 5,0 0 0,0 0-1,0-5-1,0 5 7,0 0 0,0 0 3,0 0-2,0 0-2,0-1-1,0 1 1,0 0-5,0-4 7,0 4-5,-3 0-3,3-2 4,-5 2-5,5 0-6,0 0 4,0 0-5,0 0 1,0 0 1,0 0 0,0 0-2,0 0 0,0 0 1,0 0 0,0 0 4,0 0 3,0-5 1,0 5 2,0 0-4,0 0-2,0 0 1,0 0-6,0 0 1,0 0 1,0 0-2,0 0 4,0 0-2,0 0 4,0 0 8,0-5-3,0 5-3,0-1-2,0-2-4,0-3 6,0 1 0,0 0 3,0-2-5,0 3 0,0-2-5,0 1 0,12-3-2,-6 0 2,9 3-1,0-6 0,5 7-2,9-8 2,3 7 0,-9-1 0,6 2 0,-9 4 0,6-4 0,-9 1-1,3 3 1,7 0 0,-5 0 0,4 0 1,-2 0-1,-2 0 0,-4 0 0,-3 0 0,-7 0-3,-1 7-1,2 1 1,-4 7-2,5 4 0,0 2 1,-7 6-3,-3 5 6,0 0-2,0 9 0,-28-1 2,-8 0 1,-7 3-2,-7 1 4,-14 5 2,1-7 6,-6-2-7,0-5 0,11-8-2,8-7 0,11-3-1,9-2 3,12-4-3,14-10 0,-2-1 0,6 0 2,0 0-2,0 0 2,0 0-1,0 0 0,0 0-1,18 0-7,12 0 7,25 0 3,11-5-1,9-2 2,15 6-3,-3-3 3,-3 4-3,-6 0-1,1 0 0,-10 0 0,1 0-6,-8 0-4,1 4 7,-4 4-20,-9-4-11,-1 2 3,-3-1-16,-4-5-21,2 0-51,1 0-76</inkml:trace>
  <inkml:trace contextRef="#ctx0" brushRef="#br0" timeOffset="231462.6781">11033 9692 245,'0'0'92,"0"0"-40,0 0 19,0 0 5,0 0-50,177-42-15,-118 35 1,1-1 11,2 1-4,-3 1-7,3 2-7,-6-1-5,0 0-2,-8 1 1,-4 1-18,-1-1-33,-8 4-52,-1-5-36,-8-1-143</inkml:trace>
  <inkml:trace contextRef="#ctx0" brushRef="#br0" timeOffset="234169.4214">11254 9420 93,'0'0'138,"0"0"-20,0 0-2,0 0 2,0 0-27,0 0-27,0-58-4,0 53-1,0-6 9,0 7-18,0-3-9,0 0 3,0 4-6,0 1-9,0 2-8,0 0-12,0 0-9,0 0-1,0 0-7,0 0-8,0 0 0,0 12-5,0 19-4,5 12 23,5 5 2,2 9 0,-7 6 1,1-1 0,-6-2 2,0 2-2,7-7-1,-4-3 1,-3-8-1,5-2 0,2-8-1,-4-3 0,3-4-1,0-7 0,-1 2-9,-1-7-16,7-5-22,-2-8-8,4-2-30,22-2-26,9-40-17,6-13-311</inkml:trace>
  <inkml:trace contextRef="#ctx0" brushRef="#br0" timeOffset="234618.3829">12370 9266 423,'0'0'177,"0"0"-56,0 0-20,0 0-25,0 0-59,0 0-17,-12-17-8,9 47-10,3 10 18,0 16 4,0 5 3,0-1 0,0 4-2,0 3 5,0-2-4,0 0 4,3-1-7,9-7-2,3-2 2,-7-4-2,7-2 3,-5-7-3,-1-4 1,-3-9-1,-6-2-1,5-5-12,-5-2-4,4-4-33,1-1-32,5-3-41,5-12-90,8-16-146</inkml:trace>
  <inkml:trace contextRef="#ctx0" brushRef="#br0" timeOffset="246893.4699">13383 9522 14,'0'0'45,"0"0"0,0 0 4,0 0 4,0 0 2,0 0-2,0 0 22,0 0-21,-85-21-8,73 14-8,4 4 2,1-4-6,2 2-6,5 5-4,0 0-4,-3 0-5,3 0-8,0 0 4,0 0-6,0 0 1,0 0 2,0 0 3,0 0-5,0 0-6,0 0 0,0 0-3,15 0 3,27 0 2,15 0 21,15-5-2,3-2-5,-8-3-9,-2 0 6,-8-1-4,-9-5-2,-6 11 6,-10-8 0,0 4-2,-14 5-5,-1-2-6,0 1 0,-6 5 0,-2-3 0,-3 1-12,3 2-31,3 0-35,4 0-21,-1 19-23,5 4-62,-15-8-60</inkml:trace>
  <inkml:trace contextRef="#ctx0" brushRef="#br0" timeOffset="247305.4127">13278 9890 199,'0'0'67,"0"0"-47,0 0 54,0 0 29,0 0-25,0 0-53,8 0-2,17 0 8,4 0-2,9-1-4,9-8 3,2 3-1,4-5-17,11 2-2,1-2-2,-1-1-1,3 2-2,-7 0-2,-10-1 0,-13 6-1,-5-1 0,-11 6 0,-6-5-2,-3 5-10,-4 0-27,2 0-36,16 0-40,-3 0-39,7 0-87</inkml:trace>
  <inkml:trace contextRef="#ctx0" brushRef="#br0" timeOffset="248174.4698">14616 9494 189,'0'0'65,"0"0"1,0 0 24,0 0-15,0 0 0,0 0-13,0-102-20,0 88-13,5 5 2,2 0 3,1 0-23,4 0-4,5-3 0,3 1-6,7 0-1,6 1 1,6 5-1,4-7 0,4 7 1,1 4 2,-6-3-3,-2 4 0,-1 0 0,-4 0 0,0 0 2,-15 0-2,-1 0-2,-8 5-2,-11 0-1,0 10-6,0 0 3,0 4 0,0 6-6,-15 3-13,-15-1 16,0 0 11,0 3 2,0-6 2,6-4-2,9-3 0,0-7-2,12-2 0,-4-4 0,7 0 0,0-4-1,0 4-2,0 1-7,0 1 6,25 6-1,7 4 5,17-1 12,2-3 2,-5 7 1,2-2-4,-9 5-4,-9 0-4,-10 5-3,-10 3 0,-9 4 0,-1 1 2,0-2 7,-31-6 1,-9 0 6,-14-10-7,-10-7 6,-12-5-7,-15-5-5,-9 0-3,-6 0-12,8-5-27,16 0-30,27 3-66,18-6-132</inkml:trace>
  <inkml:trace contextRef="#ctx0" brushRef="#br0" timeOffset="267135.2341">2465 11674 5,'0'0'6,"0"0"0,0 0-1,0 0-4,0 0 1,0 0 12,0 0-3,0 0 20,-7-113-1,7 98 20,-8-1-17,1 4-9,2-3-3,2 5 3,3 3 25,-5-5-40,-2 4 41,2-7-23,2 3-2,-4 0 6,0 2-6,7 0 5,-6 5-4,6 0-14,0 4 1,0 1 10,0 0-10,0 0-5,0 0 1,0 0-2,-5 0-3,5 0-4,0 0 0,0 0-1,0 0-4,0 0 1,0 6 1,0 4 3,0 12 3,0 5 0,0 10-3,0 11 5,0 6 8,0 15-3,0 6 4,0-1-3,-4-5-6,-7-4 0,2-11-4,-1-2 3,2-3 3,-4-9 1,2-8 0,5-9 3,2-6-6,3-11-5,-7-1 3,7-5 1,0 0 2,0 0 3,0 0 6,0-16 11,0-15-10,-5-8-16,5-3-12,0 3 6,0 2-3,0 6 5,0 4 4,0 7 0,0 3 0,5 0-1,5 2-2,9 3-8,1 2 2,10 0 1,5 4 5,5-5-3,2 11 5,3 0 1,0 0 0,-1 5-3,-6 12-3,1 10-5,2 3 8,-7 4 0,-4 2 1,-7-4 2,-9 6-1,-6-11-4,-8-6-4,0 5 8,-3-3 1,-31 4 10,1 5 2,-11 0-4,3-2-6,4-7-2,-3-1-10,5-7-21,1-3-15,-1-12-38,5 0-22,1-24-30,9-29-14,10-15-5</inkml:trace>
  <inkml:trace contextRef="#ctx0" brushRef="#br0" timeOffset="267966.7393">2234 11646 5,'0'0'59,"0"0"-11,0 0 3,0 0-9,-15-136-9,35 100 5,14-4 14,11 2-22,12-9 3,3 4-5,-3 8-13,-5 4 6,1 5-3,-4 6-10,-1 3 2,6 16-7,6-2-3,4 3 1,2 0-1,0 4 1,-3 18-1,-9-1 2,6 0 1,-8 6-1,-5 7 6,1-3-7,-9 6 0,1 5-1,-5 5 6,-3-3-3,-7 3 3,-3-4-6,-1 1 1,-1-2 2,-5 5 10,-5-1-7,6 0 4,-16 1 3,0-4-6,0 1 2,-4 3-3,-23 7 4,-3 5-5,-13 5 11,1 1-1,-5-1-4,-1 0 0,11-16-4,-5 4-7,-3-3 3,-4-2 2,-4 2-2,-1 0 5,-9-4-8,-3-1 3,8 1 0,1-8 4,2-2-4,5-8 6,1-5-3,6-6 18,-13-4-8,3-2-6,-11-5 8,1-5-9,-1 0 10,-1 0-11,1 0 5,-4-15 6,9-3-16,2-8 2,9-5 7,1-12 12,12-5-1,-2-21-16,9-8-5,4-17 0,6-13-4,10-7 2,1 5-6,7 1 6,0 17 2,0 11-2,0 10-3,7 0-3,8 7 5,5-1-3,8 0-6,16 1-15,11 0 7,8-4 1,21 7-12,3 1-8,15 2-26,3 3-19,7 16-26,2 2-27,2 5-12,9-1-68</inkml:trace>
  <inkml:trace contextRef="#ctx0" brushRef="#br0" timeOffset="276987.4357">5272 11800 16,'0'0'16,"0"0"0,0 0 0,0 0-12,0 0-3,0 0 0,0 0 8,28-79 17,-18 63-1,2 2 20,-8 1-2,-4-1-19,0 8 13,0 0-11,0 1-17,0 4-4,0-3-1,0 4-1,0 0 1,0 0-3,-11 0 7,-4-1-7,0 1 3,-5 0-3,-6 0 0,-11 0-1,-2 0 1,-9 1 4,-1 9 1,2 7 12,-1 0 4,-1 2-6,4 4-8,3 7-3,2-3 10,5 1-4,12 5-6,-2-2-3,21 6-1,4 1-1,0-2 0,0-4-2,22-4 1,5-6 1,-4-7 2,7-10-1,-1 1 4,-9-6-4,0 0 2,-7-11 12,2-11 15,0-10 3,0-4-19,4-15-1,-4-11-11,0-2-2,0-5 2,8-6-2,-8 6 0,7 5 0,-7 16 0,-1 6 1,-4 2-1,0 5 3,-5 6 27,-5 4-2,0 1-4,0 9 7,0 3-10,0 4 0,0 3-3,0 3-9,0 2-5,0 0-4,0 0-4,0 0-6,0 2-4,0 30-3,3 11 11,9 21 6,-4 13 0,2 1 5,2 7-2,6-5 8,-3-6-7,0-3-3,5-4 1,-3-3-2,-2-9 0,-3-3 0,-4-9 1,-3-15 1,-5-3-2,7-10 0,-7-1 0,0-1-1,0 0-13,0 8-29,8-11-59,7-5-56,11-5-162</inkml:trace>
  <inkml:trace contextRef="#ctx0" brushRef="#br0" timeOffset="277767.7526">5717 11818 256,'0'0'36,"0"0"15,0 0-43,0 0-3,0 0 1,0 0-6,5 47 23,-5-3 32,0 10-33,-5 3-11,-10 2 10,2-4-1,-3-6-13,-4-4 4,5-12 1,2-6-4,-2-10-5,10-8 0,2-4-2,3-5 3,0 0 7,-5 0 17,5-21 9,-7-11-37,7-15-2,0-1-13,0-6-13,0 12 16,12 10 10,4 0 3,-1 9-2,5 3 0,0 4 1,-4 8-5,-3 4 4,2 0 1,0 4 0,0 0 0,2 0-3,1 16-2,1 3 1,-4 5 4,0 7 0,0-4 1,-10 0 2,1 0-3,-2-10-9,-4-2-23,3-3-18,-3-8 10,0-4 2,5 0 31,10-8 7,7-32 3,11-4-3,3-8-17,-3 17 17,-10 11 4,-8 8 15,4 1-2,-9 3 18,-5 7 15,2 0-16,-4 5-17,2 0-17,2 0 0,-4 0-9,9 22 9,3 1 0,-7 9 13,4 8 1,-10-3 5,-2 10 2,0-4-13,0 1-8,0-8-11,0-2-15,5 2-42,1-4-20,3-10-55,11-17-101</inkml:trace>
  <inkml:trace contextRef="#ctx0" brushRef="#br0" timeOffset="278014.3968">6384 12070 264,'0'0'56,"0"0"-8,0 0-16,0 0 18,0 0 13,0 0-36,5-32-16,-5 32-11,0 10-13,0 22 13,0 12 7,0 6 6,0 6-1,0-4-8,0 3-4,0 2-1,0-7-7,0-3-25,0-10-37,0-10-62,0-17-70</inkml:trace>
  <inkml:trace contextRef="#ctx0" brushRef="#br0" timeOffset="278449.1108">6670 12096 120,'0'0'163,"0"0"-78,0 0-1,0 0-34,0 0 20,0 0-14,16-70-41,-16 70-15,0 0-6,0 9-11,3 25 5,2 9 8,-5 16 0,0 0-9,0-7-35,0-9 18,0-9 0,0-14-17,0-9-1,0-11-13,7 0 39,1-4 22,7-30 23,12-8-17,6-17 1,4-1 14,5 1-1,6 7 3,-13 15 16,-8 16-6,-5 15 14,-19 6-21,2 0-14,2 0-12,8 6-9,-2 24 9,8 8 12,-8 11 3,-3-1-2,-5 6-7,2-2-6,-7-3-12,0 3-24,0-9-25,0-22-105,0-21-124</inkml:trace>
  <inkml:trace contextRef="#ctx0" brushRef="#br0" timeOffset="278781.0838">7497 11993 317,'0'0'90,"0"0"-43,0 0 0,0 0-21,0 0-19,0 0-2,120-45 5,-66 33-7,9 7-3,8 5 0,-3 0-37,4 0-49,0 0-55,-23 0-140</inkml:trace>
  <inkml:trace contextRef="#ctx0" brushRef="#br0" timeOffset="278997.6519">7283 12570 381,'0'0'95,"0"0"-19,0 0-76,0 0-10,0 0 10,0 0 26,142-32-4,-33 2-6,1 3-7,-10 4-9,-1 2-5,0 6-29,3 6-72,-12-5-98</inkml:trace>
  <inkml:trace contextRef="#ctx0" brushRef="#br0" timeOffset="279859.9157">8305 11921 128,'0'0'75,"0"0"28,0 0 8,0 0-41,0 0-16,0 0-19,-9-81 6,9 71-12,17-2 9,8-3-21,5-1-12,10 5 1,-1 3-3,6 4-3,0 4 1,-3 0-1,2 0 0,-9 4 0,5 13-2,-12 1-1,-3 7-2,-6 2-6,-14 5-7,-5 12-2,-5 9-24,-39 6 44,-9 5 5,-11-7 5,4-10-9,6-17 7,19-5-1,19-13-5,4-3-2,7-8-1,5-1-2,0 0 2,0 5-2,0-5 1,0 5-6,20 1 7,20-6 1,4 0 32,14 0-4,7 0-20,2-6 1,9-5-9,-8 2-3,4 3-28,-2 0-49,-8-3-60,-17-2-115</inkml:trace>
  <inkml:trace contextRef="#ctx0" brushRef="#br0" timeOffset="280272.3424">9416 11605 266,'0'0'105,"0"0"-21,0 0 17,0 0-32,0 0-14,0 0-19,0-44-18,0 44-18,0 0-8,-7 0-6,7 23-2,0 13 14,0 17 2,-5 2 10,-5 4 3,1 4 2,-7-1-1,6 5-4,-4-3-3,9 0-3,5-5-2,0-11 1,0-7-3,0-9 0,0-9 1,14-8-2,1 2 0,5-7-12,7 5-5,14-13-33,18-2-11,4-2-43,-1-33-137</inkml:trace>
  <inkml:trace contextRef="#ctx0" brushRef="#br0" timeOffset="280550.2337">9133 11993 230,'0'0'132,"0"0"-49,0 0-26,0 0-30,0 0-14,0 0-6,144-67 2,-67 53-6,3 1 2,-8 11-5,13-1-26,-8 2-73,2-5-86</inkml:trace>
  <inkml:trace contextRef="#ctx0" brushRef="#br0" timeOffset="280859.4539">10111 12075 275,'0'0'24,"0"0"-22,0 0 30,0 0 18,176-53-19,-112 37-19,9 5-6,1 0-3,-1 2-3,3-3 4,-8 7-4,-1-1-17,-2 6-46,-16-8-107</inkml:trace>
  <inkml:trace contextRef="#ctx0" brushRef="#br0" timeOffset="281163.2188">10546 11740 181,'0'0'200,"0"0"-122,0 0-17,0 0-7,0 0-4,0 0-33,-23-27-17,23 42-12,0 15 10,0 12 2,0 13 8,0 11 10,0 3-6,0 4 0,0-2-12,0-7 1,0-5-1,0 3 0,0-7-9,0-7-37,0-6-82,0-16-65</inkml:trace>
  <inkml:trace contextRef="#ctx0" brushRef="#br0" timeOffset="281481.0488">11180 11642 337,'0'0'109,"0"0"-95,0 0-14,0 0-13,0 0 7,0 0 6,-5 149 34,-10-64-8,-7 2-3,2 8 9,-1-2-19,12-3-9,-6-6-2,5-10 2,2-19-4,8-8-4,0-3-10,0-17-74,0-12-67,22-15-138</inkml:trace>
  <inkml:trace contextRef="#ctx0" brushRef="#br0" timeOffset="282100.7413">11843 11944 270,'0'0'128,"0"0"-58,0 0 6,0 0-13,0 0-22,0 0-41,6-23-5,23 16 5,29 1 22,11-3-6,10-3 9,4 2-14,8 0 4,-6-2-10,-1 7-3,-9 1-1,-12 4-1,-4 0-22,-11 0-30,-4 0-22,-12 4-77,-17 18-70</inkml:trace>
  <inkml:trace contextRef="#ctx0" brushRef="#br0" timeOffset="282365.7376">12122 12426 151,'0'0'135,"0"0"-53,0 0 4,0 0-38,0 0-30,0 0-12,40 0 19,34-4 16,11-12-17,2 0-6,0 0-13,-2 1 4,-16-2-6,-2 0-3,-17 6 0,-1 2-12,-19 2-34,-7 2-68,-8 0-65,-15 4-98</inkml:trace>
  <inkml:trace contextRef="#ctx0" brushRef="#br0" timeOffset="290450.8883">13517 11904 1,'0'0'44,"0"0"2,0 0 0,0 0-1,0 0 5,0 0 1,0 0-10,-20-64-13,17 59-10,-2 4-7,5-3-7,-7 2 1,7 2-3,-3 0 3,3-5 2,0 5 8,-5 0-2,5 0 5,0 0 2,0 0-5,0-5-1,0 5-7,0 0 1,0 0 2,0 0 11,0-1-3,-7-3-1,7-1-1,-5 0 5,5 2-3,0-1-9,0 4-2,0-5 2,0 5-7,0 0-1,0-4-2,0 4-1,0-6 1,0 1-2,17-3 3,6-2 4,2-4-2,9 6 2,8 0-1,-4-3-2,6 3-1,-9 0 1,1 3-1,0 3 2,-6-1-1,0 1 0,0 2-1,-12 0 2,12 0-1,1 0-1,-10 0 0,11 7-1,-9 3 1,-2 7 0,-8-4-3,2 4 1,-8-2 0,-7 4-1,0 11-1,0-1 4,-15 7-6,-19 11 6,-8 0 0,-6-1 2,3-10 10,-9-4-9,-3 2 2,2-7-2,2-4-1,7 1 1,11-8-1,13-2-2,7-8-1,9 1 1,1-2-1,1-5-1,4 5-1,0-5-1,0 0 4,0 0-4,0 4 2,0-2-1,19 2 1,8 1 2,11-5 12,6 7 1,9-7-8,1 5 0,6-1-1,-12 2-3,6 4 0,1-3-1,-6 2-1,-6 2-16,1 6-1,-4-7-16,3 5-9,1-3-17,2-1-21,-9 0-37,3-6-63</inkml:trace>
  <inkml:trace contextRef="#ctx0" brushRef="#br0" timeOffset="290983.6946">14538 11818 200,'0'0'131,"0"0"-58,0 0 5,0 0-13,0 0-6,0 0-20,0-65-22,0 65-9,0 0-8,0 0-1,6 0-8,14 19 6,7 9 2,10 7 1,0 6 2,-2 7 0,10-1 0,-11 2 2,4-6 0,-1 1-4,-4-8 1,-4-3 0,1 1 1,3-6-2,-8-5 0,5 3 3,-11-8-3,6-3-4,-8 2-10,9-2-37,-5-3-36,2-7-52,2-5-33,5 0-38</inkml:trace>
  <inkml:trace contextRef="#ctx0" brushRef="#br0" timeOffset="291312.8582">15133 11808 105,'0'0'92,"0"0"-18,0 0 24,0 0-44,0 0 29,0 0-36,-48-64-40,41 64-7,2 11-9,2 25 3,-14 22 6,2 14 13,-7 2-8,0 6 20,-1-8-9,-7-8-5,5-9 2,5-1-3,-2-10-4,7-7-5,-2-5 0,7-7 1,2-7-2,1-4-18,7-8-49,0-6-41,0 0-58,7-20-1</inkml:trace>
  <inkml:trace contextRef="#ctx0" brushRef="#br0" timeOffset="292106.817">15463 11952 103,'0'0'107,"0"0"-4,0 0 0,0 0-12,-32-117-16,24 95-23,8 5-6,0 6-18,0-2-2,0 5-2,0-1-5,0-2-7,15 7-3,5-8-9,16 5 6,8-5 0,8 4-6,0 3 1,-7-2 0,0 4 3,-13-4-3,0 7 0,-9 0-1,-6 0-2,-1 0 0,0 0-4,-1 22 0,-4 5-3,-11 5 4,0 8 5,0 4-5,-30 6-13,-10 0 11,-3 1 7,-6 2 6,4-4-1,0-7-1,8 2-2,2-8 0,3-4 0,9-5-2,2 0 1,6-7-1,4-8-1,6 2 0,5-6-1,0 0-1,0-1 2,16-2-3,20 2 4,19-7 0,13 0 15,11 0-3,0-17-7,-7 0-3,-9 2-1,-13-2 4,-11 7-5,-9-2 3,-18 2-2,1 9 5,-13-4-3,0 1 1,0 4-4,0 0-9,0 0-26,3 0-36,9 0-69,3 15 62,13 2-35,13-7-36,-3-10-75</inkml:trace>
  <inkml:trace contextRef="#ctx0" brushRef="#br0" timeOffset="292865.6662">16640 12063 229,'0'0'123,"0"0"-66,0 0 4,0 0 28,0 0-19,0 0-32,20-52-24,22 40-7,17 6 0,1 1-3,7 1 3,3-1-5,9 2 0,8 2-2,6 1 5,1 0-5,1 0-5,-9 0-28,-11 0-41,-10 0-20,-8 0-59,-13-12-98</inkml:trace>
  <inkml:trace contextRef="#ctx0" brushRef="#br0" timeOffset="293203.2452">17130 11646 353,'0'0'126,"0"0"-36,0 0 11,0 0-21,0 0-26,0 0-39,-33-41-15,33 41-13,0 20 1,0 14 9,3 13 3,11 11 2,6 1 5,-5 5-3,0 1-4,-2 5 2,4-7 1,-2-1-2,0-11-1,-6-11-5,6 0-8,-9-4-22,18-3-53,-6-11-69,9-17-104</inkml:trace>
  <inkml:trace contextRef="#ctx0" brushRef="#br0" timeOffset="293556.8389">18141 11625 331,'0'0'149,"0"0"-91,0 0 14,0 0 19,0 0-51,0 0-40,7-41-18,-7 62 4,0 21 14,0 12 2,0 9 14,0 7-3,5-5-11,-2 4 6,-1-11-6,6-4-1,-3-7 1,-2-10 0,2-5-1,-5-3-1,7-3-9,-7 5-30,3-3-64,9-1-50,3-18-96</inkml:trace>
  <inkml:trace contextRef="#ctx0" brushRef="#br0" timeOffset="293834.8441">18626 11855 382,'0'0'129,"0"0"-53,0 0 4,0 0-41,0 0-11,0 0-21,137-106-6,-78 98-1,8 3 2,8 2-1,-5 3-2,9 0-11,-6 0-39,1 11-54,-9 5-48,-16 0-111</inkml:trace>
  <inkml:trace contextRef="#ctx0" brushRef="#br0" timeOffset="294058.8007">18616 12352 213,'0'0'216,"0"0"-110,0 0-73,0 0-15,0 0 45,0 0 20,15-32-44,54 17-31,19-2-7,1 7-1,10 4 0,4-5-8,11 11-37,6-4-93,-6-7-117</inkml:trace>
  <inkml:trace contextRef="#ctx0" brushRef="#br0" timeOffset="294366.186">19973 11647 323,'0'0'106,"0"0"-57,0 0-7,0 0-10,0 0-18,162-106-3,-90 95-7,6 6 3,13 3-3,-6 2-4,10 0 0,-8 0-23,-3 0-55,-9 7-100,-23-7-94</inkml:trace>
  <inkml:trace contextRef="#ctx0" brushRef="#br0" timeOffset="294831.9259">20300 11609 397,'0'0'115,"0"0"-91,0 0-18,0 0 10,0 0 8,0 0-12,-66 5-3,39 23 34,3 3-9,-6 2 4,0 1-18,2-2-1,4-1-11,4-4-5,5-7 0,2-5 2,8-8-5,5-7 0,0 0-1,0 0-2,0 0-11,26 0-2,25 0-4,21 0 20,6 0 10,-1 0-3,-3 5-7,-14 15 0,-5 4 0,-18 3 0,-5 1 0,-9 7 0,-4-3 1,-6 0-1,-8 0 4,-5-10 5,0-7 6,-25 0 10,-25-8 34,-34 3-12,-16-7-26,-11-3-21,24 0-20,24 4-51,34 0-92,29-4-158</inkml:trace>
  <inkml:trace contextRef="#ctx0" brushRef="#br0" timeOffset="295155.4911">20648 11533 366,'0'0'77,"0"0"-18,0 0-50,0 0-8,186-40 25,-91 38-6,-3-6-12,-6-1-2,-9-4-5,-7 3 6,-13-3 0,-19 4-1,-13 4-5,-13 4-2,-12 1-4,0 0-39,-12 0-172</inkml:trace>
  <inkml:trace contextRef="#ctx0" brushRef="#br0" timeOffset="313391.8659">3696 3454 1,'0'0'8,"0"0"-6,0 0 5,0 0 13,0 0-3,0 0-16,0 0-1,-75-42 6,73 39-6,-6 1 0,1-2 6,-5-2 4,4 0-7,1 1 0,-1-1-3,-4 2 15,2-3 9,5 7-24,2-4 30,0 3-16,1-4-8,-5 5-4,7 0-1,0 0-1,0 0 0,0 0 0,0 0 0,0 0-3,0 0 3,0 0-5,0 0 0,0 0 5,0 0-4,0 0 1,0 0 1,0 0 1,0 0-2,7 0 1,1 0 2,4 6 1,3-2 0,0-1 2,4 1-2,-4 0 2,3 1-1,2-1-1,9-1-1,2-3 1,8 4 1,1-4 9,3 0-5,1 0-4,1 0 3,-6 0-3,-6 0 6,-3 0-7,0 0 0,-6 0-1,1 1 0,1 5-1,1-2 1,8-2 0,-1-2 0,11 0 2,4 0 2,-1 0-2,2-2 2,-1-8-4,-4 4 3,-7 1-3,3 1 1,-11 4-1,-4 0 0,-1 0 0,2 0-1,0 0 1,3 0-1,0 7 3,9 0-2,6 0 0,0 2 0,19-5 0,-8 1 0,16-3-1,-5-2 1,-6 1 0,-8 2 0,-4 2 0,-4-1 0,3-1 0,1 2-1,-6-1 1,12-2 1,2-2-1,12 0 3,1 0-3,-1 0 1,6 0 0,-13 0-1,-4 0-1,-9 0 1,-2 0 0,-5 0 0,1 4 1,2-2-1,4 1 0,4 1 0,-2-4 0,7 0 0,-4 0 1,6 3-1,-7 1 0,8-1 0,-10 0 0,11-1 1,-10 1-1,2 1-1,-6 1 1,-3-1 0,4-1 0,-7-3 0,0 1 0,-1 2 0,-4 1 0,8 3 0,0-2 0,12-1 0,7 3-1,11-5 1,9 1 0,-2-3 1,6 0-1,-9 0 0,0 0 0,-11 0 3,-9 0-3,-6 0 0,8 0 0,-13 0 1,1 0-1,-1 0 0,7-3 1,4 3-1,6-2-1,7-1 1,-8 3 0,6-4 2,-12 4-2,3-3 0,-9 2 0,-4-3 1,-1 3-1,-15 1-1,3 0-1,3 0 2,2 0-1,14 0 1,6 0 0,12 0 0,13 0 2,7 0-1,15-7-1,4-7 1,6 3 3,-10-3-1,-7 4 3,-9 2-4,-8 1 0,-12 2 0,-13 1 2,-3-1-3,-6 2 0,3 2-1,-2-1 4,10 2-1,-6-3 1,-1-1-2,6 2 1,-6-3-3,1 2 1,-2 3-1,-11 0 2,1 0-2,-5 0-1,-2 0 1,-1 0 0,-4 0 1,10 0 3,-2-1 5,16-6-4,10 0-4,4-2 4,6-2-4,6-4 2,7 2-3,-3-1 0,16-3 1,-10 5 1,1-3-2,-8 7 1,-16 3 2,-3-2-3,1 0 1,2-2 6,-2 0 3,-1-1 3,-1 3-2,-9 1 0,-1 0-9,-7-2 1,-6 4-2,-12 1-1,-13 1 1,-3 2 2,1 0-2,-9 0 4,-4 0 0,0 0 13,0 0 8,5 0-7,-5 0-7,10-3-8,1 0-3,-2-2-1,6-2 0,-2 2 0,2-3 1,0 1 1,2 0-2,-9 2 1,-8 0 1,0 5-2,0 0-2,0 0-39,0 0-87,-5 19 19,-30 19 75,-23 11-33,-14-10-17</inkml:trace>
  <inkml:trace contextRef="#ctx0" brushRef="#br0" timeOffset="316968.0082">4688 10625 19,'0'0'18,"0"0"9,0 0 20,0 0-30,0 0-17,0 0 13,0 0 7,-7-23-18,7 23-1,0 0-1,0 0 2,0 0-4,0 0 1,0 0 0,0 0 0,0 0 0,0 0 0,0 0-4,0 0 4,0 0 1,16 0 0,-1 0 0,11 0 0,1 0 1,-2 5-1,14 5 0,4-2 1,4 5-1,10-2-1,6-3 1,3 0 1,7 1 0,-1-7 3,7 2-2,5 4 20,14-8-3,9 0-6,7 0 8,10 0 2,-5 0-1,-4 0-6,4 0-5,-7 0-2,-3 0-4,-1 1-3,-1 7 0,5-8-1,7 0 11,15 0-8,13 0 12,9 0-13,16 0 3,-1-17-3,-2 6-1,-4-1 0,-12-1-3,-11 2 5,-15 3-5,-8 0 5,-7-2-2,-4-2-2,6 2 1,2 5 8,9 0-5,-5-2 2,-1 6 3,0-8-8,1 4 2,1 0-1,-1-2 0,-1 2-1,5 0 3,-4 0-3,1-1-1,-6 2 6,-1-3-5,0 2-1,-12-1 3,10-6 1,-2 3-4,2 3 2,5-3 3,1 1-5,-5 4 7,4-5-7,2 7 1,3-1-1,5 1 5,1 2-3,-3 0 0,-5 0 3,-6 0-3,-2 0-1,-1 0 0,-11 2 7,-5 3-8,-8 0 1,5 2 2,4-3-3,-9 5 2,3-4-2,-13 1 1,8-2-1,-8-1 0,2-1 2,10-2-2,-3 0 2,10 0-1,6-5 0,0-5 5,-8 1-6,-4 1 4,-11 4-1,-11 0 1,-4 4-4,-7 0 0,3 0 0,2 0 8,5-5-2,-4 5 2,4-2-3,-2-1-2,-13 1 2,5 2-4,-8-4 0,-8 4-1,1-4 0,-5 4 0,5-7 4,-5 6 8,13-3-9,-2 4-2,13-5 0,0 5-1,-4-5 0,7 0-1,-7-2 1,-2 2 1,-5 0-1,-1-5 2,-1 3-4,2-2 4,7 1-2,2 0 1,1 1-1,-3 2 0,-7 4 0,-1-3 0,-19 4 0,-5-5 1,-10 5 6,-10-2 13,-2 2 21,4-3-3,-2 3-24,-5 0-8,0-1-5,0 1 1,0 0-4,3 0 2,-3 0 0,0 0 3,0 0-3,0 0 0,0 0 7,0 0 0,0 0-3,0 0-3,0 0 0,0 0-1,0 0 1,0 0 1,0 0 0,0-6 6,0 6-1,0 0-6,0 0 1,0 0-2,0 0 1,0 0-1,0 0 0,0 0 0,0 0 0,0 0 0,0 0 0,0 0 2,0 0-2,0 0 6,0 0-4,0 0 3,0 0 5,0 0 2,0 0-8,0 0-4,0 0 2,0 0-2,0 0 0,0 0 3,0 0 3,0 0-4,0 0 1,0 0 1,0 0-1,0 0-2,0 0 0,0 0-1,0 0 0,0 0 0,0 0-2,0 0 1,0 0 1,0 0-5,0 0 5,0 0-2,0 0 2,0 0-1,0 0 0,0 0-1,0 0 0,0 0-2,0 0 1,0 0-2,0 0-1,0 0-2,0 0 7,0 0-1,0 0 2,0 0 0,0 0 0,0 0 0,0 0 2,0 0-2,0 0 0,0 0 0,0 0-2,0 0 2,0 0 0,0 0-2,0 0 3,0 0-2,0 0 1,0 0 0,0 0 0,0 0 0,0 0 0,0 0 0,0 0 0,0 0 0,0 0 0,0 0 0,0 0 0,0 0 0,0 0-2,0 0-3,0 0-1,0 0-4,0 0 0,0 0-2,0 0-7,0 0-5,0 0-17,0 0-20,0 0-25,-8 6-36,-31 14 65,-7 4 27,-23 7-41,0-14-35</inkml:trace>
  <inkml:trace contextRef="#ctx0" brushRef="#br0" timeOffset="319022.0484">1918 4252 17,'0'0'19,"0"0"1,0 0-1,0 0 9,0 0 39,0 0-36,0 0-12,-33-53 30,33 45-32,-2 3 6,0 0 2,-4-2-7,1 3 4,1-3-7,-1 2 28,-2 0-16,7 5-23,0 0-4,0 0-3,0 0-10,0 0 0,0 11 3,0 10 6,7 2-2,-2 7 1,4-1-3,1 3 8,0 4 0,-5-1-1,5 1-1,-5 2 2,-2-6 0,2 3-1,2-8 1,-4-1 1,2-8-1,-5-3 0,0-4 0,0-5 3,7-6-2,-7 0 0,0 0 3,0 0 6,0 0 19,0 0 1,3 0 1,-3 0 1,5 0 2,5-6-17,14-20-15,17-9-2,11-5 0,12-3 0,-4 3 0,-10 5 0,-8 4 2,-2 4-2,-10 1 0,-1 5 0,-9 2 2,-3 6-2,-11 2 0,6 3-2,-9 4 4,-3 0-4,0 0 2,0 4 0,0 0-1,0 0-7,0 0-28,0 5-68,0 27-56,-15 13 98,-8 6-22,-11-11-55</inkml:trace>
  <inkml:trace contextRef="#ctx0" brushRef="#br0" timeOffset="326649.6897">2922 4840 12,'0'0'43,"0"0"9,0 0-34,0 0-8,0 0 9,0 0-6,0 0 14,-17-23-8,14 18-2,3 3-2,-7 0-8,7-1 3,0 3-2,0 0-8,0 0-1,0 0-5,0 0 1,0 0-1,0 0-3,0 0-3,7 0 5,19 5 3,16 2 4,7 3 2,4 0 1,2-3 0,-8 3 2,5-5 3,-10 0 1,0 3-2,0-1-6,6-4 2,9 5 3,0 0 0,6-2 1,8-2 1,-9-1-2,11-3 1,-4 0 7,9 0 8,6 0 1,6 0-11,-6 0-5,6 0-2,-3 0-1,-5 0-3,-3 0 0,-2 0 1,-7 2-2,-3-1 5,2 4-5,-6-3 1,-1 2-1,10-4 3,-2 0-2,-1 0 0,-2 0-1,-2 0 0,-1 0-1,-8 0 2,5 0 2,7-6-3,8 0 1,-5 1 1,3-1 2,0-2-3,-4 4 0,-3 0 1,-2 0-2,-8 4 0,0-1 2,-5 1-2,1 0 0,4 0 1,-5 0-1,12 0 1,-1 0-1,6 0 0,-9 0 2,-7 0-2,-7 0 0,-8 0 1,-4 0-1,6-2-1,-2 2 1,11-3 1,11 1-1,8 2 2,11 0-2,3 0 0,2 0-2,-1 0 2,1 0 0,-5 0 0,-4-2 0,-8 2 0,-4-1 0,3 1 2,-3-7-1,2 6-1,2-3 0,2 0 2,9-2 1,-2 4-2,-4-2 5,3 1-2,-11-5-2,-8 8 0,0-1-1,-6-4 1,-8 3 3,3 0-1,-7-3-3,2 5 1,-1-1-2,9-5 3,18 1-3,11-1 0,11 1 0,13-4 1,-3 4-1,-11 2 0,-5-5 0,-6 3 0,-11-1 1,-2-3-1,1-3 0,-2 6 2,8-3 1,-6-2-2,-2 3 0,-2 1-1,0-3 6,4 7-4,2-2 3,3 0-1,0 5-2,1 0-1,-2 0-1,-1 0 0,-1 0 4,-6 0-4,-3 0 0,-14 0 0,4 0 0,-10 0 1,5 0 1,-1 0 3,8 0 2,1 0-4,5 0 0,2 0-2,3 0-1,1 0 0,-4 0 0,-4 0 0,-8-2 0,-5 0 1,-4 0-1,-3-1 5,-10-2-3,11 1 2,3-3-1,-1 3-3,15-1 0,2-2 0,11-2 0,4 5 0,-4-3 1,-7 3-1,0-2 0,-9 0 2,-3 1-1,-11 3-1,-7 0 0,-12-3 1,3 5 5,-3-1 0,3-5 4,3 1 8,7 0-8,4 4-10,0 1 2,3-3-2,3 1 1,2 2 0,5-2-1,-1 0 2,-4-3 4,-1 5 0,-6-3-4,-6 3-1,-9 0 5,-3 0 11,-6 0-6,-3 0 6,-2 0-4,-4 0-1,0 0 2,0 0 3,0 0-1,0 0-3,0 0 4,0 0-2,0 0-5,0 0-4,0 0-1,0 0-4,0-2 0,0-1 0,0-1-1,0 0 0,0-1 0,0 4 0,0-2 0,0 3 0,0 0-2,0 0-4,0 0 2,0 0-1,0 0 2,0 0-1,0 0 4,0 0 0,0 0 0,0 0 0,0 0 0,0 0 0,0 0 0,0 0-2,0 0-7,0 0 1,0 0 3,0 0 2,0 0 1,0 0 0,0 0 2,0 0 0,0 0-2,0 0 2,0 0-1,0 0-2,0 0 1,0 0 0,0 0-2,0 0 2,0 0 1,0 0-1,0 0 2,0 0 0,0 0 0,0 0 0,0 0 0,0 0 0,0 0 0,0 0 0,0 0 0,0 0 0,0 0 0,0 0 0,0 0 1,0 0-1,0 0 1,0-2 0,0-3-1,0 5 0,0 0-1,0 0 1,0-3 0,0-1-1,0 4 1,0-4-1,0-1-2,0 5 3,0-6 0,0 1-1,0 1 0,0 4-1,0-4-2,0 4 0,0 0-3,0 0-4,0 0 1,0 0-3,0 0-1,0 0 0,0 0 1,0 0-4,0 0 6,0 0 6,0 0-2,0 0-4,0 0-9,0 0-3,0 0 3,0 0 8,0 0 8,0 0 3,0 0 1,0 0-5,0 0 2,0 0 2,0 0 1,0 0 0,0 0 0,0 0-1,0 0-2,0 0-5,0 0-14,0 0-1,0 0 9,0 0 1,0 0 2,0 0 9,0 0 2,0 0 0,0 0 0,0 0 0,0 0 1,0 0-1,0 0 0,0 0-1,0 0 1,0 0-4,0 0 0,0 0-4,0 0 3,0 0 3,0 0 2,0 0 0,0 0 2,0 0-2,0 0 0,0 0 0,0 0 0,0 0 0,0 0 0,0 0-2,0 0 0,0 0-15,0 0-6,0 0 11,0 0 7,0 0 5,0 0-1,0 0 2,0 0-1,0 0 0,0 0-4,0 0 1,-4 0-20,-7 0-13,-6 0 11,0 0-4,-6 10-14,1-1-6,10 0-14,2-2 25</inkml:trace>
  <inkml:trace contextRef="#ctx0" brushRef="#br0" timeOffset="343209.7216">5090 12855 7,'0'0'25,"0"0"3,0 0 7,0 0-13,0 0 11,0 0-26,0 0 2,-20-48-7,20 38 25,-4 2 17,-1-1 10,-1 2-21,1-3 0,1 5-11,-3-1 3,2 6-4,2-4 0,0 4-4,3-5-4,0 5-4,0 0-5,0 0-4,0 0 0,0 0-2,0 0-1,0 0-3,0 0 1,0 0-3,0 0-10,0 0-8,3 0 12,16 0 12,12 9 2,6-3-1,13 5 1,5 0 3,7-1-3,9 5 1,1 0 2,11-1-3,3-1 0,-3 0 0,4-2 0,2 1 0,-2-8 6,1 1-6,-2-1 5,-3-4 4,4 0-6,-3 0 1,-2 0-2,3 0-1,-8 0 5,-3 0-6,-6 0 0,1 0 0,-5 0 3,-4 0 0,0 0 0,2 0-1,1 2 4,8 1 2,1-3-7,18 0 0,9 0 1,6 0 0,16 0-1,-4 0-1,0 0 0,-9 0 0,-16 0 1,-3 0 0,-9 0-1,-8 0 0,-1 0 0,-10 0 0,3 0 4,-5 0-2,6 0 1,2 0-2,10 0 4,5 0-5,5 0 2,3 0-1,-3 0 0,3 0-1,-6 0 0,1 0 0,9 0-1,5 0 1,9-9 2,6 4 3,3 1-2,-3-4 1,1 8 0,-1 0-4,-5 0 3,-10 0-1,-7 0 0,-4 0 3,-1 0-1,4 0 5,7 0-1,8 0-4,7 0 0,6 0-2,-2 0 6,-3 0-6,0-6-2,1-3 0,-1 4 3,-5 1 2,-7 0-4,-5 1 5,-9 3-3,1 0 2,6 0 2,-8 0-3,7 0 6,0 0-10,-7 0 1,1 0 0,4 0 6,-8 0-3,6 0 2,-3 0 3,4 0-2,-8 0-2,14 0-4,2-5 8,-2-2-6,12-1-2,-11 4-1,1 0 0,-2 4 1,-10-4-1,7 4 0,1-5 0,-4 5 2,-8 0-2,2 0 0,-13 0 0,-3 0 1,-5-2 4,-3-3-4,13 2 6,-5-4-1,-2 7-5,8 0 1,-7-1 2,11 1-3,5-5 0,3 1-1,10-1 2,8-1-2,-3-5 2,7 5-2,-5-3-2,3 8 2,-9-5 0,-9 6 0,3 0 2,-8 0 2,-6 0-2,-6 0-2,7 0 2,-11 0-2,8 0 3,-9 0-2,11 0-1,6 0 1,-1 0 4,8 0-5,-4 0 1,3-5-1,-5 0 0,-1 4 2,0-3 4,14-6 0,6 3-6,10-2 2,3 3-2,0 1 1,-5 5-2,-1 0 2,-16 0-1,-1 0 2,-9 0-2,-8 0 0,-4 0 2,-4 0-2,6 0-1,-8 0 1,13 0 4,2 0-4,-1 0 0,1 0 0,-2 0 1,-8 0 4,-8-5-5,-4-2 0,-5 3 0,0-3 0,0-2 0,6 1 2,2 0-2,9 3-1,3-1 0,9 2 1,-5 4 0,-1 0 1,-1 0-1,2 0 0,-1 0 0,1 0 1,-10 0 0,-9 0 1,-7 0 0,-4 0-1,-4 0 1,-10 0 8,2 0-1,0 0-1,-4 0-7,-4-7 2,2 5-3,8-1 1,-9 3 0,3-5-1,-4 3-1,4-1 1,-3-2 0,1 5 0,-3-7 0,-3 5 4,-1-1-3,-4-2 0,-5 5 0,0 0 0,-9 0 3,4 0 0,-5-5 2,2 5 2,-2-2 8,-5-3 0,0 5 0,0 0 3,0 0 3,0 0-9,0 0-7,0 0-6,0 0-2,0 0 1,0 0-1,0 0 1,0 0 1,0 0-1,0 0 1,0 0 1,0 0 1,0 0-1,0 0 0,0 0 2,0 0 1,0 0 1,0-10 2,12 4 5,-4-9 3,14-11-14,1-1-1,8-5 0,-8-3 0,-1-5 0,-1-2 2,0-3-2,-6-8 0,-4 6 2,1-1-2,-2-1 0,-3 2 1,1-8-1,-1-2-1,1-2 1,-3 5 0,-1 0 0,1 3 1,-4 0-1,-1 0 0,0-3 0,0 7-1,0 3 1,0 1 1,0 0-1,-6 12-1,-3-1 1,1 10 1,1-6-1,-1 2 0,-4 9-1,0-4 2,4 0-2,-4 6-1,1-2 1,2 2-1,-6-1 0,-8 0 0,6-5 1,-3 4-1,0 0 2,-7 1 0,5-3 1,-3 2-1,-7-5 0,1 6-1,-8-4-2,-6 4 0,-9-2 0,-4 5-7,1-1-3,7 1 1,-5 6 5,9-3 3,3 4 3,-6-5 1,11 1 0,-10 5-1,-1-7 1,4 6 0,-10-3-2,3 3 1,5 0 0,8 0 1,6 1-1,-4 1 1,5 4-1,-8-5 0,2 5 1,-7 0 0,-1 0-1,-2 0 2,8 0-2,1 0 0,-2 0 0,5 0 1,-4 0 0,5 0 1,-5 0-1,8 0 1,-1 0-1,6 0 0,2 0-1,3 5-3,5-1 2,2-3 1,-5 4 0,0 6-3,-3 0 1,-7 6 2,5-2-1,1 2 0,4-2 0,-2 2 0,4 0 1,1-2 0,2 6 0,-7-1 0,1 6 0,1 2-2,-7 7 3,-7 1 1,11 1-1,-12 4 2,10-2-4,-5 3 4,1-6-2,6-1 0,3 1 0,-4-4-2,14-5 2,0 3 0,-2-6 0,4-4-1,1 2 1,2 3 0,-5-2 0,0 9 1,-1 0-1,6 4 0,-7 2 0,9 6 0,-4-3 0,2 3 0,5-3 0,-4-8 0,-2 6 0,6-12 2,0 1-2,0-1 0,0-4 0,0 4 0,0 0-2,0 0 2,0 5 0,0 0 0,0-1 0,0 1 0,10 0 2,-5 7-2,5-7 0,2 5 0,-4-5 0,4-1 0,4 5 0,-4-2 1,3-3-1,0-4 0,-1 7 1,11-2-1,-10 0 0,5 0 0,8-6 0,-9 1 0,7-2 0,-6-8 1,9 5 1,-6-2-1,7-5-1,-6 4 1,1-6 1,5 0 0,-6 2-1,11-3 1,5 3 0,-2 2-2,6-7 3,-6 5-2,-3-8 0,6 3-1,-8 1 7,12-5-5,-1 3 1,11-3 2,8 4 0,1-3 3,5-2-1,-4-1-1,-2 4-2,1-4-2,-1 2 4,-1-1 1,2 0 0,-6 2-7,-2-3 1,-13 5-1,-1-2 3,-5-3-3,-2 0 0,3-1 0,-6-3 1,10 0 5,-2 0 0,4 0 2,4 0-8,-1 0 2,-4 0 2,-4 0-4,6 0 3,-6-3-2,1-1-1,-12 0 4,-3 2 0,-10-3-2,0 1 4,-5 4 3,4-5 1,-1 5-4,7-4 1,-5-3-7,-3 7 0,3-5 4,-2 5-4,-9-5 3,1 3 5,2-2-4,-2 4-2,-5-4 1,0 4-2,0 0 4,0 0-5,0 0 0,0 0 0,0 0-2,0 0-16,0 0-55,-32 0-88,-49-12-112,-17-27-251</inkml:trace>
  <inkml:trace contextRef="#ctx0" brushRef="#br0" timeOffset="368159.0069">2612 14007 16,'0'0'33,"0"0"37,0 0-11,0 0-33,0 0-22,0 0 14,0 0 25,0-107-43,0 98 2,0-2 8,0 4 8,0 2 32,0-4-37,0 4 16,0-2-3,0-3 3,-6 0-8,1 2 4,1-1 1,-1 8-5,-2-4-7,7 1-5,-5 4-4,-3-5 0,1 4-1,-3-6 7,-1 7-9,-4 0 5,0 0-3,-11 0 3,-4 0 2,2 23-7,-12 9 2,6 6-4,4 9 1,7 1 0,1 7-1,14-1 0,8-2-2,0 2 2,0-6-2,0-6-1,18-3 2,9-12 1,-4-7 0,6-4 4,2-1-3,-9-7 0,5-4-1,6-4 3,6 0 1,16-4-2,4-19-2,11-3-7,-1-1-20,12 4-28,0-3-58,-11 3-80</inkml:trace>
  <inkml:trace contextRef="#ctx0" brushRef="#br0" timeOffset="370445.9057">1727 13959 59,'0'0'16,"0"0"15,0 0 16,0 0 20,0 0-31,0 0 21,-5-127-31,17 110 24,-4 2-25,6-2-19,6-6-4,5 3-1,8 0-1,-1-4 7,12 1-1,-6 1-6,11-5 5,4 4 1,-3 2 8,-1 1 0,6 8-11,-11-3 5,4 2-7,-3 5 6,0 1 0,4 3-6,-1-4 8,1 0 1,4 3 0,4-2-9,-5 7 3,-3 0-4,4 0 2,-8 0-1,4 0 0,4 0-1,-2 0 0,4 12 2,-12-4-2,-3 0 0,-6 3 0,-4-3 0,-7 0-1,4 6 1,-5 1 0,5 2-1,-6 1 1,0 8-1,0 1 1,-6 1-1,5 7 1,-13-3-2,3 5 2,2-4 4,-4 11-4,4-2 0,1 5 1,-8 0 2,9 2-2,-9-4-1,6 2 0,-7 0 0,-4-4 2,0 6-2,0 0 14,0-2-1,-4-4 2,-12 4-9,-1 6 5,-3 2-1,-7-2-2,10 1-2,-9 4 2,2-7 2,-3 4-9,-6-7 6,10 6-3,-7-12 5,-1-2-9,6-4 3,2-9 4,-1 0 3,-2-2 1,-8-3 1,4 0 2,-7 3-6,-4-1-5,7-9-1,-1 1-1,10-1 5,-2-3-4,0-7 2,9-1-1,-7 3 0,5-3 6,-9 0 2,-6-1-9,5 2 1,-3-5 1,-3 0-2,3 0 1,-5 0-3,-8 0 0,10 0 1,-6 0-1,7 0 4,-2 0-4,10 0 1,-1 0 1,4 0 10,-3 0-8,7-8 2,-1 0 2,-6 1-8,3-2 23,-11-3-16,9-3 4,-10 2 2,0 3-4,2-5 0,-1 0-4,2-2-5,-3 0 0,6 2 10,-3 0-9,8 3-1,5 1 6,1 7-2,4-4-4,7-1 1,-4 5-1,-1-7 0,3 6 2,-4-2-2,3-2 5,1 3 1,1 1-5,-1-6 4,2 6-4,-4-6 0,2 7 0,-5-8 0,7 7-1,-4-5 0,4 2 0,-2-1 1,5 4-1,-7-1 0,4-5-1,-1 5 1,4-4 1,-2-7 0,-1 2 1,-4-7-2,6-3 0,-4 2 0,1 4 0,1 2 0,-2 2 0,5-2 0,1-1 0,-2-2 0,-3 3-2,3 0 2,2 7 2,-1-4-2,2 2 0,1-3 0,-3 3-2,4 3 2,1-6-1,-4 3 1,4-11-2,0-5 0,0-2-2,0 3-3,0-1 6,0 9 1,0-2 1,0 2-1,0 4-1,0-2 1,0 4 1,0-1-1,0 1-1,0-4-1,0 7 2,0-7 0,0 2 0,4-2-4,-3 2 1,4 2 3,-3 5 0,1-3 1,-3 6-2,0-2 0,0-2 1,4 2-2,-3 3-1,3-4 2,2 0 0,-6 1-3,4-1 0,1-4 3,1-4-2,-2-5 3,8 4-5,-1-4 0,4-5-2,0 3 4,7 2-4,-2 1 1,-3 2 4,-4 5 0,-6 1 2,5 1 0,-9 0 1,9 6-2,-4-7 1,6-4-1,2 1 1,3-6-1,7-1-2,-4 6 0,5-6 1,-4 5 1,2-2-5,-1-2 4,-2 11 1,-4-3-2,-8 4 3,-3 3 0,-1 2 0,1-4 0,1-1 0,4 2-1,-3-3 1,1 4-1,1-3 1,-2 4 0,1-7 0,5 6 1,0-4-1,3-1 0,1 0-1,-4 2 1,0 1 0,1 4-2,-1-2 2,-1 1 0,-6 1-1,-1-1 1,-2 5-1,-2-3 1,2-2 1,-5 5 0,7-3-1,-7 3 0,3 0 0,2-5-1,5 5 1,-5-2-10,10 2-39,11 0-28,9 0-37,13 0-44,1 0-54</inkml:trace>
  <inkml:trace contextRef="#ctx0" brushRef="#br0" timeOffset="403562.414">4745 13751 122,'0'0'157,"0"0"-110,0 0-4,0 0 10,0 0-20,0 0-20,0 0-2,0 0 10,-5 0 20,5 0-3,0 0 3,0 0 19,0 0-15,0 0-13,0 0-1,0 0-3,0 0-13,0 0-6,0 0-4,0 0 1,0 0 0,0 0 5,0 0-1,0 0 2,0 0 5,0 0 1,0 0 0,0 0-3,0 0-11,0 0-4,0 0-1,0 4-4,20 4 1,25 1 4,9 2 1,21 1 13,4-7-6,-2-1-6,-7 1-2,-13-4 1,3-1-2,-15 0 2,-11 0-1,-11 0 0,-5 0-4,-11 0 4,-7 0 0,0 0 4,0 0-4,0 0-4,0 0-17,0 0-48,0 0-36,0 0-42,0 0-66,-18 0-44,-9 17 100</inkml:trace>
  <inkml:trace contextRef="#ctx0" brushRef="#br0" timeOffset="404093.9154">4757 13963 415,'0'0'182,"0"0"-109,0 0 1,0 0 6,0 0-31,0 0-31,0-8-13,0 8-5,0 16 0,0-1-2,0 21 2,3 9 17,2 9 14,2 8 6,-7 2-12,0-5-10,0 1-5,0-6-5,0-1 1,0-6-5,-7-8 3,2-7-4,2-11-1,-2-5 1,5-12-5,0 0-1,0-4 6,0 0 7,0-8 4,0-29-11,-7-9-8,7-5-14,0 7 16,0 3 0,0 5 1,20 1 5,2-1-3,1 4-2,2 9 3,-1-3 1,3 11-2,1-1-6,5 4-8,3 4-17,0 8-16,6 0-8,8 0-20,-1 0-36,-1 8-43,1 8-33,-11 5-33</inkml:trace>
  <inkml:trace contextRef="#ctx0" brushRef="#br0" timeOffset="404694.8084">5638 14151 300,'0'0'156,"0"0"-43,0 0-34,0 0-6,0 0-33,0 0-3,-132 102 27,84-36-14,9-3-14,11-4-17,8 5-13,20-10-5,0-5-1,0-9 0,3-8-4,15-9-2,-3-8-11,-3-15 10,3 0-7,5 0 12,9-33-1,-6-13-6,4-4-6,-9-2-5,-9 9-1,1 5-24,1 6 18,-7 9 7,8 4-11,-7 3-2,-2 6 10,12 0 5,-2 6 9,7 0 7,7 4 2,0 0 9,13 0-2,-5 16 6,-1 12 2,1 10 11,-7 15-2,-13 6 10,-10 5-13,-5-1 6,0-4-22,-20-5 6,-2-10-7,-8-13-4,10-11 0,9-8 7,1-12-1,10 0 9,0-12 30,0-31 7,10-24-50,15-10-1,15-7 0,5 3 9,3 11-9,3 13 1,1 11-4,1 6 0,7 12-39,4 11-92,4 8-124,1 8-282</inkml:trace>
  <inkml:trace contextRef="#ctx0" brushRef="#br0" timeOffset="405384.0813">6871 14393 294,'0'0'44,"0"0"-19,147-59 29,-86 37-17,-5 1-26,0 0-9,-21-1 0,-5 7 3,-12 3 19,-14 1 32,-4 2-11,0 2-14,0-2 1,-9 7 15,-19 2-37,-7 0 8,-20 0 5,1 7 11,-5 20 7,4 4 6,7 12-17,11 0-11,2 5 8,13-6-2,7 7-6,12-7-11,3 2 6,0-7-7,3-5-7,22-5 3,7-11 1,5-1-3,16-10-1,19-5-22,10 0-25,12-15-75,-7-17-62,-7-8-76</inkml:trace>
  <inkml:trace contextRef="#ctx0" brushRef="#br0" timeOffset="405751.9347">7550 14257 357,'0'0'39,"0"0"2,0 0 56,131-4-35,-83 16-19,-8 14-9,1 2-6,-18 9-6,-8 4 2,-8 3 1,-7-2-12,-7 1-1,-16-7-4,-11-7 0,-1-8 9,-2-5-11,14-12 2,8 3 3,11-7-7,-2 0 14,6-27 8,0-16-22,0 0-4,15 0 6,13 5 3,2 6-1,16 1-8,-3 5-1,6 4-3,1 0-23,-2 7-49,7 3-60,-6 1-128,-14 2-138</inkml:trace>
  <inkml:trace contextRef="#ctx0" brushRef="#br0" timeOffset="406622.2794">8134 14302 529,'0'0'46,"0"0"-36,0 0-5,0 0 41,0 0-4,151 64-19,-106-42 2,-7 10 3,-9-2 2,-9-3-2,-10 5-6,-5-4-9,-5-1-1,0 0 0,0-6-2,-15-5 0,0-5-4,6-6 0,6-5-1,3 0 2,0 0 2,0-32 0,0-16-9,0-7-23,22 2 15,10 2 0,4 7-13,13 7-22,1 4 4,9 6-22,6 1-34,-2 9-8,3 6-22,-9 2 13,-9 9 29,-11-3 50,-15 3 33,-6 0 1,-16 0 54,0 8-1,0 11 47,-20 21 43,-20 1-23,-2 9-21,-3-1-10,5 2-20,12 2-29,6-8-23,13-3-7,9-10-11,0-1-2,4-5 2,16-9-16,7-11-3,1-6 0,1 0-8,11-22-1,-7-20 5,6-11-11,-4-1 12,-10 0 15,-2 12 7,-1 6 6,-4 8 20,6 5-7,6 3-1,10 10-2,-5 5-7,-5 5 1,4 0-9,-11 10 6,-3 27-2,0 10-1,-16 8 8,1 3 6,-5-3-15,0-4 6,-9-12-6,-16-2 3,10-16-2,-5-6-2,17-9-2,-4-6-8,7 0-8,0-32 13,25-22-26,24-19-36,13-3 46,1 12 14,-1 10 5,-3 18 15,-11 9-8,2 5 7,-10 7 13,-4 3-27,0 7-9,-1 5-70,-1 0-136,-7-6-253</inkml:trace>
  <inkml:trace contextRef="#ctx0" brushRef="#br0" timeOffset="409277.0226">10949 14248 105,'0'0'325,"0"0"-313,0 0-6,0 0 62,0 0-25,0 0-25,-102-10 8,62 25 28,-2 12-2,-4 4 16,-3 0-15,4 4-17,6 6-14,9-8-2,12 4-18,15-10-2,3-1-1,0-5-3,3-14-11,27-3 3,9-4-1,14-9 8,6-25-3,4-14 0,-1-10 0,-5-10 6,-2-9-7,-1-8 9,-6-2 3,-9 2 4,-9 13 11,-5 8 10,-17 10 6,-1 9 4,-2 13-9,-2 9-5,-3 6 2,0 10-11,0 7 3,0 0-3,0 0-8,0 0-7,0 16-11,-3 28 5,-14 25 6,-11 21 20,-2 12 5,3-5-1,0-6 2,9-11-22,6-11-2,12-11-1,0 1 1,0-10-1,12-7-1,11-8-3,6-10-2,6-12-9,8-8-1,7-4 0,14 0 3,10-31-3,-4-12 0,-7-5-6,-9-1 12,-9 1 9,-18 5 1,-5 3 1,-14 6 2,-1 2 6,-7 16-2,0 0 16,0 6-1,0 5 6,0 5-11,-7 0-4,-1 0-14,-7 5-1,-4 27-9,-8 10 9,9 7 2,6-1-1,12-1 4,0-9-4,0-2 0,27-9-1,10-10-4,8-6-1,20-11-3,17-4-4,14-36-11,4-13-7,-1-15 4,-9-13-2,-6-1 4,-17-1 4,-19 3 12,-13 8 9,-16 9 6,-4 5 7,-10 11 13,-5 8 2,0 7 5,0 12 2,0 8-8,0 8 12,0 4-12,0 0-13,0 0-14,0 4-4,-9 28-7,-19 21 11,3 12 12,-12 14 0,10 1-3,0-4 15,9-2-13,0-4-6,6-4-4,9-3 4,3-5-5,0-11 0,0-7-1,21-5-4,-1-12-5,10-7-1,14-8-5,6-8-5,19 0-4,9-24-2,4-15-6,-3-14-2,-4 1 19,-21 4 7,-9 1 4,-17 8 5,-8 7 4,-5 4 12,-15 7 6,0 6 4,0 2-3,0 9 5,0 0-2,0 4-8,0 0-4,0 0-11,-11 4-3,-13 22-7,-4 7 7,-6 9 12,4 2-6,9-1-2,7-1 4,4 1 0,10-5-6,0-6 0,0-5-2,19-6 0,11-5-6,15-8-7,10-8-13,19 0-26,11-28-40,-1-16-13,9-15-36,-12-5-40,-9-4-109</inkml:trace>
  <inkml:trace contextRef="#ctx0" brushRef="#br0" timeOffset="409561.689">12340 14030 521,'0'0'73,"0"0"-28,0 0 68,0 0-32,0 0-57,0 0-19,65-8 7,7 4 0,16-7 0,14 7-10,-3-1-2,-2 5-20,-13 0-32,-6 0-46,-9 0-64,6 5-136</inkml:trace>
  <inkml:trace contextRef="#ctx0" brushRef="#br0" timeOffset="410055.8317">13768 14162 462,'0'0'168,"0"0"-91,0 0 40,0 0-35,0 0-53,0 0-14,-132 59 14,72-15 8,-4 3 1,6 7-7,14-7-9,4 7-7,17-12-1,11 3-12,9-8 0,3-5 0,0-7-2,18-2-3,27-8-5,9-6-5,24-9-17,16 0-18,8-19-56,10-21-70,-8-15-66,-6-11-222</inkml:trace>
  <inkml:trace contextRef="#ctx0" brushRef="#br0" timeOffset="410378.6177">14355 13874 669,'0'0'68,"0"0"14,0 0 45,0 0-69,0 0-53,0 0-5,-8 26-5,8 13 5,-8 12 30,-4 9 4,3-1 2,-2-2-15,1-2 3,1 3 2,-4-8-14,10 3-9,1-11 0,2 2-2,0-12-1,0 0-1,0-10-20,18-7-20,16-7-23,19-8-7,16 0-33,10-15-47,-1-21-112,-9-13-208</inkml:trace>
  <inkml:trace contextRef="#ctx0" brushRef="#br0" timeOffset="410627.3198">14228 14190 623,'0'0'58,"0"0"-30,0 0 64,0 0-55,0 0-36,0 0-1,122-28 1,-62 24-1,11 4-14,1 0-9,3 0-28,2 0-31,2 0-60,-4 0-59,-8-5-101</inkml:trace>
  <inkml:trace contextRef="#ctx0" brushRef="#br0" timeOffset="410897.1252">15090 14147 274,'0'0'392,"0"0"-352,0 0 2,0 0 1,0 0-42,0 0 2,-12 106 20,7-62 2,2 5 11,-2-7-17,-2-6-7,2 7-3,5-10 0,-3-7-1,-4 2-6,7-13-2,-5 5-21,5-5-75,0-7-112,0-8-220</inkml:trace>
  <inkml:trace contextRef="#ctx0" brushRef="#br0" timeOffset="411676.3508">15672 14280 422,'0'0'50,"0"0"31,0 0 1,-94 138-13,79-96-40,7-2-20,8-3-2,0 0-7,0-3 5,0-10-1,8-8-1,2-9-2,2-3 16,8-4-5,2 0 2,13-6-14,-5-24 0,3-2-17,-6-2-9,-12-8 5,-1 10 6,-14 0 10,0 5 5,0 8 25,0 0 10,0-1-4,0 8 0,0 0-8,0 4-9,0-2-1,0 5-5,0-2 9,3 7-3,9-1-6,-4-4-8,12 5 0,5 0-4,5 0 1,0 18-2,-3 8 4,0 10-2,-9 2 0,-11 5 3,-2-5-1,-5-6-1,0 0-9,-10-10 2,-7-1 0,2-5-15,7-12-15,1 0-11,7-4-18,0 0 2,10-28 20,22-11-101,10-10 95,5 2 52,6 3 24,1 8 27,-6 16 33,-3 3-38,-8 11 26,-2 2-8,-1 4-8,-4 0-7,-10 15-28,5 17 4,-17 11 7,-1 4 0,-7 2 12,0 0-2,0-2-26,0-4-13,0-2-3,-7-4-14,-1-10-61,-9 1-69,4-16-139</inkml:trace>
  <inkml:trace contextRef="#ctx0" brushRef="#br0" timeOffset="413874.7334">17134 14488 507,'0'0'87,"0"0"-38,0 0 47,0 0-32,0 0-36,0 0-11,0 0-1,-4 21-2,4-21-2,0 5-2,0-4 5,0-1 3,9 5 8,13 5 2,11-3 6,17 1 6,14 1-6,8-6 1,11-3-18,1 0-9,-10 0-2,-11 0-1,-3 0-4,-3 0 0,-7 0 0,6 0-1,-8 0 1,-3 0-1,2 0 4,-12 0-1,0 0 7,-15 0 0,-14-3 9,-1 3 1,-5-7-6,0 7-1,0-2-4,0-2-4,0 4-5,0 0 0,0-4-9,0 4-15,0-5-16,0 5-24,0-2-28,0-8-14,0 4-45,-17-10-141,-8-5-152</inkml:trace>
  <inkml:trace contextRef="#ctx0" brushRef="#br0" timeOffset="414548.9204">17798 14099 170,'0'0'332,"0"0"-252,0 0-2,0 0 26,0 0-28,0 0-28,0-15-16,0 15 11,0 0-13,-5 0-10,5 0 4,0 0-4,0 0-5,0 0-4,0 0-6,0 5-4,13 13 5,24 6 12,12 7 6,2-8-10,6 7-1,5-7-6,-2 3-7,-11-5 2,-4 0-3,-8 0 1,-5-2 0,-4 1 0,-4-4-1,-9 3-1,-4-2-12,-2-6-6,-1 10 5,-5-4-2,11-1 0,-14 6-4,0-1 9,0 7 7,0-5 0,0 4 0,-15 1-1,-10 11 5,-10-2 1,-2 5 0,-10 5 3,3-1 7,6-1 1,-1-3-4,1-2-4,13 1 13,-5-2-15,0-7 4,5 0-4,-1-5-1,3-1-1,10-6 0,-2-9-1,3 1-9,9-8-20,3-4-24,0 0-38,0 0-23,8-19-19,22-15-199</inkml:trace>
  <inkml:trace contextRef="#ctx0" brushRef="#br0" timeOffset="415846.1539">19429 14488 352,'0'0'71,"0"0"1,0 0 14,0 0-12,0 0-36,0 0-7,0-55 7,-5 46-2,-12 3 2,-1-3 1,-19 9-1,-7 0-18,-4 0 5,-11 15 2,9 17-4,2 6-5,9 5-9,9-6-1,20 1-6,5-2 0,5-4-2,5-4-2,25-7-5,14-6-3,9-9 1,11-6 0,-4 0-7,5-6-4,-1-21-9,-12-14 9,-6-7 12,-4-16 7,-12-6 1,-1 0 0,-17 0 5,-4 1 9,-8 5 12,0 5-7,0 0 17,0 0-6,-5 1-22,2 7 14,-4 7 11,7 10-7,0 9-7,0 12-4,0 4-1,0 9-2,0 0 0,0 0-8,0 0-4,0 0-2,-5 22-13,2 20 6,3 23 9,-12 9 7,8 12 4,-12-2 11,7-10 4,1 8-4,-4-3-11,9-3-2,-2 3 11,5-8-10,0-3-2,-7-8-7,7-8 3,0-9-3,0-5-1,0-17 0,0 0-5,7-10-17,13-5-41,3-6-27,26 0-30,6-26-63,2-22-184</inkml:trace>
  <inkml:trace contextRef="#ctx0" brushRef="#br0" timeOffset="416221.3342">20187 14424 370,'0'0'233,"0"0"-188,0 0 17,0 0 0,0 0-41,0 0 13,-22 91 19,12-44-9,-2-1 0,4 5 2,-7-2-4,-2-7-10,4 5-8,3-13-9,5 2 5,1-13-3,-1-2-11,5-11 0,0-5-4,0-1-2,0-4-2,0 0-20,0 0-13,0-4-32,5-11-15,10-8-80,7-7-63,-2 3-102</inkml:trace>
  <inkml:trace contextRef="#ctx0" brushRef="#br0" timeOffset="417277.6963">20198 14520 95,'0'0'297,"0"0"-184,0 0 14,0 0-13,0 0-31,0 0-35,0-5-12,0 10-17,0 12-15,0 10-3,-6 17 29,-3 3 8,-4 1-10,3-1 13,3 2-26,-8-5-2,0-4 6,0-8-6,-2 0 1,9-9-8,0-8-5,8-5 0,-4-3-1,4-2-1,0-5-2,0 0 3,0 0 0,0 0 3,0-23 6,0-8-9,12-2-11,6-8 1,9 1 1,-2-2 4,14-5-17,-3-1 15,6-6-3,-5 10 2,5 4 4,-7 8-2,-1 9 6,-14 8 0,-2 4 1,-10 5 2,-3 6-1,0 0 0,-5 0-2,0 5-4,2 22-2,3 18 6,-5 9 10,0-3 3,0 2-4,0-5-7,0-9 7,-7-7-6,-3-5-1,7-11 1,-2 0-3,5-12-3,0-4-14,0 0-15,0 0 5,0-11 15,5-16 6,15-17-40,10-3 10,2-6 20,0 12 3,-4 6 11,-3 7 2,-5 5 11,2 7 3,-7 6 2,4-2 1,-11 6 9,7 6-6,-5 0-5,2 0-7,-7 6-4,10 24 6,-2 10 7,2 7 9,-10 6-5,4 2-4,-9-3 8,6-5-14,-2-7-4,-4-4-2,0-4-2,0-11-3,5-2 0,-5-6-10,1-11-33,6 3-38,8-5-43,10 0-64,12-24-70</inkml:trace>
  <inkml:trace contextRef="#ctx0" brushRef="#br0" timeOffset="417549.0916">21239 14671 641,'0'0'93,"0"0"-34,0 0 10,0 0-21,0 0-32,0 0-1,0 0 46,3 133-6,-3-85-19,0-10-16,0 2-11,-3 0 1,-4-8-4,-3-7-2,3-2-4,2-7-8,2-5-54,-4-1-50,7-10-84,0 0-107</inkml:trace>
  <inkml:trace contextRef="#ctx0" brushRef="#br0" timeOffset="417990.6828">21659 14708 660,'0'0'103,"0"0"-53,0 0 15,0 0-16,0 0-40,0 0 7,16 91 36,-12-47-15,-4 1-24,0-12-6,0 4-2,0-11-5,0-8-5,0-5-28,0-9-32,0-4-15,0 0-14,0-12 37,20-25 10,10-18-89,19-13 67,4 5 49,-1 2 20,1 14 13,-11 19 80,-17 8 23,-8 13 11,-12 7-25,2 0-41,-2 0-32,-2 23-13,11 13 27,-11 19 8,-3 7-14,0-1-15,0-4-10,0-4-10,0-10 0,0-12-2,0-3-12,0-11-37,0-2-70,5-15-41,17 0-96</inkml:trace>
  <inkml:trace contextRef="#ctx0" brushRef="#br0" timeOffset="419978.0635">22962 14648 262,'0'0'91,"0"0"-24,0 0 41,0 0-1,0 0-23,0 0-19,0 0-5,-49-4 11,49 4-14,0 0-1,0 0-8,0 0 5,0 0-1,0 0-11,0 0-13,0 0-10,0 0-8,17 0-5,18 0-2,25 4 0,7 3 2,14-3 2,-3-4-5,-6 5 5,-10-5-6,-2 0 0,-5 0 0,-9 0 0,-16 0 1,-10 0-2,-5 0 0,-8 0-2,-7 0-6,0 0-34,0 0-60,0 0-67,0 0-57,0 0-124,-26 0-55</inkml:trace>
  <inkml:trace contextRef="#ctx0" brushRef="#br0" timeOffset="420316.4314">22861 14970 547,'0'0'77,"0"0"-64,0 0 61,0 0 6,0 0-36,0 0 17,89 5 23,-42-5-21,17 0-11,-8 0-12,15 0-2,-4 0-11,1 0-3,1 0-7,-11 0-7,-8 0-1,-4 0-9,-16 0 0,-7 0-1,-4 0-3,-9 0-14,1 0-33,-2 0-42,4 0-50,10 0-52,16-5-111</inkml:trace>
  <inkml:trace contextRef="#ctx0" brushRef="#br0" timeOffset="420954.74">24631 14429 448,'0'0'61,"0"0"-9,0 0 56,-152-20-35,112 20-32,0 0 0,-2 0-6,7 0-6,5 9-10,1 2-2,9 5-5,-2-1-2,1 7 7,6 1 2,10 4-15,1 3 3,4-1-3,4 8 5,21-1 0,17 2 3,3-5-1,2-1 6,-2-2-3,-5-3-12,-2-4 5,-8 1-4,4-1-3,-6 3 0,4 1 0,-13-4 1,1 2 1,-12-9-2,-6 0 2,-2-1 3,0-2 3,0-2 6,-15 0 1,-16 3-1,-12-8-1,-14 3-2,-6-6-5,-4-3-1,0 0-4,3-12 6,-4-15-7,9-1-3,16-7-21,14 3-28,17-5-15,12 5-27,0 5-43,25 6-28,29 10-20,10-1 3,4 3-49</inkml:trace>
  <inkml:trace contextRef="#ctx0" brushRef="#br0" timeOffset="421240.2149">24989 14826 80,'0'0'440,"0"0"-344,0 0 27,0 0-18,0 0-41,0 0-36,69 0-21,-42-2-5,13-2 0,-3 4 5,9 0-1,-4 0-3,0 0-2,2 0-1,-9 0 0,5 0-15,-12 0-38,4 0-27,0 0-39,-7 0-96,-8-8-167</inkml:trace>
  <inkml:trace contextRef="#ctx0" brushRef="#br0" timeOffset="421590.7756">25235 14541 651,'0'0'83,"0"0"-45,0 0 45,0 0-30,0 0-43,0 0-7,0 0 1,0 91 39,-7-43 34,-1 12-28,-4 4 3,4-6-13,-4 1-9,-4-1-6,6-3-5,1-7-5,1-7-5,3-8-9,1-7 3,4-5-3,0-10-22,0-5-43,0-6-58,0 0-58,0-2-63,11-29-195</inkml:trace>
  <inkml:trace contextRef="#ctx0" brushRef="#br0" timeOffset="421930.7992">26097 14436 778,'0'0'59,"0"0"-6,0 0 27,0 0-55,0 0-23,0 0 13,0 149 62,0-79-15,-10 10-22,5-8-3,-9-5-9,1-3-13,4-7-4,1-5-1,0-6-5,1-10-5,2-4 0,2-5-14,-4-10-69,7-2-87,0-15-107,0 0-314</inkml:trace>
  <inkml:trace contextRef="#ctx0" brushRef="#br0" timeOffset="434698.1324">4958 15214 377,'0'0'49,"0"0"3,0 0 31,0 0-29,0 0-23,0 0 7,0 0 7,-39 0 4,39 0-3,0 0-4,0 0 2,0 0-9,0 0 0,0 0 2,0 0-6,0 0-5,0 0-7,0 0-1,0 0-7,0 0 0,0 0 0,0 0 3,0 0-2,0 0 1,0 0-2,0 0-3,0 0-2,0 0-3,3 0-3,17 0 0,14 0 1,24 6 3,13 4 1,6-10 2,0 0-4,-14 0-3,-11 0 0,-13 0 0,-9 0 1,-10 0 0,-5 0-2,-9 0 1,-2 0-4,-4 0-7,3 0-11,-3 0-19,5 0-38,2 0-30,8 0-57,-7 0-49,7 0-114</inkml:trace>
  <inkml:trace contextRef="#ctx0" brushRef="#br0" timeOffset="435178.4759">4956 15277 168,'0'0'328,"0"0"-262,0 0 15,0 0 36,0 0-42,0 0-32,0 28-11,0-7 4,0 11 1,0 12 35,0 11-22,0 8-8,0-4 3,-14-1-21,-1-3-13,2-4-5,-2-7-5,2-12 4,4-5-4,6-12-2,1-5 0,2-5-9,0-5-10,0 0 6,0-5 9,0-22-1,0-10-7,15-4-38,0 7 45,5 7 2,10-3 2,4 7 2,14-3-5,8 5 5,7 0 0,1 4-1,-1 2-1,1 7-4,-2-1 3,-5 9-13,6 0-48,-4 0-38,9 0-70,1 0-75,-5 0-128</inkml:trace>
  <inkml:trace contextRef="#ctx0" brushRef="#br0" timeOffset="435741.8804">6209 15480 624,'0'0'110,"0"0"-48,0 0 59,0 0-18,-168 0-41,125 32-19,-1 8-6,11 2-21,6 1-2,17 0-14,5 0-3,5-2 1,0-9 1,12-5-10,3-16-9,8-1-3,2-10-6,-1 0-7,3 0 7,-1-25 8,0-12 9,-3-2-8,-1 3-1,-7 2 20,5 2-8,-5 2-3,7 7-5,-2 2-1,10 6 2,-2 3 15,11 1 1,-2 2 1,1 9 4,0 0 5,-1 0 2,-10 15-5,3 22 5,-10 7 1,-6 15 5,-8 9 0,-6-4-8,0-3-5,0-14-2,-11-16 1,-6-4 2,2-10-3,3-12-3,4-5 0,1 0 4,2-32 3,5-23-7,0-24-13,0 2 13,12 0 14,11 13 5,11 10 3,1 17-11,13 5-11,11 5-1,11 11-19,19 9-61,18 2-127,20 5-264</inkml:trace>
  <inkml:trace contextRef="#ctx0" brushRef="#br0" timeOffset="436430.5884">7662 15903 166,'0'0'116,"0"0"-110,156-75 27,-97 43 3,-9 2-22,-5 3-8,-8-5-4,-11 5 19,-7 3 18,-14-1 34,2 5 7,-7 3-5,0 7-5,0-7-6,-22 2 7,-2 3-5,-6 3-10,5 7-16,0 2-6,-3 0-16,-2 6-11,-4 26-4,4 12 2,3 3 10,5 2-3,14 8-3,3-8-4,5-1-5,0-6 1,5-3 1,24-3-2,6-4-13,13-10-20,6-5-33,14-8-50,11-9-64,-4 0-102</inkml:trace>
  <inkml:trace contextRef="#ctx0" brushRef="#br0" timeOffset="436782.8833">8393 15715 618,'0'0'52,"0"0"-40,0 0 35,0 0-8,0 0-13,0 0 0,143 125 14,-120-74-14,-3 4-7,-5-6-11,-8-2 3,-7-3-7,0-12 1,-7-7-5,-16-7-4,1-4 0,-1-12-13,8-2 16,4-11 1,6-33 0,5-20-33,5-5 20,31-10 13,-8-2 4,9 22 10,0 4-7,10 20-7,-6 11 0,8 5-6,8 8-23,0 11-51,1 0-98,7 0-157</inkml:trace>
  <inkml:trace contextRef="#ctx0" brushRef="#br0" timeOffset="437368.7197">9129 15723 685,'0'0'5,"0"0"5,0 0 2,0 0 32,151-11-20,-99 42-19,-4 8 12,-12 8 11,-15 7-11,-6 5 5,-3-6-12,-12 0 2,0-6-5,-15-8-5,-15-7 0,0-5 5,0-12 0,8-6-1,10-9 1,12 0-3,0-9 10,0-24-8,0-24-6,20-7-5,15-8 5,1 5 1,5 3 9,5 10-10,2 12-10,6 10 4,9 9-41,12 6-47,7 9-97,7 6-99</inkml:trace>
  <inkml:trace contextRef="#ctx0" brushRef="#br0" timeOffset="437884.7816">10312 15747 522,'0'0'122,"0"0"-42,-150 82 76,99-50-20,3 2-55,18-2-41,11-1-28,8 1-12,11 0-1,0-5-3,0-1-9,23-11-24,2-2-3,7-10 3,1-3 11,1 0 7,-4 0 6,0-10 11,-6-17 2,4-11 2,-8-3-2,7-7-2,-9 5 2,-3-1-3,4 8 0,1 9 2,-2 5-9,4 16 1,-2 6-3,3 0 1,11 2 5,-4 28 1,10 8 5,-10 15 4,-3 2-3,0 4 4,-12 3 15,-7-12-9,-8-2-4,0-11-4,0-5 5,-8-11-1,-7-10 0,10-7-2,-2-4-2,7 0-2,0-26 13,0-16-14,15-26-26,15-8 26,15-5 2,-6 11 0,6 11 0,-3 11-2,3 7-6,19 14-68,14 11-108,11 0-246</inkml:trace>
  <inkml:trace contextRef="#ctx0" brushRef="#br0" timeOffset="438801.2974">12299 15972 200,'0'0'248,"0"0"-165,0 0 16,0 0 8,0 0-33,0 0-28,-8-26-11,-7 26-1,-15 0-6,-5 21-1,-2 7 12,-8 8-9,5 8-2,11-1-5,7-3-10,9 4-10,13-1-3,0 5 1,7 0-1,30-1-6,16-8-23,7-18-12,16-4-20,2-13-8,4-4-23,5-9-36,-3-18-48,-6-13-31,-2-7-53</inkml:trace>
  <inkml:trace contextRef="#ctx0" brushRef="#br0" timeOffset="439100.9858">13089 16027 342,'0'0'166,"0"0"-18,0 0-17,0 0-32,0 0-43,0 0-25,-112 69 14,63-20 7,11-1-9,11 4-26,9-4-10,14 0-4,4-9 1,0-3-3,4-10-1,19-8-3,7-9-12,14-9-9,6 0 8,3-27-3,3-19-8,-6-9 4,-13-2 0,-11 7 3,-10 9-6,-16 9 7,0 5-36,0 4-79,1 2-81,16 6-68</inkml:trace>
  <inkml:trace contextRef="#ctx0" brushRef="#br0" timeOffset="439384.128">13489 16027 283,'0'0'100,"0"0"-9,0 0-2,0 0-7,0 0-13,0 0-2,140 123 11,-125-75 1,0 5-37,-3 2-18,-12-8-14,0-4-6,0-11 2,-12 0 2,-6-12-2,1-8-6,2-7-17,2-5-7,4-17 5,9-26-20,0-14-79,0-7 51,34-1 27,1 7 4,7 15 3,10 11-10,1 4-33,4 7-34,-2 10-143</inkml:trace>
  <inkml:trace contextRef="#ctx0" brushRef="#br0" timeOffset="439744.3353">14066 16086 327,'0'0'426,"0"0"-378,0 0 1,0 0 22,0 0-38,0 0-3,129 48-7,-84-21 0,-15 10-5,-3 0-5,-12 10-8,-5 2-3,-10 0 1,0-1 2,0-11 1,-15-10-6,5-6-7,5-15 3,1-1-19,4-5 2,0 0 8,0-27 11,0-22 2,24-15-53,6-6 25,3 1 24,2 9-7,-1 18-8,-4 5-25,-3 12-25,6 8-50,-9 2-61,9 8-62</inkml:trace>
  <inkml:trace contextRef="#ctx0" brushRef="#br0" timeOffset="439956.5007">14779 16177 485,'0'0'96,"0"0"-11,0 0 42,0 0-31,0 0-50,0 0-44,48-11-2,-33-5-32,2 4-113,-5-4-162</inkml:trace>
  <inkml:trace contextRef="#ctx0" brushRef="#br0" timeOffset="440592.9301">14887 16396 149,'0'0'127,"0"0"-124,147-31-3,-88 14 7,5 0-6,-16 2 1,-9-3 2,-14 2 28,-14 0 32,-11 7 9,0-3 12,-16 7-19,-16-1-38,-10 2 3,-12-1 15,-4 5 9,1 0 10,7 0 7,1 0 5,8 15-31,7 7 0,4-2-11,7 7-17,13 5-1,-6 0-3,16 0-3,0 0-1,0 0-4,0-4-3,11-1-1,12 0-2,17-2-7,14-2-36,21-7-48,19-12-55,6-4-106,10 0-262</inkml:trace>
  <inkml:trace contextRef="#ctx0" brushRef="#br0" timeOffset="440880.5529">15755 16234 736,'0'0'82,"0"0"31,0 0 38,0 0-62,0 0-40,0 0-30,-87 1-2,52 36 8,0 7-4,10 5-1,7-2-13,1 6-6,15-5 0,2-5-2,0-3-7,19-5-8,11-11-27,12-7-31,20-6-26,16-11-17,19 0-18,2-28-37,-5-19-18,-4-17-22,-12-11-2</inkml:trace>
  <inkml:trace contextRef="#ctx0" brushRef="#br0" timeOffset="441124.8896">16356 16198 147,'0'0'217,"0"0"-4,0 0-21,0-140-60,-2 124-17,-1 1-11,3 10-21,-7 0-18,7 4-26,-5 1-11,5 0-15,-3 0-13,-12 11-6,-2 16 0,-11 9 6,-2 17 13,6 2 5,-6-2 1,12 2 3,1-8-20,7 1 3,10-12-5,0 2-2,0-11-37,10-1-43,25-3-39,19-10-41,4-9-69,6-4-201</inkml:trace>
  <inkml:trace contextRef="#ctx0" brushRef="#br0" timeOffset="441358.803">16045 16158 324,'0'0'484,"0"0"-475,0 0 34,0 0 30,0 0-56,0 0-17,-30-20-20,65 20 20,20 0-1,14 0 1,3 5-20,13-3-26,-8 3-26,8-2-24,-8-3-36,7 8-39,-14-8-46</inkml:trace>
  <inkml:trace contextRef="#ctx0" brushRef="#br0" timeOffset="441576.4283">16893 16177 404,'0'0'103,"0"0"-42,0 0 45,0 0 12,0 0-36,-72 154-24,42-101 0,11 5-20,-7-3-14,7-8-9,9-3-11,2-4-3,1-6-1,7-13-10,0 1-44,10-7-47,29-8-100,13-7-238</inkml:trace>
  <inkml:trace contextRef="#ctx0" brushRef="#br0" timeOffset="442281.5378">17281 16433 495,'0'0'91,"0"0"-18,0 0 49,0 0-52,0 0-31,0 0-8,-87 69 12,57-30-10,5-4-16,5 4-1,1-8-9,9 6-7,5-4 2,5-7-1,0-5-1,0 0-5,27-11-9,10-1-13,16-9-17,18 0-26,6-19-31,-2-17-5,-15-12 39,-11-6 30,-16-1 23,-18 8 14,-15 10 28,0 5 49,0 5 7,-7 6 22,-1 4-5,8 3-35,-8 11-25,8 3-16,0 0-11,0 0-13,0 0-1,0 0-2,0 19-14,0 6 10,0 13 6,0 4 6,8-3-6,-5-4 1,2-7-1,2-11 0,-7-7 0,5-10-33,-5 0-21,0 0-13,15 0-1,4-15 9,19-12-1,7-17-15,15-9 46,-3 6 29,2 7 22,-7 21 42,-5 6-14,-17 13 17,0 0 21,-12 0-32,-1 13-25,0 14-3,3 10 2,-5 11 0,-4 3 13,0 0 2,-1 2-22,3-1-12,-5-5-6,-1-3-5,-4-12-18,-3 0-72,0-17-52,0-8-116,0-7-275</inkml:trace>
  <inkml:trace contextRef="#ctx0" brushRef="#br0" timeOffset="443030.9252">18894 16245 572,'0'0'155,"0"0"-109,0 0 89,0 0-2,0 0-67,0 0-29,-10 17-3,10-13 2,0-4-6,0 1-7,0 4-3,3 1 0,27-2 1,25 12 12,37-5 14,22 1-13,16-2-24,-1 0-3,-7-5-6,-3-5 2,-17 0-1,-17 0-1,-9 0 0,-21-5-1,-22 2 2,-11-4 1,-18 1 3,-4 6-6,0 0-1,0 0-29,0 0-53,0 0-40,-11 0-100,-4 0-88,9 0-265</inkml:trace>
  <inkml:trace contextRef="#ctx0" brushRef="#br0" timeOffset="443549.0963">19762 15931 636,'0'0'109,"0"0"-18,0 0 52,0 0-21,0 0-48,0 0-19,-27-21-6,27 21-16,0 0-8,0 0-5,-5 0-4,0 0-7,5 13-1,0 6 5,0 12 5,5 6-3,30 7-2,19 5-4,16 6 3,14-5-5,-2 4-2,1-10-3,-8-2-1,-13-6-1,-6-4-1,-18-5 0,-18-5-4,-7-7 3,-13 2-7,0-7 3,-13 7 4,-27 8 2,-24 2 17,-14 5 3,-6-9-11,5-3-4,16 6-4,6-8-1,5 3-15,14 0-41,14 1-37,-4-5-34,16-2-79,12-12-60,0-3-145</inkml:trace>
  <inkml:trace contextRef="#ctx0" brushRef="#br0" timeOffset="446893.9336">22114 16166 238,'0'0'41,"0"0"8,0 0 36,0 0-22,0 0-17,0 0 11,53-80-8,-53 75 2,0-1 7,0 0-1,0 1-1,0-1-8,0 2-4,-5-8-4,-22 7-14,-14-5-14,-18 5 2,-20 5 5,-7 0-2,-6 15 22,13 12 2,15 5-11,16 2-25,18 2-4,15 6-1,10 1-2,5-5-2,5 2-2,31-4-8,13-13-4,8-6-1,1-10-1,9-7 2,-1 0 6,-1-28 0,-5-15 8,-3-16 4,-5-15 4,-5-4 0,-4-10 1,-11 1 3,-15 3 14,-4 5 7,-10 7-10,-3 4-2,0 10 1,0 16 7,0 10 9,0 9-14,0 11 11,0 4 2,0 8-12,0 0-16,0 0-5,0 0-1,0 3-12,0 37 2,0 28 11,-8 17 16,0 12 10,-1 9-3,1-4-4,-7 1 4,-2 1-1,0 0-14,2-13 5,4-6-6,2-16 1,-6-7-6,8-18-1,-3-12-1,9-11-7,1-10-36,0-5-45,0-6-44,0 0-18,18-27 17,17-20-119,14-1-285</inkml:trace>
  <inkml:trace contextRef="#ctx0" brushRef="#br0" timeOffset="447604.7899">22584 16266 469,'0'0'99,"0"0"6,0 0-3,0 0-26,0 0-29,0 0-25,5 40 6,-5-5 45,3 4-6,-3 1-12,0 0-9,0-3-21,0-6-7,0-3-6,0-3-6,0-10-4,0-7-2,0-4-24,0-4-27,0 0-5,0 0 10,0-17 29,5-18-16,5-8-46,10-1 41,5 8 38,-1 8 2,3 3 12,4 6 19,1 4 6,2 0-8,-4 13-1,0-2-1,-3 4 4,-1 0 0,-6 13-13,4 5 0,-11 10 1,-3 8-7,-5 3 1,-5-1-4,0-2-9,0-5-2,0-4-4,0-10-27,0-6-39,0-7-25,0-4 8,0 0 8,0-15 46,2-12 7,21-10-36,7-6 57,-6 11 5,-4 0 22,5 11 36,-17 10 23,2 7 13,-10-1 7,0 5-17,0 0-19,0 0-26,0 0-25,0 9-3,0 13 3,0 11 6,0 8 23,0 2-15,0 1-7,12-4-12,3-5-8,7-3 0,10-5-1,11-1-15,11-15-23,11-7-12,4-4-27,4 0-36,-6-27 11,-7-9-6,-21-1-45,-9 2-19,-15 3-117</inkml:trace>
  <inkml:trace contextRef="#ctx0" brushRef="#br0" timeOffset="447927.5498">23787 16341 0,'0'0'415,"0"0"-348,0 0 28,0 0 24,0 0-39,0 0-14,0 92 30,0-50-6,0 7-16,0 8-6,0-2-5,0-8-19,-7 2-18,-2-5-10,-4-13-10,1-4-1,6-7-5,-1-8-8,5-7-44,2-5-55,0 0-30,0-21-1,15-22-80,19-5-301</inkml:trace>
  <inkml:trace contextRef="#ctx0" brushRef="#br0" timeOffset="448324.6037">24096 16443 375,'0'0'156,"0"0"13,0 0-36,0 0-35,0 0-47,0 0-18,32 17 9,-29 15 22,4 4-13,0 4-21,-7-4-16,0-4-6,0 0-8,0-7-17,0-13-47,0-1-39,0-11-11,0 0-28,3-6 59,22-21 41,7-10-59,10 4 78,-11 1 23,1 7 46,-10 13 58,-9 9 23,-4 3 7,-9 0-45,0 0-1,0 0-20,0 0-23,0 23-17,10 9 21,-4 8 12,3-4-23,2 2-20,-7 0-18,2-7 0,3 1-30,-2-9-40,3-3-86,11-8-52,4-12-69,7 0-278</inkml:trace>
  <inkml:trace contextRef="#ctx0" brushRef="#br0" timeOffset="448692.2359">25038 16373 57,'0'0'668,"0"0"-539,0 0 11,0 0 33,0 0-56,0 0-44,-9 0-25,9 0-9,9 0-21,26 0-14,28 0-2,21 0-2,11 0 0,4 0-8,-3 0-11,-25 0-4,-7 0 2,-29 0-7,-6 0-22,-14 0-18,-4 5-62,-11 1-51,0 11-67,-21-2-25,-20 6-109</inkml:trace>
  <inkml:trace contextRef="#ctx0" brushRef="#br0" timeOffset="448992.9198">25145 16736 520,'0'0'182,"0"0"-46,0 0 28,0 0-37,0 0-40,0 0-33,-42 6-12,64-6-19,20 0-9,26 0 16,19 0 0,17 0-13,-12 0-14,-8 0 1,-9 0-3,-13 0-1,-12 0 0,-20 0-7,-13 0-3,-9 0-7,-1 0-8,-7 0-7,0 0-13,0 0-37,0-5-43,0 5-33,0 0-45,0-1-138</inkml:trace>
  <inkml:trace contextRef="#ctx0" brushRef="#br0" timeOffset="451760.8339">26475 16369 302,'0'0'111,"0"0"-58,0 0 39,0 0-12,0 0-9,0 0-30,-5-38-5,5 32 11,0 6 4,5-4 6,6-8-18,6 2-6,10-7-6,3 1 1,17 1 2,6-6-5,4 4 0,2 6 4,-7 2-14,-4 6-3,-13-2-5,-8 5-5,-10 0-2,-10 0-2,-6 5-3,4 13 2,-5 19-2,0 2 4,-13 8 2,-16 6 0,-6 0 3,-8-4 0,-6-2-2,-8-4 4,-8-4 3,2-3-4,-8-9-4,14-1 3,6-10-1,12 0-1,12-4-2,7-6 1,15-1 1,5-5-1,0 0 0,0 0 1,0 0 3,20 0-3,22 0 9,12-5 0,16-1 5,2-6 2,3 8-4,-15-1-11,-1 5-3,-11 0-7,1 0-17,1 0-30,9-5-41,-6-1-24,-3-5-56,2-1-52,3-13-160</inkml:trace>
  <inkml:trace contextRef="#ctx0" brushRef="#br0" timeOffset="452172.2066">27654 16134 653,'0'0'108,"0"0"-30,0 0 53,0 0-32,0 0-39,0 0-24,0-12-3,0 12-11,0 0-6,-7 4-4,-3 15-6,-5 13 3,-1 15 34,-11 7 20,5 9-2,-5 1-23,7-4-15,3-6-7,1-1-10,6-6-2,3-3 3,0-12-4,7-5-3,0-7 0,0-3 2,0-7-2,0 0 0,9-3-3,11 1-12,13-3-17,6-5-21,9 0-32,12-8-49,4-24-58,1-11-63,-8-5-137</inkml:trace>
  <inkml:trace contextRef="#ctx0" brushRef="#br0" timeOffset="452436.2717">27447 16433 601,'0'0'84,"0"0"-42,0 0 40,0 0-27,0 0-38,0 0-7,132-17 4,-80 6-8,5 2-6,8 1-9,-2 4-25,1 4-61,-6-4-96,-1 2-173</inkml:trace>
  <inkml:trace contextRef="#ctx0" brushRef="#br0" timeOffset="452698.4949">28209 16416 122,'0'0'639,"0"0"-612,0 0 6,0 0 29,0 0-38,0 0-21,131 0 3,-71 0-6,0 0 0,2 0-1,-3 0-9,-6 0-12,-9 4-32,-2-4-27,-6 0-49,-10 0-92</inkml:trace>
  <inkml:trace contextRef="#ctx0" brushRef="#br0" timeOffset="453022.9736">28581 16267 851,'0'0'89,"0"0"-2,0 0 30,0 0-55,0 0-37,0 0-17,-25 74 15,16-19 22,-7 8-2,2-5-9,1 1 6,1 1-19,4-13-7,-9-8-9,5-2-3,9-12-2,1-2-3,2-7-52,0-8-59,0-5-51,2-3-67,25-8-61,3-27-277</inkml:trace>
  <inkml:trace contextRef="#ctx0" brushRef="#br0" timeOffset="453327.6501">29213 16272 857,'0'0'138,"0"0"-125,0 0 52,0 0-16,0 0-39,0 0 31,-13 176 27,4-107-18,4 2-13,4-8-21,-3-9 1,-2-5 0,1-4-6,1-10-6,-1-11-2,-1-1-3,1-1-4,1-7-26,-2-3-45,-1-7-44,0-1-93,7-4-33,0-9-201</inkml:trace>
  <inkml:trace contextRef="#ctx0" brushRef="#br0" timeOffset="458376.8733">1502 5774 299,'0'0'212,"0"0"-92,0 0 2,0 0-10,0 0-32,0 0-33,0 0-2,-21-7-1,21 7-9,0 0-7,0 0-10,0 0 1,0 0-18,0 7-1,0 18 0,0 13 3,-5 16 18,2 9 6,3 0 1,0 6-2,0-1-11,0-5-3,0-8-6,0-6-5,3-11 3,2-11-3,-5-5 0,7-10-1,-7-11 1,5-1 0,-2 0 4,-3 0 1,21-8 10,19-19 7,17-14-4,28-13-16,2-1-3,10-3 0,-2 3 0,-8 1 0,-3 7 1,-9 8-1,-11 7 1,-12 8-2,-11 4 2,-21 9-1,-3 4 2,-5 2-2,-10 4-6,1-2-3,-3 3-13,0 0-11,0 0-21,0 0-41,0 0-41,3 0-20,17 4 7,9 13-62,1-11-136</inkml:trace>
  <inkml:trace contextRef="#ctx0" brushRef="#br0" timeOffset="462375.0711">26654 14695 24,'0'0'80,"0"0"-4,0 0 4,0 0-4,0 0 3,0 0-13,0 0 9,0 0 4,0 0-11,0 0-13,0 0-7,0 0-8,0 0 2,0 0-8,0 0 0,0 0 1,0 0-14,0 0-4,0 0-4,0 0-2,0 0-4,0 0 2,0 0 1,0 0-3,0 0 0,0 7 1,0-6 2,0-1-3,0 0-2,0 5 0,0-5-1,0 0 0,0 0-3,0 0 1,11 0 1,10 0-2,9 4 2,8-4 1,4 5-2,1-4 0,-4 4 0,-1-5-1,-6 6 3,0-6-3,-5 4-1,-7-4 3,3 2 2,-3-2-3,-3 5 0,-2-5 1,-2 0 6,6 0-5,-11 0 1,-1 0 0,-4 0 1,-3 0 0,2 0 1,-2 0 1,0 0-3,0 0-2,0 0-3,0 0 0,0 0-13,0 0-11,0 0-21,0 0-42,0 0-37,0 0-68,-2 0-88,-13 0-16</inkml:trace>
  <inkml:trace contextRef="#ctx0" brushRef="#br0" timeOffset="462915.1698">26732 15042 75,'0'0'379,"0"0"-328,0 0 5,0 0 50,0 0-21,0 0-39,-1 19-6,1-19 4,23 0-2,7 5-8,14-1-12,13-4-4,6 7 0,1-7-4,-2 5-4,-2-5 2,-10 0-5,-1 0 3,-14 0-1,-4 0 6,-14 0 6,-7 0 10,-8 0 0,-2 0 1,0 0-9,0 0-9,0 0-7,0 0-7,0 0-14,0 0-38,0 0-67,-15 0-88,-14-16-221</inkml:trace>
  <inkml:trace contextRef="#ctx0" brushRef="#br0" timeOffset="475475.5269">27475 14612 195,'0'0'57,"0"0"-7,0 0 67,0 0-15,0 0-24,0 0-13,0 0 7,0 20-17,0-20-22,0 0-7,0 0-6,0 0 3,0 4 0,0-4-1,0 0-6,0 0-2,0 0 0,0 0 6,0 0-6,0 0 0,0 0 4,0 0 2,0 0 0,0 3-1,0-3-3,0 0-6,0 0-3,0 0 3,0 0 1,7 0-7,11 0 3,4 0-5,1 0 0,11 0-2,3 0 1,4 0 0,-5 0 2,4 0-3,-12 0 3,2 0-1,4 0 1,-4 9-1,3-4-2,-1 1 0,5 6 1,-5-3 0,-1 2-2,0 0 1,-15-5 0,-2 3 0,-1-3 0,-13 0-1,5 0-2,-5 3-4,0-3 2,0 11 3,0-4 0,0 4 2,-18 2 0,-11-4 0,-9 6 4,-4-6 0,-7-3 3,9-3-3,-2-3 3,21-6-2,2 0 0,6 0-1,11 0 3,2 0-2,0 0 0,0 0-3,0 0-2,0 0-2,5 5 1,20 1-6,0 0 6,14 4-2,-4 7 3,7-2 0,-10 7 2,6-2-4,-20 4-1,-1-4-1,-2 7 1,-6 0-1,-9 4 1,0 0 1,-4-8 2,-19-6 0,-16-2 6,-9-11 4,-19-4 2,-2 0-1,6 0-4,16 0-7,9-9 0,19 7-2,12-13-56,7 0-57,26-3-92,34-8-273</inkml:trace>
  <inkml:trace contextRef="#ctx0" brushRef="#br0" timeOffset="475873.1761">28487 15055 24,'0'0'398,"0"0"-328,0 0 19,0 0 36,0 0-50,0 0-30,29-5 1,-23 5 8,4 0-12,9 0-8,7 0-15,6 0-13,8 0-4,9 0-2,-2 0-1,1 0 0,4 0-4,-2 5-4,0 1-9,4 3-6,-16-2-17,8-2-21,-21 0-13,1 1-15,-5-2-44,-10-4-61,-11 0-141</inkml:trace>
  <inkml:trace contextRef="#ctx0" brushRef="#br0" timeOffset="476255.917">28817 14772 616,'0'0'86,"0"0"-5,0 0 25,0 0-37,0 0-29,0 0-29,0-5 0,0 10-4,-4 11-6,-1 12 6,-10 8 16,4 6 15,-11 7 6,3 0-17,3 1-6,1-5 1,0-3 1,4-4-16,3 0-4,1-8 1,2-7-1,4-4-2,-1-2-1,-1-6 0,3 1-7,0-3-30,0-7-31,0 2-52,0-4-44,0 0-75,13 0-213</inkml:trace>
  <inkml:trace contextRef="#ctx0" brushRef="#br0" timeOffset="476651.7136">29773 14835 562,'0'0'115,"0"0"-40,0 0 8,0 0-22,0 0-48,0 0-11,-15 55 9,-11-15 71,-4 9-49,3 4 1,0-3 1,-1-3 1,4 2-9,-8 0-2,11-7-5,6-2-3,-5-8-9,6-4-5,6-7-3,-2-5 1,6-5 0,3-5-1,1-6-6,0 0-29,0 0-34,0 0-46,0-6-27,16-15-47,25 0-444</inkml:trace>
  <inkml:trace contextRef="#ctx0" brushRef="#br0" timeOffset="477769.7582">30379 14911 492,'0'0'80,"0"0"-48,0 0 72,0 0 0,0 0-55,0 0-22,-7 15 3,7-15 1,0 0 12,0 0 2,0 0 3,0 0-1,0 0-10,0 0-2,0 0-2,0 0-6,0 0-11,2 0-3,25 4-5,10 4 8,14-3 7,11 4-3,7-8-10,8 4-6,1-5 1,4 0-4,-3 0 1,-5 0-1,-14 0 1,-3 0 0,-12 0-2,-8 0-1,-4 0-9,-13 0-15,-1 0-25,-8 0-34,-11 0-54,0 12-80,-3-3-57,-25 7-86</inkml:trace>
  <inkml:trace contextRef="#ctx0" brushRef="#br0" timeOffset="478144.778">30516 15205 309,'0'0'335,"0"0"-314,0 0 48,0 0 57,0 0-56,0 0-41,0 13 10,20-11 23,12 8 17,12-3-16,7-2-9,11 3-17,-1-4-13,-3 0-5,6 0-4,-2-4-6,-6 5-3,1-3-1,-5 2-4,-3 0-2,-9-4 1,-7 5 0,-9-5-5,-4 0-3,-7 3-16,-1-3-19,-12 0-35,5 0-48,10 0-48,3 0-84,11 0-206</inkml:trace>
  <inkml:trace contextRef="#ctx0" brushRef="#br0" timeOffset="479097.1648">32214 14938 553,'0'0'166,"0"0"-73,0 0 43,0 0-33,0 0-39,0 0-33,5-12-19,-5 12-4,0 0-3,0 12-5,0 3 1,-25 16 2,-3 4 21,-9 5 5,-3 3 1,-6 1 17,6-2-13,-3 0-15,1-3 1,4-7-1,4-5-8,1-6-2,3-6 5,9 2-4,3-8-5,6-8 0,11-1-4,-1 0 2,2 0-3,0 0 6,0 0 1,0 0-2,0 0-4,0 0-1,0 0-3,2 0-6,4 0 3,13 0 0,4 0-3,11 0 0,16 0-3,5 5 5,9 5-11,2-3-8,8 2 1,0-1 3,-4-5-1,-13 4 3,-4-2 3,-18-5 9,-8 0 2,-17 0 6,-8 0 0,-2 0 5,0 0 8,0-5-4,0-12-2,-3-10-7,-14 0 0,-15-14 0,4 7 0,3 2 3,3 7 18,12 15 17,3-3-12,7 13 11,-3-4 10,3 4-2,0 0-6,-2 0-7,2 0-11,-2 0-13,1 0-8,-6 0-5,2 10 1,-5 12-4,0 9 6,-2 13 2,-3 8 6,0 2 1,5 8 0,-8-3-2,4 6-2,3-6-1,-4-4 5,5-3-6,3-13 0,-3-7 1,3-10-1,7-14 0,0-6-1,0-2-6,0 0-20,0 0-37,0 0-47,0-34-36,22-35-91,1-23-408</inkml:trace>
  <inkml:trace contextRef="#ctx0" brushRef="#br0" timeOffset="499742.73">29459 16475 163,'0'0'173,"0"0"-152,0 0-2,0 0 63,0 0-6,0 0-42,0 0-15,0 0-7,-3 22 6,3-22 8,0 4 2,0-4 3,0 1 11,0-1 7,0 5-5,0-5-1,0 0-2,0 0-12,0 0-13,0 0-1,0 0-1,0 6 0,0-6-5,0 0 0,0 0-3,0 4-1,8-2-1,7 3-1,12 4 4,6 2 9,-3 1-4,4 0-7,-4-4-1,-5 4 4,4-1-6,-9-6 2,0-1-2,3 3 2,-15-7 3,4 0 2,-2 0 2,-6 4 0,1-4-1,-5 0 4,0 0-2,0 0-5,0 0 0,1 0-2,-1 0-3,0 0-2,0 0-10,0 0-23,0 0-38,7 0-15,-4 0-56,2 0-53,4 0-85,-9 0-96</inkml:trace>
  <inkml:trace contextRef="#ctx0" brushRef="#br0" timeOffset="500231.6516">29380 16816 82,'0'0'316,"0"0"-268,0 0 18,0 0 63,0 0-40,0 0-62,12 27-11,12-20 35,16 1-1,3 5-11,6-4-7,-1-3-2,-6-2-1,-5 3-7,1-6 3,-1-1-1,-5 5-2,0-5-8,-14 4 0,-1-4-11,-9 0-1,-1 0-2,-4 0 0,-3 0 1,0 5 1,2-5-1,-2 0 1,0 0 1,0 0-3,0 0 0,0 0-1,0 1-6,0-1-17,0 0-9,0 0-6,3 0-16,6 0-18,7 0-30,1 0-2,0 0-73,3 0-54</inkml:trace>
  <inkml:trace contextRef="#ctx0" brushRef="#br0" timeOffset="502061.5425">30433 16572 239,'0'0'59,"0"0"3,0 0 14,0 0-3,0 0-12,0 0-10,0-4 2,0 4-1,0 0-13,0 0 4,0 0 8,0 0 3,0 0-5,0-4-13,0 4-8,0-4-2,0 4-9,0-4-1,0 4-4,0 0-2,0 0 2,0 0-4,0 0-1,0 0-3,0 0-2,0 0 4,5 0-6,8-5-1,4 5-4,4 0 4,1 0 1,-3 0-1,-3 0-3,6 0 4,-7 0-1,5 0 0,2 5 0,0 7 1,-9-8-2,-5 0 1,1 3-4,-9-7 2,0 0-2,0 5 4,0-2-8,0 5 2,0 6 2,-2 4 2,-15 6 3,-4-1 0,-9 3 3,3 2 1,-2-8-3,6-5 2,0 2 0,-3-2 2,5-7 3,4 3-3,4-3 2,-3-3 0,5-2 0,2 2-5,4-5-1,2 0-1,3 4 2,0-4 0,0 0-2,0 0 3,0 0-2,0 0-1,0 0 2,0 0-2,0 0 0,0 0 1,0 0-2,8 0 1,12 7 0,1-3 0,-3 8 1,10 2 0,-1-4-1,2 3 2,-1 2-2,-1-3 0,-5-2-2,3 5 4,-10-8-2,-4 2 0,1-8 2,-5 6-2,0-4 0,-2 2 0,-2-5-1,5 7 0,9 1-13,-2 4-13,5 0-13,14 0-6,-11-4-5,4 3-21,5 1-10,-6-7-15,-6-1-24,2-4-34,-7 0-50</inkml:trace>
  <inkml:trace contextRef="#ctx0" brushRef="#br0" timeOffset="502682.963">31130 16572 374,'0'0'124,"0"0"-40,0 0 26,0 0-5,0 0-34,0 0-39,0-4-19,0 4 3,0 0 2,0 0-2,0 4-4,0-4 0,0 0 2,0 4-5,0 3-4,0 6-1,0 6 3,0 2 7,0-2-3,0 4 5,5 4 0,7 0-1,5 0-7,-9-2-2,7-2-1,2-4 1,3 5 2,2-3-3,-1 5-1,4-10 0,4 6-2,-7-6 0,-4-1-2,4 1-3,-12-4 1,-4-4-4,3 0 0,-8 1-7,-1-2-16,0 1-9,0 0-15,0 3-20,-5-3-44,-10 0-53,0-8-113</inkml:trace>
  <inkml:trace contextRef="#ctx0" brushRef="#br0" timeOffset="503022.2108">31445 16672 193,'0'0'233,"0"0"-158,0 0 23,0 0-10,0 0-51,0 0-28,0 0-3,-5 11-3,-14 10 35,-4 7 15,-14 3-5,2 5-1,-14-1-3,8-6-13,-1-2-16,7 1 0,-9-1-1,7-1-4,5-8-8,2 3-2,-3-5-2,6-4-11,7-4-34,7-1-47,9-7-75,4 0-73,4 0-111</inkml:trace>
  <inkml:trace contextRef="#ctx0" brushRef="#br0" timeOffset="503779.1533">31699 16786 324,'0'0'86,"0"0"-8,0 0 15,0 0-16,0 0-32,0 0-23,23-10 0,-8 10 11,4 0-3,-4 0 2,-5 0 3,2 0 0,-4 0-12,0 0-16,-4 0-6,-4 0 1,0 3-2,0 9 0,0 0-5,0 11 5,0 1 0,-15 7 6,-11 1-4,3 0 3,-7 2 0,-2-11-5,0 1 6,2-8 0,4-1-3,2-3 5,11-7 2,3 4-4,-2-8 2,2 4-8,2-1 2,6-4-2,2 0 1,0 0-1,0 0 1,0 0-1,0 0 1,0 0 2,0 0 0,20 7-2,7-1 1,8-2 6,10 1-7,0-4-1,2 4-1,7 1-4,-1-2-12,11-4-24,-9 2-48,5-2-62,-3 0-139</inkml:trace>
  <inkml:trace contextRef="#ctx0" brushRef="#br0" timeOffset="504573.6445">32146 16979 424,'0'0'65,"0"0"34,0 0 19,0 0-41,0 0-40,0 0-10,-2 0 4,2 0 1,0 0-9,0 0 0,0 0 0,0 0-6,7 0-4,8 0-3,6 0-2,11 3 0,7 2 1,2 2-5,1-3-4,2 0 0,1 4 0,-13-4 0,-2 1-8,-5-3-4,-8-2-2,-7 0-6,-7 0-6,-1 0-30,4 0-45,-1 0-64,-1 0-156</inkml:trace>
  <inkml:trace contextRef="#ctx0" brushRef="#br0" timeOffset="504912.3417">32355 16710 443,'0'0'66,"0"0"-28,0 0 32,0 0 16,0 0-51,0 0-20,0 53 17,-5-22 30,-9 14 3,-8-3-16,-1 7-21,-2-7 5,-2 0 1,7 1-7,8-11-6,-4-5-7,7-1-9,-2-3-3,7-8-2,-2-5-4,4-3-44,2-7-44,0 0-69,0 0-92,28-11-240</inkml:trace>
  <inkml:trace contextRef="#ctx0" brushRef="#br0" timeOffset="505173.2796">32743 16898 631,'0'0'131,"0"0"-116,0 0 8,0 0 45,0 0-20,0 0 11,-52 140-15,33-89-11,3-2-4,-8-12-12,9 2-13,-1-8-3,7-7 3,-6-1-4,-3-2-24,3-6-72,3-7-44,12-8-103,0 0-307</inkml:trace>
  <inkml:trace contextRef="#ctx0" brushRef="#br0" timeOffset="505431.4202">32933 17034 0,'0'0'318,"0"0"-315,0 0 61,0 0 33,148 0-41,-112 0-45,6 0-8,-7 0-2,-3 0-1,-3 0-8,-14 0-44,-7 4-70,-8-4-113</inkml:trace>
  <inkml:trace contextRef="#ctx0" brushRef="#br0" timeOffset="505644.3232">32751 17288 99,'0'0'415,"0"0"-381,0 0 22,0 0 51,0 0-65,146 16-37,-85-16-5,-4 5-2,0-5-16,-5 0-33,-15 0-57,-2 0-99</inkml:trace>
  <inkml:trace contextRef="#ctx0" brushRef="#br0" timeOffset="505893.4102">33621 17106 233,'0'0'80,"0"0"-59,0 0 21,0 0-20,130-5-12,-98 5-10,-15 0-4,1 0 2,-8 0-19,-5 0-34,-5 0-65</inkml:trace>
  <inkml:trace contextRef="#ctx0" brushRef="#br0" timeOffset="506291.1031">33485 17089 38,'0'0'279,"0"0"-198,0 0 14,0 0 1,-147 91-6,117-66-40,5-1 9,0-4-22,-4-5-7,8 2 15,4-6-13,5-7-25,1 1-1,11-5-6,0 0-7,0 0-19,0 0-18,8 0 7,12 0 16,15 0-1,9 0 14,-4 0 8,0 8 0,-3 7 1,-7 6 5,-15-4 3,-3 4 1,-12 5 14,0 1 9,0 9 3,-17-4-6,-13-5-7,-15-5 8,-4-16-6,-11-2-3,-12-4-7,-3 0-15,11-15-8,11-2-51,22-2-85,28-4-129</inkml:trace>
  <inkml:trace contextRef="#ctx0" brushRef="#br0" timeOffset="540599.341">5914 2166 29,'0'0'50,"0"0"-24,0 0-5,0 0 14,0 0-7,0 0 0,0 0 3,0 0-6,-15-46-11,15 42 12,-5 1-13,5 3 11,0-3-11,-3 2-10,-4-1 12,2-1-11,2 1-4,-9 0-1,5-3 1,-4 3 1,-4-2-1,0 0-1,0 0 1,-4 1 0,4 2 0,0-1-1,7 2 1,-4 0 0,12 0 0,0 0 0,0 0 0,0 0 4,0 0 6,0 0 10,0 0-8,0 0-5,0 0-4,0 0-2,0 0-1,0 0-1,0 0-4,0 0 3,0 0 0,0 0 0,0 0-2,0 0-1,0 0-4,0 0 3,0 0 5,0 0 1,0 0 0,0 0 1,0 0-1,0 0 0,5 0 0,10 0 3,10 0-3,-1 8 1,11-1 4,8 5 1,11-4-6,4 2 9,4 1-4,-5-6-2,3 6 14,-11-6-8,-11 0-8,-4 0 5,-9-1 4,0-3-9,5 3 4,3-3 4,9 2-1,2 1-5,13 3 4,6 1-4,6 0 1,3 1-4,-15 1 1,-2 0-1,-13 0 0,-7-2 0,-5 0 1,-5 0-1,-5-4-2,8 2 2,-4-1 5,6 1-5,8 1 0,8 3 0,-1-6 0,-2 2-3,1 4 2,4-3 1,11 5 0,6 1 0,-11-2 0,1 3-1,-2 0 1,1-1 1,1 1-1,2 2-2,-3-2 2,-3-1 6,-4-1-6,-2 1-6,-1-2 6,4-3 6,8 0-6,2 3 0,7-2-6,2 0 6,9 1 0,0 0-3,10 2 3,-14-3 1,-4-1 1,-9-2-2,-6-5-5,-2 2 5,-3-2 8,7-1-8,-1 5-3,6 0 3,9-3 0,-2 3 7,1 2-7,2-3-11,-1 4 11,3 3 1,-2 1-1,-1 5 0,9 1-4,-6-1 4,12-2 2,-5-1-2,-1-5-5,2 0 5,2-4 3,-1-2-2,-3 1 2,-1-4-3,2 2 0,0 1 1,-1-3 1,2 0 0,2 0-2,-3 0-4,0 3 4,-2 3 2,1 3-2,1-2-4,-1 1 4,-4 0 0,-4 1 0,-1 0-7,-2 0 7,8 5 8,-3-4-2,12 7-12,6-7 7,-3 3-1,12-4 6,-2 0-4,1-5 1,1 0-3,5-4 0,-5 0-5,-1 0 5,-16 0 0,5 0-1,-8 0 1,-4 0 21,-8 0-21,8 0-18,-16 0 18,9 4 11,-4-4-11,-5 0 0,1 0 4,-10 0 4,-8 0 5,6 0-13,-3 0-4,1 0 4,-1 0 5,8 0 7,-1 0-12,8-4-6,-1-3 6,4 2 7,-4-5-7,5 1 1,-4-3-4,-8-3 5,-2-3-2,-2-4 7,-1 3-2,-5-2-5,0 1 0,6-2 2,1 3 5,-4-4-7,12-2-1,3 2-1,-3-4 2,13 1 3,-11 1-3,4 3-1,-2-1 1,-10 1 1,3 5 0,-9-5 19,-5 4-14,4 1 9,-1-3-11,-1 1-4,12-2-3,-6 1 3,2 2 0,7 0-1,-8 1 1,-4 2-1,-2 2 1,3 5 0,-11-1-1,1 4 2,-5 0-1,0 1 0,6 1 0,-2-2-5,5 4 5,-6 1 3,4-2-3,1-1-3,1 1 3,-3 0 0,1-3 1,-6 2-1,0 2 0,-12-3 3,0 0-2,2 3 7,-7-6 19,7 3-16,-7-4-8,-7 4 2,5 0 6,-8 1-4,2 1-6,-7 2-2,0 0-19,0 0-78,-45 0-156,-29 5 111</inkml:trace>
  <inkml:trace contextRef="#ctx0" brushRef="#br0" timeOffset="543334.8199">32856 15461 114,'0'0'72,"0"0"-2,0 0-15,0 0 4,0 0-7,0 0-9,0 0-20,12-53 23,-12 47-11,0 6 10,0-6-21,0 6-13,0 0-5,0 0-5,7 0 0,-7 0-1,0 0 0,0 0-2,0 0-2,0 0 4,0 0-1,0 0-3,0 0-1,0 0-4,0 17 0,0 8 4,0 2 4,0 1 1,0-1 0,0-3 0,0-6 0,0-1 0,7-8 1,-7 2 2,0-5-3,0 0 0,0-6 0,0 0 1,3 0 1,-3 0-1,12 0 3,8 0 1,13 0 5,12 0 8,5 0-11,-1 0-1,-11 0 7,-2 0-8,-5-6 8,-1 0 5,-1 0-4,-7-3-6,3 4-2,-3-2-3,-2 2-3,3 0 1,0 0 0,6 0-1,-2-3 0,-2 4 0,1 4 0,-7-5 0,-6 1 0,4 4 0,-14-2 0,4 2-1,1 0 1,-6 0-2,1 0 1,-1 0 0,-2 0-1,0 0 0,0 0 1,0 0-6,0 0 0,0 0-15,0 0-9,0 0-12,0 0 0,0 0-5,0 0-22,0 0-12,0 0-12,0 2 52,0 11 13,10 0-22,-2-3-23,3-5-20</inkml:trace>
  <inkml:trace contextRef="#ctx0" brushRef="#br0" timeOffset="547000.8224">33081 15034 24,'0'0'11,"0"0"21,0 0 37,0 0-21,0 0-8,0 0-3,0-15 33,0 11-26,1-4 4,4 8-4,2-5-4,-5 5-12,-2-2-3,0 2 1,0-5-6,0 5 4,0 0-5,5 0-6,-5 0-8,0 0-3,0 0-1,0 0-1,0 0-1,0 0-1,0 0 0,0 0-1,0 0-3,0 0-5,0 16 5,0 7 4,0 4 2,6 5 0,-1-1 6,-5 1 4,4 10 2,-4-3-3,0 14-3,0 6-4,0 9 1,-15 19 1,-10 2 1,-6 1 5,5-3-7,4-6 0,9-5-2,3-8 2,5-5 0,1-3 1,-3-12 1,7-12 1,-5-8 6,5-7-1,0-10 7,0-6 2,0 6-5,0-7-2,0 3 2,0-7-4,0 4 1,0 1-3,0-5 0,0 1-5,0-1-4,0 7-10,0-7-48,12 0-49,7 0-116,-3-7-200</inkml:trace>
  <inkml:trace contextRef="#ctx0" brushRef="#br0" timeOffset="565837.3056">6321 17499 362,'0'0'28,"0"0"1,0 0 35,0 0 8,0 0-10,0 0-31,0 0-10,0 0-10,12-31 9,-9 27 1,9-8 0,-9 9-9,2-10-1,2 4 1,-6 3 6,-1 6 1,0-4-8,0-3 21,0 6-7,0-8-2,0 2-15,0-4 0,-8-3-7,0 2-1,-4 1-2,4 1 2,-8-6 0,1 1-1,-10-3 1,-5-4-2,-8 7 0,-16-1-5,-19 0-9,-6 4 16,-1 9 2,-2 3 10,10 0 1,7 12-5,4 11-8,13 9-2,11 8 1,5 1-2,17-2-1,12-1 3,3 3-6,15-5-9,27-1-6,16-11 4,4-2-11,5-16 9,-7-6 9,-3-5 11,-12-27 5,4-18 1,4-18-1,1-17 0,3-21-2,-5-6-1,5-7-4,-16 12 2,-1 11 0,-16 17 8,-4 10-7,-10 14 15,-5 19-2,-5 8 16,0 12 6,0 7 3,0 7-13,0 2-1,0 0-18,0 0-7,0 0-3,0 2-10,0 30-1,0 25 14,0 18 3,-15 21 13,0 11 1,2-4-2,-9 1-7,13-7 4,-4-6-4,-4-4-4,7-6-1,2-7-3,1 0 1,-1-11-1,-2-4-6,5-12-20,-5-7-29,5-8-46,1-17-61,-2-15-96,6-22-166</inkml:trace>
  <inkml:trace contextRef="#ctx0" brushRef="#br0" timeOffset="566498.4874">6657 17261 388,'0'0'33,"0"0"-31,0 0 11,0 0 65,0 0-20,0 0-47,13 43 2,-11-2 44,0 7-10,-2 1-16,0 4-20,0-4 4,0-2-7,0-5-2,0-15-6,0-4 0,0-14 0,0-7-19,0-2-10,0-2 29,0-34-2,5-23-23,10-11-29,5 15 53,-5 10 1,0 23 29,-5 6-12,-10 10 27,3 0 3,-3 6-8,0 0-18,0 0-9,5 0-12,2 5-2,8 13 1,0 14 1,0 8 4,-3 0-2,-2 2-3,2 1 1,-9-12-25,9-3-27,-12-17-21,5-7-21,-2-4 27,16-19 66,11-36-11,15-11-2,5 3-12,-13 16 26,-10 24 53,-12 8 7,-12 15 23,-3 0-5,0 0-22,0 0-28,0 0-19,12 10-9,-1 22 24,11 7 9,-7 13-6,5 8-21,-5 4-3,-1-5-2,-11-7-1,9-9-22,-7-6-55,10-15-33,7-12-24,13-10-51,20-32-31</inkml:trace>
  <inkml:trace contextRef="#ctx0" brushRef="#br0" timeOffset="566717.1101">7671 17468 492,'0'0'90,"0"0"-29,0 0-1,0 0-15,0 0-29,0 0-16,0 21 0,-5 28 4,1 4 14,-2 12-4,-3-6-3,4-8-10,-1-6 4,-1-9-5,7-5-4,0-7-37,0-8-89,7-16-89,19-8-140</inkml:trace>
  <inkml:trace contextRef="#ctx0" brushRef="#br0" timeOffset="567114.3614">7923 17586 299,'0'0'342,"0"0"-268,0 0-20,0 0 21,0 0-8,0 0-47,4-15-20,1 24-12,0 29 6,-2 11 6,-3 8 4,0 2-1,0-11-3,0-4-10,0-17-20,0-11-24,0-7-11,0-9 6,0 0 8,25-36 36,20-24 7,4-9 12,-1 10-4,-18 16 30,-3 16 11,-15 12 12,-5 13-6,-7 2-7,3 0-4,2 0-14,2 0-13,1 19 6,2 8 3,7 10-4,-10 6-3,-1 4 0,-2 7-6,1 5-5,-5-2-3,0-2-53,6-6-68,-2-14-56,16-28-108</inkml:trace>
  <inkml:trace contextRef="#ctx0" brushRef="#br0" timeOffset="567309.9155">8703 17640 658,'0'0'119,"0"0"-23,0 0-12,0 0-23,0 0-34,0 0-27,94-69-8,-22 61-2,18 4-19,-7 4-30,1 0-56,-4 12-9,-14 14-82,-13-7-140</inkml:trace>
  <inkml:trace contextRef="#ctx0" brushRef="#br0" timeOffset="567564.5181">8703 18130 643,'0'0'142,"0"0"-88,0 0-21,0 0 26,0 0-6,0 0-48,8 0 0,41 0 6,11 0 11,9 0-7,9-4-5,1-1-10,15-6-5,-2 6-27,1-6-35,1 7-52,0-4-68,-11-1-106</inkml:trace>
  <inkml:trace contextRef="#ctx0" brushRef="#br0" timeOffset="567894.9634">10135 17548 604,'0'0'85,"0"0"-70,0 0 0,0 0 13,0 0-17,0 0-2,174-64-8,-111 56-1,1 0-3,-2 4-5,8-1-13,-1 3-14,-9-3-73,-12 2-85,-14-4-79</inkml:trace>
  <inkml:trace contextRef="#ctx0" brushRef="#br0" timeOffset="568417.0892">10252 17507 514,'0'0'152,"0"0"-49,0 0-26,0 0-31,0 0-26,0 0-15,-54-12-1,51 12-4,-4 17 1,-8 2 10,-3 13-2,-2 2-2,1 2-6,-11-2 0,7 2 0,-4-5-1,10-9-11,6-5-13,6-11-13,5-2 7,0-4 9,0 0 9,0 0 0,0 0 8,0 0-6,23 0 10,19 0 6,10 0 17,11 0-7,13-9 5,-8 8-8,1 1-6,-6 0-5,-2 0 1,-10 15-1,-10 3-2,-6 7-5,-12 3 4,-8 0 1,-10 3 0,-5 1 2,0 4-2,-20 1 6,-13 3 13,-21-5 5,-6-3-2,-4-5-5,-3-7-5,-8-8-9,-3-7 4,4-5-7,9 0-18,13-17-45,7-7-46,11-3-50,4-1-143</inkml:trace>
  <inkml:trace contextRef="#ctx0" brushRef="#br0" timeOffset="597687.6462">5223 16863 48,'0'0'56,"0"0"4,0 0-2,0 0 6,0 0 16,0 0-7,0 0-7,-26-104 1,26 93-25,0-1-20,0 3 5,0 9-10,0 0-16,0 0-1,0 0-2,0 0 2,0 0-1,0 0 1,0 0 1,0 0 1,0-5-1,0 3 2,0-13-2,26 3-1,11-9 0,10-5 1,2-1-1,4-1 0,1 5-1,9-4-1,8-1 2,-3 2-2,11 8 2,4-3 0,8 1 0,9 4-2,7 0 2,5 4 0,2-3 0,-2 2 2,2 3 1,-5 2-3,-2-5-1,1 4 1,1-1 1,-2-3 0,2 2-1,-12 1 0,5 0-1,3-7 1,1 6 0,7-6 0,5 8-1,2 3 1,-8-3 0,2 6 0,-9-2 0,1 5 0,-8 0 1,-1 0-1,-10 0 0,-3 0 0,-5 0 0,4 0 0,11 0 0,8 5 0,3 3 0,-3 2 0,-8 6 0,0-6-3,-2 1 3,-2 6 0,0-7 0,-4 7-1,-3 0 2,4-2-2,-3 10 1,8-2 0,3 4 1,-8-3-1,4 4 0,-8-1-1,-11-1 1,-2-3 0,-13-3 0,-3 0 0,-9 4 1,3-4-1,-2 8 0,-1-2-1,-3 1-1,3 0 2,0 5-1,3-1 1,-2 8 0,2 1 0,2 0-4,-8 2 4,-2 0 0,-1 2 0,-9-9-2,0 4 2,-12-6 1,2 4 0,6-2-1,-8 9 0,-3 3 0,2 8 0,-4 11-1,-5-3 1,4 5 0,-8-8-1,-4-6 1,0-1-1,0-11 1,0 1 0,-16-5-1,1-1 1,-3-2 0,-2 9 1,-5 3 1,-9 2-1,6-5-1,-7-1 0,0 0 0,-4-2 0,-6 2 4,2-6-3,-1-9 0,11-9-1,6-2 2,5-6 0,-5 1 10,9-8 9,-16 7-7,-1 1-12,2 2-1,-9-4-1,-1 3 2,-1 2-1,-4 6-1,-13-5 0,-6 0-3,-8 0-1,-3-1-2,1-6-1,-2-5 7,10-4 0,-1 0 0,12 0 0,-6 0 0,4 0 8,-4-8-8,7 0 6,-13 1-4,-7 2-1,-13 1 1,-12-4-2,-2 8-4,-3-4 4,2 0 0,3 4 0,8-5-2,10 5 2,6 0 0,6 0-7,-4 0 7,-2 0 3,1 0-3,-13 0-2,-11 0 2,-9 0 5,-11 0-5,-12-2-2,10-3 1,-5-5 2,21 4-1,8 2 0,12-3 0,12 3 0,3-7 0,-4 10-6,4-4 6,-11 1 8,-3-2-8,-4-1-7,-5 3 7,-4-1 0,2 4 2,0 1-2,-2 0 0,9-5 0,11 1 0,6-4 1,9 4-1,-3-1-1,-1-1 1,-8-3 0,-2-3 0,-16 3 0,-11-2 3,-6-5-3,-1-3-3,5-4 3,2-1 10,8-1-6,10 2 10,12-3-11,18-1 0,12-1 8,-1-4-3,11-8-1,2 2-2,3-11 4,-4-3 15,4-4-15,-5-7-4,-2-5 7,0 0-3,-1-3-2,8 2 4,1 2-8,9 0-1,5 7 0,12-8 5,3-7-7,0-11-7,10-16 2,13-5 5,12 7 0,-1 3 0,3 18 0,0 16 0,-2 8 0,10 2-7,12 5 7,16 1-4,31-4-9,13 3-9,19-5-4,2 10 6,6-5-17,9 12-1,-1 4-9,10 15-30,-5 12-13,-1 5-51,-14 0-92</inkml:trace>
  <inkml:trace contextRef="#ctx0" brushRef="#br0" timeOffset="624218.2713">13517 17806 3,'0'0'15,"0"0"-4,0 0 3,0 0-12,0 0 13,0 0-3,0 0 19,0 0-4,0 0 0,-72-87 5,72 83-5,0-1 9,0-2-7,-5 3 3,5-3 4,-6-2 2,1 1-22,1 0 7,-2-3-4,1 0-3,-6 1-9,3-7-1,-10 2-2,-4-3 1,2-4 3,-4 3 14,-9-2-3,3 2 9,-4 10-22,4-2 3,10 7-3,0 4-6,5 0 0,2 0-1,-2 0-4,0 4 3,-4 16-3,8 7 2,0 5-2,6 2 3,5-3 0,0 1 0,0-5 3,5-7-1,11-3 0,-5-11 1,3-6 2,-11 0 1,9 0 1,3 0 24,5-43 20,17-16-20,-2-16-24,8-10-4,-11 6-1,-14 14 0,-8 10 0,-6 23 6,-4 9 7,0 6-4,0 6-7,0 5 1,0 6 1,0 0-4,0 0 0,0 0-3,0 0 0,0 0 0,0 0 0,0 0-6,0 22-3,0 17 6,0 12 5,0 13 1,0 12 1,0 4 7,0 5-6,0-7 1,-14-2-2,4-6 1,2-4-2,-4-15-7,4 2-12,-4-5-34,2-9-14,-1-7-37,-1-16-20,-3-16-90</inkml:trace>
  <inkml:trace contextRef="#ctx0" brushRef="#br0" timeOffset="625252.8749">12731 17341 164,'0'0'6,"0"0"-6,0 0 9,0 0 18,0 0 15,0 0-15,5-108-2,7 92-14,3 4-8,3-3 1,6 5-2,1-5 11,13-2-1,4 2-1,10-2-3,1 2 4,4 7-3,-5 4-9,2 4 0,-2 0 0,-11 0 2,3 0-2,-4 0 0,0 4 0,-6 9 1,4-3 6,-3 5-1,-1 1-5,-4 0 3,0 1-3,-2 5 1,4 5-2,-3-2-1,-6 2 1,4 5 0,-12 0 0,-4 6 0,-4 0 6,-4 5-6,-3 9 6,0 17 1,0 2 2,0-3-6,0-3 4,0-7-1,0-3 5,0-3-7,-10-5-3,0 2 3,-3-1-2,-5-1 6,-4 2-2,-2-5-1,6-8 0,-9-2-2,7-2 5,-8 0 3,-7-5-9,-2 3 2,-10 2 4,-5-5-2,-3-6 0,1-2 2,1-4-4,-2-7-2,-2-8 3,-7 0-3,2 0-1,-10 0 0,2-8-1,-7-15 3,2-9 0,1-10 24,1-16-14,9-5 29,6-4 7,9-6-21,9-2-5,7 4 11,7-3-23,11 6 1,10 2-5,5 1-4,0 2-3,0 0-3,12 3 0,6 3 2,9 2 0,0-3 1,8-1-5,5 0-1,-6 0-1,-1 6-2,-3 6-8,0 7 0,1 8 0,-8 0-4,10 1 7,3-5-7,4 4 5,3 0-13,-3 9-5,5 2-2,-8 10-18,8 7-7,-1 4-1,11 0-32,-6 0 16,1 19-27,-2 3 3</inkml:trace>
  <inkml:trace contextRef="#ctx0" brushRef="#br0" timeOffset="628096.0868">14902 17512 9,'0'0'39,"0"0"4,0 0-16,0 0 6,0 0-2,0 0-2,0 0-17,-60-40-3,57 40 1,-9 0-4,9 0-4,-9 0-2,-5 0-1,6 0 1,-5 8 6,-4-4 13,12 3-12,-12 6-2,12 4-5,-4 0-1,4-2 1,-4 8 0,8 2-3,-2-2 3,6 5 0,0-5 0,0-4-8,6-6 5,10-1 2,7-12 2,7 0 1,4 0-2,4-27 9,4-13 1,-10-15-9,3-4 4,-14-7-3,3-1 0,-16 3 8,-1 0 10,-4 1 25,-3 8-45,0 2 8,0 8-8,0 13 0,0 5 2,0 7 6,0 9 23,0 2-10,0 9 12,0-5-8,0 5-2,0 0-23,0 0-4,0 0-7,0 9-10,0 23 12,0 12 9,-3 7 2,-9 9 0,9 1 3,-4-3 3,-1 5 7,-2 2-4,5 3 19,1 8-25,-2-8 0,1-5-5,5-12 1,-4-11 1,-2-2-2,6-11 0,0 1 0,0-7-11,0 5-22,0-5-23,0-3-39,0-4-38,21-14 17</inkml:trace>
  <inkml:trace contextRef="#ctx0" brushRef="#br0" timeOffset="628832.4483">15220 17597 89,'0'0'104,"0"0"-34,0 0-38,0 0-20,0 0 9,0 0 6,0 6-23,0 19 2,0 9 35,-8 7-15,-4-2-2,2-2-4,2-5-1,-7-5-12,11-6-2,-7-5-3,11-11-2,-4 6-1,4-11-11,0 0-22,0 0 7,0-11 22,0-22-1,15-14-84,7-2 42,-2-3 48,2 15 1,-14 15 39,4 10-1,-5 2-4,-7 10-14,6 0 0,-6 0 6,0 0-5,0 0-18,0 0-4,0 6-4,4 14 4,1 7 0,1 5 2,3-5 0,-4 5-2,1-5-11,3-5-26,-3-2-34,3-13-11,9-7 5,7 0-2,7-27 59,5-11-2,-7-5 22,-7 12 23,-8 3 52,-4 9 16,0 2-7,-11 10 5,0 7-20,0 0-31,0 0-15,0 0-5,0 0-14,0 0-1,0 24-1,0-1 12,0 5 4,4 8-7,1-1-3,1 2-6,-1-5-2,-1 0-6,9-1-20,7 1-31,7-9-48,10-10-27,10-5 28,11-8-41</inkml:trace>
  <inkml:trace contextRef="#ctx0" brushRef="#br0" timeOffset="629071.3486">15898 17788 101,'0'0'132,"0"0"-32,0 0-6,0 0-32,0 0-46,0 0-16,-10-9-5,10 24 5,0 6 6,0 7 9,0-1 6,0-2-11,0-2-8,0-7 0,0 0-2,0-1-4,0-3-41,0-7-47,10-5-65,23-5 0</inkml:trace>
  <inkml:trace contextRef="#ctx0" brushRef="#br0" timeOffset="629454.7625">16125 17779 254,'0'0'137,"0"0"-9,0 0-19,0 0-26,0 0-27,0 0-28,0-37-14,0 37-5,0 0-9,0 0-4,0 0-2,0 9-14,0 13-1,0 5-7,3 1-19,-3-3-31,0-3-23,0-10-9,0-12 16,5 0 49,9-7 45,13-20 13,6-15-9,6-3-4,-9 9 87,-2 5 7,-1 3 4,-7 9-58,-10 7-15,2 12 30,-7 0-3,-5 0-22,0 0-14,0 0-9,0 12-7,6 11 1,-2 17-1,1 2 1,-5 16-1,0 5-2,0 1-27,-5 8-46,-10-13-62,8-19-76</inkml:trace>
  <inkml:trace contextRef="#ctx0" brushRef="#br0" timeOffset="629700.8942">17033 17563 287,'0'0'154,"0"0"-133,0 0 15,0 0 28,0 0-2,0 0-31,-15-32-31,15 32-11,0 0 1,12 0 7,25 0 3,10 0 0,20 0 0,13 0 0,-1 0-55,-11 0-43,-13 13-52,-26 14-52</inkml:trace>
  <inkml:trace contextRef="#ctx0" brushRef="#br0" timeOffset="629904.4655">16935 18071 342,'0'0'170,"0"0"-26,0 0-55,0 0-34,0 0-24,0 0-23,-12-21-8,87 0 3,32-11-3,26-4 0,-6 9-3,-14 3-44,-21 9-44,-3 0-56,-10 3-77</inkml:trace>
  <inkml:trace contextRef="#ctx0" brushRef="#br0" timeOffset="630392.1489">18616 17335 257,'0'0'77,"0"0"-27,0 0 5,0 0-11,-176-54-5,126 50 31,-3 4-16,4 0-4,11 0-19,4 0-17,7 4 1,17 11-14,2 2-1,8 6-4,0 7-1,23 4 2,21 6 2,6 4 1,-1-1 4,-4 6-2,0-1-2,-17-1 0,1 6 3,-18-4-6,-11-7 1,0 2 2,-20-8 0,-35-4 6,-13-5-2,-11-12 21,-5-10 8,17-5-10,19 0-23,28 0-4,20 0-82,20-24-138,47-8-217</inkml:trace>
  <inkml:trace contextRef="#ctx0" brushRef="#br0" timeOffset="630564.5064">18853 17794 392,'0'0'83,"0"0"-49,0 0 4,0 0 21,0 0-20,183-47-22,-95 34-14,14 3-3,7 5-9,2-7-61,-3-3-43,-6-6-66</inkml:trace>
  <inkml:trace contextRef="#ctx0" brushRef="#br0" timeOffset="630842.4625">19337 17366 470,'0'0'38,"0"0"-38,0 0 3,0 0 13,0 0 40,0 0 11,-17 114-14,10-41-4,-1 2-9,-4 0-23,-4-4-8,-1-2-3,-1-6 0,-4-4-6,0-1-1,14-8-25,-4-10-39,12-4-60,0-23-97</inkml:trace>
  <inkml:trace contextRef="#ctx0" brushRef="#br0" timeOffset="631087.823">19912 17409 568,'0'0'52,"0"0"6,0 0-37,0 0 19,0 0 17,0 0-55,5 40 2,-5 34-1,0 21 31,-8 11-19,-12-2-9,-5-14-6,5-7-12,-5 2-16,3-7-24,2-4-67,5-27-101,15-26-191</inkml:trace>
  <inkml:trace contextRef="#ctx0" brushRef="#br0" timeOffset="631643.5473">20847 17538 274,'0'0'72,"0"0"11,0 0 48,0 0-31,0 0-10,0 0-34,-30-70-7,30 70-25,0 0-3,0 0-16,0 0-5,24 0 0,31-9 0,22-1 0,27-3 2,9-2 0,-1-1-2,-10 4 0,-13 2-10,-14 9-18,-13 1-17,-13 0-31,-17 0-43,-29 23-82,-3 8-74</inkml:trace>
  <inkml:trace contextRef="#ctx0" brushRef="#br0" timeOffset="631907.5684">20827 18018 556,'0'0'82,"0"0"14,0 0-45,0 0-49,0 0 31,0 0 9,106-36-40,9 15-2,21 2 1,-9 11-1,-22 1-2,-25 2 1,-13 1-10,-25 4-11,-12 0 5,-15 0-3,-3-4-17,-12 4-26,0-4-5,0 4-35,0 0-103,0 0-99</inkml:trace>
  <inkml:trace contextRef="#ctx0" brushRef="#br0" timeOffset="635667.6184">22781 17261 84,'0'0'28,"0"0"8,0 0 19,0 0-30,0 0-2,0 0 6,0 0 0,52-75-17,-45 63 32,3 1-21,1-4-21,0 0 18,-1 9 12,-5-5 11,-5 5 3,0 6 10,0-4-13,0-1-3,0 5-8,0-8-1,-9 8-12,-9 0-7,-12 0-12,-15 17-3,-9 20-3,-21 8 6,8 12 3,-2-2-1,11 7-1,23-3 1,9-4-2,15 3 0,11-5-3,0 0-2,20-5 3,27-6-12,10-10 4,6-9-7,-4-6-6,-7-17 4,-6 0 0,-21 0 16,-10-6 3,-8-15 8,-7-11 32,0 0-11,-35-12-10,-25-9-3,-19-2 7,-4 8-2,9 11 0,20 15-9,31 14-4,11 7-8,12 0-61,0 12-96,17 19 45,35 12-21,23-11-71</inkml:trace>
  <inkml:trace contextRef="#ctx0" brushRef="#br0" timeOffset="635914.5679">22977 17591 7,'0'0'53,"0"0"10,0 0 38,0 0 18,0 0-10,0 0-52,95 0-28,-24-15-21,12 9 4,11-5-12,0 11 0,-11 0-3,-1 0-43,-8 0-21,-11 17-16,-14-7-71</inkml:trace>
  <inkml:trace contextRef="#ctx0" brushRef="#br0" timeOffset="636208.0514">23639 17254 417,'0'0'76,"0"0"19,0 0-62,0 0-31,0 0 2,0 0-3,-15 50 14,9 14 23,-11 17 5,2-3-19,-2 3-9,-3-10-6,0-3-9,3-4 1,2 0-1,0-10-9,-2 3-52,12-4-41,5-19-90,17-25-153</inkml:trace>
  <inkml:trace contextRef="#ctx0" brushRef="#br0" timeOffset="636477.6463">24410 17281 281,'0'0'158,"0"0"-23,0 0-46,0 0-62,0 0-27,0 0-5,6 5 5,-17 54 1,-10 23 46,-9 12-27,3-3-1,0-4-15,5-3 7,4-8-11,5-8-1,9-4-10,-2-9-41,6-7-67,0-21-84,41-27-160</inkml:trace>
  <inkml:trace contextRef="#ctx0" brushRef="#br0" timeOffset="636710.8035">24934 17586 480,'0'0'106,"0"0"-44,0 0-18,0 0 16,0 0-29,0 0-30,181-97-1,-103 84-1,6 9-2,5 4-6,-9 0-18,-8 17-27,-14 15-35,-21 1-46,-13 14-99</inkml:trace>
  <inkml:trace contextRef="#ctx0" brushRef="#br0" timeOffset="636919.9466">24797 18126 413,'0'0'132,"0"0"-60,0 0-24,0 0 4,0 0-5,0 0-40,134-32-3,-24 11-2,9-2-2,5 8-8,3 3-39,-3 7-47,1 1-46,-11-2-101</inkml:trace>
  <inkml:trace contextRef="#ctx0" brushRef="#br0" timeOffset="637392.2865">26354 17559 308,'0'0'79,"0"0"17,0 0-3,0 0-4,0 0-29,0 0-23,-11-55-37,16 55-5,28-5 2,21 5 2,14 0 1,9 0 0,-5 0 0,-2-4-8,-6 0 8,-6 2 0,-22-3 0,-5 1 2,-19 0 3,-9 4 16,-3 0 22,0 0-6,0 0-34,0 0-3,0 8-9,0 24-8,-10 15 14,-15 18 3,-7 1 8,1 6-3,-11-2 6,10-4-7,-1-3 4,9-5-7,4-8-1,3-2 0,6-12-1,7 1-28,4-10-20,0-6-47,0-10-44,9-11-75,23-11-62</inkml:trace>
  <inkml:trace contextRef="#ctx0" brushRef="#br0" timeOffset="637580.8184">26617 17880 344,'0'0'152,"0"0"-9,0 0-59,0 0-49,0 0-35,0 0-9,65-65 5,32 65 4,9 0 2,-1 0-2,-13 0-18,-15-4-23,-10-1 10,-4 5-75,-21 0-83,-20 0-155</inkml:trace>
  <inkml:trace contextRef="#ctx0" brushRef="#br0" timeOffset="640301.7673">15280 18643 39,'0'0'75,"0"0"25,0 0-22,0 0-5,0 0-1,0 0-13,24-87-15,-24 74-15,0-2 4,0 3-1,0 0 6,0 1-14,0-3 5,0 2-14,-15 1-6,1 1-5,-7-6-1,-6 10-3,-10 2 4,-5 4-4,-18 0-4,-12 10 0,-7 27-1,1 12 4,3 8-3,19-7 4,13 1 0,19-11-3,18-3-14,6-10-5,21-6-7,26-10 20,14-11 5,17 0 4,6-24 0,8-23-3,3-18-9,-8-9 7,-12-17 5,-26 2 1,-16 2 1,-19 12 19,-11 21 26,-3 14-14,0 17 1,0 8-16,0 6-1,0 5-6,-3 1 2,1 3-4,2 0-9,0 0-2,0 0-6,0 7-5,-7 29 0,-1 15 5,-14 30 8,2 14 6,-13 2 10,3-1-7,1-10-7,1-1 0,6-11-3,0-7 1,11-5-9,6-15-14,5-7-25,0-8-48,5-22-42,38-10-44,17-23-27</inkml:trace>
  <inkml:trace contextRef="#ctx0" brushRef="#br0" timeOffset="641223.8339">15653 18634 244,'0'0'92,"0"0"-7,0 0-7,0 0-4,0 0-6,0 0-46,0-11-22,0 31-8,0 11 8,0 7 17,-6 5 11,1-4-24,-4-2 0,9-10-4,-6-7-15,6-8-30,0-8-48,0-4-2,11 0 35,19-36 48,19-12 9,-6-3-22,-2 6 25,-18 18 37,-11 4 24,1 8 39,-10 9-7,-3 6-30,0 0-8,0 0-12,0 0-21,0 0-16,0 0-2,0 0-4,5 0-6,2 0-4,8 21-1,4 2 5,1 2-22,8 2-43,4-7-12,1-8-20,1-12 9,11 0 27,-2-4 38,-2-27 21,-8 3 8,-3-6 38,-11 9 43,-4 3 25,-4 10 8,-6 3-39,-5 9-21,0 0-12,0 0-7,0 0-7,0 0-18,0 0-10,0 0-6,0 0-6,0 17-7,14 3 5,1 7-1,5 5-6,3-5-34,11 3-22,-4-6-11,3-8 9,-3-7-11,-9-7 30,-8-2 34,-13 0 26,0 0 45,7 0 35,-7 0-12,0 0-34,0 0 0,5 0 16,-5 0-8,3-7-6,-3 7-18,0-4-5,5 4 7,-5 0 1,0 0-7,0 0-11,0 0 0,0 0-3,0 0-2,0 0-2,0 0-8,0 0 4,0 0 4,0 0 0,0 0 4,0 0 2,0 0 6,0 0 2,0 0-10,0 0-4,0 0-5,0 0-3,0 0-1,0 0 0,0 0 6,0 0 7,0 0 0,0 0 0,0 0-10,0 0-46,10 0-88,20-13-99,15-10 31</inkml:trace>
  <inkml:trace contextRef="#ctx0" brushRef="#br0" timeOffset="641539.7663">16803 18623 248,'0'0'90,"0"0"-5,0 0-7,0 0 24,0 0-26,0 0-33,0-5-23,0 5-20,0 0-5,0 14-8,-7 13 7,-1 11 6,-4 9 9,2 3 3,1-9-9,-7-8-1,7-1-1,4-1-1,-5-8 0,10-3-7,0 0-39,0-3-74,7-17-78,30-13-83</inkml:trace>
  <inkml:trace contextRef="#ctx0" brushRef="#br0" timeOffset="641930.1638">17082 18650 398,'0'0'103,"0"0"-7,0 0-43,0 0 14,0 0 9,0 0-47,0-18-29,0 18-8,0 6-8,0 15-2,0 11 5,0 0-9,0 4-22,0-12-70,0-4-15,0-13 4,20-7-4,24 0 66,4-24 19,6-7 28,-9-5 16,-13 8 94,-12 7 58,-9 15-3,-7 6-19,-4 0-58,0 0-19,0 0 2,0 0-13,0 0-30,0 0-8,0 1-4,0 21-1,11 10 1,-2 8 0,2 4-9,4 6-29,7-4-61,5-6-56,15-25-129</inkml:trace>
  <inkml:trace contextRef="#ctx0" brushRef="#br0" timeOffset="642156.2927">17920 18587 660,'0'0'44,"0"0"8,0 0-4,0 0-9,0 0-8,0 0-21,70-120-10,-18 114-13,8 1 2,4 5-13,-6 0-21,11 0-34,1 17-67,-1 3-73,-17-4-98</inkml:trace>
  <inkml:trace contextRef="#ctx0" brushRef="#br0" timeOffset="642343.4647">17948 18890 563,'0'0'131,"0"0"-23,0 0-91,0 0-17,0 0-1,0 0-5,126-59 5,4 38-1,8-3-58,-11 5-57,-14-4-114,-22-13-82</inkml:trace>
  <inkml:trace contextRef="#ctx0" brushRef="#br0" timeOffset="642890.9074">18892 18543 61,'0'0'67,"0"0"44,0 0-11,0 0-6,0 0-6,0 0-24,-5-76-39,22 70-18,14-3 0,5 3 0,9-1 17,-10 3-7,2 4-5,-11 0-9,3 11-3,-14 10-7,-10 16 5,-5 7-3,0 8 5,-20 3 0,-20-2 2,-7-6 0,7-3 6,-4-12 13,19-13 14,10-7-16,8-7-10,7-4-9,0 4 0,0-5-5,0 0-2,7 0 7,16 0 0,11 0 6,16 0 3,20 0-1,2 0-8,7 0-1,1-5-72,4-5-48,-6-11-80,-6-13-183</inkml:trace>
  <inkml:trace contextRef="#ctx0" brushRef="#br0" timeOffset="643182.3237">19912 18306 379,'0'0'63,"0"0"42,0 0-22,0 0 3,0 0-23,0 0-54,-20-36-9,20 47-9,0 14-3,-3 9 12,-10 14 17,1-1-5,3 6 8,-2 0-10,1-3-1,5-3-2,1-3-4,4-7-3,0-1 0,0-5-1,15-7-21,10 1-17,19-10-27,5-3-43,4-12-53,2 0-83</inkml:trace>
  <inkml:trace contextRef="#ctx0" brushRef="#br0" timeOffset="643401.2137">19707 18659 99,'0'0'252,"0"0"-158,0 0-27,0 0-51,0 0-12,153-80-4,-74 76 0,5 2-25,-6 2-69,-4 0-69</inkml:trace>
  <inkml:trace contextRef="#ctx0" brushRef="#br0" timeOffset="643633.1239">20237 18708 488,'0'0'61,"0"0"-34,0 0-6,0 0 28,0 0-33,181-38-16,-91 32-5,-7 1 4,-4 5-5,-7 0-26,-3 0-39,-6 0-42,-16 0-59</inkml:trace>
  <inkml:trace contextRef="#ctx0" brushRef="#br0" timeOffset="643911.0446">20827 18376 423,'0'0'104,"0"0"-20,0 0-29,0 0-12,0 0-43,0 0 0,-30 86 0,15-32 28,-5 3 6,7-3-11,1-7-9,2 2-12,5-9-2,2-4 1,3-4-1,0-1-19,0-8-51,0-3-67,0-20-97</inkml:trace>
  <inkml:trace contextRef="#ctx0" brushRef="#br0" timeOffset="644164.4375">21222 18392 485,'0'0'145,"0"0"-46,0 0-83,0 0-7,0 0-8,0 0 1,-53 140 41,39-70-10,-9 2-28,6-2 1,-3-6-3,5-5-3,-3-4-12,2-6-36,1-7-60,5-17-113,10-25-237</inkml:trace>
  <inkml:trace contextRef="#ctx0" brushRef="#br0" timeOffset="644621.6177">21563 18583 216,'0'0'292,"0"0"-171,0 0-40,0 0-37,0 0-27,0 0-17,184-67-3,-70 45 3,13 7-3,-8 3 0,-7 6-3,-18 6-26,-14 0-36,-16 0-53,-28 6-68,-24 11-100</inkml:trace>
  <inkml:trace contextRef="#ctx0" brushRef="#br0" timeOffset="644848.3185">21861 18890 416,'0'0'157,"0"0"-19,0 0-84,0 0-38,0 0 5,132-44-10,-11 16 1,13 4-11,-16 6 2,-19 9-3,-24 1-7,-18 4-9,-25 0-23,-15 4-21,-7 0-36,-10 0-83,0 0-115</inkml:trace>
  <inkml:trace contextRef="#ctx0" brushRef="#br0" timeOffset="647038.9391">22893 18524 111,'0'0'149,"0"0"-31,0 0-11,0 0-16,0 0-8,0 0-13,20-104-13,-20 92-9,9 1-12,1 2-17,5-3-8,3 1-9,9-2-2,0 1 0,10 5 0,-1 3 0,-1 4 0,-4 0 0,-1 0-2,-10 0 1,-2 16-4,1 6-3,-13 14 0,-6 13-8,0 8 4,-28 13-2,-14 0 0,-12-7-10,-1-4 1,8-12-4,-1-15 13,4-9 7,13-11 7,7-7 2,6-5 2,8 0 8,6 0 1,4 0 7,0 0-9,0 0-6,0 0-5,0 0 1,0 0-1,2 0 2,10-6-2,10 0 0,4 1-2,13 5 1,-1 0 0,11 0 0,-2 0 0,4 5 1,5 2-2,-9 7 2,4-2-12,6-1-25,-2-2-34,-8 7-35,-2-9-66,-6-7-106</inkml:trace>
  <inkml:trace contextRef="#ctx0" brushRef="#br0" timeOffset="647344.7738">23539 18504 383,'0'0'89,"0"0"-33,0 0-18,0 0 16,0 0-32,0 0-20,47 44 11,-9-13 5,-6 5-8,5-1-2,-4 2 1,-1-5 0,5-7-9,-10-2 1,1-4-1,-4-2-6,6-2-38,3-7-50,-1-8-84,5 0-128</inkml:trace>
  <inkml:trace contextRef="#ctx0" brushRef="#br0" timeOffset="647555.5661">23957 18415 409,'0'0'109,"0"0"-65,0 0-9,0 0-1,-155 5-21,99 37-1,-6 12 22,11 5-20,2-7 6,11 2-17,-1 1-3,14-5 0,-3-1-2,11-6-21,9-6-51,1-3-61,7-19-69</inkml:trace>
  <inkml:trace contextRef="#ctx0" brushRef="#br0" timeOffset="650384.0526">23977 18504 92,'0'0'88,"0"0"39,0 0-19,0 0-38,0 0-21,0 0 38,0 0-14,14-107-26,-8 93 4,-1 7 0,-1 3-6,1-1-18,1 3-16,3-2-4,1-1-2,12 1-4,16 0-1,-3 1 0,7 3-1,-2 0 0,-6 0-1,-13 11-5,6 9-13,-12 7-13,-10 9-6,-5 9 22,-5-1-2,-38 3-10,-8-4 14,0-6 14,-3-5 1,12-11 3,10-6-1,16-2-2,12-5-2,4-6-3,0 3-16,0-1 3,0 0 5,12 4 11,17 1 2,14-2 5,16 1 3,-3 0 3,10-4-7,2 3-2,-2 1-4,7 5-10,-4-7-67,4-6-124,-9 0-207</inkml:trace>
  <inkml:trace contextRef="#ctx0" brushRef="#br0" timeOffset="650600.9897">24748 18739 388,'0'0'45,"0"0"1,0 0 0,0 0 37,0 0-2,0 0-63,64-25-18,-2 19-1,15-6-1,1 3 2,-4 3-3,-10 6-39,-11-7-55,-9 7-50,-21-4-83</inkml:trace>
  <inkml:trace contextRef="#ctx0" brushRef="#br0" timeOffset="650840.3552">24906 18551 462,'0'0'58,"0"0"-58,0 0-2,0 0 2,0 0 40,0 0-35,-7 49 31,14-11 4,1-2-1,-3 9-5,-2-5-15,-3 4-11,0 3 1,0-3-7,0 4-2,0-1-42,-8-2-80,8-18-114</inkml:trace>
  <inkml:trace contextRef="#ctx0" brushRef="#br0" timeOffset="651081.138">25483 18532 179,'0'0'230,"0"0"-123,0 0-34,0 0 1,0 0-13,0 0-61,11 11-2,-11 29-6,0 15 8,-6 9 2,-18 1 0,3-1-2,-3-5-24,-1-2-53,10-15-65,15-14-92</inkml:trace>
  <inkml:trace contextRef="#ctx0" brushRef="#br0" timeOffset="651290.8517">25745 18583 330,'0'0'74,"0"0"-10,0 0-8,0 0 6,138-55-14,-70 47-27,11-1-14,-1 7-6,-1-3-1,-3 5-49,-9 0-50,-18 0-86</inkml:trace>
  <inkml:trace contextRef="#ctx0" brushRef="#br0" timeOffset="651486.6887">25903 18759 428,'0'0'117,"0"0"-47,0 0-41,0 0 5,0 0-10,0 0-24,130-20 7,-35 8-7,11 4 0,-7-3-35,-9 0-52,-1 1-67,-6-7-174</inkml:trace>
  <inkml:trace contextRef="#ctx0" brushRef="#br0" timeOffset="651697.1097">27079 18564 287,'0'0'92,"0"0"-65,0 0-24,0 0 1,154-44-2,-83 44 0,5-4 1,-4 4-6,1-5 3,-13 3-16,-14-3-85,-8-5-83</inkml:trace>
  <inkml:trace contextRef="#ctx0" brushRef="#br0" timeOffset="652069.5324">27109 18532 75,'0'0'226,"0"0"-156,0 0-25,0 0 17,0 0 12,0 0-29,-151 106-18,131-85-12,-2 1-6,-3-1 1,5 0-8,2-8-2,9-5-28,9-1-38,0-3-51,0 0 44,9 0 60,16 0 13,8-4 18,-3 4 15,4 8-4,-2-4-3,-6 4 7,-4-1 11,-7 1-13,-6-3-5,-9 2 5,0 1-15,0 3 7,0 2-10,-20-2 0,-24 6 17,-16-5-6,-15 0-13,-9-10-11,-6-6-34,1 0-100,15-32-188</inkml:trace>
  <inkml:trace contextRef="#ctx0" brushRef="#br0" timeOffset="655610.6452">27863 17440 103,'0'0'65,"0"0"23,0 0 3,0 0-16,0 0-18,0-121 5,0 111-7,0-3 6,3 9-3,-3 0-10,0 2-2,0 2-7,0 0-6,0 0-15,0 0-10,0 0-8,0 0-1,0 0-4,0 0-5,0 18-1,0 14 5,0 9 6,0 14 0,0-3 3,7 3-2,0-3 0,1-10 3,-1-13-4,-2-4 0,-5-9 1,3-4-1,6-8 4,-6 1-4,2-3 4,10-2 2,17 0 3,31 0 14,41-34 20,35-13-12,8-7-20,5-6 5,-11 5-5,-9 0 6,-16 7 14,-6 3 1,-20 9-15,-28 8-3,-17 13 6,-11 3-7,-24 4-4,-4 8 4,-6-5-2,0 5-4,0 0-6,0 0-1,0 0-11,0 0-33,0 0-27,0 0-24,0 9-46,-10 27-37,-13 4 36,1-8-118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89C1-0EFE-4511-8717-98AF82277CE5}" type="datetimeFigureOut">
              <a:rPr lang="en-IN" smtClean="0"/>
              <a:t>05-10-2020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97BE2-9CE7-4B53-B309-902369EF480F}" type="slidenum">
              <a:rPr lang="en-IN" smtClean="0"/>
              <a:t>‹#›</a:t>
            </a:fld>
            <a:endParaRPr lang="en-IN"/>
          </a:p>
        </p:txBody>
      </p:sp>
    </p:spTree>
    <p:extLst>
      <p:ext uri="{BB962C8B-B14F-4D97-AF65-F5344CB8AC3E}">
        <p14:creationId xmlns:p14="http://schemas.microsoft.com/office/powerpoint/2010/main" val="66180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0402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E5C8E09-651A-4157-B1E8-10C2FA402673}" type="slidenum">
              <a:rPr lang="en-US" sz="1200" b="0">
                <a:latin typeface="Times New Roman" panose="02020603050405020304" pitchFamily="18" charset="0"/>
              </a:rPr>
              <a:pPr/>
              <a:t>12</a:t>
            </a:fld>
            <a:endParaRPr lang="en-US" sz="1200" b="0">
              <a:latin typeface="Times New Roman" panose="02020603050405020304" pitchFamily="18" charset="0"/>
            </a:endParaRPr>
          </a:p>
        </p:txBody>
      </p:sp>
    </p:spTree>
    <p:extLst>
      <p:ext uri="{BB962C8B-B14F-4D97-AF65-F5344CB8AC3E}">
        <p14:creationId xmlns:p14="http://schemas.microsoft.com/office/powerpoint/2010/main" val="36639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352D277-4DBE-43C9-906C-3A333AF6F1E4}" type="slidenum">
              <a:rPr lang="en-US" sz="1200" b="0">
                <a:latin typeface="Times New Roman" panose="02020603050405020304" pitchFamily="18" charset="0"/>
              </a:rPr>
              <a:pPr/>
              <a:t>13</a:t>
            </a:fld>
            <a:endParaRPr lang="en-US" sz="1200" b="0">
              <a:latin typeface="Times New Roman" panose="02020603050405020304" pitchFamily="18" charset="0"/>
            </a:endParaRPr>
          </a:p>
        </p:txBody>
      </p:sp>
    </p:spTree>
    <p:extLst>
      <p:ext uri="{BB962C8B-B14F-4D97-AF65-F5344CB8AC3E}">
        <p14:creationId xmlns:p14="http://schemas.microsoft.com/office/powerpoint/2010/main" val="286391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C18E16A-3F18-478F-8A05-8DF4D4E242D8}" type="slidenum">
              <a:rPr lang="en-US" sz="1200" b="0">
                <a:latin typeface="Times New Roman" panose="02020603050405020304" pitchFamily="18" charset="0"/>
              </a:rPr>
              <a:pPr/>
              <a:t>14</a:t>
            </a:fld>
            <a:endParaRPr lang="en-US" sz="1200" b="0">
              <a:latin typeface="Times New Roman" panose="02020603050405020304" pitchFamily="18" charset="0"/>
            </a:endParaRPr>
          </a:p>
        </p:txBody>
      </p:sp>
    </p:spTree>
    <p:extLst>
      <p:ext uri="{BB962C8B-B14F-4D97-AF65-F5344CB8AC3E}">
        <p14:creationId xmlns:p14="http://schemas.microsoft.com/office/powerpoint/2010/main" val="179658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76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052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7067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37144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8188" y="984884"/>
            <a:ext cx="11575625"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1151486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144512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914879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2617429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319462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6995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895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89244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5128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28380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06874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7571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69292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B9F2-D4B6-4AF5-BBFC-33CF87C7BE84}" type="slidenum">
              <a:rPr lang="en-IN" smtClean="0"/>
              <a:t>‹#›</a:t>
            </a:fld>
            <a:endParaRPr lang="en-IN"/>
          </a:p>
        </p:txBody>
      </p:sp>
    </p:spTree>
    <p:extLst>
      <p:ext uri="{BB962C8B-B14F-4D97-AF65-F5344CB8AC3E}">
        <p14:creationId xmlns:p14="http://schemas.microsoft.com/office/powerpoint/2010/main" val="259293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788" y="425958"/>
            <a:ext cx="11372425" cy="492443"/>
          </a:xfrm>
          <a:prstGeom prst="rect">
            <a:avLst/>
          </a:prstGeom>
        </p:spPr>
        <p:txBody>
          <a:bodyPr wrap="square" lIns="0" tIns="0" rIns="0" bIns="0">
            <a:spAutoFit/>
          </a:bodyPr>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body" idx="1"/>
          </p:nvPr>
        </p:nvSpPr>
        <p:spPr>
          <a:xfrm>
            <a:off x="705274" y="1545159"/>
            <a:ext cx="10781452" cy="430887"/>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a:xfrm>
            <a:off x="104986" y="6628088"/>
            <a:ext cx="563033" cy="179536"/>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42207984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1.emf"/><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3.emf"/><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5.emf"/><Relationship Id="rId4" Type="http://schemas.openxmlformats.org/officeDocument/2006/relationships/customXml" Target="../ink/ink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477601" y="1007296"/>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accent1">
                    <a:lumMod val="75000"/>
                  </a:schemeClr>
                </a:solidFill>
                <a:latin typeface="Arial" panose="020B0604020202020204" pitchFamily="34" charset="0"/>
              </a:rPr>
              <a:t>Data Communications</a:t>
            </a:r>
          </a:p>
          <a:p>
            <a:pPr algn="ctr"/>
            <a:endParaRPr lang="en-US" sz="4400" i="0" baseline="0" dirty="0">
              <a:solidFill>
                <a:schemeClr val="accent1">
                  <a:lumMod val="75000"/>
                </a:schemeClr>
              </a:solidFill>
              <a:latin typeface="Arial" panose="020B0604020202020204" pitchFamily="34" charset="0"/>
            </a:endParaRPr>
          </a:p>
          <a:p>
            <a:pPr algn="ctr"/>
            <a:r>
              <a:rPr lang="en-US" sz="4400" i="0" baseline="0" dirty="0" smtClean="0">
                <a:solidFill>
                  <a:schemeClr val="accent1">
                    <a:lumMod val="75000"/>
                  </a:schemeClr>
                </a:solidFill>
                <a:latin typeface="Arial" panose="020B0604020202020204" pitchFamily="34" charset="0"/>
              </a:rPr>
              <a:t>Lecture </a:t>
            </a:r>
            <a:r>
              <a:rPr lang="en-US" sz="4400" i="0" baseline="0" dirty="0" smtClean="0">
                <a:solidFill>
                  <a:schemeClr val="accent1">
                    <a:lumMod val="75000"/>
                  </a:schemeClr>
                </a:solidFill>
                <a:latin typeface="Arial" panose="020B0604020202020204" pitchFamily="34" charset="0"/>
              </a:rPr>
              <a:t>29</a:t>
            </a:r>
            <a:endParaRPr lang="en-US" sz="44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344839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0" indent="0">
              <a:buNone/>
            </a:pPr>
            <a:r>
              <a:rPr lang="en-IN" dirty="0"/>
              <a:t>Find the minimum Hamming distance for the following cases: </a:t>
            </a:r>
            <a:endParaRPr lang="en-IN" dirty="0" smtClean="0"/>
          </a:p>
          <a:p>
            <a:pPr marL="514350" indent="-514350">
              <a:buAutoNum type="alphaLcPeriod"/>
            </a:pPr>
            <a:r>
              <a:rPr lang="en-IN" dirty="0" smtClean="0"/>
              <a:t>Detection of two errors</a:t>
            </a:r>
            <a:r>
              <a:rPr lang="en-IN" dirty="0"/>
              <a:t>. </a:t>
            </a:r>
            <a:endParaRPr lang="en-IN" dirty="0" smtClean="0"/>
          </a:p>
          <a:p>
            <a:pPr marL="0" indent="0">
              <a:buNone/>
            </a:pPr>
            <a:r>
              <a:rPr lang="en-IN" dirty="0" smtClean="0"/>
              <a:t>b</a:t>
            </a:r>
            <a:r>
              <a:rPr lang="en-IN" dirty="0"/>
              <a:t>. Correction </a:t>
            </a:r>
            <a:r>
              <a:rPr lang="en-IN" dirty="0" smtClean="0"/>
              <a:t>of two </a:t>
            </a:r>
            <a:r>
              <a:rPr lang="en-IN" dirty="0"/>
              <a:t>errors. </a:t>
            </a:r>
            <a:endParaRPr lang="en-IN" dirty="0" smtClean="0"/>
          </a:p>
          <a:p>
            <a:pPr marL="0" indent="0">
              <a:buNone/>
            </a:pPr>
            <a:r>
              <a:rPr lang="en-IN" dirty="0" smtClean="0"/>
              <a:t>c</a:t>
            </a:r>
            <a:r>
              <a:rPr lang="en-IN" dirty="0"/>
              <a:t>. Detection </a:t>
            </a:r>
            <a:r>
              <a:rPr lang="en-IN" dirty="0" smtClean="0"/>
              <a:t>of 3 </a:t>
            </a:r>
            <a:r>
              <a:rPr lang="en-IN" dirty="0"/>
              <a:t>errors or correction </a:t>
            </a:r>
            <a:r>
              <a:rPr lang="en-IN" dirty="0" smtClean="0"/>
              <a:t>of 2 </a:t>
            </a:r>
            <a:r>
              <a:rPr lang="en-IN" dirty="0"/>
              <a:t>errors</a:t>
            </a:r>
            <a:r>
              <a:rPr lang="en-IN" dirty="0" smtClean="0"/>
              <a:t>.</a:t>
            </a:r>
          </a:p>
          <a:p>
            <a:pPr marL="0" indent="0">
              <a:buNone/>
            </a:pPr>
            <a:r>
              <a:rPr lang="en-IN" dirty="0" smtClean="0"/>
              <a:t> </a:t>
            </a:r>
            <a:r>
              <a:rPr lang="en-IN" dirty="0"/>
              <a:t>d. Detection </a:t>
            </a:r>
            <a:r>
              <a:rPr lang="en-IN" dirty="0" smtClean="0"/>
              <a:t>of 6 </a:t>
            </a:r>
            <a:r>
              <a:rPr lang="en-IN" dirty="0"/>
              <a:t>errors or correction </a:t>
            </a:r>
            <a:r>
              <a:rPr lang="en-IN" dirty="0" smtClean="0"/>
              <a:t>of 2 </a:t>
            </a:r>
            <a:r>
              <a:rPr lang="en-IN" dirty="0"/>
              <a:t>errors.</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91040" y="631080"/>
              <a:ext cx="11742480" cy="6236640"/>
            </p14:xfrm>
          </p:contentPart>
        </mc:Choice>
        <mc:Fallback>
          <p:pic>
            <p:nvPicPr>
              <p:cNvPr id="3" name="Ink 2"/>
              <p:cNvPicPr/>
              <p:nvPr/>
            </p:nvPicPr>
            <p:blipFill>
              <a:blip r:embed="rId3"/>
              <a:stretch>
                <a:fillRect/>
              </a:stretch>
            </p:blipFill>
            <p:spPr>
              <a:xfrm>
                <a:off x="482040" y="623880"/>
                <a:ext cx="11760840" cy="6249960"/>
              </a:xfrm>
              <a:prstGeom prst="rect">
                <a:avLst/>
              </a:prstGeom>
            </p:spPr>
          </p:pic>
        </mc:Fallback>
      </mc:AlternateContent>
    </p:spTree>
    <p:extLst>
      <p:ext uri="{BB962C8B-B14F-4D97-AF65-F5344CB8AC3E}">
        <p14:creationId xmlns:p14="http://schemas.microsoft.com/office/powerpoint/2010/main" val="203041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514350" indent="-514350">
              <a:buAutoNum type="alphaLcPeriod"/>
            </a:pPr>
            <a:r>
              <a:rPr lang="en-IN" dirty="0" smtClean="0"/>
              <a:t>For </a:t>
            </a:r>
            <a:r>
              <a:rPr lang="en-IN" dirty="0"/>
              <a:t>error detection → </a:t>
            </a:r>
            <a:r>
              <a:rPr lang="en-IN" dirty="0" err="1"/>
              <a:t>dmin</a:t>
            </a:r>
            <a:r>
              <a:rPr lang="en-IN" dirty="0"/>
              <a:t> = s + 1 = 2 + 1 = 3 </a:t>
            </a:r>
            <a:endParaRPr lang="en-IN" dirty="0" smtClean="0"/>
          </a:p>
          <a:p>
            <a:pPr marL="0" indent="0">
              <a:buNone/>
            </a:pPr>
            <a:r>
              <a:rPr lang="en-IN" dirty="0" smtClean="0"/>
              <a:t>b</a:t>
            </a:r>
            <a:r>
              <a:rPr lang="en-IN" dirty="0"/>
              <a:t>. For error correction → </a:t>
            </a:r>
            <a:r>
              <a:rPr lang="en-IN" dirty="0" err="1"/>
              <a:t>dmin</a:t>
            </a:r>
            <a:r>
              <a:rPr lang="en-IN" dirty="0"/>
              <a:t> = 2t + 1 = 2 × 2 + 1 = 5 </a:t>
            </a:r>
            <a:endParaRPr lang="en-IN" dirty="0" smtClean="0"/>
          </a:p>
          <a:p>
            <a:pPr marL="0" indent="0">
              <a:buNone/>
            </a:pPr>
            <a:r>
              <a:rPr lang="en-IN" dirty="0" smtClean="0"/>
              <a:t>c. For </a:t>
            </a:r>
            <a:r>
              <a:rPr lang="en-IN" dirty="0"/>
              <a:t>error section → </a:t>
            </a:r>
            <a:r>
              <a:rPr lang="en-IN" dirty="0" err="1"/>
              <a:t>dmin</a:t>
            </a:r>
            <a:r>
              <a:rPr lang="en-IN" dirty="0"/>
              <a:t> = s + 1 = 3 + 1 = 4 </a:t>
            </a:r>
            <a:endParaRPr lang="en-IN" dirty="0" smtClean="0"/>
          </a:p>
          <a:p>
            <a:pPr marL="0" indent="0">
              <a:buNone/>
            </a:pPr>
            <a:r>
              <a:rPr lang="en-IN" dirty="0"/>
              <a:t> </a:t>
            </a:r>
            <a:r>
              <a:rPr lang="en-IN" dirty="0" smtClean="0"/>
              <a:t>  For </a:t>
            </a:r>
            <a:r>
              <a:rPr lang="en-IN" dirty="0"/>
              <a:t>error correction → </a:t>
            </a:r>
            <a:r>
              <a:rPr lang="en-IN" dirty="0" err="1"/>
              <a:t>dmin</a:t>
            </a:r>
            <a:r>
              <a:rPr lang="en-IN" dirty="0"/>
              <a:t> = 2t + 1 = 2 × 2 + 1 = </a:t>
            </a:r>
            <a:r>
              <a:rPr lang="en-IN" dirty="0" smtClean="0"/>
              <a:t>5</a:t>
            </a:r>
            <a:endParaRPr lang="en-IN" dirty="0"/>
          </a:p>
          <a:p>
            <a:pPr marL="0" indent="0">
              <a:buNone/>
            </a:pPr>
            <a:r>
              <a:rPr lang="en-IN" dirty="0" smtClean="0"/>
              <a:t>   Therefore </a:t>
            </a:r>
            <a:r>
              <a:rPr lang="en-IN" dirty="0" err="1"/>
              <a:t>dmin</a:t>
            </a:r>
            <a:r>
              <a:rPr lang="en-IN" dirty="0"/>
              <a:t> should be 5</a:t>
            </a:r>
            <a:r>
              <a:rPr lang="en-IN" dirty="0" smtClean="0"/>
              <a:t>.</a:t>
            </a:r>
          </a:p>
          <a:p>
            <a:pPr marL="0" indent="0">
              <a:buNone/>
            </a:pPr>
            <a:endParaRPr lang="en-IN" dirty="0"/>
          </a:p>
          <a:p>
            <a:pPr marL="0" indent="0">
              <a:buNone/>
            </a:pPr>
            <a:r>
              <a:rPr lang="en-IN" dirty="0" smtClean="0"/>
              <a:t>d. For </a:t>
            </a:r>
            <a:r>
              <a:rPr lang="en-IN" dirty="0"/>
              <a:t>error detection → </a:t>
            </a:r>
            <a:r>
              <a:rPr lang="en-IN" dirty="0" err="1"/>
              <a:t>dmin</a:t>
            </a:r>
            <a:r>
              <a:rPr lang="en-IN" dirty="0"/>
              <a:t> = s + 1 = 6 + 1 = 7 </a:t>
            </a:r>
            <a:endParaRPr lang="en-IN" dirty="0" smtClean="0"/>
          </a:p>
          <a:p>
            <a:pPr marL="0" indent="0">
              <a:buNone/>
            </a:pPr>
            <a:r>
              <a:rPr lang="en-IN" dirty="0" smtClean="0"/>
              <a:t>For </a:t>
            </a:r>
            <a:r>
              <a:rPr lang="en-IN" dirty="0"/>
              <a:t>error correction → </a:t>
            </a:r>
            <a:r>
              <a:rPr lang="en-IN" dirty="0" err="1"/>
              <a:t>dmin</a:t>
            </a:r>
            <a:r>
              <a:rPr lang="en-IN" dirty="0"/>
              <a:t> = 2t + 1 = 2 × 2 + 1 = 5 </a:t>
            </a:r>
            <a:endParaRPr lang="en-IN" dirty="0" smtClean="0"/>
          </a:p>
          <a:p>
            <a:pPr marL="0" indent="0">
              <a:buNone/>
            </a:pPr>
            <a:r>
              <a:rPr lang="en-IN" dirty="0" smtClean="0"/>
              <a:t>Therefore </a:t>
            </a:r>
            <a:r>
              <a:rPr lang="en-IN" dirty="0" err="1"/>
              <a:t>dmin</a:t>
            </a:r>
            <a:r>
              <a:rPr lang="en-IN" dirty="0"/>
              <a:t> should be </a:t>
            </a:r>
            <a:r>
              <a:rPr lang="en-IN" dirty="0" smtClean="0"/>
              <a:t>7</a:t>
            </a:r>
            <a:endParaRPr lang="en-IN" dirty="0"/>
          </a:p>
        </p:txBody>
      </p:sp>
    </p:spTree>
    <p:extLst>
      <p:ext uri="{BB962C8B-B14F-4D97-AF65-F5344CB8AC3E}">
        <p14:creationId xmlns:p14="http://schemas.microsoft.com/office/powerpoint/2010/main" val="272724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Positions of redundancy bits in Hamming code</a:t>
            </a:r>
          </a:p>
        </p:txBody>
      </p:sp>
      <p:sp>
        <p:nvSpPr>
          <p:cNvPr id="55300"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5301"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5302"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5303"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5304"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5305"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5306"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53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40064"/>
            <a:ext cx="854710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11"/>
          <p:cNvSpPr txBox="1">
            <a:spLocks noChangeArrowheads="1"/>
          </p:cNvSpPr>
          <p:nvPr/>
        </p:nvSpPr>
        <p:spPr bwMode="auto">
          <a:xfrm>
            <a:off x="2422526" y="1158875"/>
            <a:ext cx="6296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t>Let’s examine a Hamming Code</a:t>
            </a: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655560" y="862920"/>
              <a:ext cx="11179800" cy="4965840"/>
            </p14:xfrm>
          </p:contentPart>
        </mc:Choice>
        <mc:Fallback>
          <p:pic>
            <p:nvPicPr>
              <p:cNvPr id="3" name="Ink 2"/>
              <p:cNvPicPr/>
              <p:nvPr/>
            </p:nvPicPr>
            <p:blipFill>
              <a:blip r:embed="rId5"/>
              <a:stretch>
                <a:fillRect/>
              </a:stretch>
            </p:blipFill>
            <p:spPr>
              <a:xfrm>
                <a:off x="645840" y="855360"/>
                <a:ext cx="11201400" cy="4980600"/>
              </a:xfrm>
              <a:prstGeom prst="rect">
                <a:avLst/>
              </a:prstGeom>
            </p:spPr>
          </p:pic>
        </mc:Fallback>
      </mc:AlternateContent>
    </p:spTree>
    <p:extLst>
      <p:ext uri="{BB962C8B-B14F-4D97-AF65-F5344CB8AC3E}">
        <p14:creationId xmlns:p14="http://schemas.microsoft.com/office/powerpoint/2010/main" val="2348420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Redundancy bits calculation</a:t>
            </a:r>
          </a:p>
        </p:txBody>
      </p:sp>
      <p:sp>
        <p:nvSpPr>
          <p:cNvPr id="56324"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5"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6"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7"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8"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9"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30"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633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1"/>
            <a:ext cx="709295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747520" y="646560"/>
              <a:ext cx="9255240" cy="5183280"/>
            </p14:xfrm>
          </p:contentPart>
        </mc:Choice>
        <mc:Fallback>
          <p:pic>
            <p:nvPicPr>
              <p:cNvPr id="2" name="Ink 1"/>
              <p:cNvPicPr/>
              <p:nvPr/>
            </p:nvPicPr>
            <p:blipFill>
              <a:blip r:embed="rId5"/>
              <a:stretch>
                <a:fillRect/>
              </a:stretch>
            </p:blipFill>
            <p:spPr>
              <a:xfrm>
                <a:off x="2740680" y="639720"/>
                <a:ext cx="9267120" cy="5195160"/>
              </a:xfrm>
              <a:prstGeom prst="rect">
                <a:avLst/>
              </a:prstGeom>
            </p:spPr>
          </p:pic>
        </mc:Fallback>
      </mc:AlternateContent>
    </p:spTree>
    <p:extLst>
      <p:ext uri="{BB962C8B-B14F-4D97-AF65-F5344CB8AC3E}">
        <p14:creationId xmlns:p14="http://schemas.microsoft.com/office/powerpoint/2010/main" val="5595871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Example of redundancy bit calculation</a:t>
            </a:r>
          </a:p>
        </p:txBody>
      </p:sp>
      <p:sp>
        <p:nvSpPr>
          <p:cNvPr id="57348"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49"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0"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1"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2"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3"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4"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73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4" y="1524000"/>
            <a:ext cx="8967787"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577960" y="1673280"/>
              <a:ext cx="9561600" cy="4214160"/>
            </p14:xfrm>
          </p:contentPart>
        </mc:Choice>
        <mc:Fallback>
          <p:pic>
            <p:nvPicPr>
              <p:cNvPr id="2" name="Ink 1"/>
              <p:cNvPicPr/>
              <p:nvPr/>
            </p:nvPicPr>
            <p:blipFill>
              <a:blip r:embed="rId5"/>
              <a:stretch>
                <a:fillRect/>
              </a:stretch>
            </p:blipFill>
            <p:spPr>
              <a:xfrm>
                <a:off x="2568240" y="1665000"/>
                <a:ext cx="9578520" cy="4227120"/>
              </a:xfrm>
              <a:prstGeom prst="rect">
                <a:avLst/>
              </a:prstGeom>
            </p:spPr>
          </p:pic>
        </mc:Fallback>
      </mc:AlternateContent>
    </p:spTree>
    <p:extLst>
      <p:ext uri="{BB962C8B-B14F-4D97-AF65-F5344CB8AC3E}">
        <p14:creationId xmlns:p14="http://schemas.microsoft.com/office/powerpoint/2010/main" val="173382438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buNone/>
            </a:pPr>
            <a:r>
              <a:rPr lang="en-IN" dirty="0" smtClean="0"/>
              <a:t>Review</a:t>
            </a:r>
            <a:endParaRPr lang="en-IN" dirty="0"/>
          </a:p>
          <a:p>
            <a:pPr marL="0" indent="0">
              <a:buNone/>
            </a:pPr>
            <a:r>
              <a:rPr lang="en-IN" dirty="0"/>
              <a:t>1. In a single bit error only one bit of a data unit is corrupted; in a burst error more than one bit is corrupted (not necessarily contiguous).</a:t>
            </a:r>
          </a:p>
          <a:p>
            <a:pPr marL="0" indent="0">
              <a:buNone/>
            </a:pPr>
            <a:r>
              <a:rPr lang="en-IN" dirty="0"/>
              <a:t>2. Redundancy is a technique of adding extra bits to each data </a:t>
            </a:r>
            <a:r>
              <a:rPr lang="en-IN" dirty="0" smtClean="0"/>
              <a:t>unit.</a:t>
            </a:r>
            <a:endParaRPr lang="en-IN" dirty="0"/>
          </a:p>
          <a:p>
            <a:pPr marL="0" indent="0">
              <a:buNone/>
            </a:pPr>
            <a:r>
              <a:rPr lang="en-IN" dirty="0" smtClean="0"/>
              <a:t>3. </a:t>
            </a:r>
            <a:r>
              <a:rPr lang="en-IN" dirty="0"/>
              <a:t>A linear block code is a block code in which the exclusive-or of any two code- words results in another </a:t>
            </a:r>
            <a:r>
              <a:rPr lang="en-IN" dirty="0" err="1"/>
              <a:t>codeword</a:t>
            </a:r>
            <a:r>
              <a:rPr lang="en-IN" dirty="0"/>
              <a:t>. A cyclic code is a linear block code in which the rotation of any </a:t>
            </a:r>
            <a:r>
              <a:rPr lang="en-IN" dirty="0" err="1"/>
              <a:t>codeword</a:t>
            </a:r>
            <a:r>
              <a:rPr lang="en-IN" dirty="0"/>
              <a:t> results in another </a:t>
            </a:r>
            <a:r>
              <a:rPr lang="en-IN" dirty="0" err="1"/>
              <a:t>codeword</a:t>
            </a:r>
            <a:r>
              <a:rPr lang="en-IN" dirty="0" smtClean="0"/>
              <a:t>.</a:t>
            </a:r>
            <a:endParaRPr lang="en-IN"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73480" y="1635480"/>
              <a:ext cx="11563920" cy="942480"/>
            </p14:xfrm>
          </p:contentPart>
        </mc:Choice>
        <mc:Fallback>
          <p:pic>
            <p:nvPicPr>
              <p:cNvPr id="3" name="Ink 2"/>
              <p:cNvPicPr/>
              <p:nvPr/>
            </p:nvPicPr>
            <p:blipFill>
              <a:blip r:embed="rId3"/>
              <a:stretch>
                <a:fillRect/>
              </a:stretch>
            </p:blipFill>
            <p:spPr>
              <a:xfrm>
                <a:off x="570600" y="1630440"/>
                <a:ext cx="11573280" cy="951120"/>
              </a:xfrm>
              <a:prstGeom prst="rect">
                <a:avLst/>
              </a:prstGeom>
            </p:spPr>
          </p:pic>
        </mc:Fallback>
      </mc:AlternateContent>
    </p:spTree>
    <p:extLst>
      <p:ext uri="{BB962C8B-B14F-4D97-AF65-F5344CB8AC3E}">
        <p14:creationId xmlns:p14="http://schemas.microsoft.com/office/powerpoint/2010/main" val="3005187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buNone/>
            </a:pPr>
            <a:r>
              <a:rPr lang="en-IN" dirty="0" smtClean="0"/>
              <a:t>4. </a:t>
            </a:r>
            <a:r>
              <a:rPr lang="en-IN" dirty="0"/>
              <a:t>The Hamming distance between two words (of the same size) is the number of differences between the corresponding bits. The Hamming distance can easily be found if we apply the XOR operation on the two words and count the number of 1s in the result. The minimum Hamming distance is the smallest Hamming distance between all possible pairs in a set of words.</a:t>
            </a:r>
          </a:p>
          <a:p>
            <a:pPr marL="0" indent="0">
              <a:buNone/>
            </a:pPr>
            <a:r>
              <a:rPr lang="en-IN" dirty="0" smtClean="0"/>
              <a:t>5. </a:t>
            </a:r>
            <a:r>
              <a:rPr lang="en-IN" dirty="0"/>
              <a:t>The single parity check uses one redundant bit for the whole data unit. In a two- </a:t>
            </a:r>
            <a:r>
              <a:rPr lang="en-IN" dirty="0" err="1"/>
              <a:t>dimenssional</a:t>
            </a:r>
            <a:r>
              <a:rPr lang="en-IN" dirty="0"/>
              <a:t> parity check, original data bits are organized in a table of rows and columns. The parity bit is then calculated for each column and each row.</a:t>
            </a:r>
          </a:p>
          <a:p>
            <a:pPr marL="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824760" y="66600"/>
              <a:ext cx="10440360" cy="3219840"/>
            </p14:xfrm>
          </p:contentPart>
        </mc:Choice>
        <mc:Fallback>
          <p:pic>
            <p:nvPicPr>
              <p:cNvPr id="3" name="Ink 2"/>
              <p:cNvPicPr/>
              <p:nvPr/>
            </p:nvPicPr>
            <p:blipFill>
              <a:blip r:embed="rId3"/>
              <a:stretch>
                <a:fillRect/>
              </a:stretch>
            </p:blipFill>
            <p:spPr>
              <a:xfrm>
                <a:off x="819000" y="60120"/>
                <a:ext cx="10455840" cy="3233880"/>
              </a:xfrm>
              <a:prstGeom prst="rect">
                <a:avLst/>
              </a:prstGeom>
            </p:spPr>
          </p:pic>
        </mc:Fallback>
      </mc:AlternateContent>
    </p:spTree>
    <p:extLst>
      <p:ext uri="{BB962C8B-B14F-4D97-AF65-F5344CB8AC3E}">
        <p14:creationId xmlns:p14="http://schemas.microsoft.com/office/powerpoint/2010/main" val="419450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0" indent="0">
              <a:buNone/>
            </a:pPr>
            <a:endParaRPr lang="en-IN" dirty="0" smtClean="0"/>
          </a:p>
          <a:p>
            <a:pPr marL="0" indent="0">
              <a:buNone/>
            </a:pPr>
            <a:r>
              <a:rPr lang="en-IN" dirty="0" smtClean="0"/>
              <a:t>6. </a:t>
            </a:r>
            <a:r>
              <a:rPr lang="en-IN" dirty="0"/>
              <a:t>The only relationship between the size of the </a:t>
            </a:r>
            <a:r>
              <a:rPr lang="en-IN" dirty="0" err="1"/>
              <a:t>codeword</a:t>
            </a:r>
            <a:r>
              <a:rPr lang="en-IN" dirty="0"/>
              <a:t> and </a:t>
            </a:r>
            <a:r>
              <a:rPr lang="en-IN" dirty="0" err="1"/>
              <a:t>dataword</a:t>
            </a:r>
            <a:r>
              <a:rPr lang="en-IN" dirty="0"/>
              <a:t> is the one based on the definition: n = k + r., where n is the size of the </a:t>
            </a:r>
            <a:r>
              <a:rPr lang="en-IN" dirty="0" err="1"/>
              <a:t>codeword</a:t>
            </a:r>
            <a:r>
              <a:rPr lang="en-IN" dirty="0"/>
              <a:t>, k is the size of the </a:t>
            </a:r>
            <a:r>
              <a:rPr lang="en-IN" dirty="0" err="1"/>
              <a:t>dataword</a:t>
            </a:r>
            <a:r>
              <a:rPr lang="en-IN" dirty="0"/>
              <a:t>, and r is the size of the remainder.</a:t>
            </a:r>
          </a:p>
          <a:p>
            <a:pPr marL="0" indent="0">
              <a:buNone/>
            </a:pPr>
            <a:r>
              <a:rPr lang="en-IN" dirty="0" smtClean="0"/>
              <a:t>The </a:t>
            </a:r>
            <a:r>
              <a:rPr lang="en-IN" dirty="0"/>
              <a:t>remainder is always one bit smaller than the divisor</a:t>
            </a:r>
            <a:r>
              <a:rPr lang="en-IN" dirty="0" smtClean="0"/>
              <a:t>.</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983920" y="1575000"/>
              <a:ext cx="4147200" cy="894600"/>
            </p14:xfrm>
          </p:contentPart>
        </mc:Choice>
        <mc:Fallback>
          <p:pic>
            <p:nvPicPr>
              <p:cNvPr id="3" name="Ink 2"/>
              <p:cNvPicPr/>
              <p:nvPr/>
            </p:nvPicPr>
            <p:blipFill>
              <a:blip r:embed="rId3"/>
              <a:stretch>
                <a:fillRect/>
              </a:stretch>
            </p:blipFill>
            <p:spPr>
              <a:xfrm>
                <a:off x="5980320" y="1570320"/>
                <a:ext cx="4156920" cy="905760"/>
              </a:xfrm>
              <a:prstGeom prst="rect">
                <a:avLst/>
              </a:prstGeom>
            </p:spPr>
          </p:pic>
        </mc:Fallback>
      </mc:AlternateContent>
    </p:spTree>
    <p:extLst>
      <p:ext uri="{BB962C8B-B14F-4D97-AF65-F5344CB8AC3E}">
        <p14:creationId xmlns:p14="http://schemas.microsoft.com/office/powerpoint/2010/main" val="418655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0" indent="0">
              <a:buNone/>
            </a:pPr>
            <a:r>
              <a:rPr lang="en-IN" dirty="0" smtClean="0"/>
              <a:t>Exercises:</a:t>
            </a:r>
          </a:p>
          <a:p>
            <a:pPr marL="0" indent="0">
              <a:buNone/>
            </a:pPr>
            <a:r>
              <a:rPr lang="en-IN" dirty="0"/>
              <a:t>What is the maximum effect </a:t>
            </a:r>
            <a:r>
              <a:rPr lang="en-IN" dirty="0" smtClean="0"/>
              <a:t>of a </a:t>
            </a:r>
            <a:r>
              <a:rPr lang="en-IN" dirty="0"/>
              <a:t>2-ms burst </a:t>
            </a:r>
            <a:r>
              <a:rPr lang="en-IN" dirty="0" smtClean="0"/>
              <a:t>of noise </a:t>
            </a:r>
            <a:r>
              <a:rPr lang="en-IN" dirty="0"/>
              <a:t>on data transmitted at the </a:t>
            </a:r>
            <a:r>
              <a:rPr lang="en-IN" dirty="0" smtClean="0"/>
              <a:t>following </a:t>
            </a:r>
            <a:r>
              <a:rPr lang="en-IN" dirty="0"/>
              <a:t>rates? </a:t>
            </a:r>
            <a:endParaRPr lang="en-IN" dirty="0" smtClean="0"/>
          </a:p>
          <a:p>
            <a:pPr marL="514350" indent="-514350">
              <a:buAutoNum type="alphaLcPeriod"/>
            </a:pPr>
            <a:r>
              <a:rPr lang="en-IN" dirty="0" smtClean="0"/>
              <a:t>1500 bps</a:t>
            </a:r>
          </a:p>
          <a:p>
            <a:pPr marL="514350" indent="-514350">
              <a:buAutoNum type="alphaLcPeriod"/>
            </a:pPr>
            <a:r>
              <a:rPr lang="en-IN" dirty="0" smtClean="0"/>
              <a:t>12 </a:t>
            </a:r>
            <a:r>
              <a:rPr lang="en-IN" dirty="0"/>
              <a:t>kbps </a:t>
            </a:r>
            <a:endParaRPr lang="en-IN" dirty="0" smtClean="0"/>
          </a:p>
          <a:p>
            <a:pPr marL="514350" indent="-514350">
              <a:buAutoNum type="alphaLcPeriod"/>
            </a:pPr>
            <a:r>
              <a:rPr lang="en-IN" dirty="0" smtClean="0"/>
              <a:t>100 kbps</a:t>
            </a:r>
          </a:p>
          <a:p>
            <a:pPr marL="514350" indent="-514350">
              <a:buAutoNum type="alphaLcPeriod"/>
            </a:pPr>
            <a:r>
              <a:rPr lang="en-IN" dirty="0"/>
              <a:t>100 Mbps</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96320" y="732960"/>
              <a:ext cx="11343240" cy="5160240"/>
            </p14:xfrm>
          </p:contentPart>
        </mc:Choice>
        <mc:Fallback>
          <p:pic>
            <p:nvPicPr>
              <p:cNvPr id="3" name="Ink 2"/>
              <p:cNvPicPr/>
              <p:nvPr/>
            </p:nvPicPr>
            <p:blipFill>
              <a:blip r:embed="rId3"/>
              <a:stretch>
                <a:fillRect/>
              </a:stretch>
            </p:blipFill>
            <p:spPr>
              <a:xfrm>
                <a:off x="793080" y="725760"/>
                <a:ext cx="11354040" cy="5176440"/>
              </a:xfrm>
              <a:prstGeom prst="rect">
                <a:avLst/>
              </a:prstGeom>
            </p:spPr>
          </p:pic>
        </mc:Fallback>
      </mc:AlternateContent>
    </p:spTree>
    <p:extLst>
      <p:ext uri="{BB962C8B-B14F-4D97-AF65-F5344CB8AC3E}">
        <p14:creationId xmlns:p14="http://schemas.microsoft.com/office/powerpoint/2010/main" val="65815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IN" dirty="0"/>
              <a:t>We can say that (vulnerable bits) = (data rate) × (burst duration)</a:t>
            </a:r>
          </a:p>
          <a:p>
            <a:pPr marL="0" indent="0">
              <a:buNone/>
            </a:pPr>
            <a:endParaRPr lang="en-IN" dirty="0"/>
          </a:p>
          <a:p>
            <a:pPr marL="514350" indent="-514350">
              <a:buAutoNum type="alphaLcPeriod"/>
            </a:pPr>
            <a:r>
              <a:rPr lang="en-IN" dirty="0" smtClean="0"/>
              <a:t>vulnerable </a:t>
            </a:r>
            <a:r>
              <a:rPr lang="en-IN" dirty="0"/>
              <a:t>bits = (1,500) × (2 × 10</a:t>
            </a:r>
            <a:r>
              <a:rPr lang="en-IN" baseline="30000" dirty="0"/>
              <a:t>−3</a:t>
            </a:r>
            <a:r>
              <a:rPr lang="en-IN" dirty="0"/>
              <a:t>)= 3 bits </a:t>
            </a:r>
            <a:endParaRPr lang="en-IN" dirty="0" smtClean="0"/>
          </a:p>
          <a:p>
            <a:pPr marL="514350" indent="-514350">
              <a:buAutoNum type="alphaLcPeriod"/>
            </a:pPr>
            <a:r>
              <a:rPr lang="en-IN" dirty="0" smtClean="0"/>
              <a:t>vulnerable </a:t>
            </a:r>
            <a:r>
              <a:rPr lang="en-IN" dirty="0"/>
              <a:t>bits = (12 × 10</a:t>
            </a:r>
            <a:r>
              <a:rPr lang="en-IN" baseline="30000" dirty="0"/>
              <a:t>3</a:t>
            </a:r>
            <a:r>
              <a:rPr lang="en-IN" dirty="0"/>
              <a:t>) × (2 × 10</a:t>
            </a:r>
            <a:r>
              <a:rPr lang="en-IN" baseline="30000" dirty="0"/>
              <a:t>−3</a:t>
            </a:r>
            <a:r>
              <a:rPr lang="en-IN" dirty="0"/>
              <a:t>)= 24 bits </a:t>
            </a:r>
            <a:endParaRPr lang="en-IN" dirty="0" smtClean="0"/>
          </a:p>
          <a:p>
            <a:pPr marL="514350" indent="-514350">
              <a:buAutoNum type="alphaLcPeriod"/>
            </a:pPr>
            <a:r>
              <a:rPr lang="en-IN" dirty="0" smtClean="0"/>
              <a:t>vulnerable </a:t>
            </a:r>
            <a:r>
              <a:rPr lang="en-IN" dirty="0"/>
              <a:t>bits = (100 × 10</a:t>
            </a:r>
            <a:r>
              <a:rPr lang="en-IN" baseline="30000" dirty="0"/>
              <a:t>3</a:t>
            </a:r>
            <a:r>
              <a:rPr lang="en-IN" dirty="0"/>
              <a:t>) × (2 × 10</a:t>
            </a:r>
            <a:r>
              <a:rPr lang="en-IN" baseline="30000" dirty="0"/>
              <a:t>−3</a:t>
            </a:r>
            <a:r>
              <a:rPr lang="en-IN" dirty="0"/>
              <a:t>)= 200 bits </a:t>
            </a:r>
            <a:endParaRPr lang="en-IN" dirty="0" smtClean="0"/>
          </a:p>
          <a:p>
            <a:pPr marL="514350" indent="-514350">
              <a:buAutoNum type="alphaLcPeriod"/>
            </a:pPr>
            <a:r>
              <a:rPr lang="en-IN" dirty="0" smtClean="0"/>
              <a:t>vulnerable </a:t>
            </a:r>
            <a:r>
              <a:rPr lang="en-IN" dirty="0"/>
              <a:t>bits = (100 × 10</a:t>
            </a:r>
            <a:r>
              <a:rPr lang="en-IN" baseline="30000" dirty="0"/>
              <a:t>6</a:t>
            </a:r>
            <a:r>
              <a:rPr lang="en-IN" dirty="0"/>
              <a:t>) × (2 × 10</a:t>
            </a:r>
            <a:r>
              <a:rPr lang="en-IN" baseline="30000" dirty="0"/>
              <a:t>−3</a:t>
            </a:r>
            <a:r>
              <a:rPr lang="en-IN" dirty="0"/>
              <a:t>)= 200,000 bits</a:t>
            </a:r>
          </a:p>
          <a:p>
            <a:pPr marL="0" indent="0">
              <a:buNone/>
            </a:pPr>
            <a:endParaRPr lang="en-IN" dirty="0"/>
          </a:p>
          <a:p>
            <a:pPr marL="0" indent="0">
              <a:buNone/>
            </a:pPr>
            <a:r>
              <a:rPr lang="en-IN" dirty="0" smtClean="0"/>
              <a:t>The </a:t>
            </a:r>
            <a:r>
              <a:rPr lang="en-IN" dirty="0"/>
              <a:t>last example shows how a noise of small duration can affect so many bits if the data rate is high</a:t>
            </a:r>
            <a:r>
              <a:rPr lang="en-IN" dirty="0" smtClean="0"/>
              <a:t>.</a:t>
            </a:r>
            <a:endParaRPr lang="en-IN"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43520" y="1177200"/>
              <a:ext cx="9480960" cy="2443320"/>
            </p14:xfrm>
          </p:contentPart>
        </mc:Choice>
        <mc:Fallback>
          <p:pic>
            <p:nvPicPr>
              <p:cNvPr id="3" name="Ink 2"/>
              <p:cNvPicPr/>
              <p:nvPr/>
            </p:nvPicPr>
            <p:blipFill>
              <a:blip r:embed="rId3"/>
              <a:stretch>
                <a:fillRect/>
              </a:stretch>
            </p:blipFill>
            <p:spPr>
              <a:xfrm>
                <a:off x="437760" y="1171800"/>
                <a:ext cx="9489960" cy="2452680"/>
              </a:xfrm>
              <a:prstGeom prst="rect">
                <a:avLst/>
              </a:prstGeom>
            </p:spPr>
          </p:pic>
        </mc:Fallback>
      </mc:AlternateContent>
    </p:spTree>
    <p:extLst>
      <p:ext uri="{BB962C8B-B14F-4D97-AF65-F5344CB8AC3E}">
        <p14:creationId xmlns:p14="http://schemas.microsoft.com/office/powerpoint/2010/main" val="1669064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0" indent="0">
              <a:buNone/>
            </a:pPr>
            <a:r>
              <a:rPr lang="en-IN" dirty="0" smtClean="0"/>
              <a:t>Exercise: </a:t>
            </a:r>
          </a:p>
          <a:p>
            <a:pPr marL="0" indent="0">
              <a:buNone/>
            </a:pPr>
            <a:r>
              <a:rPr lang="en-IN" dirty="0"/>
              <a:t>Apply the exclusive-or operation on the following pair of </a:t>
            </a:r>
            <a:r>
              <a:rPr lang="en-IN" dirty="0" smtClean="0"/>
              <a:t>:</a:t>
            </a:r>
          </a:p>
          <a:p>
            <a:pPr marL="0" indent="0">
              <a:buNone/>
            </a:pPr>
            <a:r>
              <a:rPr lang="en-IN" dirty="0" smtClean="0"/>
              <a:t> </a:t>
            </a:r>
            <a:r>
              <a:rPr lang="en-IN" dirty="0"/>
              <a:t>a. (10001) XOR</a:t>
            </a:r>
            <a:r>
              <a:rPr lang="en-IN" dirty="0" smtClean="0"/>
              <a:t> </a:t>
            </a:r>
            <a:r>
              <a:rPr lang="en-IN" dirty="0"/>
              <a:t>(10000</a:t>
            </a:r>
            <a:r>
              <a:rPr lang="en-IN" dirty="0" smtClean="0"/>
              <a:t>)</a:t>
            </a:r>
          </a:p>
          <a:p>
            <a:pPr marL="0" indent="0">
              <a:buNone/>
            </a:pPr>
            <a:r>
              <a:rPr lang="en-IN" dirty="0" smtClean="0"/>
              <a:t> </a:t>
            </a:r>
            <a:r>
              <a:rPr lang="en-IN" dirty="0"/>
              <a:t>b. (10001) XOR</a:t>
            </a:r>
            <a:r>
              <a:rPr lang="en-IN" dirty="0" smtClean="0"/>
              <a:t> </a:t>
            </a:r>
            <a:r>
              <a:rPr lang="en-IN" dirty="0"/>
              <a:t>(10001) </a:t>
            </a:r>
            <a:endParaRPr lang="en-IN" dirty="0" smtClean="0"/>
          </a:p>
          <a:p>
            <a:pPr marL="0" indent="0">
              <a:buNone/>
            </a:pPr>
            <a:r>
              <a:rPr lang="en-IN" dirty="0" smtClean="0"/>
              <a:t>c</a:t>
            </a:r>
            <a:r>
              <a:rPr lang="en-IN" dirty="0"/>
              <a:t>. (11100) XOR</a:t>
            </a:r>
            <a:r>
              <a:rPr lang="en-IN" dirty="0" smtClean="0"/>
              <a:t> </a:t>
            </a:r>
            <a:r>
              <a:rPr lang="en-IN" dirty="0"/>
              <a:t>(00000) </a:t>
            </a:r>
            <a:endParaRPr lang="en-IN" dirty="0" smtClean="0"/>
          </a:p>
          <a:p>
            <a:pPr marL="0" indent="0">
              <a:buNone/>
            </a:pPr>
            <a:r>
              <a:rPr lang="en-IN" dirty="0" smtClean="0"/>
              <a:t>d</a:t>
            </a:r>
            <a:r>
              <a:rPr lang="en-IN" dirty="0"/>
              <a:t>. (10011) XOR</a:t>
            </a:r>
            <a:r>
              <a:rPr lang="en-IN" dirty="0" smtClean="0"/>
              <a:t>(11111)</a:t>
            </a:r>
            <a:endParaRPr lang="en-IN"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565720" y="1357560"/>
              <a:ext cx="7474320" cy="3337200"/>
            </p14:xfrm>
          </p:contentPart>
        </mc:Choice>
        <mc:Fallback>
          <p:pic>
            <p:nvPicPr>
              <p:cNvPr id="3" name="Ink 2"/>
              <p:cNvPicPr/>
              <p:nvPr/>
            </p:nvPicPr>
            <p:blipFill>
              <a:blip r:embed="rId3"/>
              <a:stretch>
                <a:fillRect/>
              </a:stretch>
            </p:blipFill>
            <p:spPr>
              <a:xfrm>
                <a:off x="2561040" y="1350720"/>
                <a:ext cx="7487640" cy="3349800"/>
              </a:xfrm>
              <a:prstGeom prst="rect">
                <a:avLst/>
              </a:prstGeom>
            </p:spPr>
          </p:pic>
        </mc:Fallback>
      </mc:AlternateContent>
    </p:spTree>
    <p:extLst>
      <p:ext uri="{BB962C8B-B14F-4D97-AF65-F5344CB8AC3E}">
        <p14:creationId xmlns:p14="http://schemas.microsoft.com/office/powerpoint/2010/main" val="2113519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0" indent="0">
              <a:buNone/>
            </a:pPr>
            <a:r>
              <a:rPr lang="en-IN" dirty="0"/>
              <a:t>What is the Hamming distance for each </a:t>
            </a:r>
            <a:r>
              <a:rPr lang="en-IN" dirty="0" smtClean="0"/>
              <a:t>of the </a:t>
            </a:r>
            <a:r>
              <a:rPr lang="en-IN" dirty="0"/>
              <a:t>following </a:t>
            </a:r>
            <a:r>
              <a:rPr lang="en-IN" dirty="0" smtClean="0"/>
              <a:t>code words</a:t>
            </a:r>
            <a:r>
              <a:rPr lang="en-IN" dirty="0"/>
              <a:t>: </a:t>
            </a:r>
            <a:endParaRPr lang="en-IN" dirty="0" smtClean="0"/>
          </a:p>
          <a:p>
            <a:pPr marL="514350" indent="-514350">
              <a:buAutoNum type="alphaLcPeriod"/>
            </a:pPr>
            <a:r>
              <a:rPr lang="en-IN" dirty="0" smtClean="0"/>
              <a:t>d </a:t>
            </a:r>
            <a:r>
              <a:rPr lang="en-IN" dirty="0"/>
              <a:t>(10000, 00000) </a:t>
            </a:r>
            <a:endParaRPr lang="en-IN" dirty="0" smtClean="0"/>
          </a:p>
          <a:p>
            <a:pPr marL="0" indent="0">
              <a:buNone/>
            </a:pPr>
            <a:r>
              <a:rPr lang="en-IN" dirty="0" smtClean="0"/>
              <a:t>b</a:t>
            </a:r>
            <a:r>
              <a:rPr lang="en-IN" dirty="0"/>
              <a:t>. </a:t>
            </a:r>
            <a:r>
              <a:rPr lang="en-IN" dirty="0" smtClean="0"/>
              <a:t>  d </a:t>
            </a:r>
            <a:r>
              <a:rPr lang="en-IN" dirty="0"/>
              <a:t>(10101, 10000) </a:t>
            </a:r>
            <a:endParaRPr lang="en-IN" dirty="0" smtClean="0"/>
          </a:p>
          <a:p>
            <a:pPr marL="0" indent="0">
              <a:buNone/>
            </a:pPr>
            <a:r>
              <a:rPr lang="en-IN" dirty="0" smtClean="0"/>
              <a:t>c.   </a:t>
            </a:r>
            <a:r>
              <a:rPr lang="en-IN" dirty="0"/>
              <a:t>d (11111,11111) </a:t>
            </a:r>
            <a:endParaRPr lang="en-IN" dirty="0" smtClean="0"/>
          </a:p>
          <a:p>
            <a:pPr marL="0" indent="0">
              <a:buNone/>
            </a:pPr>
            <a:r>
              <a:rPr lang="en-IN" dirty="0" smtClean="0"/>
              <a:t>d.   </a:t>
            </a:r>
            <a:r>
              <a:rPr lang="en-IN" dirty="0"/>
              <a:t>d (000, 000)</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910320" y="888840"/>
              <a:ext cx="2371320" cy="384840"/>
            </p14:xfrm>
          </p:contentPart>
        </mc:Choice>
        <mc:Fallback>
          <p:pic>
            <p:nvPicPr>
              <p:cNvPr id="3" name="Ink 2"/>
              <p:cNvPicPr/>
              <p:nvPr/>
            </p:nvPicPr>
            <p:blipFill>
              <a:blip r:embed="rId3"/>
              <a:stretch>
                <a:fillRect/>
              </a:stretch>
            </p:blipFill>
            <p:spPr>
              <a:xfrm>
                <a:off x="3907440" y="882360"/>
                <a:ext cx="2379240" cy="395280"/>
              </a:xfrm>
              <a:prstGeom prst="rect">
                <a:avLst/>
              </a:prstGeom>
            </p:spPr>
          </p:pic>
        </mc:Fallback>
      </mc:AlternateContent>
    </p:spTree>
    <p:extLst>
      <p:ext uri="{BB962C8B-B14F-4D97-AF65-F5344CB8AC3E}">
        <p14:creationId xmlns:p14="http://schemas.microsoft.com/office/powerpoint/2010/main" val="2812601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514350" indent="-514350">
              <a:buAutoNum type="alphaLcPeriod"/>
            </a:pPr>
            <a:r>
              <a:rPr lang="en-IN" dirty="0" smtClean="0"/>
              <a:t>d </a:t>
            </a:r>
            <a:r>
              <a:rPr lang="en-IN" dirty="0"/>
              <a:t>(10000, 00000) = 1 </a:t>
            </a:r>
            <a:endParaRPr lang="en-IN" dirty="0" smtClean="0"/>
          </a:p>
          <a:p>
            <a:pPr marL="0" indent="0">
              <a:buNone/>
            </a:pPr>
            <a:r>
              <a:rPr lang="en-IN" dirty="0" smtClean="0"/>
              <a:t>b</a:t>
            </a:r>
            <a:r>
              <a:rPr lang="en-IN" dirty="0"/>
              <a:t>. d (10101, 10000) = 2 </a:t>
            </a:r>
            <a:endParaRPr lang="en-IN" dirty="0" smtClean="0"/>
          </a:p>
          <a:p>
            <a:pPr marL="0" indent="0">
              <a:buNone/>
            </a:pPr>
            <a:r>
              <a:rPr lang="en-IN" dirty="0" smtClean="0"/>
              <a:t>c</a:t>
            </a:r>
            <a:r>
              <a:rPr lang="en-IN" dirty="0"/>
              <a:t>. d (1111, 1111) = 0 </a:t>
            </a:r>
            <a:endParaRPr lang="en-IN" dirty="0" smtClean="0"/>
          </a:p>
          <a:p>
            <a:pPr marL="0" indent="0">
              <a:buNone/>
            </a:pPr>
            <a:r>
              <a:rPr lang="en-IN" dirty="0" smtClean="0"/>
              <a:t>d</a:t>
            </a:r>
            <a:r>
              <a:rPr lang="en-IN" dirty="0"/>
              <a:t>. d (000, 000) = 0 </a:t>
            </a:r>
            <a:endParaRPr lang="en-IN" dirty="0" smtClean="0"/>
          </a:p>
          <a:p>
            <a:pPr marL="0" indent="0">
              <a:buNone/>
            </a:pPr>
            <a:r>
              <a:rPr lang="en-IN" dirty="0" smtClean="0"/>
              <a:t>Comment</a:t>
            </a:r>
            <a:r>
              <a:rPr lang="en-IN" dirty="0"/>
              <a:t>: Part c and d show that the distance between a </a:t>
            </a:r>
            <a:r>
              <a:rPr lang="en-IN" dirty="0" err="1"/>
              <a:t>codeword</a:t>
            </a:r>
            <a:r>
              <a:rPr lang="en-IN" dirty="0"/>
              <a:t> and itself is 0.</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32440" y="1326600"/>
              <a:ext cx="2687400" cy="974880"/>
            </p14:xfrm>
          </p:contentPart>
        </mc:Choice>
        <mc:Fallback>
          <p:pic>
            <p:nvPicPr>
              <p:cNvPr id="3" name="Ink 2"/>
              <p:cNvPicPr/>
              <p:nvPr/>
            </p:nvPicPr>
            <p:blipFill>
              <a:blip r:embed="rId3"/>
              <a:stretch>
                <a:fillRect/>
              </a:stretch>
            </p:blipFill>
            <p:spPr>
              <a:xfrm>
                <a:off x="1428120" y="1320120"/>
                <a:ext cx="2698200" cy="986400"/>
              </a:xfrm>
              <a:prstGeom prst="rect">
                <a:avLst/>
              </a:prstGeom>
            </p:spPr>
          </p:pic>
        </mc:Fallback>
      </mc:AlternateContent>
    </p:spTree>
    <p:extLst>
      <p:ext uri="{BB962C8B-B14F-4D97-AF65-F5344CB8AC3E}">
        <p14:creationId xmlns:p14="http://schemas.microsoft.com/office/powerpoint/2010/main" val="4194558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2" ma:contentTypeDescription="Create a new document." ma:contentTypeScope="" ma:versionID="ee06e7952b266261fec7c4fdcea54249">
  <xsd:schema xmlns:xsd="http://www.w3.org/2001/XMLSchema" xmlns:xs="http://www.w3.org/2001/XMLSchema" xmlns:p="http://schemas.microsoft.com/office/2006/metadata/properties" xmlns:ns2="f733c01e-f8de-4ab7-a358-11ee3ada8c63" targetNamespace="http://schemas.microsoft.com/office/2006/metadata/properties" ma:root="true" ma:fieldsID="08406ad73cdbc1ceb9146597cd1ce21b" ns2:_="">
    <xsd:import namespace="f733c01e-f8de-4ab7-a358-11ee3ada8c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53AB83-7C46-405E-A7AA-A703A3D0A1DB}"/>
</file>

<file path=customXml/itemProps2.xml><?xml version="1.0" encoding="utf-8"?>
<ds:datastoreItem xmlns:ds="http://schemas.openxmlformats.org/officeDocument/2006/customXml" ds:itemID="{884C0EF5-A5B8-4C36-90B3-9DE44F173736}"/>
</file>

<file path=customXml/itemProps3.xml><?xml version="1.0" encoding="utf-8"?>
<ds:datastoreItem xmlns:ds="http://schemas.openxmlformats.org/officeDocument/2006/customXml" ds:itemID="{A27A1E6A-8417-44B9-B32F-CD69F7555B75}"/>
</file>

<file path=docProps/app.xml><?xml version="1.0" encoding="utf-8"?>
<Properties xmlns="http://schemas.openxmlformats.org/officeDocument/2006/extended-properties" xmlns:vt="http://schemas.openxmlformats.org/officeDocument/2006/docPropsVTypes">
  <TotalTime>5817</TotalTime>
  <Words>752</Words>
  <Application>Microsoft Office PowerPoint</Application>
  <PresentationFormat>Widescreen</PresentationFormat>
  <Paragraphs>64</Paragraphs>
  <Slides>14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Tahoma</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Reﬂection, diffraction and scattering of radio wave</dc:title>
  <dc:creator>Dr. Gulraj Ahmed [MU - Jaipur]</dc:creator>
  <cp:lastModifiedBy>Dr. Gulraj Ahmed [MU - Jaipur]</cp:lastModifiedBy>
  <cp:revision>170</cp:revision>
  <dcterms:created xsi:type="dcterms:W3CDTF">2018-03-08T03:55:03Z</dcterms:created>
  <dcterms:modified xsi:type="dcterms:W3CDTF">2020-10-05T06:26:14Z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