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slides/slide17.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notesSlides/notesSlide4.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7" r:id="rId3"/>
    <p:sldMasterId id="2147483693" r:id="rId4"/>
  </p:sldMasterIdLst>
  <p:notesMasterIdLst>
    <p:notesMasterId r:id="rId22"/>
  </p:notesMasterIdLst>
  <p:sldIdLst>
    <p:sldId id="345" r:id="rId5"/>
    <p:sldId id="371" r:id="rId6"/>
    <p:sldId id="399" r:id="rId7"/>
    <p:sldId id="378" r:id="rId8"/>
    <p:sldId id="386" r:id="rId9"/>
    <p:sldId id="387" r:id="rId10"/>
    <p:sldId id="389" r:id="rId11"/>
    <p:sldId id="390" r:id="rId12"/>
    <p:sldId id="391" r:id="rId13"/>
    <p:sldId id="392" r:id="rId14"/>
    <p:sldId id="393" r:id="rId15"/>
    <p:sldId id="395" r:id="rId16"/>
    <p:sldId id="394" r:id="rId17"/>
    <p:sldId id="396" r:id="rId18"/>
    <p:sldId id="397" r:id="rId19"/>
    <p:sldId id="398" r:id="rId20"/>
    <p:sldId id="4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7T04:35:28.057"/>
    </inkml:context>
    <inkml:brush xml:id="br0">
      <inkml:brushProperty name="width" value="0.05292" units="cm"/>
      <inkml:brushProperty name="height" value="0.05292" units="cm"/>
      <inkml:brushProperty name="color" value="#FF0000"/>
    </inkml:brush>
  </inkml:definitions>
  <inkml:trace contextRef="#ctx0" brushRef="#br0">7004 4617 7,'0'0'46,"0"0"-4,0 0-13,0 0 8,0 0-4,0 0-17,0 0-16,0-18 0,0 18-23,0 0-36,0 0-12,0 0 25</inkml:trace>
  <inkml:trace contextRef="#ctx0" brushRef="#br0" timeOffset="4032.2957">7104 4679 12,'0'0'19,"0"0"17,0 0-9,0 0 14,0 0-1,0 0-24,0 0-1,8-27 3,-8 24 15,0 2-22,3-2-2,-3 1-1,0 1 0,0-1-3,0 0 3,4-1 0,-1 0-8,0 1-1,3-3-1,3 1-2,1 0 4,1 0 0,-2 0 2,1 1 0,-1 0-2,0 1-2,6 1 1,3 0 1,1 1 0,-2 0 0,2 0 0,2 0-1,-3 0 1,6 0 1,-5 0-1,1 0 3,-4 0-2,-1 0-1,0 0 1,-6 0-1,1 0 0,-1 0 1,0 0 0,-3 0 1,3 0 0,-3 1-2,-3 0-1,3 1 0,0 1 1,4 0 0,-1-1-2,2 0 2,2 3 0,2-2 0,0 1 0,0-1 0,1 1 2,-2 2 0,2-2-1,-4 0-1,-1-1 3,2 0-3,-4 0 1,1 1-1,-4-4 0,0 4 0,-1 1-1,-2-5 1,3 6 0,1-1 0,2-1 1,0 1-1,3 3 0,-3-4 0,-3 1 1,3 2-1,1-1 0,1 1 0,-5 2 2,4-1 5,-1-1-7,-6 2 0,3-1 0,0 3 0,0-1 0,-3-1 2,3 2-2,-3 1 0,3 0 1,0 0 0,-2 0-1,2 0 0,-3 1 0,0 1 1,2-2-1,-2 1 0,3-2 0,-3 1 1,1 0 1,2 0-2,-3 0 3,0-1-1,0 0 0,3 1-1,-3 1-1,4-2 0,-5 1 1,1-1-1,3-2 1,-3 1 0,-3-1-1,3-1 0,0 1-1,-3-2 1,0 1 0,3 1-1,-3-2 1,0 3 0,0-1 1,0 2 0,0-1-1,0 0 0,0-1 0,0 1 0,0-1 0,0 1 0,0-3 0,0 4 2,0-3-1,0 0 0,-3-1-1,0 0-1,3 1 0,-3-1 1,3 3 1,-3-2-1,0 1 1,0 0-1,3-2 0,0 2 1,-3-1-1,3-2 0,-3 3 0,-3-2 0,3 0 0,0 1 0,3 1 0,-6-2 0,3 0 0,-3-1 0,-1 3 1,1-1 3,-2 1-4,2-2 1,0 1 0,-1-2-1,1 0 4,3 1-3,-3-3 1,3-1 0,0 0-2,0-1 0,-3 0 1,0 3-1,0-1 2,0 1 2,-4 3-2,-2-2 4,1 1-5,-2 0-1,1-1 0,1 2 2,-2-3 0,4-1-1,3 2 0,-1-4 0,1 0 0,3 1 2,-5 0 3,2-2 4,-7 1 5,1-1-4,-6 2-5,0-1-2,-1 1 4,1-1-1,0-2-5,0 4-2,6-3 2,-1 1-1,4-1-1,-2-1 0,1 2 0,1-2 2,0 0-2,-1 0 0,2 0 3,-1 0 4,0 0 2,-1 0-4,-1 0 5,2-3 8,-4-4 2,1 2-13,-3-1-2,0-3-3,-4 2-2,-1 1 2,-2-4 4,-5 3-6,2-1 1,1-1-1,3 3 3,0-1-3,5 2 1,4 1 0,1-2 1,1 1 3,1-2 0,3-2 1,-3-3 4,0 1-2,3-2 3,-3 0-4,-1 0-2,4-4-1,-3 3-4,-2-2 0,1 1 1,4-1-1,-3-1 0,3 0 0,2-3-2,1-4 1,3 0 1,0-3-1,0-1 0,0 1-1,3 4 2,4 0 0,-1 1 0,3 0 0,-3 3-1,4-1 0,1 1-1,-2 0-2,7-1 1,-4 0-3,3-1 6,0-1-1,-2 2-3,1-1 7,-1 5-3,-4 3 3,0-1-3,-1 3 0,2 0-3,-1 3-1,-3-3 3,4 6-1,-7-2 0,5 2-3,-2-1 3,-3 2 2,7 0-4,-4-1 0,3 0 2,-3 2-5,-1 1-1,-5 2 3,0 0 0,0 0-2,0 0-17,0 0-21,0 0-8,0 0-8,0 0-7,7 0-33,5 0 39,4 0-31</inkml:trace>
  <inkml:trace contextRef="#ctx0" brushRef="#br0" timeOffset="7735.7216">7978 4796 23,'0'0'18,"0"0"4,0 0-7,0 0 2,0 0-11,0 0 10,0 0 16,0-16-8,0 14-4,0-1 10,0 0-10,0 2-3,0-2-8,0 1-2,0-1-2,0-1 1,0 2-1,0-1 3,0-2 6,0 2-5,0-1-1,0-1 1,0 0 3,3-2 5,0 2-14,0 0 4,2-2-5,-2 4 0,0-2-1,1 0-1,-1 1 1,3 1 3,-3 0-2,3-3 2,-3 5 3,4-6-2,-2 4 3,1-3-8,0 3 1,0-4-1,-3 3 1,4 1 1,-4 0-1,3 1 1,-3 0 2,2 1-4,-2-4 0,0 3-2,4-1 2,-1 1-1,-3 0 0,3 0 1,-3 1-1,3-1 0,3 1 1,-3-3 0,3 4 0,-3-3 1,1 3-1,-4-1 1,3-1-1,2 1 0,1-1 4,1-1-4,-1 2-2,0 1 2,3-1-2,-3 1 2,0 0 0,4 0 2,-4 0-2,2 0-1,-1 0 1,2 0 0,1 0 3,-2 0-2,-2 0-1,1 0 0,-1 0 0,2 0 0,-5 0 1,4 0-1,-4 0 0,3 0 0,1 0 1,1 0-1,-2 2 0,4 1 0,-1 2 1,3-3 2,-3 0-3,-3 1 1,1-2-1,-4 0 0,-1 1 0,-2 1 0,3-1-1,-3 1 1,4 0 0,-1-1 0,0 3 0,0-1 0,-1 2 0,2 0 0,2-1-1,-3 1 1,3 0 0,1 2 0,-2 1 0,-2-1 0,0 1 0,1-1-2,-1 0 2,-3 0 0,3-3 2,-3 0-2,2 2 0,-2-2 0,1 1 0,-1 0-2,0 2 4,0-1-2,0 2 0,0 0 0,3 0 0,-3 0 1,0 1-1,1-1 0,-1 1 0,0 0 0,2 1 0,-2-1 0,0 0 1,-3 1-1,3-3 0,-3 2 0,3-3 0,-3 3 0,0-3 0,3 3 0,-3 0 0,0 3 0,0 0 0,4 0 0,-4 0 0,3 1 0,0 0 0,0 0 1,-3-1-1,3-2 1,0 1-1,-3-4 0,3 1 1,-3 2 1,3-2-2,-3-1 0,0-2-2,0 4 2,0-4 0,0 2 0,0-2 0,0 1 0,0 0-1,0-4 0,0 3 1,0-1 0,0 0 1,0-1-1,0 2 1,0-1 1,0-1-2,0 0 0,0 1-2,-3 1 2,0 0 0,0 2-2,0 0 2,-3 1 1,-1-1-1,1-2 1,0 2-1,3-3 2,-2 1-2,-1-1 0,-1 2 2,-2-1-1,3 1-1,0-2-1,-1 2 1,-1 1 0,2 0 0,-3-1 0,-1 0 0,4-1 2,0-3 0,1 0-2,-1 1 5,-1 0 6,-2 0-3,0 1-2,3-5-5,-1 7 5,-1-5-5,-4 3 2,2-2 2,-2 1-2,1 1-2,-2-3 3,4 0-4,-4 2 6,-1 0-3,5-3 3,-1 1-1,4 0-2,3-2-3,-3 0 6,3 0 0,-2 0-1,-2 0-2,-2 0 0,0 0-2,-4 0 2,-1 0 0,-2 0 0,1 0 0,0 0 7,3 0-3,3 0 4,2 0 2,-1-2-3,2 0-3,-3-1-2,2 1-1,4-2 1,0 3 0,-3 0-2,0-2-3,-2-1 0,-2 0 0,-2-2 1,-1 3-1,4-5 0,-2 5 4,1-3-3,1 0 4,0 1 2,1-1 2,-2 0-2,4-2-5,0-1 2,0 2 3,3-1-2,-4 1-3,4 0 0,0-2-1,-2 1 0,2 1 0,0-3 1,-3 1-2,3 1 1,-1-1 0,1-1-1,0 1 0,0-1 1,0-2-2,3 1 1,-3-1 0,3-2 1,-3 0-1,3-1 0,0 0 0,-3 1 0,3 2 0,0-2 4,0 1-2,0-1-2,0 2 0,0 1-1,0 0 1,0 2 0,0-1 0,0-2-1,3 2-1,0 0-1,0 0 3,0 1-1,0 1 1,0 1 0,0 0-1,1 2 1,-4 0 2,3 1-1,0 1-1,-3-2 0,3 1-3,-3 1 0,3-1 0,0-1 0,0 0 2,-1 0 1,-2-3 3,3 2-3,0-2 0,-3 3 1,3-1 0,1 0-1,-4 1 0,0 2 1,0-1-1,0-1 0,3 1 1,-3 1-1,3-1-1,-3-2 1,3 4 0,-3-3-1,3 1 1,-3 3-1,0-3 1,0 4-1,0-1-1,0 1-1,0 0-10,3 0 1,-3-2-5,0 2 4,0 0 3,0-2-1,0 2-5,0 0-5,0 0-11,0 0-1,0 0 2,0 0-6,0 0-9,3 0-24,0 0-44,4 0 33,1 5-6</inkml:trace>
  <inkml:trace contextRef="#ctx0" brushRef="#br0" timeOffset="33457.0225">9264 11140 9,'0'0'20,"0"0"8,0 0-6,0 0-19,0 0 2,0 0-5,0 0-2,0 0 1,39-26 1,-35 26-12,-4 0-51</inkml:trace>
  <inkml:trace contextRef="#ctx0" brushRef="#br0" timeOffset="35433.7211">8960 10958 6,'0'0'5,"0"0"-2,0 0 44,0 0-41,0 0 15,0 0 1,19-66 30,-13 54-42,0-3 13,6 3-19,0-2-2,0-3-2,4 5-10,1-5 8,-1-2 1,-1 2 2,-3 3 10,0-2 12,1 2-14,1 2-2,2-2 10,5 3-15,6-5 3,3 7-2,4-4 1,-1 3 2,10 0-1,-1 3-5,1 0 13,2 0-12,1 0 2,2-1 0,4 1 0,3-3 1,-4 4-4,1-2 0,-2 2 1,-1 3-1,3 0 5,-3-1-2,2 1-2,4 2 1,0-2 5,1-3-7,3 6 9,-4-3-5,-1-1-4,-2 1-6,-3 3 4,-1 0 4,1 0-4,0 0 4,0 0-4,4 0-2,-1 7 4,-4-4 0,1 7 2,3-3-1,-7 2-1,4-2 0,-4 3-3,-2 3 3,-4-2 0,0 1 0,-1 1 0,1 1-4,-3 1 8,3 2-5,-6 0 1,1 0 0,-4-1 0,0 1 0,-2 0 1,-4-1-2,1 0 2,-1 1 2,-6-7-2,-3 3 6,0-3-7,-5 3 1,-1-3-1,-2 1 2,0-2-2,0-3 1,-4-1 0,-3-3-1,0-2 0,0 0 6,0 0 4,0 0-10,0 0-1,0 0-5,0 3-1,0 0 7,0-2 3,-7 1-2,1-1 2,2-1-3,1 0 5,0 0-1,3 0-2,-1 0 2,1 0-3,-3 2 0,3-2 0,-3 0-1,-4 5-2,4 1 1,-3 0 1,0 2 0,0 1 0,-2 5-2,4-1 2,-5 4 0,3 3 2,-3-1-1,-1 6 0,-1 3-1,-5 5 6,4 2 0,-9 5 2,0 0-4,-3 3 4,-4-1 0,-8 2 1,-4 0-7,-5 4-2,-7-1 2,-6-7 5,-5 0-4,2-8-3,-3-6 0,4-2 1,-1-7 0,-3-3 4,-5-2-4,-9-1-1,-3-2 4,-6 0-4,-4-2-22,-4-3-16,4-4 6,0 0 6,7 0 19,2-7 4,5-6 3,2-2 2,3 1 0,1-3 2,8-3-3,-1-1 3,-3-2-2,1-3 22,-2 0-11,-1-3-13,2-5 7,1 5 11,-1-3-12,0 3-5,6 3 2,3 0-3,7 6 0,8-4-7,7 2 0,9 2 0,6-3 5,2 0 2,4-1 2,3-2 18,6-4-14,3-3 12,3-3-2,0 0-13,0-1 5,12 1-8,4 2-5,7 0-22,7 0-10,5 0 2,4-4-13,6 1 21,1 1 9,-1 2-2,1 1 12,-4 3 5,4 5 3,2-5 0,4 3 3,7-6-3,9 0 4,8 2-7,6 3 5,0 5-2,3 4 6,0 4-6,3 5-2,0 1 2,3 6 5,-9 1-5,0 2 0,-7 0-23,-1 8-19,-8 6-12,-2 1-17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7T04:36:48.374"/>
    </inkml:context>
    <inkml:brush xml:id="br0">
      <inkml:brushProperty name="width" value="0.05292" units="cm"/>
      <inkml:brushProperty name="height" value="0.05292" units="cm"/>
      <inkml:brushProperty name="color" value="#FF0000"/>
    </inkml:brush>
  </inkml:definitions>
  <inkml:trace contextRef="#ctx0" brushRef="#br0">16501 8976 100,'0'0'30,"0"0"-16,0 0 24,0 0-6,0 0 12,0 0 11,30-75-16,-24 68-6,0-3-12,0 7-3,-5-1 8,1 1 18,-2 3-35,1 0-9,-1 0 0,0 0 0,0 0-1,0 0 1,0 0-2,0 0 0,0 0-4,0 0-5,0 9-1,3 2 10,3 9 2,0 5 0,2 2 1,-5 5 0,3 2-2,-3 3 2,1 3 0,-1-1 1,-3 1-1,1 2-1,1-3 1,-2 2 0,1 2-1,1 1 3,-2 1-3,1-1 3,1-2-1,1-3 0,1 1-1,1-7-1,4 4 0,-3-4-1,0-3 1,1-1-4,3 1 4,-2-4 2,0 0 1,-5-3-3,3-3 0,-2 0 0,-1 0 1,-3-1 0,3-2 0,-2 0 1,2-4-1,-1-2 0,-1-6-1,1-1-2,-1-4-1,-1 0 3,0 0 0,2 0 4,-2 0 0,0 0 1,0 0 0,0 0 0,0 0-1,0 0-3,0 0-1,1 0-10,1 0-31,-1-4-5,-1-6-49,2-2-78</inkml:trace>
  <inkml:trace contextRef="#ctx0" brushRef="#br0" timeOffset="5519.5746">17074 8913 10,'0'0'18,"0"0"-2,0 0-1,0 0-1,0 0 4,0 0 10,0 0 8,0-3-9,0 3-14,0 0-13,0 0-4,0 0-3,0 0 3,0 0 0,0 0 2,0 0-2,0 0 0,0 0 4,0 0 2,0 4 8,0 5-1,0 1-5,0 1-1,4 1 4,-3-2 4,3 5-10,-1-1 9,3 6-7,0 4 2,0-4-1,1 6 3,0-2-5,3-2 2,-4 2-4,1-5 6,-1 5 0,-2 1 5,2 1-5,-3 1 3,2 0-3,0 3-4,2 0-2,-1 1 1,-3 1 2,3 0-2,1 4 0,-3-5-2,4-2 2,-4-2-1,3-4 0,0-6 0,-4-2 1,0-3-1,0-4 1,-3-1-1,3 0 2,-3 2-1,3 1 6,-2 0-7,1 1 1,-1 2 3,1-1-4,-2-1 0,1 0 0,-1-2 1,0-1-1,0 1 1,0-3-1,0 1 0,0 3 0,0-1 1,0 1-2,0 0 2,0-1 0,0 1-1,0 0-2,0 0 2,0-1 2,0 0-2,0 1 0,0-1 0,0-1 2,0-5-1,0-1-1,0-2 0,0 0 1,0 0 1,0 0 7,0 0 18,0 0 17,0 0 1,0-10-19,0-2-19,0-5-7,0-4 1,0 1 0,0 0-1,0-3-15,0-2-5,0 1 10,-6-2-2,-1-3 1,-2 0 7,-1 1 4,-1-2 1,3 3 2,0 1 4,2 4-1,0 1-3,3 1-1,0 1 4,-1 5-1,3 1-3,-1 4 0,0-2-2,0 5 3,2 0-3,0-1 0,-1 3-2,-1-2 2,-1-1 2,2 3 1,-1-4-1,-1 3-1,2-1 1,-1 0 7,1-4-7,-2 4 12,0-5-11,0 4 4,-1-3 1,1 1-3,3-2-4,-7-2-1,4 3 1,0 0-1,-1-2 0,1-2 0,-2-2 0,0-1-1,2 4 0,0-4 2,-3 4-4,6-4 2,-3-2-2,-4 2 0,4 5 1,-1-2 1,3 1 1,-1-1-5,1-2-1,1 2 4,0-2-5,0 6-5,0-2 6,0 5-14,0 5-4,0 2-12,0 0-27,0 0-54,-2 0-45</inkml:trace>
  <inkml:trace contextRef="#ctx0" brushRef="#br0" timeOffset="7012.3775">17539 8976 24,'0'0'51,"0"0"13,0 0-11,0 0-21,0 0 4,0 0-20,0 0-13,0-24-3,1 24-4,-1 0-2,0 0 0,0 0 5,0 0-1,0 0-1,0 0 0,0 0-4,0 0-2,4 1 7,-4 10 2,3 3 0,-3 1 0,0 4 0,3 5 0,-3-1 0,0 3 0,0 4 1,3 3-1,0 3 2,0-2 0,1 0-2,-3 0 0,2 6-2,0-3 2,0 5 0,-1 0 0,1 0 0,-2 0 0,-1-6 0,2 1 0,-1-4 0,1-5 0,-1-3 2,-1-5-2,0-4 1,4-4-1,-4-4-1,0-5 1,0 0-2,4 0 1,-4-3 1,0 0 0,0 0 5,0 0 4,0 0 8,3 0-9,0-9-8,0-5-8,3-2 5,-3-1 0,0-5 3,-2-2 0,-1 0 3,0-4-2,0 5 1,0-8-2,0 4 0,0-2-1,0 0-4,-3-2 5,0 2 0,-1-1 11,-2 1-2,3-1-3,-4 3 18,0 2-7,3-1-13,-2 6 1,3-1-2,0 4-3,0-3-3,3 1 3,-4 2 0,4-3 1,0 4-1,-3-1 3,3-2-2,0 6 5,-3-4-6,0 8 1,0-1-1,0 3-9,3 3-9,-4 1-13,0 3-45,-5 0-49</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10-07T04:37:04.917"/>
    </inkml:context>
    <inkml:brush xml:id="br0">
      <inkml:brushProperty name="width" value="0.05292" units="cm"/>
      <inkml:brushProperty name="height" value="0.05292" units="cm"/>
      <inkml:brushProperty name="color" value="#FF0000"/>
    </inkml:brush>
  </inkml:definitions>
  <inkml:trace contextRef="#ctx0" brushRef="#br0">9953 10677 0,'0'0'25,"0"0"13,0 0-25,0 0-11,0 0-2,0 0-3,0 0-2,0 0 5,52-34 0,-49 31 3,1 3 0,-1-2 2,4 1 8,-1-5 4,4 3 3,2-1-2,6-2-4,0 2-7,1 1-2,5 1-5,-2 0 1,7-1-1,1 3 5,4-3 2,3 1 0,-1-3 2,0 5-9,0 0 1,1 0 0,3 0-1,2 0 4,7 0-4,-4 0 1,7 0 0,-7 0 4,1 5 1,-7-3 7,-3 4-8,-2-2 3,-3 3-3,2 3-2,0 2-3,-4 5 0,3 3 0,1 1 0,-7 4 1,3-1-1,-2 5 2,-6 5-2,-1 2 1,-4 3 0,-3 4 0,-4 4 2,-3 1-1,0 2-1,-6 0-1,0 3 0,0 0 0,-5 0 1,-11 6 0,-9 3-1,-8 2 2,-3-5-2,-4-7 0,-2-12 1,0-10-1,-7-2 1,-3-8 3,-6-1 5,-3-7-5,-2-4-3,-1-8 4,6 0 8,1 0 6,9-10 0,2-5-5,4-7-13,2-7 4,7-12 2,6-15-6,8-16-1,3-11 2,8-6 10,8 0 12,0 0-16,3 3 2,21 4-4,9 9-6,4 7-19,6 7-10,2 6-37,-2 9-15,2 7-28,-2 14 4</inkml:trace>
  <inkml:trace contextRef="#ctx0" brushRef="#br0" timeOffset="1793.0132">14530 10701 17,'0'0'0,"0"0"-17,0 0 17,83-37 0,-66 30 0,3 1 6,-2 3 14,3 3-7,4 0-2,5 0 6,3 0-9,2 6 2,4 4 11,3 3-10,0 3-6,-3 1-5,-3 3 0,-3 4 3,-1 1-3,-6 1 0,0 8-3,0 2 4,-1 0-4,-1 8 5,-2-1-2,-5 2 2,-5 2 0,-5-1-2,-7 3 0,0-2 5,-7 6 5,-19 0 0,-9 6-8,-13 0 1,-11-1-3,-6-10 0,-14-9 0,-8-5-1,-2-10-13,-5-15 4,1-9 1,1 0 18,-1-17 22,7-12-6,7-4 4,3-16 21,9-18-16,4-12 31,12-14-9,15-6-24,16 1-16,14 2 23,6 2-28,19 9-11,23 5-10,13 7-38,11 8 15,2 9-11,10 9 3,1 15-32,3 12-16,0 11-56</inkml:trace>
  <inkml:trace contextRef="#ctx0" brushRef="#br0" timeOffset="2902.8661">18920 10961 45,'0'0'8,"0"0"-1,90-83-3,-50 55 23,0 0 4,2 2 0,0 4-2,0 2 12,0 1-9,7 2-17,0 0 11,3 1-16,2 2 14,-2 0-14,-3 8-3,-1 3 1,-1 3-8,3 3-2,4 14 1,1 5 0,3 6 1,0 1-2,-1 3 2,-9 2 1,-2 3-1,-12-2 0,-9 5-1,-8-1 1,-11 8-2,-6 2 1,-8 8-1,-25 2 2,-8 4 0,-16 6 0,-3 1 11,-5-1-6,-5-6 7,-7-4-8,-7-13-1,-10-7-1,-12-14 2,1-11-1,4-14 0,0-3-2,7-25 1,6-16 8,10-12 2,14-13 24,15-11 25,16-6-12,9-9-21,16-1 18,8-3-25,0-7-20,20 1 7,4 6-7,6 12-1,2 15 0,8 15-7,10 13-12,13 10-43,12 11-4,18 13 6,12 7-22,17 3-9,7 16 2,9 10-14</inkml:trace>
  <inkml:trace contextRef="#ctx0" brushRef="#br0" timeOffset="3964.6733">23843 11143 97,'0'0'76,"0"0"-39,0 0 16,79-83-21,-60 66-27,1 2 3,-3 1 33,7 1-27,-1 4-14,4 2-1,2 0 1,4 1 1,6 6 1,3 0 1,4 0-1,0 3-2,0 7 0,-2 3 0,-3 4 0,4 1 0,-6 2-1,0 1 0,-5 2 1,-7 2-4,0-1 2,-3 2 2,-4 0 1,-2 2-1,-1-2-3,-7 4 2,-4-1 0,-6 1-1,0 4-4,-15 1 0,-21 5 4,-19 0 0,-24-4 0,-19-4 2,-11-11 9,-5-8-3,13-7-6,17-6 0,19 0 0,14-13 12,12-7 19,8-9 8,6-7 5,7-8 11,9-7-20,7-7-4,2-4 10,14-5-15,17 0 4,11 3 5,3 5-25,2 9-6,0 14-4,-3 5-13,-2 11-31,-1 9-25,0 9 22,4 2-72,6 13 29,-2 15-51,0 8 9</inkml:trace>
  <inkml:trace contextRef="#ctx0" brushRef="#br0" timeOffset="5572.8556">10905 10417 4,'0'0'10,"0"0"-5,0 0 20,-3-74 4,3 52 4,0 0 15,0 1-22,0-3 11,9 5-7,1 3-13,2 2 1,-4 4-8,2 3-10,2 1-6,-6 0-3,4-2 1,-2 5 6,-5-1 2,0-1 0,-3 1 2,0 1 2,0 0 0,0-1-4,0 1 4,3-1-4,-3 1 0,3 0-1,0 0 0,-3 3-3,4-1 4,-4 1 0,0 0-2,0 0 0,0 0-2,0 0 4,0 0 0,0 0 6,0 0-2,0-2-4,0 2-3,0 0-13,0 0-19,0 0-2,0 0 6,0 0 10,0 0 10,0 0 5,0 0 3,0 0-6,0 0-1,0 0-5,0 0-10,3 0 12,-3 3-1,3 3-14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040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352D277-4DBE-43C9-906C-3A333AF6F1E4}" type="slidenum">
              <a:rPr lang="en-US" sz="1200" b="0">
                <a:latin typeface="Times New Roman" panose="02020603050405020304" pitchFamily="18" charset="0"/>
              </a:rPr>
              <a:pPr/>
              <a:t>2</a:t>
            </a:fld>
            <a:endParaRPr lang="en-US" sz="1200" b="0">
              <a:latin typeface="Times New Roman" panose="02020603050405020304" pitchFamily="18" charset="0"/>
            </a:endParaRPr>
          </a:p>
        </p:txBody>
      </p:sp>
    </p:spTree>
    <p:extLst>
      <p:ext uri="{BB962C8B-B14F-4D97-AF65-F5344CB8AC3E}">
        <p14:creationId xmlns:p14="http://schemas.microsoft.com/office/powerpoint/2010/main" val="286391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AAD822-1247-44F2-9336-D42D25C483C7}" type="slidenum">
              <a:rPr lang="en-US" sz="1200" b="0">
                <a:latin typeface="Times New Roman" panose="02020603050405020304" pitchFamily="18" charset="0"/>
              </a:rPr>
              <a:pPr/>
              <a:t>4</a:t>
            </a:fld>
            <a:endParaRPr lang="en-US"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0763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smtClean="0"/>
              <a:t>Make sense of message. </a:t>
            </a:r>
          </a:p>
          <a:p>
            <a:r>
              <a:rPr lang="en-US" smtClean="0"/>
              <a:t>Make sense of message. </a:t>
            </a:r>
          </a:p>
          <a:p>
            <a:endParaRPr lang="en-US" smtClean="0"/>
          </a:p>
        </p:txBody>
      </p:sp>
    </p:spTree>
    <p:extLst>
      <p:ext uri="{BB962C8B-B14F-4D97-AF65-F5344CB8AC3E}">
        <p14:creationId xmlns:p14="http://schemas.microsoft.com/office/powerpoint/2010/main" val="62427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76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052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7067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7144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8188" y="984884"/>
            <a:ext cx="1157562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15148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44512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91487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2617429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3194629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14" name="Text Box 17"/>
          <p:cNvSpPr txBox="1">
            <a:spLocks noChangeArrowheads="1"/>
          </p:cNvSpPr>
          <p:nvPr userDrawn="1"/>
        </p:nvSpPr>
        <p:spPr bwMode="auto">
          <a:xfrm>
            <a:off x="0" y="6553200"/>
            <a:ext cx="2946400" cy="304800"/>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6096000" y="6553200"/>
            <a:ext cx="6096000" cy="304800"/>
          </a:xfrm>
          <a:prstGeom prst="rect">
            <a:avLst/>
          </a:prstGeom>
          <a:noFill/>
          <a:ln w="9525">
            <a:noFill/>
            <a:miter lim="800000"/>
            <a:headEnd/>
            <a:tailEnd/>
          </a:ln>
          <a:effectLst/>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9144000" y="6248400"/>
            <a:ext cx="2540000" cy="457200"/>
          </a:xfrm>
        </p:spPr>
        <p:txBody>
          <a:bodyPr/>
          <a:lstStyle>
            <a:lvl1pPr algn="r">
              <a:defRPr sz="1400" b="0">
                <a:latin typeface="Tahoma" panose="020B0604030504040204" pitchFamily="34" charset="0"/>
              </a:defRPr>
            </a:lvl1pPr>
          </a:lstStyle>
          <a:p>
            <a:fld id="{F9D58C5A-C8D1-44FF-AD92-D3AD456EC8F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354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3D8585A-E037-4F95-B49B-2B694BF5F48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8597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69953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EA8CE2B-B158-47A5-9160-B871E8DFD41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04598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8CE1EFB-E81C-4574-9939-EEFEED3EE45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19111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16526BAC-9686-4772-BD52-0BA326636BC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91355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6414542-C04E-402C-8C7D-6696A325C91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34595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E7697C5A-390C-4E3A-BBFF-352ACF8D26F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52025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5CCC899E-7FAB-4FFF-8A97-55540AF16D2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42660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00E354D1-59DF-4633-B928-F23F8E31393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12982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26CAB3D-EDF2-4AF8-BD7D-C119A41B564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210479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321B7078-664E-40DF-B496-59C97C29937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610552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5E59C72-B38B-41D3-868B-DC119C49B18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5586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895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14" name="Text Box 17"/>
          <p:cNvSpPr txBox="1">
            <a:spLocks noChangeArrowheads="1"/>
          </p:cNvSpPr>
          <p:nvPr userDrawn="1"/>
        </p:nvSpPr>
        <p:spPr bwMode="auto">
          <a:xfrm>
            <a:off x="0" y="6553200"/>
            <a:ext cx="2946400" cy="304800"/>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6096000" y="6553200"/>
            <a:ext cx="6096000" cy="304800"/>
          </a:xfrm>
          <a:prstGeom prst="rect">
            <a:avLst/>
          </a:prstGeom>
          <a:noFill/>
          <a:ln w="9525">
            <a:noFill/>
            <a:miter lim="800000"/>
            <a:headEnd/>
            <a:tailEnd/>
          </a:ln>
          <a:effectLst/>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9144000" y="6248400"/>
            <a:ext cx="2540000" cy="457200"/>
          </a:xfrm>
        </p:spPr>
        <p:txBody>
          <a:bodyPr/>
          <a:lstStyle>
            <a:lvl1pPr algn="r">
              <a:defRPr sz="1400" b="0">
                <a:latin typeface="Tahoma" panose="020B0604030504040204" pitchFamily="34" charset="0"/>
              </a:defRPr>
            </a:lvl1pPr>
          </a:lstStyle>
          <a:p>
            <a:fld id="{F9D58C5A-C8D1-44FF-AD92-D3AD456EC8F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36317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3D8585A-E037-4F95-B49B-2B694BF5F48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965005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EA8CE2B-B158-47A5-9160-B871E8DFD41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05844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8CE1EFB-E81C-4574-9939-EEFEED3EE45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17081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16526BAC-9686-4772-BD52-0BA326636BC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27414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6414542-C04E-402C-8C7D-6696A325C91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457113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E7697C5A-390C-4E3A-BBFF-352ACF8D26F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23590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5CCC899E-7FAB-4FFF-8A97-55540AF16D2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89556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00E354D1-59DF-4633-B928-F23F8E31393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1189075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26CAB3D-EDF2-4AF8-BD7D-C119A41B564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5629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892442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321B7078-664E-40DF-B496-59C97C29937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36507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5E59C72-B38B-41D3-868B-DC119C49B18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1418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5128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28380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06874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7571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69292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B9F2-D4B6-4AF5-BBFC-33CF87C7BE84}" type="slidenum">
              <a:rPr lang="en-IN" smtClean="0"/>
              <a:t>‹#›</a:t>
            </a:fld>
            <a:endParaRPr lang="en-IN"/>
          </a:p>
        </p:txBody>
      </p:sp>
    </p:spTree>
    <p:extLst>
      <p:ext uri="{BB962C8B-B14F-4D97-AF65-F5344CB8AC3E}">
        <p14:creationId xmlns:p14="http://schemas.microsoft.com/office/powerpoint/2010/main" val="259293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788" y="425958"/>
            <a:ext cx="11372425" cy="492443"/>
          </a:xfrm>
          <a:prstGeom prst="rect">
            <a:avLst/>
          </a:prstGeom>
        </p:spPr>
        <p:txBody>
          <a:bodyPr wrap="square" lIns="0" tIns="0" rIns="0" bIns="0">
            <a:spAutoFit/>
          </a:bodyPr>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a:xfrm>
            <a:off x="705274" y="1545159"/>
            <a:ext cx="10781452" cy="430887"/>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a:xfrm>
            <a:off x="104986" y="6628088"/>
            <a:ext cx="563033" cy="179536"/>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4220798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10.</a:t>
            </a:r>
            <a:fld id="{3F7AC69A-53A3-4757-B8FB-8829A490377A}"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12473161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10.</a:t>
            </a:r>
            <a:fld id="{3F7AC69A-53A3-4757-B8FB-8829A490377A}"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35229895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wmf"/><Relationship Id="rId1" Type="http://schemas.openxmlformats.org/officeDocument/2006/relationships/slideLayout" Target="../slideLayouts/slideLayout36.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wmf"/><Relationship Id="rId1" Type="http://schemas.openxmlformats.org/officeDocument/2006/relationships/slideLayout" Target="../slideLayouts/slideLayout36.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wmf"/><Relationship Id="rId1" Type="http://schemas.openxmlformats.org/officeDocument/2006/relationships/slideLayout" Target="../slideLayouts/slideLayout36.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477601" y="1007296"/>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accent1">
                    <a:lumMod val="75000"/>
                  </a:schemeClr>
                </a:solidFill>
                <a:latin typeface="Arial" panose="020B0604020202020204" pitchFamily="34" charset="0"/>
              </a:rPr>
              <a:t>Data Communications</a:t>
            </a:r>
          </a:p>
          <a:p>
            <a:pPr algn="ctr"/>
            <a:endParaRPr lang="en-US" sz="4400" i="0" baseline="0" dirty="0">
              <a:solidFill>
                <a:schemeClr val="accent1">
                  <a:lumMod val="75000"/>
                </a:schemeClr>
              </a:solidFill>
              <a:latin typeface="Arial" panose="020B0604020202020204" pitchFamily="34" charset="0"/>
            </a:endParaRPr>
          </a:p>
          <a:p>
            <a:pPr algn="ctr"/>
            <a:r>
              <a:rPr lang="en-US" sz="4400" i="0" baseline="0" smtClean="0">
                <a:solidFill>
                  <a:schemeClr val="accent1">
                    <a:lumMod val="75000"/>
                  </a:schemeClr>
                </a:solidFill>
                <a:latin typeface="Arial" panose="020B0604020202020204" pitchFamily="34" charset="0"/>
              </a:rPr>
              <a:t>Lecture </a:t>
            </a:r>
            <a:r>
              <a:rPr lang="en-US" sz="4400" i="0" baseline="0" smtClean="0">
                <a:solidFill>
                  <a:schemeClr val="accent1">
                    <a:lumMod val="75000"/>
                  </a:schemeClr>
                </a:solidFill>
                <a:latin typeface="Arial" panose="020B0604020202020204" pitchFamily="34" charset="0"/>
              </a:rPr>
              <a:t>31</a:t>
            </a:r>
            <a:endParaRPr lang="en-US" sz="44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344839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2490108" y="825500"/>
            <a:ext cx="763663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nchor="ctr"/>
          <a:lstStyle/>
          <a:p>
            <a:pPr algn="ctr">
              <a:defRPr/>
            </a:pPr>
            <a:r>
              <a:rPr lang="en-US" sz="4381" b="1">
                <a:solidFill>
                  <a:srgbClr val="CC0066"/>
                </a:solidFill>
                <a:effectLst>
                  <a:outerShdw blurRad="38100" dist="38100" dir="2700000" algn="tl">
                    <a:srgbClr val="C0C0C0"/>
                  </a:outerShdw>
                </a:effectLst>
              </a:rPr>
              <a:t>Performance</a:t>
            </a:r>
          </a:p>
        </p:txBody>
      </p:sp>
      <p:sp>
        <p:nvSpPr>
          <p:cNvPr id="17411" name="Rectangle 5"/>
          <p:cNvSpPr>
            <a:spLocks noChangeArrowheads="1"/>
          </p:cNvSpPr>
          <p:nvPr/>
        </p:nvSpPr>
        <p:spPr bwMode="auto">
          <a:xfrm>
            <a:off x="2490108" y="2196798"/>
            <a:ext cx="7636631" cy="41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spcBef>
                <a:spcPct val="20000"/>
              </a:spcBef>
              <a:buSzPct val="100000"/>
              <a:buFontTx/>
              <a:buChar char="•"/>
            </a:pPr>
            <a:endParaRPr lang="en-US" sz="3143"/>
          </a:p>
          <a:p>
            <a:pPr>
              <a:spcBef>
                <a:spcPct val="20000"/>
              </a:spcBef>
              <a:buClr>
                <a:srgbClr val="CC0066"/>
              </a:buClr>
              <a:buSzPct val="100000"/>
              <a:buFont typeface="Wingdings 3" panose="05040102010807070707" pitchFamily="18" charset="2"/>
              <a:buChar char="â"/>
            </a:pPr>
            <a:r>
              <a:rPr lang="en-US" sz="3143"/>
              <a:t>LCR increases the likelihood of detecting burst errors.</a:t>
            </a:r>
          </a:p>
          <a:p>
            <a:pPr>
              <a:spcBef>
                <a:spcPct val="20000"/>
              </a:spcBef>
              <a:buClr>
                <a:srgbClr val="CC0066"/>
              </a:buClr>
              <a:buSzPct val="100000"/>
              <a:buFont typeface="Wingdings 3" panose="05040102010807070707" pitchFamily="18" charset="2"/>
              <a:buChar char="â"/>
            </a:pPr>
            <a:r>
              <a:rPr lang="en-US" sz="3143"/>
              <a:t>If two bits in one data units are damaged and two bits in exactly the same positions in another data unit are also damaged, the LRC checker will not detect an error.</a:t>
            </a:r>
          </a:p>
          <a:p>
            <a:pPr>
              <a:spcBef>
                <a:spcPct val="20000"/>
              </a:spcBef>
              <a:buSzPct val="100000"/>
              <a:buFontTx/>
              <a:buChar char="•"/>
            </a:pPr>
            <a:endParaRPr lang="en-US" sz="3143"/>
          </a:p>
        </p:txBody>
      </p:sp>
    </p:spTree>
    <p:extLst>
      <p:ext uri="{BB962C8B-B14F-4D97-AF65-F5344CB8AC3E}">
        <p14:creationId xmlns:p14="http://schemas.microsoft.com/office/powerpoint/2010/main" val="370798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341060"/>
            <a:ext cx="7839226" cy="491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4803322" y="270632"/>
            <a:ext cx="276173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a:solidFill>
                  <a:srgbClr val="00279F"/>
                </a:solidFill>
              </a:rPr>
              <a:t>VRC and LRC</a:t>
            </a:r>
          </a:p>
        </p:txBody>
      </p:sp>
    </p:spTree>
    <p:extLst>
      <p:ext uri="{BB962C8B-B14F-4D97-AF65-F5344CB8AC3E}">
        <p14:creationId xmlns:p14="http://schemas.microsoft.com/office/powerpoint/2010/main" val="415234386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dirty="0" smtClean="0">
                <a:solidFill>
                  <a:srgbClr val="00279F"/>
                </a:solidFill>
              </a:rPr>
              <a:t>Checksum: </a:t>
            </a:r>
            <a:r>
              <a:rPr lang="en-US" b="1" i="1" dirty="0" smtClean="0">
                <a:solidFill>
                  <a:srgbClr val="CC0066"/>
                </a:solidFill>
                <a:effectLst>
                  <a:outerShdw blurRad="38100" dist="38100" dir="2700000" algn="tl">
                    <a:srgbClr val="C0C0C0"/>
                  </a:outerShdw>
                </a:effectLst>
                <a:latin typeface="Comic Sans MS" pitchFamily="66" charset="0"/>
              </a:rPr>
              <a:t>At the sender</a:t>
            </a:r>
          </a:p>
        </p:txBody>
      </p:sp>
      <p:sp>
        <p:nvSpPr>
          <p:cNvPr id="26627"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anose="05000000000000000000" pitchFamily="2" charset="2"/>
              <a:buChar char="Ü"/>
            </a:pPr>
            <a:r>
              <a:rPr lang="en-US" smtClean="0"/>
              <a:t>All sections are added together using one’s complement to get the sum.</a:t>
            </a:r>
          </a:p>
          <a:p>
            <a:pPr>
              <a:buClr>
                <a:srgbClr val="CC0066"/>
              </a:buClr>
              <a:buFont typeface="Wingdings" panose="05000000000000000000" pitchFamily="2" charset="2"/>
              <a:buChar char="Ü"/>
            </a:pPr>
            <a:r>
              <a:rPr lang="en-US" smtClean="0"/>
              <a:t>The sum is complemented and becomes the checksum.</a:t>
            </a:r>
          </a:p>
          <a:p>
            <a:pPr>
              <a:buClr>
                <a:srgbClr val="CC0066"/>
              </a:buClr>
              <a:buFont typeface="Wingdings" panose="05000000000000000000" pitchFamily="2" charset="2"/>
              <a:buChar char="Ü"/>
            </a:pPr>
            <a:r>
              <a:rPr lang="en-US" smtClean="0"/>
              <a:t>The checksum is sent with the data</a:t>
            </a:r>
          </a:p>
        </p:txBody>
      </p:sp>
    </p:spTree>
    <p:extLst>
      <p:ext uri="{BB962C8B-B14F-4D97-AF65-F5344CB8AC3E}">
        <p14:creationId xmlns:p14="http://schemas.microsoft.com/office/powerpoint/2010/main" val="2427242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454" y="892024"/>
            <a:ext cx="8371416" cy="53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5176763" y="117929"/>
            <a:ext cx="1997100"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dirty="0">
                <a:solidFill>
                  <a:srgbClr val="00279F"/>
                </a:solidFill>
              </a:rPr>
              <a:t>Checksum</a:t>
            </a:r>
          </a:p>
        </p:txBody>
      </p:sp>
    </p:spTree>
    <p:extLst>
      <p:ext uri="{BB962C8B-B14F-4D97-AF65-F5344CB8AC3E}">
        <p14:creationId xmlns:p14="http://schemas.microsoft.com/office/powerpoint/2010/main" val="17686133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anose="05000000000000000000" pitchFamily="2" charset="2"/>
              <a:buChar char="Ü"/>
            </a:pPr>
            <a:r>
              <a:rPr lang="en-US" smtClean="0"/>
              <a:t>All sections are added together using one’s complement to get the sum.</a:t>
            </a:r>
          </a:p>
          <a:p>
            <a:pPr>
              <a:buClr>
                <a:srgbClr val="CC0066"/>
              </a:buClr>
              <a:buFont typeface="Wingdings" panose="05000000000000000000" pitchFamily="2" charset="2"/>
              <a:buChar char="Ü"/>
            </a:pPr>
            <a:r>
              <a:rPr lang="en-US" smtClean="0"/>
              <a:t>The sum is complemented.</a:t>
            </a:r>
          </a:p>
          <a:p>
            <a:pPr>
              <a:buClr>
                <a:srgbClr val="CC0066"/>
              </a:buClr>
              <a:buFont typeface="Wingdings" panose="05000000000000000000" pitchFamily="2" charset="2"/>
              <a:buChar char="Ü"/>
            </a:pPr>
            <a:r>
              <a:rPr lang="en-US" smtClean="0"/>
              <a:t>If the result is zero, the data are accepted: otherwise, they are rejected.</a:t>
            </a:r>
          </a:p>
          <a:p>
            <a:endParaRPr lang="en-US" smtClean="0"/>
          </a:p>
        </p:txBody>
      </p:sp>
    </p:spTree>
    <p:extLst>
      <p:ext uri="{BB962C8B-B14F-4D97-AF65-F5344CB8AC3E}">
        <p14:creationId xmlns:p14="http://schemas.microsoft.com/office/powerpoint/2010/main" val="2674245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78441" y="260048"/>
            <a:ext cx="7635119" cy="1224643"/>
          </a:xfrm>
        </p:spPr>
        <p:txBody>
          <a:bodyPr/>
          <a:lstStyle/>
          <a:p>
            <a:pPr>
              <a:defRPr/>
            </a:pPr>
            <a:r>
              <a:rPr lang="en-US" b="1" i="1"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type="body" idx="1"/>
          </p:nvPr>
        </p:nvSpPr>
        <p:spPr>
          <a:xfrm>
            <a:off x="1992691" y="1413632"/>
            <a:ext cx="8277678" cy="4682369"/>
          </a:xfrm>
        </p:spPr>
        <p:txBody>
          <a:bodyPr/>
          <a:lstStyle/>
          <a:p>
            <a:pPr>
              <a:buClr>
                <a:srgbClr val="CC0066"/>
              </a:buClr>
              <a:buFont typeface="Wingdings 3" panose="05040102010807070707" pitchFamily="18" charset="2"/>
              <a:buChar char="â"/>
            </a:pPr>
            <a:r>
              <a:rPr lang="en-US" smtClean="0"/>
              <a:t>The checksum detects all errors involving an odd number of bits.</a:t>
            </a:r>
          </a:p>
          <a:p>
            <a:pPr>
              <a:buClr>
                <a:srgbClr val="CC0066"/>
              </a:buClr>
              <a:buFont typeface="Wingdings 3" panose="05040102010807070707" pitchFamily="18" charset="2"/>
              <a:buChar char="â"/>
            </a:pPr>
            <a:r>
              <a:rPr lang="en-US" smtClean="0"/>
              <a:t>It detects most errors involving an even number of bits.</a:t>
            </a:r>
          </a:p>
          <a:p>
            <a:pPr>
              <a:buClr>
                <a:srgbClr val="CC0066"/>
              </a:buClr>
              <a:buFont typeface="Wingdings 3" panose="05040102010807070707" pitchFamily="18" charset="2"/>
              <a:buChar char="â"/>
            </a:pPr>
            <a:r>
              <a:rPr lang="en-US"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smtClean="0"/>
          </a:p>
        </p:txBody>
      </p:sp>
    </p:spTree>
    <p:extLst>
      <p:ext uri="{BB962C8B-B14F-4D97-AF65-F5344CB8AC3E}">
        <p14:creationId xmlns:p14="http://schemas.microsoft.com/office/powerpoint/2010/main" val="743409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type="body" idx="1"/>
          </p:nvPr>
        </p:nvSpPr>
        <p:spPr/>
        <p:txBody>
          <a:bodyPr/>
          <a:lstStyle/>
          <a:p>
            <a:pPr marL="603263" indent="-603263">
              <a:buNone/>
            </a:pPr>
            <a:r>
              <a:rPr lang="en-US" smtClean="0"/>
              <a:t>It can be handled in two ways:</a:t>
            </a:r>
          </a:p>
          <a:p>
            <a:pPr marL="603263" indent="-603263">
              <a:buClr>
                <a:srgbClr val="CC0066"/>
              </a:buClr>
              <a:buFont typeface="Wingdings" panose="05000000000000000000" pitchFamily="2" charset="2"/>
              <a:buAutoNum type="arabicParenR"/>
            </a:pPr>
            <a:r>
              <a:rPr lang="en-US" smtClean="0"/>
              <a:t>receiver can have the sender retransmit the entire data unit.</a:t>
            </a:r>
          </a:p>
          <a:p>
            <a:pPr marL="603263" indent="-603263">
              <a:buClr>
                <a:srgbClr val="CC0066"/>
              </a:buClr>
              <a:buFont typeface="Wingdings" panose="05000000000000000000" pitchFamily="2" charset="2"/>
              <a:buAutoNum type="arabicParenR"/>
            </a:pPr>
            <a:r>
              <a:rPr lang="en-US" smtClean="0"/>
              <a:t>The receiver can use an error-correcting code, which automatically corrects certain errors.</a:t>
            </a:r>
          </a:p>
          <a:p>
            <a:pPr marL="603263" indent="-603263"/>
            <a:endParaRPr lang="en-US" smtClean="0"/>
          </a:p>
        </p:txBody>
      </p:sp>
    </p:spTree>
    <p:extLst>
      <p:ext uri="{BB962C8B-B14F-4D97-AF65-F5344CB8AC3E}">
        <p14:creationId xmlns:p14="http://schemas.microsoft.com/office/powerpoint/2010/main" val="3286376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791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dirty="0">
                <a:solidFill>
                  <a:schemeClr val="accent2"/>
                </a:solidFill>
                <a:latin typeface="Times New Roman" panose="02020603050405020304" pitchFamily="18" charset="0"/>
              </a:rPr>
              <a:t>    </a:t>
            </a:r>
            <a:r>
              <a:rPr lang="en-US" altLang="en-US" sz="1800" dirty="0" smtClean="0">
                <a:solidFill>
                  <a:schemeClr val="accent2"/>
                </a:solidFill>
                <a:latin typeface="Times New Roman" panose="02020603050405020304" pitchFamily="18" charset="0"/>
              </a:rPr>
              <a:t>Recap: Hamming code </a:t>
            </a:r>
            <a:endParaRPr lang="en-US" altLang="en-US" sz="1800" i="1" dirty="0">
              <a:latin typeface="Times New Roman" panose="02020603050405020304" pitchFamily="18" charset="0"/>
            </a:endParaRPr>
          </a:p>
        </p:txBody>
      </p:sp>
      <p:sp>
        <p:nvSpPr>
          <p:cNvPr id="56324"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5"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6"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7"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8"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9"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30"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633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1"/>
            <a:ext cx="709295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87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525" y="2710846"/>
            <a:ext cx="8218714" cy="150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6"/>
          <p:cNvSpPr txBox="1">
            <a:spLocks noChangeArrowheads="1"/>
          </p:cNvSpPr>
          <p:nvPr/>
        </p:nvSpPr>
        <p:spPr bwMode="auto">
          <a:xfrm>
            <a:off x="1749838" y="765024"/>
            <a:ext cx="8678718" cy="105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17" tIns="45258" rIns="90517" bIns="45258">
            <a:spAutoFit/>
          </a:bodyPr>
          <a:lstStyle/>
          <a:p>
            <a:pPr algn="ctr">
              <a:defRPr/>
            </a:pPr>
            <a:r>
              <a:rPr lang="en-US" sz="3143" b="1">
                <a:solidFill>
                  <a:srgbClr val="CC0066"/>
                </a:solidFill>
                <a:effectLst>
                  <a:outerShdw blurRad="38100" dist="38100" dir="2700000" algn="tl">
                    <a:srgbClr val="C0C0C0"/>
                  </a:outerShdw>
                </a:effectLst>
              </a:rPr>
              <a:t>Four types of redundancy checks are used</a:t>
            </a:r>
          </a:p>
          <a:p>
            <a:pPr algn="ctr">
              <a:defRPr/>
            </a:pPr>
            <a:r>
              <a:rPr lang="en-US" sz="3143" b="1">
                <a:solidFill>
                  <a:srgbClr val="CC0066"/>
                </a:solidFill>
                <a:effectLst>
                  <a:outerShdw blurRad="38100" dist="38100" dir="2700000" algn="tl">
                    <a:srgbClr val="C0C0C0"/>
                  </a:outerShdw>
                </a:effectLst>
              </a:rPr>
              <a:t> in data communications</a:t>
            </a:r>
          </a:p>
        </p:txBody>
      </p:sp>
    </p:spTree>
    <p:extLst>
      <p:ext uri="{BB962C8B-B14F-4D97-AF65-F5344CB8AC3E}">
        <p14:creationId xmlns:p14="http://schemas.microsoft.com/office/powerpoint/2010/main" val="83327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8"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9" name="Text Box 4"/>
          <p:cNvSpPr txBox="1">
            <a:spLocks noChangeArrowheads="1"/>
          </p:cNvSpPr>
          <p:nvPr/>
        </p:nvSpPr>
        <p:spPr bwMode="auto">
          <a:xfrm>
            <a:off x="1828800" y="762000"/>
            <a:ext cx="5477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i="1" dirty="0" smtClean="0">
                <a:latin typeface="Times New Roman" panose="02020603050405020304" pitchFamily="18" charset="0"/>
              </a:rPr>
              <a:t>Encoder </a:t>
            </a:r>
            <a:r>
              <a:rPr lang="en-US" sz="2000" i="1" dirty="0">
                <a:latin typeface="Times New Roman" panose="02020603050405020304" pitchFamily="18" charset="0"/>
              </a:rPr>
              <a:t>and decoder for simple parity-check code</a:t>
            </a:r>
          </a:p>
        </p:txBody>
      </p:sp>
      <p:sp>
        <p:nvSpPr>
          <p:cNvPr id="2663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6" y="1474788"/>
            <a:ext cx="8099425"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912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1" dirty="0">
                <a:solidFill>
                  <a:srgbClr val="00279F"/>
                </a:solidFill>
              </a:rPr>
              <a:t>Redundancy Check </a:t>
            </a:r>
            <a:r>
              <a:rPr lang="en-US" b="1" dirty="0" smtClean="0">
                <a:solidFill>
                  <a:srgbClr val="00279F"/>
                </a:solidFill>
              </a:rPr>
              <a:t>:</a:t>
            </a:r>
            <a:r>
              <a:rPr lang="en-US" b="1" i="1" dirty="0" smtClean="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type="body" idx="1"/>
          </p:nvPr>
        </p:nvSpPr>
        <p:spPr>
          <a:xfrm>
            <a:off x="1781025" y="1980596"/>
            <a:ext cx="8560405" cy="4115405"/>
          </a:xfrm>
        </p:spPr>
        <p:txBody>
          <a:bodyPr/>
          <a:lstStyle/>
          <a:p>
            <a:pPr>
              <a:buFontTx/>
              <a:buNone/>
            </a:pPr>
            <a:r>
              <a:rPr lang="en-US" smtClean="0"/>
              <a:t>	Error detection means to decide whether the received data is correct or not without having a copy of the original message.</a:t>
            </a:r>
          </a:p>
          <a:p>
            <a:endParaRPr lang="en-US" smtClean="0"/>
          </a:p>
          <a:p>
            <a:pPr>
              <a:buFontTx/>
              <a:buNone/>
            </a:pPr>
            <a:r>
              <a:rPr lang="en-US" smtClean="0"/>
              <a:t>	Error detection </a:t>
            </a:r>
            <a:r>
              <a:rPr lang="en-US" b="1" smtClean="0"/>
              <a:t>uses the concept of redundancy</a:t>
            </a:r>
            <a:r>
              <a:rPr lang="en-US" smtClean="0"/>
              <a:t>, </a:t>
            </a:r>
            <a:r>
              <a:rPr lang="en-US" b="1" smtClean="0"/>
              <a:t>which means</a:t>
            </a:r>
            <a:r>
              <a:rPr lang="en-US" smtClean="0"/>
              <a:t> adding extra bits for detecting errors at the destination.</a:t>
            </a:r>
          </a:p>
        </p:txBody>
      </p:sp>
    </p:spTree>
    <p:extLst>
      <p:ext uri="{BB962C8B-B14F-4D97-AF65-F5344CB8AC3E}">
        <p14:creationId xmlns:p14="http://schemas.microsoft.com/office/powerpoint/2010/main" val="566090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406" y="1161143"/>
            <a:ext cx="7604881" cy="4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3"/>
          <p:cNvSpPr>
            <a:spLocks noChangeArrowheads="1"/>
          </p:cNvSpPr>
          <p:nvPr/>
        </p:nvSpPr>
        <p:spPr bwMode="auto">
          <a:xfrm>
            <a:off x="4877406" y="193524"/>
            <a:ext cx="3693077"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dirty="0">
                <a:solidFill>
                  <a:srgbClr val="00279F"/>
                </a:solidFill>
              </a:rPr>
              <a:t>Redundancy </a:t>
            </a:r>
            <a:r>
              <a:rPr lang="en-US" sz="3143" b="1" dirty="0" smtClean="0">
                <a:solidFill>
                  <a:srgbClr val="00279F"/>
                </a:solidFill>
              </a:rPr>
              <a:t>Check:</a:t>
            </a:r>
            <a:endParaRPr lang="en-US" sz="3143" b="1" dirty="0">
              <a:solidFill>
                <a:srgbClr val="063DE8"/>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21440" y="1655640"/>
              <a:ext cx="1671480" cy="2565720"/>
            </p14:xfrm>
          </p:contentPart>
        </mc:Choice>
        <mc:Fallback xmlns="">
          <p:pic>
            <p:nvPicPr>
              <p:cNvPr id="2" name="Ink 1"/>
              <p:cNvPicPr/>
              <p:nvPr/>
            </p:nvPicPr>
            <p:blipFill>
              <a:blip r:embed="rId4"/>
              <a:stretch>
                <a:fillRect/>
              </a:stretch>
            </p:blipFill>
            <p:spPr>
              <a:xfrm>
                <a:off x="2517480" y="1650240"/>
                <a:ext cx="1680480" cy="2576160"/>
              </a:xfrm>
              <a:prstGeom prst="rect">
                <a:avLst/>
              </a:prstGeom>
            </p:spPr>
          </p:pic>
        </mc:Fallback>
      </mc:AlternateContent>
    </p:spTree>
    <p:extLst>
      <p:ext uri="{BB962C8B-B14F-4D97-AF65-F5344CB8AC3E}">
        <p14:creationId xmlns:p14="http://schemas.microsoft.com/office/powerpoint/2010/main" val="378220858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465" y="1395489"/>
            <a:ext cx="8230810" cy="493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3821167" y="0"/>
            <a:ext cx="5013824"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sz="3143" b="1" dirty="0">
                <a:solidFill>
                  <a:srgbClr val="00279F"/>
                </a:solidFill>
              </a:rPr>
              <a:t>Vertical Redundancy Check</a:t>
            </a:r>
          </a:p>
          <a:p>
            <a:pPr algn="ctr"/>
            <a:r>
              <a:rPr lang="en-US" sz="3143" b="1" dirty="0">
                <a:solidFill>
                  <a:srgbClr val="00279F"/>
                </a:solidFill>
              </a:rPr>
              <a:t>VRC</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940360" y="3194640"/>
              <a:ext cx="401400" cy="412920"/>
            </p14:xfrm>
          </p:contentPart>
        </mc:Choice>
        <mc:Fallback xmlns="">
          <p:pic>
            <p:nvPicPr>
              <p:cNvPr id="2" name="Ink 1"/>
              <p:cNvPicPr/>
              <p:nvPr/>
            </p:nvPicPr>
            <p:blipFill>
              <a:blip r:embed="rId4"/>
              <a:stretch>
                <a:fillRect/>
              </a:stretch>
            </p:blipFill>
            <p:spPr>
              <a:xfrm>
                <a:off x="5935680" y="3188880"/>
                <a:ext cx="410400" cy="424800"/>
              </a:xfrm>
              <a:prstGeom prst="rect">
                <a:avLst/>
              </a:prstGeom>
            </p:spPr>
          </p:pic>
        </mc:Fallback>
      </mc:AlternateContent>
    </p:spTree>
    <p:extLst>
      <p:ext uri="{BB962C8B-B14F-4D97-AF65-F5344CB8AC3E}">
        <p14:creationId xmlns:p14="http://schemas.microsoft.com/office/powerpoint/2010/main" val="127813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b="1" smtClean="0">
                <a:solidFill>
                  <a:srgbClr val="CC0066"/>
                </a:solidFill>
                <a:effectLst>
                  <a:outerShdw blurRad="38100" dist="38100" dir="2700000" algn="tl">
                    <a:srgbClr val="C0C0C0"/>
                  </a:outerShdw>
                </a:effectLst>
              </a:rPr>
              <a:t>Performance</a:t>
            </a:r>
          </a:p>
        </p:txBody>
      </p:sp>
      <p:sp>
        <p:nvSpPr>
          <p:cNvPr id="15363" name="Rectangle 3"/>
          <p:cNvSpPr>
            <a:spLocks noGrp="1" noChangeArrowheads="1"/>
          </p:cNvSpPr>
          <p:nvPr>
            <p:ph type="body" idx="1"/>
          </p:nvPr>
        </p:nvSpPr>
        <p:spPr/>
        <p:txBody>
          <a:bodyPr/>
          <a:lstStyle/>
          <a:p>
            <a:endParaRPr lang="en-US" smtClean="0"/>
          </a:p>
          <a:p>
            <a:pPr>
              <a:buClr>
                <a:srgbClr val="CC0066"/>
              </a:buClr>
              <a:buFont typeface="Wingdings 3" panose="05040102010807070707" pitchFamily="18" charset="2"/>
              <a:buChar char="â"/>
            </a:pPr>
            <a:r>
              <a:rPr lang="en-US" smtClean="0"/>
              <a:t>It can detect single bit error</a:t>
            </a:r>
          </a:p>
          <a:p>
            <a:pPr>
              <a:buClr>
                <a:srgbClr val="CC0066"/>
              </a:buClr>
              <a:buFont typeface="Wingdings 3" panose="05040102010807070707" pitchFamily="18" charset="2"/>
              <a:buChar char="â"/>
            </a:pPr>
            <a:r>
              <a:rPr lang="en-US" smtClean="0"/>
              <a:t>It can detect burst errors only if the total number of errors is odd.</a:t>
            </a:r>
          </a:p>
          <a:p>
            <a:endParaRPr lang="en-US" smtClean="0"/>
          </a:p>
        </p:txBody>
      </p:sp>
    </p:spTree>
    <p:extLst>
      <p:ext uri="{BB962C8B-B14F-4D97-AF65-F5344CB8AC3E}">
        <p14:creationId xmlns:p14="http://schemas.microsoft.com/office/powerpoint/2010/main" val="4111220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230371" y="405191"/>
            <a:ext cx="5903618"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sz="3143" b="1">
                <a:solidFill>
                  <a:srgbClr val="00279F"/>
                </a:solidFill>
              </a:rPr>
              <a:t>Longitudinal Redundancy Check</a:t>
            </a:r>
          </a:p>
          <a:p>
            <a:pPr algn="ctr"/>
            <a:r>
              <a:rPr lang="en-US" sz="3143" b="1">
                <a:solidFill>
                  <a:srgbClr val="00279F"/>
                </a:solidFill>
              </a:rPr>
              <a:t>LRC</a:t>
            </a:r>
          </a:p>
        </p:txBody>
      </p:sp>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608" y="3016250"/>
            <a:ext cx="8336643"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583080" y="3644280"/>
              <a:ext cx="5317920" cy="580680"/>
            </p14:xfrm>
          </p:contentPart>
        </mc:Choice>
        <mc:Fallback xmlns="">
          <p:pic>
            <p:nvPicPr>
              <p:cNvPr id="2" name="Ink 1"/>
              <p:cNvPicPr/>
              <p:nvPr/>
            </p:nvPicPr>
            <p:blipFill>
              <a:blip r:embed="rId4"/>
              <a:stretch>
                <a:fillRect/>
              </a:stretch>
            </p:blipFill>
            <p:spPr>
              <a:xfrm>
                <a:off x="3580200" y="3639960"/>
                <a:ext cx="5325840" cy="589680"/>
              </a:xfrm>
              <a:prstGeom prst="rect">
                <a:avLst/>
              </a:prstGeom>
            </p:spPr>
          </p:pic>
        </mc:Fallback>
      </mc:AlternateContent>
    </p:spTree>
    <p:extLst>
      <p:ext uri="{BB962C8B-B14F-4D97-AF65-F5344CB8AC3E}">
        <p14:creationId xmlns:p14="http://schemas.microsoft.com/office/powerpoint/2010/main" val="41099178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958511-B58D-4DC6-A7EC-39D3CDBDD4B0}"/>
</file>

<file path=customXml/itemProps2.xml><?xml version="1.0" encoding="utf-8"?>
<ds:datastoreItem xmlns:ds="http://schemas.openxmlformats.org/officeDocument/2006/customXml" ds:itemID="{1DC74E58-88C5-4777-AE88-D519C1119F5D}"/>
</file>

<file path=customXml/itemProps3.xml><?xml version="1.0" encoding="utf-8"?>
<ds:datastoreItem xmlns:ds="http://schemas.openxmlformats.org/officeDocument/2006/customXml" ds:itemID="{330C6A36-8A2E-4A21-A38F-80FA131CD762}"/>
</file>

<file path=docProps/app.xml><?xml version="1.0" encoding="utf-8"?>
<Properties xmlns="http://schemas.openxmlformats.org/officeDocument/2006/extended-properties" xmlns:vt="http://schemas.openxmlformats.org/officeDocument/2006/docPropsVTypes">
  <TotalTime>5929</TotalTime>
  <Words>327</Words>
  <Application>Microsoft Office PowerPoint</Application>
  <PresentationFormat>Widescreen</PresentationFormat>
  <Paragraphs>49</Paragraphs>
  <Slides>17</Slides>
  <Notes>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Arial</vt:lpstr>
      <vt:lpstr>Book Antiqua</vt:lpstr>
      <vt:lpstr>Calibri</vt:lpstr>
      <vt:lpstr>Calibri Light</vt:lpstr>
      <vt:lpstr>Comic Sans MS</vt:lpstr>
      <vt:lpstr>McGrawHill-Italic</vt:lpstr>
      <vt:lpstr>Tahoma</vt:lpstr>
      <vt:lpstr>Times New Roman</vt:lpstr>
      <vt:lpstr>Wingdings</vt:lpstr>
      <vt:lpstr>Wingdings 3</vt:lpstr>
      <vt:lpstr>Office Theme</vt:lpstr>
      <vt:lpstr>1_Office Theme</vt:lpstr>
      <vt:lpstr>Blends</vt:lpstr>
      <vt:lpstr>2_Blends</vt:lpstr>
      <vt:lpstr>PowerPoint Presentation</vt:lpstr>
      <vt:lpstr>PowerPoint Presentation</vt:lpstr>
      <vt:lpstr>PowerPoint Presentation</vt:lpstr>
      <vt:lpstr>PowerPoint Presentation</vt:lpstr>
      <vt:lpstr>Redundancy Check :Error detection</vt:lpstr>
      <vt:lpstr>PowerPoint Presentation</vt:lpstr>
      <vt:lpstr>PowerPoint Presentation</vt:lpstr>
      <vt:lpstr>Performance</vt:lpstr>
      <vt:lpstr>PowerPoint Presentation</vt:lpstr>
      <vt:lpstr>PowerPoint Presentation</vt:lpstr>
      <vt:lpstr>PowerPoint Presentation</vt:lpstr>
      <vt:lpstr>Checksum: At the sender</vt:lpstr>
      <vt:lpstr>PowerPoint Presentation</vt:lpstr>
      <vt:lpstr>At the receiver</vt:lpstr>
      <vt:lpstr>Performance</vt:lpstr>
      <vt:lpstr>Error Correction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177</cp:revision>
  <dcterms:created xsi:type="dcterms:W3CDTF">2018-03-08T03:55:03Z</dcterms:created>
  <dcterms:modified xsi:type="dcterms:W3CDTF">2020-10-07T05:50:13Z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