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1-12T09:13:33.7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11675 15385 74,'0'0'63,"0"0"-24,0 0 24,0 0 6,0 0-18,0 0-7,0 0 0,-78-68-17,75 63 6,-8-6 15,6 0-27,2 6 14,-4-7 12,7 8 7,-5-3-11,5 3-11,0 4-2,0 0-5,0 0-7,0 0 1,0 0 0,0 0-1,0 0 2,0 0-11,0 0-3,0 0-6,0 0-12,20 0 12,24 0 15,21 9-6,17 1 2,14 3 2,9-7 1,15 10-8,-4-2 7,9 4-6,-4-3-3,2 2 3,0 3 6,0-8-13,-2 3 6,8 7 8,13-6-7,10 3 5,14 5 13,3 1-24,1-2-1,2 4 1,1-1 0,-6 0 4,-16-5-3,-9 2-2,-10-6 1,-7-4 1,-9-3-1,6-2 2,7 1-3,-2-2 1,12 1-6,1 5 6,2-3-2,6-1 2,-1 4-1,-7-3 0,3 2 2,-8 3-4,-3 2 3,-5-2-1,2 7 6,0-6-6,-2 3 1,2 5-1,6-8-7,-2-1 7,-1 2 4,0-2-4,-3 2-1,3 3 1,-10-4-1,-8 5 1,3-4 6,-10 5-6,2-6-2,-1 3 1,4-2 1,-1 3 3,1-3 1,5 0-4,12-6 0,-2 6-5,-8 3 7,8-3-4,-7 3 2,4 0 0,5-1-11,-9 2 5,-6-6 2,3-3 4,-8 4 0,3-8 0,2 5 0,-6-3 0,-6-1 2,-3 4-2,-2-3 0,-7 7-1,-13-8 0,2 3 1,-19-8 1,-15 3 0,-18-7-2,-12 4-3,-8-4 4,-7 0 5,0 0-2,0 0-2,0 0-1,0 0-3,0 0 3,0 0-1,0 0 1,0 0 0,0 0 0,0 0 3,0 0-3,0 0 4,0-4-4,-7-19-6,-13-8-22,-8 3 12,-11-13-3,-21 5 1,-9-4 8,-18-3 6,-20 1 0,-8 0 4,-20-6 1,-34 1 0,-22-8-2,-28-3 0,-24-9 1,-26-5 5,-16-4-5,-16 6-5,-3 2 5,3 9 0,13 6 0,9 5 0,4 11 1,6 3 0,3 3 7,0 0-8,7-1-3,3-3 3,3 0 2,16 3 3,16-5-2,20 10-3,16-1 0,16 1 0,10-3 6,23 8-6,4-6 1,5 9-1,0-3 4,8 5-8,-1 2 3,-6 3 1,11 1 1,16 2-1,14-3-4,23 8 4,18 2 0,18 2-2,10-5-6,11 5-5,5 0 6,0 0 3,0 0-12,0 0-4,27 0-14,25 0 28,22 11 3,31 6 0,22-2 0,24 2 1,26 4 2,19 7 0,26-1 1,24 1 3,22 2-2,33 2-2,23 0-5,9 9 5,20 4 7,10 1-3,2 7 6,1 6 5,2 5-8,-5-1-7,-13 9 0,-11 0 2,-26-5-2,-18-11 6,-26-1-6,-23-11 0,-20 1 2,-31-5 11,-27 2-4,-29-5-9,-41-4-1,-26-12-4,-33-4 5,-23-8 0,-16-9-8,-23 0 3,-42 0 5,-42-9 9,-47-18-6,-29-11-3,-16-5-6,-18 1 4,-2-3 2,-12 5-2,-28-9-2,-17-1-12,-25 3 13,-27-12 1,-15-3-4,-22 3 5,-13 0 0,-15 4 1,-9-7 8,-6 3-8,7-8 0,8 4 12,31-1 1,23 7-8,19 2-2,31 8 0,13-2 15,12 5-16,8 8 9,16 5-11,15 11 0,14 8 0,30 0-1,22 12-2,22-3 0,23 3-2,14 0 3,20 0-9,1 0 1,17 0-1,2 0 2,6 0-9,14 0-12,20 0 4,17 0 11,3 0-18,20 0-49,52 0 9,47 0 73,46 10 5,51 7 3,30 3 1,40 2-5,27 4 3,36 1 20,40 5 10,17 4-6,29 9-19,17 2 6,11 11 7,-3 6-19,-8 2-2,-14 1-3,-30-8 10,-13 1-11,-27-8-4,-29-5 4,-32 3 4,-25-1-4,-41-2 3,-30-5-2,-35-3-1,-38-8-1,-41-5 1,-38-9 0,-27-11 0,-29-2 0,-3-4 2,-43 0 30,-34 0 1,-49-26-26,-36-7-7,-34-8 3,-15-14-3,-24 3-1,-16-2 1,-4 4-10,-27 8 3,-24-5-19,-22 0 2,-27-3 21,-18-7 1,-15-2 2,0-5 4,-19 5 15,11-1 14,-2 3-17,5 2-12,25 7 0,5 7-2,20 3-2,15 10-1,12 3-1,28 8-5,17 7 4,27 4 2,35 6-1,40 0-4,40 0-4,32 0 4,27 6-18,26 9-5,19 2 7,17 3-17,8 4 12,0 8 17,42-5-1,21 4-1,16 1 9,31 0 2,31 5-1,28-1 0,30 0 2,31-1-1,25 1 2,26-4-1,20 6 9,10-6-3,25 6 21,16-2-14,12 2 8,18 11-8,2 0-11,-2-2-1,1 5-1,-20 3 0,-5 2 2,-5 2 0,-9 5 9,6-5 8,-9 1-19,-6-3-8,-16-2 8,-14-2 7,-26 2-5,-25-8-2,-24-4-2,-35-1 2,-24 5-4,-27-8 4,-19-4 0,-21 2 13,-24-10-13,-21-4 2,-22-7-3,-17-10 1,-20-6 0,0 0 4,-25 0 14,-39-17 0,-40-15-18,-18 0-36,-5 1 20,13-1 3,9 4 13,15 7 2,11 6 3,10-7-8,6 4 3,8-1-5,16-2 4,12 5 1,14 5-2,13-5-4,7 4 6,48 3-33,28 2 11,33 7 15,28 0-2,6 0 8,18 7-5,1 10-14,-6-9 20,-4-1 0,-25 1 0,-13-3 22,-19-2-13,-14 2 12,-12-5-12,-23 0-7,-8 0-2,-20 0 2,-15 0-2,-10 0 0,0-5-2,-26-6-2,-43-5-22,-40-5 26,-23-2 4,-35-3-3,-24-6-1,-25-1 15,-28-3-5,-20 0-2,-24-13-8,-30 0 4,-21-5-4,-24-6 0,-19-3 5,-14-5-5,-9 4-3,-3 5 3,6 0 9,9 1-8,27 4 16,1 1-7,14 11-1,15-3-5,-2 9 9,25-1-6,12 2 11,30 4-12,37 5 5,33 11-11,36 3 0,36 7-7,33 5 0,33 0-16,26 0 1,7 5 11,0 16 3,11 2-10,-7 2 6,7 3-17,4-1-4,12 9 8,3 1-8,0 3-9,0 0 0,8-6 38,17 2-3,-6-4 6,1-5 1,1 0 1,-2-5 2,-1 5-1,7 3-1,4-3 0,6 5 0,8-4 4,-7-1-4,-3 0 12,-6-1 2,-19 2-9,-8-5 6,0 1 8,0 3 33,-25-6 0,-3-2-13,-8-2-24,0-6-9,-21-4 8,-12 2-9,-18-3-6,-16-1-10,-16 1 3,3 0-10,6-1 14,18-5 3,15 9-1,25-8 1,19 6-1,18-7 3,10 3-3,5-3 1,0 0-17,5 7-4,31-2 20,28-1 1,20 4 16,21-4 5,17 7-9,17 6-4,8-2-4,7 10 2,2 3 10,11-1-16,-5 5 0,4-5 1,1 5 0,-1-7 2,6 7 2,5 0-5,-14 6 3,-20 0 2,-15-7 8,-41 1-13,-27-8-2,-28-5 2,-22-7-4,-10-3-6,-54 2-7,-33 0 17,-47-10-16,-33-1-11,-24 0-7,-20-1 33,-4-14-2,-4 4 2,-1-2-11,6 5 12,7-3-6,11-2-3,26 5-9,12-2 3,19-7 9,24 5 6,20-4 5,18 5-3,13-5 1,14 7 10,10-3-2,20 7 13,16 5 3,4-5 3,0 5-30,0 0-10,24 0 6,21 0 4,22 0 14,17 0 1,29 5-15,29 6 8,32 0 6,31 5-8,32 5 1,22 1 5,19-2 4,16 4 0,13-5 8,5 2-23,10 2 7,19 9 9,3 0-8,9 9-9,10-2-3,-13 4 1,-17-3 2,-7 0 8,-23-3-7,-17-6-1,-27-8-8,-28-2 8,-20-5 12,-19 0 24,-18-1-14,-5 2 0,-13 2 4,-9 3-19,-5-4 2,-17-3-8,-19 2-1,-21-8-4,-16-1 4,-21-5 1,-9 2 0,-16 2-1,-6-3-9,-17-4-50,-13 0-57,-44-36-246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1-12T09:13:39.3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11707 17523 252,'0'0'23,"0"0"-12,0 0 22,0 0 63,0 0-18,0 0-6,0 0 0,-32-32 17,32 30-10,-3 2-12,3 0-15,0 0-18,0 0-17,0 0-7,0 0 0,0 0-2,0 0-4,0 6-4,15 15 0,29 11 9,19 0 12,21 0 0,13 0 5,8-5-13,11 1-6,18-3 6,13 2 5,25 1 5,9-1-13,19 10-9,11-2-1,10 5 8,10 1-4,-5 8-4,0-7 0,-1 2 0,-9-1-4,-12-3 4,-8-5 0,-7 2 6,-2-5-5,-3 0-1,-5 0 1,-16-5-1,-6 4 2,-10-4-2,-15 4-3,-5-4 2,-8 1 1,0-1 8,-17-2-8,0-2-3,-8-8 2,-6-3 1,6-3 5,10 2-5,9-6-6,-2 7-4,9-3-1,-4-3-11,-1 5 13,6-1-13,-13 1 6,-14-5-2,-27-2 18,-20-4 0,-27 0 2,-7 0 14,-13 0 5,0 0 6,0 0-19,0 0-8,0 0-2,0 0-11,0-4-2,0-2-8,0 0 21,0 1 2,0 1 0,0-2 1,0-5-1,-5 0 0,-3 1 1,-1-5-2,1 4 1,-7-1-2,0 1-3,-10 2 0,1-3 4,-6 1-1,-1 3 0,5-1 0,6 1 1,0 6 1,12-3-2,3 5-5,5 0 2,0 0-13,8 0-20,37 0-46,22 0 73,17 0-20,10 0 14,3 0 15,1 0 2,-9 0-1,-10 0 5,-9 0 19,-22 0-7,-19 5-5,-19-3-6,-10-2-1,0 0 6,-25 0 13,-37 0-17,-32-7-4,-38-13-2,-30-8-2,-31-8 0,-27-8 4,-30-8 2,-26 2 7,-13-7 1,-9 2-6,-1 2 0,3 10 0,0 1-3,-12 4-3,-5-6-18,-11-1 6,-11-4 5,10 5 7,1-3 3,26 0 2,19 12-4,46 11-1,44 1 2,40 7-1,36 5-1,21-4-5,10 5-2,3-12-5,-1-1 5,6-9 0,1-4 7,-1 5 0,7-6 0,12 10-1,-5 0 1,8 5-1,10 7-15,8 3-2,11 6-3,11 1 2,12 5 5,0 0-7,45 0-70,29 11 74,48 6 17,37 8 9,40-2 10,24 9 7,31-1-7,27 8 20,17 1-26,26 5-12,16-3 17,3 7-12,11-1 0,-1-12-6,-15 2 0,0 1-4,-18-4 4,-26-1 0,-15 7 0,-23-5-2,-30 4 2,-30-13 4,-34-2-4,-30-1 0,-33-4-2,-20-9 6,-31-2-4,-21-9 6,-22 2-12,-5-2 6,-5 0 0,-40-2 21,-31-18-19,-26 0-2,-21 1 0,-30-2 0,-17-5 4,-13 10 4,-12-6-8,-16 5-3,-18-7-9,-17-3-2,-30-11-12,-20 1 10,-10-12 6,-19-11 10,-6-3 4,3 0 3,10-6 3,2 14 2,3 7-11,16 12 7,5 4-7,11 5 2,17 5-6,18 4-1,20 3-1,21-2 4,34 2 1,24 6 0,35-3-1,36 8 1,41 4 2,27 0-2,8 0-27,13 0-45,43 12 52,15 1-21,28-3 5,20 3 31,18-2-8,29 2-15,18-5-12,31 2 34,20 7 6,19-2 0,27 7 0,20 5 0,5-2 17,14 9-12,-1 6 44,2 0-25,2 12 5,2-8-10,-7-4-8,4 0 6,-12-4 2,-6-8-16,-13 4-2,-18 0 0,-17-5 4,-20 0-3,-25-2-4,-29-5 8,-28 3-6,-29-2 0,-31-6-7,-25 2 7,-29-11 7,-22-1-4,-18-5 12,0 0 1,-3 0 18,-37 0-11,-14 0-20,-26-6-3,-12-3-26,-7-8 21,-8 2 1,-17 2 4,-8-2 2,-18 3-1,-28-3-1,-24-6-12,-24 2-2,-25-5-12,-27-1 9,-16-7-3,-22-1 8,-7-1 12,-1-6-5,-6 3 5,-1 3 0,-9 7-7,-3 2 6,-1 3-18,11 6 8,8-6 11,19 5 6,12 2 9,31 7-2,22 4 4,34 4 2,39 0-18,41 0 9,44 0-8,34 4-4,34 9-4,15-3-12,0 12-18,30 1 31,24-4-3,24 15 8,34-7 1,21 1 7,29-5-8,27 5 0,22 3 0,28-3 0,20 4 0,12 5 0,24 0 5,-1 5 19,10-2 12,-12 2-2,-18 5-18,-13-8 19,-22 4-16,-8-7-10,-2-4-2,-6-4-7,7-7 0,-4-1 6,-15-2-14,-9 4 4,-11 5-4,-25-7 8,-24 7 0,-13-7 0,-22-4 0,-15 0 1,-9-10 9,-4 3-2,-10-1 0,-13-3-8,-14-1 0,-17-4 0,-13 0 0,-10 0-13,3 0 8,-5 0 0,0 0-4,0 0 8,-14 0 1,-24 0 0,-26 0 6,-19-10-6,-26-7 0,-20-4 5,-26 1-5,-33-7 0,-31-1 0,-33-7-12,-11 1-2,-26 2 14,7 4-2,1 4 5,17 6-4,30 1 2,23 9 13,19 1-12,30 7-2,23-4 0,37 4-1,30-5 1,30 5-2,32 0 2,10 0-7,15 5-29,43 10 18,26 6 16,27-3 2,19 6 10,29-1-8,15 3 3,25 6 7,27-1-5,13 1-1,20 0 2,11 0-8,11-9 1,-2 3-1,2-3 7,-10 4-7,2 5-3,-14-2 3,-6-3 0,-14 5 6,-13-5-17,-16 1 14,-21 4-3,-10-5 0,-20 3 8,-23-3-15,-9 1 7,-23-9 0,-14-2-1,-18-6 13,-2-4-19,-16-7 12,-16 0-5,-4 0 27,-19 0-3,-5-7 0,-10-9 3,0-11-27,-15 0-11,-29-3-28,-11 3 3,-19 3 2,6 5 17,-4-2 12,2 4-4,1 2 6,-10 3-33,-4 1-28,-14 2-43,-2-3-18,0-8-103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1-12T09:14:01.0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20821 18253 126,'0'0'103,"0"0"-56,0 0-9,0 0 33,-132-49-13,116 39 27,6 1-43,5 1 20,5-1 2,-3 5-31,-4 2 25,2-3-25,5 1-13,-3 4 21,3 0-1,0 0-13,0 0-5,0 0 2,0 0-4,0 0-10,0 0-10,0 0-2,15 15 2,20 17 3,34 10 9,26 7 10,24 0-5,20-6-6,23 3 1,14-13 5,1-1-12,9-2 2,4-3 7,6 1-5,13-1 0,4-1-6,1 1 0,7-4-2,-2-3 2,-9 1-3,-2-8 0,-22-10 0,-16 2 1,-21 2-1,-12-3-11,-18 0 11,-17 4 2,-7 1 3,-9 1-5,-11 3 0,-10-2 0,-6 0 0,-2 3 0,-9-3 1,-1 1-3,1-2 4,1 0-2,1-3 0,10 2 0,1-4 0,2 1 0,1 0 1,-7-2-1,-9-2-1,-13 3 1,-8-1-1,-5 1 1,-14-5 2,-6 0-2,-2 0 0,0 0-3,0 0 0,0 0-6,-17 0 7,-35-16 0,-26-9-23,-31 2-5,-30 2 11,-18 1-12,-27 2 12,-14-4-5,-39 7 5,-21-10-4,-23-2-4,-17-5 13,-9-6 14,1-15 0,-1 5 3,13-7 3,11 1 26,21 12-14,2-3-4,14 6-4,1 0-10,2-3-15,34 10 15,30 0 15,48 9 34,34 8-32,26 6-17,29 1 0,18 8 5,21 0-3,3 0-2,10 0-13,52 0-6,47 4 19,53 5 12,42 2 11,44 5-20,31 4 0,19 11-3,18 3 0,13-2 3,13 11-1,12 5-2,13 3 0,12 4 0,-6-2 5,-6 2-5,-31-7 0,-22-1 1,-28-5 2,-41-10 4,-26-5 18,-32-4-10,-36-3 6,-24-3-20,-28-7 1,-24-1-1,-32-1-1,-14-4 0,-18-4 0,-11 0 1,0 0-1,0 0-9,-20 0 9,-35 0-1,-28-21-13,-35-2-8,-10-4 12,-15 3 2,3-4 8,-17 1 8,-21 2-7,-14-3-1,-34-4 0,-23-12-3,-15-7-6,-26-4-12,1-10 16,-4 5 5,24 6 2,26 0 12,32 14-10,36 9-4,19 3-5,31 4-2,29 6-3,35 5 1,30 5 8,20 4 1,11 4-1,26 0-10,46 0-5,52 12 16,47 11 0,46 9 4,46 17-4,41-1 0,31 8 4,35-6-4,6-1 0,2 0-3,-10-2 3,-25-8 2,-19-3-2,-22-4-8,-20 2 8,-14 2-2,-19 2 6,-23-2 0,-32-4-4,-33 0 2,-44-9-4,-44-8 2,-33-8 0,-26-2 5,-14-5 0,0 0-5,0 0 11,0 0-11,-29 4 0,-12-4 1,-16 5 0,-8-5 2,-7 0 1,-2 0-4,-8 0-2,-10-9 1,-12-3 0,-18 1-6,-13-6-9,-28 2-9,-17-2 23,-24-10 2,-22 4-1,-18-11-1,-17-4 1,-17-3 1,-6-3 9,-21-7-7,-1-4 5,-7 2-7,-8-6-1,3-1 1,12-3 8,0 2-5,12-3-6,18 14 1,5-4 2,26 6 0,3 5 4,14 3-3,24 5 0,15 7 0,20 7-1,14 1-5,16 8-3,15 6 2,22 1-6,18 5 12,27 0 1,11 0-1,17 0-9,11 0-14,-1 11-6,9-7 7,10-4 11,0 8-4,0 1-3,29 2 3,9 6 6,22 0 1,12-2 4,19-5-1,9 7 5,26 4 1,16-2 4,20 9-5,22-1 0,32 5 8,15 0 5,21 10-13,26 4 1,11 10-1,26 3-4,4 10 4,9 6 6,2-5-3,-11 0 7,-9-7 3,-19 7-7,-22-7-5,-45-8 11,-26-1-10,-48-8-4,-34-8 7,-36-12-1,-40-10-4,-30-9-23,-10-7 22,-62 0 1,-38 0 19,-32 0-19,-26-23 2,-12-3-2,-11-1 0,-8-1 2,-22-4-2,-9 0 2,-20-8 1,-29-4 8,-10-3-11,-21-12 8,-4-1-8,8 3 2,20 7-2,26 9 16,31 9 2,20 16-18,25 5 5,5-2-2,19 10-3,11-9-5,7 2 2,10-7-2,-2 1 5,15-10 9,9 11-8,26-2-1,24 2 2,16 7-2,24 4-8,5-1 6,5 5-11,0 0 0,0 0-10,15 0 13,19 0 10,16 0 0,19 0 5,18 9 4,31 3-2,18 10-2,23-1 5,22 11 0,26 5-1,4 2 9,13 1-7,8 4-11,-1 5 6,13-2 0,12 6 2,10 1 12,20 1-10,1 7-6,9-7-4,-9 4-1,-12-6 1,-13-2 0,-14-2 0,-12-7 3,-15-2 3,-17-8 1,-15-5 6,-22-2-1,-20-5 4,-20-3-12,-13 1 6,-5-2-10,-22 0-2,-9-1 1,-2 2 1,-8-8 10,-11-3-10,0-1 3,-9 1-1,1-5 3,-16 4 0,6-5-5,-9 4 0,-3-4 0,-5 0 2,-7 0-4,-4 0 2,4 0 0,0 0 4,4 0-2,-11 0-2,2 0-1,-10 0-1,0 0-6,0 0 2,0 0-9,0 0-15,0 0-24,-15-4 0,-22-8-71,-21 1-116,-4-10-245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1-12T09:08:14.81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7545 4201 17,'0'0'351,"0"0"-247,0 0 6,0 0 8,0 0-29,0 0-18,0 0-14,0 0-4,0-11 5,0 11-12,0 0-7,0 0-4,0-4 2,0 4-6,0 0-6,0 0-3,0 0-7,0 0 2,0 0-1,0 0-2,0 0-5,0 0-1,0 0-8,0 0-4,0 0 1,0 8-5,5 12 8,-1 7 2,6 4 10,-5 2-5,-2 2 0,4-1-5,-4 9 4,2 0-4,2-3-1,-2 5 1,-5-8 1,0 0-1,0-5 0,0-12-2,3-3-2,-3-6 2,0-7 0,0-2 1,0-2 0,0 0 3,0 0 4,0 0-6,5 0 5,2-2-5,-4-17-2,9-2-1,3-6-9,-3 0 9,3 0-5,0 9 3,0-1 1,3 3-3,-3 5 5,0 0-6,-3 6 2,3 5 1,0 0-6,4 0-6,4 32 1,7 9 11,4 5 3,-4 0 1,8-5 3,-8-6 3,-1-9-1,-9-10-2,2-5-2,-14-8 7,-1-3 3,-1 0 2,6-14 9,8-18 1,-2-13-16,8-12-1,-3-5-7,-3-2 2,-5 3-1,0 2-1,-5 8 0,-10 2 1,0 11-1,0 4 0,0 7-5,-10 6-17,-10 10-22,2 7-33,-4 4-49,-11 4-28,4 25-91,1 6-102</inkml:trace>
  <inkml:trace contextRef="#ctx0" brushRef="#br0" timeOffset="630.4519">9061 4659 214,'0'0'358,"0"0"-286,0 0 24,0 0 15,0 0-53,0 0-27,3-11-4,-3 7 1,0-1-7,-18-5-6,-7 5-5,-15 2 2,-9 1 4,-9 2 2,-4 0 10,6 0 2,11 0 5,19 0-15,10 2-9,10 1-11,6 2-6,0 5-6,15 3 4,18 6 8,16 1 2,8 5 3,-5 1-3,1 1 2,-8 3-3,-11-2 4,-14 3-2,-10-3 2,-5-1 2,-5-5 0,-5 4-1,-30-2 12,-17-1 9,-18-2-4,-14-7-7,-3-7-12,-8-7 3,9 0-1,21 0-6,20-3-4,20-4-20,16 2-19,9-3-26,15-6-37,36-4-127,21-5-213</inkml:trace>
  <inkml:trace contextRef="#ctx0" brushRef="#br0" timeOffset="2378.7043">12291 4362 314,'0'0'166,"0"0"-117,0 0 116,0 0-33,0 0-56,0 0-22,0 0 16,64-104-6,-61 102-8,-3-2-7,0 4-8,0 0-17,0 0-10,0 0-2,0 0-5,5 0-7,2 4-1,-4 20 1,14 11 9,-2 6 1,-2 2-5,2 1 6,-6-6-3,2-4-7,-2-4 1,1-5-2,-5-4 0,1-7 2,-4-5-2,3-2-11,-5-7-11,0 0-3,5 0 14,10 0 8,0-16-2,15-15 6,4-5-1,1-2 0,-7 2 0,2 1-1,-3 8 0,-8 6 1,-4 10 0,-10 3 7,-5 8 10,0 0-7,3 0-10,2 22-12,5 14 12,7 9 7,5-2-1,3-1-5,8-3 2,-3-7-2,2-5 2,2-6 1,-11-7-3,5-6 4,-1-4-3,-12-4 0,0 0 5,-10 0 2,9-19 9,-6-9 8,-8-11-6,0-5-3,0 4-6,-8-5 0,-22 3-5,-1 1-6,3 6-10,8 13-19,5 4-25,6 7-34,3 8-77,6 3-116,0 0-372</inkml:trace>
  <inkml:trace contextRef="#ctx0" brushRef="#br0" timeOffset="2940.1049">14160 4605 381,'0'0'164,"0"0"-147,0 0 132,-158-41 3,80 36-57,1 5-10,-9 0 0,15 2 1,10 19-32,13 5-25,13-2-16,18 3-13,15 0-5,2-3-2,9-3 4,31-9-17,8-5 4,18-7-22,-6 0 3,-7-22 10,-1-20-5,-8-8 29,-9-22 1,-3-11 6,-16-9 11,-11 2-1,-5 9 1,0 14 12,0 12 3,0 17 25,-5 12-17,5 16-2,-8 3 6,8 7-18,-5 0-26,-3 47-17,-4 22 17,-3 25 12,-4 7 21,4 6-7,5-6 8,5 4-11,2-7-16,3-3-7,0-8 2,0-13-1,0-17-1,0-14-20,8-14-46,-8-10-55,0-17-54,0-2-111,0-27-383</inkml:trace>
  <inkml:trace contextRef="#ctx0" brushRef="#br0" timeOffset="6494.6516">14370 4651 211,'0'0'95,"0"0"16,0 0 17,0 0-8,0 0-24,0 0-12,0 0-21,0 0-10,0 0-5,0 0-2,0 0-8,0 0 1,0 0-16,0 0-3,0 0 0,0 0-7,0 0 5,0 0-1,0 0-8,5 0 5,10 0 5,5 5-3,9 2-4,16-1 3,20 3-5,2 1-5,17 2-1,0 2 2,-1-6-5,-4 5 1,-4-6 0,-8 0 0,2-3-2,-6 3 2,-8-3 3,-1 1-5,-16-1-1,-4 0 1,-7-1-3,-12-1 3,-12-2 0,-3 3-1,0-3 1,0 0-2,5 0 2,-5 0 1,0 0 0,0 0-2,0 0 1,0 0-1,0 0 0,0 0-17,0 0-19,0 5-33,0-5-39,-13 4-38,-9-4-36,-5 0-166</inkml:trace>
  <inkml:trace contextRef="#ctx0" brushRef="#br0" timeOffset="7162.1287">15136 4532 122,'0'0'320,"0"0"-193,0 0 22,0 0-29,0 0-37,0 0-20,-15-18-7,15 18-18,0 0-13,0 0-1,0 0-5,0 0-3,0 0-4,0 0-8,0 0 0,0 0-4,0 4 0,0 12 1,27 7 14,7 2 1,4 5 3,17-3-4,2 3-8,0-4-5,-3-10 0,-13 1 1,-4-8-2,-17 4 0,2 0-1,-12-3 0,7 2-3,-9-1 3,2 9-1,2-4 1,-5 10 0,-1-2-1,-6 5-1,0 0 2,-16 1 2,-11-1 3,-8-1 10,-5-3 4,4 2-8,3-7 11,-2 3-7,13-4-15,0-4 0,7-1 2,7-3-2,-4-1-2,0 1 0,6-2-13,-4 3-27,-5-1-40,-5-2-18,0-6-89,6-3-203</inkml:trace>
  <inkml:trace contextRef="#ctx0" brushRef="#br0" timeOffset="10919.819">16734 4356 210,'0'0'171,"0"0"-69,0 0 26,0 0-27,0 0-35,0 0-10,47-34-9,-40 32-6,-4-3-3,2 2-7,2-1 6,1 1-6,5 1-7,-1-2 2,8 2-2,-1-1-7,11-1-5,0 4 2,-5 0-2,7 0-6,3 0-5,0 0 3,0 0-3,-8 9-1,-2 3 0,-5-1-1,-8-4 0,-7 3-2,-5-2 2,0 3-2,0 8 2,-9 3 1,-19 0 0,-16 1 2,6-3 3,-11-4-5,-2-3 2,12-4 2,4 0-1,6-5-1,21-4 1,3 0-3,5 0-1,0 0 1,0 0 0,0 0-1,0 8-5,8 1 3,16 2 3,13 5 2,-4 7 3,6 3-4,-1 5 3,-1 6 0,-7-2-1,-8 0 0,-2-1 0,-10-2-3,-10-4 0,0-4 0,-10-1 0,-32-6 5,-8-3 1,-10-7 0,-4-6-2,0-1 1,9 0-2,8-5-1,7-14-2,12-7-6,13-3-54,15-2-15,0 0-80,28-1-98,21 11-155</inkml:trace>
  <inkml:trace contextRef="#ctx0" brushRef="#br0" timeOffset="11551.2759">17443 4565 491,'0'0'101,"0"0"61,0 0 22,0 0-51,0 0-57,0 0-31,5-18-16,-5 18-26,0 23 0,7 15-2,1 9 26,-1 1-10,-4 2-9,2-7-8,2-7 1,0-5 2,5-7-3,3-5-18,5-7-14,-2-4 3,15-5-6,-2-3 8,-1 0 7,0-8 16,-5-11 1,2-7 3,-2 5 1,-10 6 8,-8 2 27,-6 12 19,-1 1-17,0 0-21,0 0-17,0 23-4,0 14-2,12 6 6,8 0 2,10-2-1,7-11-1,10-6 0,1-7 0,1-12-5,-4-5-1,3 0 2,-7-28 4,-5-13 0,-9-18 1,-10-15 3,-17-13-2,0 3-4,-44 4 2,-19 8-3,-26 15 1,-5 14-13,-1 13-13,15 13-31,25 11-20,18 6-68,22 0-117,15 6-243</inkml:trace>
  <inkml:trace contextRef="#ctx0" brushRef="#br0" timeOffset="11910.5289">19011 4561 545,'0'0'96,"0"0"-10,0 0 88,0 0-63,0 0-17,-183 51-20,128 6-8,7 6-17,14 5-29,17-5-9,17-1-6,0-3-5,32-8 1,25-2-1,22-7-21,11-8-31,12-10-27,7-7-43,-2-11-38,5-6-141</inkml:trace>
  <inkml:trace contextRef="#ctx0" brushRef="#br0" timeOffset="13372.6318">19742 4597 423,'0'0'216,"0"0"-86,0 0 13,0 0-54,0 0-45,0 0-18,0 0-9,0 40 1,0 7 29,8 6-1,-3 4 0,2-7-13,1-7-7,-1-5-10,-7-11-8,3-7-3,-3-8-2,0-8-3,0-4 1,0 0 1,0 0 1,0 0 4,0-18-6,0-17-1,5-10-11,7-5 0,5 2 3,3 6-8,1 8 14,1 6 1,5 11 1,3 1 0,12 9 1,0 7-1,0 0 2,-1 16-1,-4 23-1,-8 8 1,-4 3 4,-4 5 0,-12-6-3,-1-7-2,-4-10 1,-4-8-1,0-7-3,0-11-28,0-4-27,0-2-4,0 0 31,0-12 19,0-25-12,15-10-5,6-5 22,-1-3 7,5 9 0,-1 11 21,1 8 12,-8 11 6,-2 7 6,2 4-7,-1 5-11,-1 0-12,5 24 2,9 9-3,1 14 4,-10-5-1,8 8-4,-8-3-13,-3-10 0,-3-4-1,-8-5-1,6-5-34,3 1-49,3-8-32,13 0-56,7-11-179</inkml:trace>
  <inkml:trace contextRef="#ctx0" brushRef="#br0" timeOffset="20482.7214">21164 4684 512,'0'0'120,"0"0"-26,0 0 50,0 0-62,0 0-19,0 0-25,50-20 3,-32 20 9,4 0-8,1 0-9,11 0-8,8 0-7,6 0-10,1 0-6,1 5-2,-2-1 0,-9 1-3,1 1-28,-15-4-54,2 0-36,-15-2-20,-7 0-65,-5 0-107</inkml:trace>
  <inkml:trace contextRef="#ctx0" brushRef="#br0" timeOffset="20894.0169">21164 4605 416,'0'0'142,"0"0"-30,0 0-4,0 0-17,0 0-18,0 0 1,-52 164-17,47-116-15,-2-1-12,7-7-6,-5-9-11,-5-5-4,5-9-3,-7 0-1,4-9-3,0 2 2,4-4-4,2-6 0,2 0 0,0 0 0,0 0 1,0 0 10,6-6 7,19-14-18,5-6-2,5 5 1,2 6-5,4 5 4,8 7-11,-1-1 12,9 4-1,0 0 2,5 0 0,-3 7-21,-6 7-8,-6 3-18,-3-2-5,-11 2-52,0-2-10,-2 1-85,2-4-112</inkml:trace>
  <inkml:trace contextRef="#ctx0" brushRef="#br0" timeOffset="21412.3881">22422 4847 362,'0'0'127,"0"0"46,0 0-16,0 0-38,0 0-49,0 0-11,-71-89-21,29 84-4,-13 5-7,5 0-11,8 20-3,0 6-4,14 1-7,13 1-1,7 0-1,8 4-4,0 6 4,15 3 1,21 1 1,0 0 2,-6-5-1,0-3-3,-15-9 1,-7-7-1,-4-4 0,-4-3 0,0-4-5,-9 3 5,-14-6 7,-21-4 7,-16 0-12,-9-9-2,-1-18-1,8-4-82,14 4-13,28 6-36,20-2-74,35 8-265</inkml:trace>
  <inkml:trace contextRef="#ctx0" brushRef="#br0" timeOffset="21943.769">22719 4849 534,'0'0'214,"0"0"-108,0 0 24,0 0-11,0 0-55,0 0-49,20 14-14,-5 27 33,2 7 2,-2-1-3,-1 1-16,-6-5-7,-1-4-4,-7 1-4,0-7-1,0 2-1,0-8 0,0-6-1,0-4-5,-7-5-34,7-7-39,0-5-24,0 0-7,7-10 18,13-29-196,17 2 74,-1-9 100,3 5 45,-9 4 69,-13 7 76,-4 3 95,-8 9-8,2 3 27,-7-1-56,0 11-20,0 0-35,0 5-12,0 0-37,-32 0-22,-5 6 6,0 15 8,11-1-2,17 1-15,9 0-4,0 4 0,50 2 9,34 3 1,36-3 1,8 5-2,4-9-7,-24-4-3,-17-3-6,-29-5 0,-36-6-3,-9-1-11,-17-3-30,0 11-78,-35-9-108,-22-3-182</inkml:trace>
  <inkml:trace contextRef="#ctx0" brushRef="#br0" timeOffset="24786.804">24422 4389 671,'0'0'130,"0"0"-77,0 0 17,0 0 18,136 140-21,-61-55-6,-8 11-8,-4 10 1,-14-1-11,-26 3-11,-13 4-11,-10-3-7,-41-2 5,-26-11-12,-35-12 3,-15-12 8,-17-20 5,3-10-16,16-15-1,13-17-4,20-10-2,28 0-29,33-17-51,21-30-61,75-7-119,55-9-523</inkml:trace>
  <inkml:trace contextRef="#ctx0" brushRef="#br0" timeOffset="25874.5829">25951 4988 217,'0'0'469,"0"0"-338,0 0 36,0 0-19,0 0-45,0 0-45,-5-10-20,5 10-20,0 17-13,-7 19-3,2 15 42,2 10 4,-7 3-22,7-1-3,-7 3 0,5-6-8,-7-10-9,7-11 0,-5-11-3,5-10 0,2-5-2,-4-12-1,7-1 5,-5 0-2,5-1 15,0-33 8,0-18-23,0-15-3,5-10-8,17 1-6,-2 8-1,8 9 1,7 10 4,14 14 9,-4 6-6,8 12 1,11 8 4,-12 9-5,-2 0 6,-5 16-4,-11 30-2,-4 10 3,-7 18 3,-11 0 1,0 2 1,-9-7-1,-3-12-1,0-14-1,0-10 2,0-17-3,-3-11-9,-4-5-20,2 0-4,0-15 18,-2-34-10,7-11-22,0-17 13,12 3 31,25 3 3,-6 17-2,13 14 5,-9 9 12,9 11 27,-9 5-5,-2 9 1,-3 6 4,-5 0-17,2 21-2,0 15-6,-7 11 2,2 12-1,-7 7-1,-4-3 2,-2-4-11,-2-9-2,-6-8-2,-1-10-1,0-1-5,0-8-38,0-6-69,2-4-66,5-13-82,16 0-383</inkml:trace>
  <inkml:trace contextRef="#ctx0" brushRef="#br0" timeOffset="26101.7451">27264 5198 905,'0'0'162,"0"0"-115,0 0 91,0 0-58,0 0-54,168-82-21,-70 82-2,3 0-3,1 5-2,-19 8-3,-19 6-10,-26-2-56,-18 4-58,-10 4-57,-10-4-115,0-3-182</inkml:trace>
  <inkml:trace contextRef="#ctx0" brushRef="#br0" timeOffset="26324.9054">27249 5517 606,'0'0'187,"0"0"-176,0 0 102,0 0 15,0 0-68,0 0-22,131 20 10,-58-20-33,16 8-13,6-4-2,6 1-34,-6 0-75,-1-4-60,-7-1-99,-7 0-218</inkml:trace>
  <inkml:trace contextRef="#ctx0" brushRef="#br0" timeOffset="26820.2596">28509 5187 241,'0'0'554,"0"0"-430,0 0 38,0 0-29,0 0-81,0 0-52,15 47 3,-17 21 16,-16 19 35,-7-4-28,-4-8-7,-1-11-1,10-14-6,-3-11-4,14-14-2,3-11-2,6-13-3,0-1 1,8 0-2,42 0 0,29 0-13,3-8-28,3-4 6,-10 0 5,-11 2 15,-9-3 12,-13-6 3,-9 1 5,-9-8 29,-1-4 9,-1-2 3,-5 0 4,-7 1 13,-4 7 9,-4 8 0,-2 9-8,0 3-20,0 4-38,0 4-6,0 34-25,-15 18 22,-2 11 3,2 3 2,2-3-2,5-5 1,-2-8-2,4-7-1,1-3-22,-1-7-59,-3-5-63,-6-5-78,-3-15-84,-2-12-544</inkml:trace>
  <inkml:trace contextRef="#ctx0" brushRef="#br0" timeOffset="30390.8169">20123 6754 12,'0'0'138,"0"0"-74,0 0 14,0 0-1,0 0-10,0 0 4,0-12-2,0 12 6,0-2-5,-3-1-3,3 3 0,-5 0-10,5-8-2,0 8-9,-7-5-13,7 3 10,0 0-10,0 2-1,0-2-5,-5 2-5,5 0-6,0 0-4,0 0-5,0 0-3,0 0-2,0 0 0,0 0 2,0 0-4,0 0 0,0 0 0,0 0 0,0 0-2,0 0 0,0 0-2,0 0 3,0 0 1,5 0 3,7 4 11,3 3-2,0-3-1,-7 3-1,4-2-4,5-5 1,-6 7 1,4-5-1,-10-2-1,-1 2-1,2-2 1,-4 0-2,-2 0-1,4 3-2,-1-3-1,5 1 2,2-1-2,5 0 1,5 5-1,-8-2 0,6-3 1,1 0-1,-4 1 1,-5-1 1,2 0-2,-4 3 0,4-3 0,5 4 0,-1-3 0,3 6 0,7 0-1,1-1 1,-2 0 0,9 0 0,-8 0 0,0-2 0,5 1 0,-4 2 1,-8-2 0,-1-5-1,-3 5 0,-10-5 1,5 0-1,-10 0 0,5 0 0,3 0 0,-1 5 0,5-4-1,5 2 0,-1-2 1,-1-1 0,4 8 0,4-8 1,-1 4-1,-4-1 0,-1-1 0,5 3 0,0 0 1,-6-5-2,3 3 0,2 1 1,-1-4 1,2 4-1,0-2 2,-2-2-4,2 3 2,-2-2 0,-2 4-1,6 0 1,-9-1-1,6 0 0,1 0 1,-2 0 0,-3 0 0,6 1 0,1-3 0,-4 4-1,3 1 1,2-4 0,-3 4 0,-2-5 0,9 0 0,-6 1 0,-6-3-1,6 2-2,-9-2 5,1 0-2,-5 0 0,3 0-2,2 0 1,2 4 1,-2 0-1,0-4 1,-5 3-1,13 2 1,-2 0 0,-3-1 1,9 1-1,-1 1 0,0-2 0,-5 2 0,6-4 1,-7 3-2,-3-1 1,6-3 0,-9 4 0,1 0 0,-5-2-1,6 1 0,6-1 1,-7-1-1,7 3 1,-2-4-1,-1-1 1,-1 3 0,-3-3 0,0 0 1,3 0-1,3 0 0,0 0 0,-1 0-1,2 1-1,-2 2 0,2-1-1,-4-2-5,6 0 6,-3 7-3,-5-7 5,5 0-2,-6 0 2,2 0 0,-5 0 1,-1 0-1,-1 0 0,9 0 0,-7 0 2,6 0-4,2 0 2,9 0 0,2 0-2,1 0 3,0 3-1,0-1 0,-1-2-1,-5 5 1,0-5 2,1 0-2,-7 5 0,-3-5 1,3 0 0,0 0-1,-5 0 0,8 0 0,3 0 0,0 0 0,-1 0 0,7 0 0,-8 0 1,7 0-1,-7 0 0,6 0 0,0 0 1,0 0-2,-3 0-1,3 0 2,0 0 3,-1 0-3,2 0 0,-6 0 0,2 0 1,-5 0-1,3 0 5,4 0 1,-4 0 0,13 0-5,-15-5 0,6 5-1,3-5-1,-12 5 1,0 0 0,3-5 0,-8 5-2,-6-7 2,-1 7 0,-8 0 0,3 0-4,-3 0-7,0 0-13,0 0-27,-11 0-57,-41 0-72,-37-9-179</inkml:trace>
  <inkml:trace contextRef="#ctx0" brushRef="#br0" timeOffset="32310.1913">20183 6718 159,'0'0'134,"0"0"13,0 0-46,0 0-6,0 0 0,0 0-2,30-8-7,-30 7-14,0 1-1,0 0-18,0 0-9,0 0-6,0 0-14,0 0-5,0 0-11,0 0-4,5 4-1,-1 16 14,2 6 13,0-1-6,-3 5-10,5 2-3,-3 0-4,0 7-2,2 6-1,-2-3 2,-5 7-2,0-1 8,0 2-10,0 6 9,0-6-2,-5 9 0,-8 0-3,-2-2-2,3-1 2,-3 2-1,6-4-5,-2-1 3,-1 2-3,7-6 5,2 0 3,-4-6 2,2 1-7,3-7 4,-1 2 0,3-2-2,-7-2-2,-1 3-2,1 1 1,-1 7 0,-4 2-1,0 2 1,4 2 0,0 2 0,-1 0-1,-2-6-1,6-5 0,-6 4 1,3-9 2,-5 2-4,3 1 3,0-4-2,-2 6 1,-3-1 0,0 0 3,-2 5-4,5 2-3,-3-6 3,7 6 1,-4 0 0,4-4-1,-4 0 2,0-2 0,7-2-2,-6 3 0,2 0-2,3-3 2,-3-4 0,9 0 1,-6 0-1,1 0-2,1 1 2,-6 5 0,5-4 3,-3 2-3,1 8 0,-3 5-2,2-1 2,-7 6 4,-2 3-4,4-3 0,6 1 1,4-6 1,3-1 0,-5-6 1,5 2 0,-4-7-3,-1 0 3,5-3-1,-12 4 1,9 0 0,-4-7 1,2 3 0,5-7-4,0-10 0,0-2 0,0-8 1,0-2 0,0-5 0,0-1-1,0-4 2,0 0-3,0 0 2,-3 0 1,3 0 1,0 0 1,0 0 0,0 0 0,0 0-3,0 0 0,0 0 0,0 0 0,0 0-1,0 0-2,0 0 0,0 0 1,0 0 0,0 0 1,0 0-4,0 0 0,3 0 4,24 8 5,5-4-2,13 1 2,14 4-3,16-3-2,2 6 1,13-1-1,-6 4 0,6-4 1,-1 4 0,1 2 0,-3 0-1,-3-2 1,-1 1 0,1 0-1,8 1 1,-2 1 0,9 1 1,-4 2-2,9-6 1,0-3 1,0 2-2,-2-13 0,-7 4 1,-11 1-3,-1-5 1,4 4 1,-3-5 0,3 5 0,3 0-1,-6 0 0,0 5 2,-9 2-1,-5-7 1,0 6-1,-1-5 0,-1-1 1,4 3-1,4-6 1,-4 5 1,3-3-2,-8 2 3,-2-1-2,-15-5 2,9 4 6,-2-3 0,-4 6-5,1-7-2,-2 0-1,-9 4 1,-13-4-2,2 0 1,-10 0-1,-14 0 9,-1 0-1,-4 0 6,-3 0-6,0 0-7,0 0 0,0 0-1,-3-11-6,-24-16-41,-15-6-62,-13-14-56,1-14-90,6-11-421</inkml:trace>
  <inkml:trace contextRef="#ctx0" brushRef="#br0" timeOffset="33433.9961">23855 7617 199,'0'0'40,"0"0"17,0 0 45,0 0-51,0 0-1,-48-135-2,48 112 14,-12 2 8,7 1 9,2 8 6,-4 3-4,7 3 2,0-2 4,0 7-23,0-5 9,0 0-13,0 6-2,0 0-16,0 0-12,0 0-11,0 0-14,0 0-5,0 0 0,0 0-9,0 16-10,-5 16 14,1 23 5,-2 7 7,-1 6 1,2 5 3,-7 0-4,2 2-1,5 4 4,-5 2 5,5 5 0,2 4-2,-4 9-4,2 6-2,-12 6-1,1 2-5,-8 1 6,-11 2-2,7 5-2,1-7-1,0-4-1,11-7 3,0-7-2,8-6 0,-4-4-2,-6-11 0,5-1 1,3 2 0,-2-8 2,-3-4-3,5 2 2,0-11-2,1 4 0,6 3 0,1 2 1,2 4-2,-1 3 2,-1-7-1,-5 3 0,2-2-1,-5 5 1,2-2 0,-4-4 2,9-1 0,-7-7-2,10-4 0,0-10 0,0-4 1,0-11 1,0-3-1,0-9-1,-4 2 0,4-7 0,0 7 2,0-2-1,0 1-1,-1 0 0,-1 5 2,2-2-2,-2-1 1,2-2-1,0-10 0,0 3 1,0-8-2,0-1 2,0 0-2,0 0-5,0 0-24,0-42-37,0-33-121,19-55-250</inkml:trace>
  <inkml:trace contextRef="#ctx0" brushRef="#br0" timeOffset="34671.8811">20413 7863 269,'0'0'74,"0"0"-20,0 0 62,0 0-9,0 0-27,0 0-15,-98 0-14,80 0-10,-4 0-7,-4 0-13,-1 0-7,3 0-7,-6 0 0,5 0-1,2 0 5,6 0 7,5 0 4,11 0 5,1 0 0,0 0-11,0 0 0,0 0-9,0 0-7,25 0 4,10 7-1,17 10 19,13-1-5,2 6-2,8-2-3,9 0-6,-2-1 5,6-3 5,6 0 0,8-4-2,4 1-6,-8-7-3,8 6-3,-1-3-1,0-2 4,1 4 7,-11-6 2,4 0-2,-11-5-7,3 4-1,-8-2-4,11 2 0,3 4 1,-5-1 0,-2 2 1,-3-2-2,-8-1 0,-7 1 0,-3-2 0,-4 0 1,-5-1-1,-3 2 2,5 2-2,-2-4 0,7 1-1,2 4 1,-6-1 3,4 0-3,-3-1 2,1-2-2,-10-4 1,4-1 0,-3 2-1,0-2 2,-11 0-2,-3 0 8,-6 0 8,-4 0 11,-2 0-16,-3 0 3,2 0-13,-9 0-1,-4 0 1,1 0-1,-7 0 0,-5 0 3,-5 0-3,0 0-1,0 0-3,0 0-7,0 0-13,0 0-17,0-3-21,0-7-69,-12-7-129,-24 2-365</inkml:trace>
  <inkml:trace contextRef="#ctx0" brushRef="#br0" timeOffset="35676.602">19897 8743 106,'0'0'221,"0"0"-148,0 0 46,0 0 28,0 0-35,0 0-44,0 0-17,20 0-9,-20 0-6,0 0-6,0 0 4,0 0 6,0 0-12,0 3-5,0-3-8,0 1-6,0-1-3,0 10-5,0 2 0,15 3 15,14 6 2,16 0 14,9 3-14,21-8-2,12 3 2,13-4-9,16-1-6,11 0 3,-2-2-2,6-1-3,1 5 6,-5-2-6,0-1-1,4 1 0,-1-3 1,-4 1-1,-9 2-5,-7-3 5,-6 1-1,-4 0 2,7 1-2,-15 1 1,3 4 0,8 0 0,-5 2 0,3 1 3,2-3-2,3-3 1,-18-3-2,3-2 3,-13-5-2,-9 0-1,-2 0 2,-4 1 0,4-2-1,-3 3 5,1 1-3,-8 1-2,-4-4-2,3 0 2,-3 4-2,-1-5 1,2 4 0,-11-8 0,-6 4 0,-5-2 0,-14-2 0,-13 0-1,2 0-8,-7 0-11,0 0-24,-15 0-42,-32 0-26,-17 0-168,-18 0-269</inkml:trace>
  <inkml:trace contextRef="#ctx0" brushRef="#br0" timeOffset="36756.3752">19516 9533 91,'0'0'150,"0"0"-144,0 0 32,0 0 66,0 0-20,0 0-16,8 45 6,-1-37-19,1-4-2,4 3-23,-4-3 17,2 0-26,5 3-7,1-6-4,2 4 19,10 1-12,13-2 2,0 3-10,11 3-2,8-4 8,9 3 1,3 2-1,2-5 5,-1-1-8,1 0 0,-1 10 1,6-3-2,5 3-1,1 1-7,-1-4 0,3 4-3,10 0 3,1-1 13,-2-3-6,11 2-5,-5-1 3,6 2 6,-6 1-12,-1-5 11,-6-1-2,1 2-9,-14 2 6,-2-2 4,2-6-7,1 3 4,8-3-1,-6 1-7,4 1 6,-4-6-7,-1 3 1,-12 0 2,3 2-3,-8-3 2,-4 0-2,3-2 1,-1 3-1,0-5 7,2 5-7,8-5 9,-4 3-5,5 2 4,0-2-8,-1 6 2,-6-4 0,-8-3 10,-12 6 4,-12-5-3,-5 1 7,-2-3-5,-10-1-3,-4 0-8,8 0-2,-6 5 2,-1-1 1,5 1-1,0-4 3,-2-1 2,-12 0-5,0 0 1,-4 0 4,-4 0-6,0 0 1,0 0-4,0 0-25,-2 0-80,-21-15-103,-21-20-542</inkml:trace>
  <inkml:trace contextRef="#ctx0" brushRef="#br0" timeOffset="41970.1086">22520 7594 93,'0'0'148,"0"0"-95,0 0 62,0 0 11,0 0-38,0 0-24,0 0-15,0 0 4,0 0-9,0 0 0,0 0-10,0 0-3,0 0 2,0 0 7,-6 0-2,6 0-10,0 0-7,0 0-9,0 0-11,0 0 2,0 0-1,0 0-2,0 0 0,0 0-3,0 0 0,15 6 3,15-1 5,15 4-2,7-2 3,3 4-5,5-2 0,4 3 2,3-1-5,-7-2 4,-3 1 0,-12-1-2,0-2 2,-13 1-2,3-5 0,-3 2-1,5-3 1,-2 3 0,-5-4 2,3 2-2,-3 1 1,-1-2-1,-2-2-2,1 8 2,5-4 0,-2 1 1,2-5-1,-1 5 0,6-4-2,-6 1 4,-4 0-2,-1 5 0,0-7 0,0 5-2,-2 0 1,0 0 1,10 1-1,-6 0 0,11 3 1,-5-3-3,2 3 2,6-2 0,-3-2 2,2 0-1,2-1 1,-9 2-1,-2-1 0,-3-1 0,4-1 1,-4 2-1,2 1 0,4-2 0,-2 6 0,4-3 0,-3 0 0,6-4 1,-10 2 0,5 0 0,-8 1-1,-5-5 1,4 2-2,-10-3 2,6 0-1,6 2 1,1-2-1,8 5-1,-11-4 1,5 2 1,-5-2 0,-4 4 1,4-5-2,-5 0 1,-6 7 3,4-7-4,4 1 10,-9 1-1,5-2-3,-3 5-4,3-3-1,-5-2-1,0 5 0,-3-4 1,-7 2-1,-2-2 3,-1-1 2,-2 0 4,0 0-2,0 0-5,0 0-2,0 0-1,0 0-14,0 0-24,0 0-23,0 0-62,0 0-92,0 0-111</inkml:trace>
  <inkml:trace contextRef="#ctx0" brushRef="#br0" timeOffset="42336.3714">24879 7851 387,'0'0'203,"0"0"-96,0 0 67,0 0-60,0 0-53,0 0-52,12-11-6,11 11 5,14 9-5,1 7 2,-6 7 2,0-3 8,-19 2 0,-1 6-1,-5-2-6,-4 6 10,-3-1-11,0 1 3,-7-5-4,-13-1 1,-17-5 5,-4-4 2,-8-2-6,-1-3-8,1-5-1,11 3-31,20-7-28,12-3-59,6 0-97,42-3-300</inkml:trace>
  <inkml:trace contextRef="#ctx0" brushRef="#br0" timeOffset="42688.6232">25709 7789 441,'0'0'204,"0"0"-103,0 0 75,0 0-29,0 0-73,0 0-39,5-13-35,-5 26 11,0 19-11,0 8 21,0 2-7,0 5 1,0-7-1,0 2-7,0-10-3,0 0-1,-5-5-1,5-4-2,-5-5 0,3-2-12,-8 0-63,8-2-45,2-5-83,0-9-114,24 0-213</inkml:trace>
  <inkml:trace contextRef="#ctx0" brushRef="#br0" timeOffset="43004.8496">26117 7961 60,'0'0'491,"0"0"-419,0 0 52,0 0 9,0 0-42,0 0-15,-147 76-25,128-45-27,7 1-11,12-4-2,0-3-7,0-8 0,15 0-4,12-4 1,10-9 5,-5-4-2,0 0-4,-1 0 0,-16-17 0,1-10 0,-11-10 0,3-7-1,-8 8 0,0 2-1,0 9-12,0 10-39,0 4-50,0 5-84,20 6-191</inkml:trace>
  <inkml:trace contextRef="#ctx0" brushRef="#br0" timeOffset="43536.2306">26388 7908 522,'0'0'140,"0"0"-53,0 0 11,0 0-45,0 0 13,0 0-4,23 135-33,-23-92 3,0-6-10,0-5-12,0-7-10,0-8 0,0-4 0,0-6 0,0-5-24,0-2-15,2 0-1,23-11 36,12-19 0,8-10-4,0 7 8,-8 1 6,-7 6 18,-13 16 25,-2 1 12,-10 5-9,3 4-13,-8 0-28,5 0-11,-1 19-2,2 2 0,-1 6 2,-1-7-2,1-3 1,-5-7-12,3 2-44,0-7-4,6-5 3,7 0 18,11 0 22,5-6 17,5-13 1,-7 0 6,-8 4 24,1 3 44,-15 7 15,-1 1-6,-4 4-19,-3 0-39,5 16-22,4 16 14,-1 9 3,2-1-14,0 2-4,-3-6-1,-2-4-1,-5-5-7,0-5-60,0-4-60,0-9-51,0-9-168</inkml:trace>
  <inkml:trace contextRef="#ctx0" brushRef="#br0" timeOffset="44158.6758">27340 8020 474,'0'0'134,"0"0"-38,0 0 56,0 0-59,0 0-59,0 0-32,0 39 2,-12 8 39,-5 7-23,2-4-2,0-5 2,-3-6 4,8-7-4,0-12-3,3-8-10,5-12-2,1 0 0,1 0-2,0 0 2,0 0 6,0-18-5,0-13-6,5 9-19,20 7-8,1 5-21,13 10-10,8 0 4,-4 0 19,7 0 12,-3 0 3,-12 0 19,0 0 1,-18-16 12,2-11 21,-4 1 22,-4-6 3,4 1-6,-5 6 4,4 4 5,-6 7-14,2 8 11,-10 6-16,0 0-18,0 0-24,0 20-15,0 19 6,0 8 9,-3 10 5,-10-6-3,2-3 0,-4-2-1,0-11-2,4 1-1,-3-9-35,6-3-75,3-10-80,5-14-139</inkml:trace>
  <inkml:trace contextRef="#ctx0" brushRef="#br0" timeOffset="44435.8748">27940 8232 630,'0'0'174,"0"0"-106,0 0 29,0 0 22,0 0-59,0 0-60,42 26 4,-72 15-2,-7 0 12,5-8-4,10 1 4,12-11-1,10-1-2,0-4-2,37 2 34,32-3 1,26 0-25,12-3-16,2 2-2,-22-4-2,-23-2 0,-28 1-12,-12-7-32,-24-2-53,0 7-75,-25-9-223</inkml:trace>
  <inkml:trace contextRef="#ctx0" brushRef="#br0" timeOffset="45383.5525">23398 8725 112,'0'0'138,"0"0"-90,0 0 63,0 0 12,0 0-28,0 0-10,-6 0 4,6 0-4,0 0-17,0 0 4,0 0-7,0 0-9,0 0-6,0 0-12,0 0-21,0 7-8,15 4-9,28 5 12,23 4 13,19 6-17,22-3-3,0 9 3,20 0-4,12 0-4,1-5 5,-11-1-2,-7-9 4,-21-7-2,-9 0-1,-20 1-1,-20-7 0,-14-2 1,-20-2-3,-16 0 0,-2 0-1,0 0-4,0 0-23,0 0-34,-2 0-62,-8-22-119,5-9-257</inkml:trace>
  <inkml:trace contextRef="#ctx0" brushRef="#br0" timeOffset="45652.7457">24797 8752 388,'0'0'403,"0"0"-320,0 0 45,0 0-3,0 0-88,0 0-37,-8 27 12,64 22 27,18 10-16,-4 3-17,-6-2 2,-29-6-8,-13-1-6,-22-12 5,0-8-1,-44-6-2,-18-10 4,-20-3 7,-10-14 1,-1 0-6,7 0-2,21-14-71,28-8-40,37-4-120</inkml:trace>
  <inkml:trace contextRef="#ctx0" brushRef="#br0" timeOffset="45958.965">25657 8833 786,'0'0'96,"0"0"-20,0 0 70,0 0-52,0 0-62,0 0-31,0 81 8,0-13 33,0 6-5,0-3-13,0-3-7,-7-9 1,2-10-5,2-6-8,-2-11-5,-2-10 0,2-3-5,3-8-58,2-4-102,0-7-124,22-1-519</inkml:trace>
  <inkml:trace contextRef="#ctx0" brushRef="#br0" timeOffset="46258.1788">26097 9167 761,'0'0'352,"0"0"-308,0 0 26,0 0-1,0 0-38,0 0-29,-131 82 1,131-33-5,0-5 2,25-8-16,17-5-15,-5-20-4,1-1 6,-9-10 23,-1 0 6,-13-30 12,-10-15 1,-5-14 22,0-5 3,-15-2 2,-8 1-11,1 17-9,5 9-20,6 19-4,7 13-66,4 7-113,32 0-234</inkml:trace>
  <inkml:trace contextRef="#ctx0" brushRef="#br0" timeOffset="46798.5695">26588 9116 806,'0'0'240,"0"0"-197,0 0 17,0 0 38,0 0-76,0 0-21,9 112 12,11-61-3,-5-2-5,2-15-4,-14-7-1,2-14-5,-5-5-23,3-8-26,2 0 7,12 0 21,2-18 7,9-17-5,4-3 22,-7 7 2,-3 4 18,-11 14 23,-2 4 35,-9 9-10,0 0-12,0 0-43,5 0-11,-5 25-16,11 7 16,-2 7 0,1-4 3,2-5-3,-7-10-27,6-3-29,6-3-44,1-13-7,14-1 6,5 0 55,5-16 11,-5-15 35,-11 4 8,1 2 46,-12 2 31,-8 12 30,-4 7 18,-1 0-25,1 4-40,-1 0-41,5 0-27,1 27 4,7 10-4,8 8 0,-9-1 2,-2-2-5,-1-10-3,-9-1-82,-2-3-82,0-13-63,0-14-252</inkml:trace>
  <inkml:trace contextRef="#ctx0" brushRef="#br0" timeOffset="47954.5908">27507 9293 816,'0'0'82,"0"0"4,0 0 35,0 0-50,0 0-66,0 0 3,0 60-8,0-15 20,3-1 2,-3-7-8,0-5 0,5-10-11,-5-9-3,0-9 0,0-4 0,0 0 0,0 0-14,0 0-4,0-4 14,10-20 3,7-7-13,1-3 13,1 9 1,-8 8 9,-2 4 7,-6 9 8,2 4 10,-5 0-8,2 0-20,0 2-6,9 23-8,4 7 5,2 7 6,-2-7-6,-7-10 3,-1-7-4,-2-3-38,-1-8-30,2-4 11,3 0 19,9-16 19,4-16 18,-1-10 5,3 2 13,-1 5 23,-8 11 44,-10 10 8,5 6-9,-8 8-7,1 0-23,7 0-39,2 23-10,10 20 6,-5 0-2,1 6-3,-10-4-1,2-5-3,-10-3-30,0-5-93,-15-5-70,-13-17-157</inkml:trace>
  <inkml:trace contextRef="#ctx0" brushRef="#br0" timeOffset="48712.1314">23061 9672 94,'0'0'236,"0"0"-215,0 0 60,0 0 68,0 0-20,0 0-30,3 5-29,5 0 1,-1-1-7,1-3-11,2 10-6,5-5-11,12 8-4,15 2-7,22 3 8,29 4-4,34 5-9,21 4-16,14 6-3,0-7 4,-10-3-5,-13-7 2,-10-6 2,-14-8 1,-16 1 3,-5-4-7,-29 0-2,-16 0 1,-16-2-26,-15-2-32,-13 0-25,2 0-16,-7-22-82,0-10-378</inkml:trace>
  <inkml:trace contextRef="#ctx0" brushRef="#br0" timeOffset="48983.3251">24479 9719 814,'0'0'93,"0"0"-88,0 0 53,0 0 13,0 0-58,0 0 26,157 124-19,-75-65-13,-6 5-4,-20 0 3,-15-2-1,-26-7-5,-15-7 0,-15-12 0,-34-13 5,-21-9 19,-2-13 8,-12-1-20,9 0-12,11-27-45,29-9-131,32-2-200</inkml:trace>
  <inkml:trace contextRef="#ctx0" brushRef="#br0" timeOffset="49528.7161">25588 9776 767,'0'0'130,"0"0"-74,0 0 107,0 0-25,0 0-39,0 0-58,-15-45-26,15 55-15,-12 25 4,9 14 13,-14 11 12,6-1-13,-1 0-6,4-6-6,-4 0-2,2-15-2,5-1-1,0-6-30,5-8-109,0-10-72,25-13-118,20 0-340</inkml:trace>
  <inkml:trace contextRef="#ctx0" brushRef="#br0" timeOffset="49806.9153">25954 9954 417,'0'0'555,"0"0"-454,0 0 69,0 0-17,0 0-79,0 0-60,0-33-14,0 61-11,0 15 9,0 15 1,6-5-2,20-4-25,6-10-14,-2-19 3,-8-9 27,-5-11 12,-11 0 7,-6-16 14,0-21-5,0-12-10,0-5 13,-11 4-5,-16 5-11,10 7-3,-3 12-37,17 14-88,3 12-102,25 0-314</inkml:trace>
  <inkml:trace contextRef="#ctx0" brushRef="#br0" timeOffset="50399.3381">26567 9988 707,'0'0'139,"0"0"-69,0 0 69,0 0-27,0 0-31,0 0 2,-14 110-32,4-66-29,2-3-9,-5-9-7,9-5-3,3-10-3,1-7-8,0-1-40,0-9-16,3 0 22,27-13 39,0-25 3,7-2 2,-2 5 1,-1 4 4,-14 15 8,-10 8 19,-5 4 8,-4 4 2,-1 0-23,5 4-21,0 24-5,7 15 5,5 4 5,-9 6-5,2-9 0,2-8-23,-7-12-58,5-9-33,-2-12 2,11-3-14,7-13 75,0-24 36,12-12 15,-13-4 2,2-1 61,-7 17 38,-8 11 16,-7 15 28,-2 4-26,-3 7-38,0 0-42,0 0-39,3 12-5,4 25-6,6 15 11,4 3 0,2 4-3,-4-5-72,-2-8-116,0-11-90,6-17-226</inkml:trace>
  <inkml:trace contextRef="#ctx0" brushRef="#br0" timeOffset="50856.667">27304 10179 1057,'0'0'76,"0"0"20,0 0 19,0 0-39,0 0-66,0 0-10,0 39-17,0 38 13,0 5 4,0-2-2,-5-16-28,2-17-10,3-20-7,0-10 5,0-17 10,0 0 32,17-17 11,30-20-11,13-5-25,13-1-3,-4 11-30,-7 5 12,-9 12 23,-26-2 17,-5 10 6,-7-3 16,-15 1 32,7-7 14,-7-1 4,0-11-12,0 1 6,5 1 6,-5 6 4,3 9 6,-3 6-21,0 5-26,0 0-29,0 16-5,0 31-13,0 16 18,0 8 2,0-8-2,0-9 0,0-12 0,0-13-9,-3-8-53,-2-4-68,-2-13-71,7-4-51,0-8-168</inkml:trace>
  <inkml:trace contextRef="#ctx0" brushRef="#br0" timeOffset="51112.8505">27975 10278 830,'0'0'103,"0"0"-10,0 0 19,0 0 4,0 0-87,0 0-29,60-10-15,-60 60 12,-15 14 3,-3-5 2,10-11 2,3-6 0,5-10 13,10-5 3,36-5 5,23-1 4,26-5-20,21 0-1,-2-5-8,-6 1-7,-21-3-29,-26 0-49,-31-7-72,-27 2-201</inkml:trace>
  <inkml:trace contextRef="#ctx0" brushRef="#br0" timeOffset="51757.3124">23365 10484 544,'0'0'135,"0"0"-113,0 0 57,0 0 29,0 0-36,0 0-35,-114-11-8,114 11 2,0 0-3,9 0-14,17 21 23,26 5 16,27-5-11,35 5-7,31 1-12,34 1 0,22 4-6,18 6-13,3 3-4,-11-3 0,-20 1 3,-24-7-2,-33-1 1,-39-12-2,-34-5 0,-35-9-10,-21-5-38,-5 0-34,-31 0-38,-25-19-194</inkml:trace>
  <inkml:trace contextRef="#ctx0" brushRef="#br0" timeOffset="52018.499">24884 10602 891,'0'0'206,"0"0"-183,0 0 31,0 0 40,0 0-71,0 0-18,221 74-3,-123-11 0,-9 8-1,-19-2-1,-33-12-1,-22-8-6,-15-16-8,-32-11 7,-36-9 8,-26-11 3,-16-2-3,9 0-29,23-7-92,43-18-101,35 2-305</inkml:trace>
  <inkml:trace contextRef="#ctx0" brushRef="#br0" timeOffset="52266.6763">25861 10837 1033,'0'0'83,"0"0"-47,0 0 121,0 0-40,0 0-70,0 0-33,0 20-14,0 23 9,0 11 9,0-2-9,0 5-9,-5-11 1,-9-5-1,-1-9-22,-5 0-53,5-10-81,12-10-86,3-12-314</inkml:trace>
  <inkml:trace contextRef="#ctx0" brushRef="#br0" timeOffset="52551.9047">26307 10932 1065,'0'0'170,"0"0"-113,0 0 103,0 0-64,0 0-82,0 0-14,-48 59-10,38 3 9,10-1-10,0-4-54,12-14-34,21-9-7,1-19 8,-3-15 56,1 0 42,-12-15 0,-3-34 13,-7-15 26,-10-11 17,0 1-10,-3 3-9,-21 20-12,1 12-25,-2 17-46,10 22-107,15 0-191</inkml:trace>
  <inkml:trace contextRef="#ctx0" brushRef="#br0" timeOffset="53218.3815">26868 10927 835,'0'0'158,"0"0"-61,0 0 43,0 0-64,0 0-65,0 0-2,-9 128-3,9-69 20,-6 3-20,1-12-2,5-8-4,-4-15 1,4-16-1,0-6-2,0-5-16,0 0-2,0-5 6,4-26 8,16-18-17,13-1 12,-8 1 11,-3 13 2,0 10 16,-5 14 15,-14 7-7,2 5-4,2 0-14,3 15-5,11 21-3,1 9 7,-3 0-7,-3-3-1,-4-6 1,-9-13-1,-3-2-50,0-15-17,0-1-24,4-5-4,4 0 31,9-11 48,3-17 4,10-14 6,3 4 7,-9 2 55,1 8 30,-7 8 13,-6 13 23,-9 4-31,-3 3-25,0 0-35,5 0-30,2 21-4,1 22 1,8 8 3,-3 0-3,-1-4-20,3-4-63,-7-6-50,4-10-64,4-13-115,10-13-333</inkml:trace>
  <inkml:trace contextRef="#ctx0" brushRef="#br0" timeOffset="53646.6873">27614 11290 946,'0'0'118,"0"0"29,0 0 57,0 0-61,0 0-62,0 0-61,10-69-20,-10 89-22,2 27 0,3 12 18,0 1-51,-4-8-28,1-13-19,0-14 14,4-11-21,1-10 30,11-4 52,11-8 27,18-19 14,6-5-5,-3 1-7,2 5-2,-3 16-4,-6 10-29,-11 0 6,-8 0 19,-9 0 8,-10 0 4,-2 0 19,-3 0 31,3 0 26,2 0 26,2-1-26,3-8 18,-10 9-10,0 0-10,0 0-25,0 0-48,0 5-5,0 31-17,0 12 17,0 7 0,0 4 0,0-13-4,0-6-37,0-9-49,0-8-55,-10-14-68,-2-9-130</inkml:trace>
  <inkml:trace contextRef="#ctx0" brushRef="#br0" timeOffset="55492.0087">29238 7952 374,'0'0'157,"0"0"-82,0 0 19,0 0 25,0 0-29,0 0-17,0 0 3,-47-64-16,31 64-33,-25 15-5,-17 27 31,-19 9 31,2 0-18,8 8-27,8 3-12,21 5-7,13 3-4,18-2-5,7 3-5,12-7 3,25-6-4,11-6-4,2-7-1,4-3 0,-1-4-26,1-2-39,1-4-47,4 0-58,-9-15-109,-2-12-359</inkml:trace>
  <inkml:trace contextRef="#ctx0" brushRef="#br0" timeOffset="56024.3899">29611 8396 364,'0'0'397,"0"0"-374,0 0-15,0 0 54,169-134-39,-120 104-22,-14 2-1,-7-6-9,-8 2 9,-16-1 0,-4-4 6,0-3 20,0 4 6,0 2 14,-4 5 2,-11 3 20,2 11-10,8-2-1,-5 13-15,8 0-7,-1 4 3,3 0-13,0 0-15,-4 0-10,-7 32 0,-6 16 2,-1 18 15,-7 11 7,4 7 0,3 19 1,0-3-3,-4 2 2,10-16-14,1-5-3,-1-18-5,3-4-1,-4-5-1,3-7 0,5-7-8,0 0-50,0-7-62,5-7-64,0-11-90,0-15-170</inkml:trace>
  <inkml:trace contextRef="#ctx0" brushRef="#br0" timeOffset="56714.8849">29422 8642 501,'0'0'311,"0"0"-284,0 0 2,0 0 1,134-51-16,-55 51-14,8 0-2,8 0-36,-6 7-10,-1 3-43,3 5 32,1-3-4,-4-1 4,-11-2-43,-7-7 4,-16-2 15,-5 0 59,-14 0 24,-5 0 64,-7-5 1,-1-1 2,-10-2 28,-2 1-18,-5 1 18,-5 4 1,0-3 11,0-5-32,-25 0-10,-22-1-28,-18-1-6,-14 3 4,2 9 33,18 0-3,16 0-19,20 0-35,14 0-11,9 10-4,0 5-22,12-3-20,25 0-14,8-11 13,3-1 16,3-8 17,-13-29 14,2-17 6,-16-20 11,-1-16 9,2-8 6,-13 11 24,3 15-3,-10 23 3,2 18 18,-2 12-24,-4 11-1,-1 3-13,2 5-9,-2 0-25,0 0-2,0 27-20,0 30-3,-20 21 23,0 22 4,-9 12-2,4 0 2,9-1 1,-5-13-5,15-2 0,-1-11 1,7-10-2,0-12-1,0-20-9,0-11-30,0-10-33,0-10-45,0-8-38,7-4-33,4-23-116</inkml:trace>
  <inkml:trace contextRef="#ctx0" brushRef="#br0" timeOffset="57022.1048">31083 8106 669,'0'0'91,"0"0"-22,0 0 47,168-15-27,-125 62-37,6 40-8,-9 23-7,-15 17 15,-12 4-11,-13 1-2,0-14-8,-17-6-8,-29-14-3,-20-20 3,-16-19-2,-18-10 7,-17-17-7,-7-15-11,-15-7-10,4-10-5,4 0-115,9-27-82,20-15-131</inkml:trace>
  <inkml:trace contextRef="#ctx0" brushRef="#br0" timeOffset="64124.3254">20055 6797 296,'0'0'81,"0"0"-62,0 0 101,0 0-26,0 0-23,0 0-29,0 0 12,60-10-7,-40 9-18,-2-1-4,-4 2 7,-8-2 7,-4 2 13,-2-5 3,0 5 4,0 0-13,0-1 3,0-3-8,0 1-10,-5 2-8,-12-7-11,-8 4-7,-17-2-4,-21-2 2,-18 3 4,-12-3 0,-21-3-3,-6-1 8,-13-2-4,-5 4 6,5-2-1,1 1-4,3-5-7,-8 1-2,2-1 1,1 0 3,2 0 1,0-2 8,5-2-4,6-1-1,9 0 8,13-1 3,11 1-5,6 3 1,1 0-3,3 5-7,-4-2 2,10 3-1,7 4-4,-6 1-2,18 0-1,6 1 0,12 1 1,6 2 0,18 2 0,6-4 0,5 5-1,0 0-23,0 0-57,33 0-71,31 22-74,26 6-97</inkml:trace>
  <inkml:trace contextRef="#ctx0" brushRef="#br0" timeOffset="65360.2094">19713 10847 219,'0'0'126,"0"0"-50,0 0 57,0 0-3,0 0-28,0 0-23,-20-29-24,20 29-4,0-3-3,-6 1-2,0-1-5,3-4-8,-9 5-5,-4-6-15,-1 3-4,-13 0 0,-5-2 9,-9 2-4,-4 4 1,-14-4 3,-3 1 4,-9-1-7,-5-7 11,-4-3 0,-14-6 2,-25 1-7,-2-7-6,-15-1 2,-3 1-5,1-1-3,12 3-1,16 8-1,12 7 6,11 0-2,6-2-6,2 6-5,-1-6 6,-1-1-5,-11 2 3,-1-10-3,-9 2-1,3 0 4,3-7-4,1 5 2,4-2-2,5 6 0,12-3 1,15 5-1,22 3 0,7 2 0,11 1 2,14 1 2,1 4-4,2-1 1,5-1-1,0 6-4,-3-5-8,3-2-15,0-2-9,-7 2-15,7-1-17,0 4-31,0 0-33,10-7-85,22-9-293</inkml:trace>
  <inkml:trace contextRef="#ctx0" brushRef="#br0" timeOffset="67700.8851">16619 7803 709,'0'0'125,"0"0"-33,0 0 32,0 0-14,0 0-15,0 0-38,0 0-20,0-22-23,0 34-14,0 24-1,10 16 1,6 10 19,-7 1-7,2 1-5,6-2-5,-2 2 1,-3-5-1,-4-9-2,2-9 0,-5-14 0,2-10-1,0-7-3,-7-10-5,5 0-4,-5 0 13,6 0 5,9-33 8,9-20-2,19-10-11,6-6 2,1 10 0,-11 15-2,-3 20 17,-14 7-3,-7 11-1,-10 2-2,2 4-7,-2 4-4,3 34-11,2 15 8,5 20 3,-1 4 0,6-4 0,7 1 0,-2-15 0,13-16 0,-13-11 0,4-15 0,-11-7-2,-3-10 2,2 0 2,15-11 7,-1-31 4,6-24-9,5-15 2,-8-13-2,-16 4 5,-6 11-9,-12 17 0,0 17 0,0 16 0,0 4-7,-15 11-31,0 6-58,-2 8-91,5 10-88,12 14-306</inkml:trace>
  <inkml:trace contextRef="#ctx0" brushRef="#br0" timeOffset="68189.2352">18301 8309 513,'0'0'244,"0"0"-220,0 0 57,0 0 29,-155 12-24,86 2-16,16 7-17,8-4 0,21 6-35,12-4-17,12-4-1,0-2 0,0-4-14,36-7-10,2-2 21,14 0-3,-4-27 6,-9-19 3,6-21 5,-15-6 6,-8-8 17,-5 0 5,-7 13 30,-10 9-3,0 10 15,0 13-13,0 4-6,0 10-1,0 15-14,0 4-4,0 3-22,-7 5-18,4 43-15,-14 26-1,-5 34 16,0 31 7,-1 3-5,8 5-2,-2-5 0,6-8 0,9-11 0,2-11-7,-4-21-46,4-16-24,0-17-33,0-20-68,0-23-50,0-15-233</inkml:trace>
  <inkml:trace contextRef="#ctx0" brushRef="#br0" timeOffset="70526.9092">16565 12672 333,'0'0'289,"0"0"-201,0 0 33,0 0 14,0 0-17,0 0-22,0 0-29,0 0-10,0-38-13,0 38-14,0 0-12,0 0-18,0 27 2,0 16-2,0 16 19,5 10-9,2-5-1,-7 0-6,0-5-3,0 4 3,0-8-1,0-1-2,0-2-3,0-10-8,0-2-16,0-16-3,0-5 5,0-10 2,3-9 7,4 0 9,20 0 7,8-20 13,13-15-2,6-17-7,6-5-2,0-2 5,-8 9 6,-15 9 16,-5 13-7,-17 12 4,-9 12-2,-6 4-5,0 0-19,0 17-9,0 30-9,0 23 18,0 9 9,0 6-5,0-4 0,22-18-2,10-8-2,1-15-7,13-17 7,-11-7 2,13-16-1,1 0 4,4-31 2,7-19-1,-3-24-5,-8-22 0,-12-9 0,-17-11 1,-20 5-2,0 10-1,-32 18 0,-12 17 2,-1 24 2,7 15-3,3 10-1,0 17-32,6 0-99,6 21-45,4 17-37,19 11-103,0-5-280</inkml:trace>
  <inkml:trace contextRef="#ctx0" brushRef="#br0" timeOffset="71156.36">18531 13394 494,'0'0'162,"0"0"-134,0 0 109,-134-54-5,50 50-28,-20 4-23,1 0-7,14 20-5,15 8-29,31 4-31,20 5-9,23-1-1,0-5 0,23-7-18,32-8-20,22-7-5,13-9-15,7 0-2,-3-21 13,-10-17 30,-22-15 16,-17-15 4,-12-8 13,-11-9 30,-19 10-6,-3 1 11,0 10 14,0 10-3,0 17 5,0 0-7,0 16-25,0 2-5,0 11-6,0 8-1,0 0-15,0 0-7,0 30-22,0 29 10,0 28 12,0 12 3,-10 9 3,2-5 3,1-2-1,-3-7 0,4-7-1,4-6-3,-1-6-3,3-6 0,0-15-1,0-9-1,0-17 1,0-5-19,0-7-38,-2-1-49,-1 1-42,-13-16-76,5-7-160</inkml:trace>
  <inkml:trace contextRef="#ctx0" brushRef="#br0" timeOffset="71598.6772">19482 13290 195,'0'0'720,"0"0"-628,0 0-33,0 0 92,0 0-38,0 0-50,-105-55-30,105 55-10,0 0-2,0 0-1,0 0-9,12 0 1,8 0-4,32 0 3,18 0 6,14 0-8,3 3-7,-2 9-1,10-8-1,-4 4 0,-4-4-3,-4 5-9,-13-7-15,-16 3-16,-21-5-19,-13 3-31,-9 2-46,-11 3-37,-14 3-191,-18 2-272</inkml:trace>
  <inkml:trace contextRef="#ctx0" brushRef="#br0" timeOffset="72063.0092">19519 13618 834,'0'0'93,"0"0"-48,0 0 80,0 0-60,0 0-34,0 0-16,-58 31 2,106-15 6,31 7 47,14-6-30,21-2-20,3-3-13,-6-4-1,-6-1 2,-20-3 0,-16-4 0,-29 0 3,-1 0 9,-24 0-14,-10 0-4,-5 0-1,0 0-1,0 0-13,0 0-39,0 0-42,0 0-59,8 0-80,12 0-371</inkml:trace>
  <inkml:trace contextRef="#ctx0" brushRef="#br0" timeOffset="74396.6808">21289 13051 136,'0'0'450,"0"0"-337,0 0 12,0 0 7,0 0-26,69-122-1,-58 111-22,-6 0-5,0 6 0,-5 5-14,0 0-9,0 0-13,0 0-15,0 0-27,-5 12-2,-16 25-5,-9 20 7,-14 14 13,7 4-5,-5-1 5,6 0-7,-1-8 7,2-4 2,-4-12-14,7-10 6,-4 0-7,4-9-2,-5-10 2,10-4 1,7-8 5,17-8-4,-4-1-2,7 0-12,0 0 7,0 0 0,0 0 0,15 0-6,17 0-4,27 0-13,12 0-6,23 0-4,18 0-9,2 17-1,3 0 5,-8-2 5,-12-5-4,-24-3 2,-19-4 19,-19-3 2,-18 0 19,-9-16 4,-8-20-3,0-8-1,0-8 29,0-3 1,-5 7 8,2 0 9,-2 11 6,-2 10 0,7 7-5,0 12 5,0 4-10,0 4-17,0 0-24,-5 0-2,2 32-17,-4 27 13,-10 22 4,2 5 16,5 4-10,-5 0-3,3-9 0,9-5-3,-9-13 0,7-21 0,4-10 0,-4-5-2,5-10-23,0-7-44,0-5-55,0-5-86,6-5-61,19-32-408</inkml:trace>
  <inkml:trace contextRef="#ctx0" brushRef="#br0" timeOffset="74764.944">22535 13340 862,'0'0'176,"0"0"-99,0 0 33,0 0-8,0 0-51,0 0-34,5 16-15,32 27 24,10 15 16,11 13-13,-6-7-14,0 5 1,-5 2-5,-15 1-7,0-7 0,-12 1-4,0-11 2,0-6-3,-12-11 1,4-6-1,-4-10 0,-6-6-13,5-5-22,-6-7-41,11-4-52,6 0-54,13 0-58,5-26-176</inkml:trace>
  <inkml:trace contextRef="#ctx0" brushRef="#br0" timeOffset="75040.1411">23280 13415 68,'0'0'580,"0"0"-495,0 0 29,0 0 49,0 0-73,0 0-57,-171 48 54,106 17 5,-2 4-20,-2 7-12,-4-2-18,9 5-2,12-9-14,0-11-2,4-7-13,6-14-1,9-6-9,9-10-1,2-2-8,11-8-63,1-9-79,8-3-87,2-25-202</inkml:trace>
  <inkml:trace contextRef="#ctx0" brushRef="#br0" timeOffset="77627.9937">23771 13639 36,'0'0'629,"0"0"-544,0 0-59,0 0 62,0 0 10,0 0-54,0 0-25,139-55 17,-100 36-17,-7-2-1,4-6-12,-11-1-3,7-4-3,-10-9 7,-5 2-3,-4-2 4,-8-10 10,-5 4 0,0 0 8,0 2 7,0 5-3,-12 13 3,6 7-7,-1 8 4,5 7-15,-1 3-3,1 2 0,2 0-4,0 0-3,0 0-5,0 2-8,-3 35-4,-9 20 12,-3 20 14,-12 12 3,6 7 7,-9 3-1,-4 5-2,11 0-8,-7-5-5,6 5 2,7-14-9,4-4-1,-7-12 1,5-11-3,7-4 1,-4-15 0,7-12-1,-5-2-22,5-11-13,1-4-30,-2-6-39,-1-5-33,2-4-65,-5-9-60</inkml:trace>
  <inkml:trace contextRef="#ctx0" brushRef="#br0" timeOffset="78365.5223">23506 13896 539,'0'0'51,"0"0"-37,0 0 109,0 0-24,0 0-85,0 0-12,133-39 9,-79 36 0,1 3-5,19 0-6,9 0 10,23 5-10,9 10-29,12 2-38,10 4-48,-6-6-35,-6-3-19,-4-3 6,-21-9 31,-9 0 84,-25 0 48,-24-9 135,-15-12-4,-5-1 0,-12 0-14,1 7-41,-11-7 6,0 4-11,0 3-7,0-2 5,-6 7-19,-14 1 7,-17 4 1,-22 5-3,-11 0-2,-9 16 25,9 20-25,12 8-26,16 5-12,20-7-9,14-2-6,8-8-2,8-4-18,24-11-23,20-13-7,6-4-7,-2-15 8,2-34 11,-4-27 35,-13-19 3,-7-17 6,-14-10 19,0 5 13,-3 4 4,-7 18 15,-5 19 19,-5 28-2,6 17-15,-6 19-25,0 8-4,0 4-4,0 0-26,0 30-13,0 30-2,-11 42 15,-9 16 3,3 23-3,2 10 13,0 5-6,-2-13 0,5-7-5,7-15-2,-5-16-1,5-6 0,-5-13-13,4-17-26,-4-16-34,5-17-43,-5-8-45,5-28-101,-7 0-441</inkml:trace>
  <inkml:trace contextRef="#ctx0" brushRef="#br0" timeOffset="79676.462">20906 14409 76,'0'0'448,"0"0"-402,0 0 13,0 0 80,0 0-39,0 0-59,-10 0-25,10 0 17,0 0-2,0 0-1,0 0 10,0 0-2,0 0 4,0 0 10,0 0-1,0 0-20,0 0-12,0 0-10,0 0 0,0 0 0,0 0-9,17 0-3,23 4 3,15 3 3,5 6-1,10-5 0,-1 1 3,1-3-5,6-2 4,-8-4-4,4 8-5,-8-8 5,-9 5 0,-8-1-1,-10-4 0,-14 0-2,-15 0 2,-6 0 1,-2 0 8,0 0-6,0 0 14,0 0-16,0 0-3,0 0-13,0 0-44,0 0-66,0 0-68,0 0-423</inkml:trace>
  <inkml:trace contextRef="#ctx0" brushRef="#br0" timeOffset="86156.1029">25784 13629 446,'0'0'373,"0"0"-332,0 0-19,0 0 139,0 0-33,0 0-40,0 0-40,8 0-4,27 0-2,14 0 20,9 9-26,11-8-9,10-1 2,4 0-1,1 0-13,0 0 0,-6-5-7,-8 0-5,-8 0-2,-15 3-1,0-1-3,-7 3-9,-8 0-48,-5 0-72,-2 15-91,-22 2-100,-3-7-313</inkml:trace>
  <inkml:trace contextRef="#ctx0" brushRef="#br0" timeOffset="86418.2888">25934 14060 396,'0'0'504,"0"0"-457,0 0 3,0 0 93,0 0-28,0 0-66,183 0 1,-85 0-19,6 0-14,-5 0-8,3 0-9,7 0-1,-9 0-25,-1 0-72,-1 2-53,-14-2-59,-9 0-156</inkml:trace>
  <inkml:trace contextRef="#ctx0" brushRef="#br0" timeOffset="87116.789">27575 13505 960,'0'0'115,"0"0"-60,0 0 51,0 0-30,0 0-24,0 0-40,-15 23-12,14 41 36,-1 17 2,-8 9-15,0 1-8,-5-6-6,0-17-1,-9-13-8,9-14 0,5-18 2,5-13-2,4-3-6,1-7-10,0 0 0,8-22 10,25-27 5,19-25-16,5-12 13,-2 1 2,-13 9 4,0 23 4,-14 16-3,4 14 9,-13 7 3,-3 1 0,-1 10-6,0 4-8,-1 1-2,-6 5-1,4 28-5,0 26 7,-6 15 0,-4 11-1,-2-3 1,0-8-2,0-3 2,-5-24-4,-5-16-27,5-15-21,5-9-17,0-7-2,0 0 37,0-23 16,3-30 3,26-21-40,11-18 55,2 8 2,6 4 28,-4 16 15,-7 22 19,-2 8 6,-9 17-14,-6 2-6,-4 15-29,0 0 4,1 5-14,8 34-1,2 18 4,0 18-10,-9 11 0,-5 4-1,-3-5-1,-10-8-4,0-13 1,0-7-43,0-19-53,0-6-48,0-17-53,10-15-217</inkml:trace>
  <inkml:trace contextRef="#ctx0" brushRef="#br0" timeOffset="87378.9762">28882 13629 1001,'0'0'84,"0"0"-53,0 0 77,0 0-18,0 0-43,0 0-41,42 32 1,-7 39 36,10 12-3,-7 10-23,6-3-5,-12-11 7,5-5-14,-6-15-5,1-5 4,-2-12-4,2-6-16,-4-5-50,-2-7-76,0-12-62,-1-12-137,-8-4-359</inkml:trace>
  <inkml:trace contextRef="#ctx0" brushRef="#br0" timeOffset="87627.1549">29464 13696 740,'0'0'126,"0"0"-108,0 0 55,0 0 39,0 0-56,0 0-11,-184 136 56,122-45-17,5-1-25,-5-9-14,7-5-6,10-13-18,-2-11 0,7-8-10,8-12-11,9-5 0,-9-6-11,9-10-92,14-7-96,9-4-133</inkml:trace>
  <inkml:trace contextRef="#ctx0" brushRef="#br0" timeOffset="88076.4762">29702 14039 784,'0'0'84,"0"0"-66,170-32 64,-96 15-38,3 2-23,-2-10 4,-5-7-17,-16-12-5,-6-4 23,-16-18-5,-8-2 15,-8 0-27,-9 4 22,-7 9 10,0 13 22,0 5 5,-12 15-18,1 7-14,5 10-18,5 4-2,-1 1-4,0 0-12,-13 11-5,-6 31 2,-18 27 3,1 13 5,-2 14 6,9 8-1,-2 5-1,13 2 2,2-11-3,6-6-7,7-15 0,1-3-1,-4-3 0,8-8-1,0-5-3,0-13-21,0-9-28,0-6-49,0-8-57,12-11-64,0-13-150</inkml:trace>
  <inkml:trace contextRef="#ctx0" brushRef="#br0" timeOffset="88720.94">29579 14329 881,'0'0'99,"0"0"-87,0 0 43,0 0 27,0 0-53,0 0-23,54-23-5,15 29 2,13 11-3,10 0-16,8 3-7,4 2-38,11-1-1,-5-1-11,6-4 5,-2-5 1,-2-7-8,-12-4 14,-8 0 56,-12 0 5,-16 0 82,-14-10-16,-16 1 18,-13-3-22,-11 3 14,-10-2 10,0-5-30,-10 0-13,-26-5-13,-15 7-20,-2 1 11,-11 6 32,6 7 7,7 0-26,13 0-24,6 12-10,17 8-1,8-1-8,7 1-34,7 5-34,33-10-17,16-7 15,-1-8-5,5 0 46,-8-36 38,-12-15 13,-2-18 47,-14-15-6,-7-2 41,-1 0-9,-9 12 8,-7 20 13,0 33-17,0 5-28,0 11-6,0 5-43,0 0-13,-12 49-13,-21 33-4,-1 37 16,-12 25 1,12 12-1,6-3 1,6-7-3,5-11 3,-6-14 0,8-19-10,6-13-33,-2-14-19,6-20-44,-7-8-89,-5-30-111,9-17-314</inkml:trace>
  <inkml:trace contextRef="#ctx0" brushRef="#br0" timeOffset="100487.3634">7460 7076 117,'0'0'131,"0"0"-62,0 0 53,0 0 14,0 0-15,0 0-38,0 0-14,0 0-6,-28 0-11,28 0-6,0 0 1,-7 0-8,7 0-1,0 0 7,0-5-1,0 5-5,0 0-7,0 0 3,0-2-10,0 2-3,0-3-4,0 3-9,0-7-2,15 5-7,15-2 5,19 0-5,4 4 1,12 0-1,6 0 0,-3 4-2,4 12 2,-2 0-3,-8 2 4,-7 9-1,-6-6 0,-19 6-5,-10-2 4,-11-3-10,-9 7 3,0 1 5,-9 3 3,-33 5 0,-6-2 0,-21-2 3,-3-2 1,-13-7-2,11-2 0,7-5 0,7 0 2,15 3-4,3-5 0,2 0 2,10-1-1,10-3-1,5-1 0,10-7-1,5 1 1,0-1 2,0-3-2,0-1 2,0 2 6,12 2-6,16-3 11,16 8 8,6-3-8,13 5-4,6-5-5,6 3-2,-3-3 0,-2 6-1,-13-1-1,3-2 0,-6 6-1,6-5 1,-8 3 1,-3-2-1,-3-3-2,-2 0-6,-6-2-30,1 4-31,3-6-17,1 0-43,-4-4-33,-6 0-132,2-18-268</inkml:trace>
  <inkml:trace contextRef="#ctx0" brushRef="#br0" timeOffset="101034.7549">8770 6507 709,'0'0'91,"0"0"-18,0 0 52,0 0-24,0 0-48,0 0-23,-19-33-15,19 33-8,0 20-2,0 11 10,0 9 39,0 1-18,-3 1-7,-9 7 5,2-1-6,2-1-8,-4-3-9,4-2 3,-2-3-5,5-3-5,-5-9 1,6 0-3,-2-7-1,1-5-1,1-4 0,-1-5-2,5 1-10,-6-4-60,6-3-34,0 0-29,0 0-1,0-19-124,0-9-232</inkml:trace>
  <inkml:trace contextRef="#ctx0" brushRef="#br0" timeOffset="101395.0134">9061 6628 317,'0'0'116,"0"0"-20,0 0 65,0 0-45,0 0-72,0 0-25,-19-12 9,-27 39 16,2 1 7,-1-2-19,7-10-14,7 0 10,13-5-5,10-1-9,1-4-4,2-2-6,2 4-2,-4-4 3,7 1-2,0 9 2,0-2 4,0 3 1,0-2 11,15 3 11,13-1 6,4-4-14,2 1-5,11-3-10,3 2-7,2 1-2,2 1-42,-3 2-62,-2 2-30,-5 1-44,6-4-143</inkml:trace>
  <inkml:trace contextRef="#ctx0" brushRef="#br0" timeOffset="101972.4268">9656 6791 435,'0'0'363,"0"0"-298,0 0 33,0 0-3,0 0-53,0 0-31,-15-14-6,15 37-4,-6 8 14,1 6 19,1 12 16,-7-2-6,1 11-22,-4 5 0,-1 0 6,-5 3-2,7-6-12,-2-6 0,3 0-1,9-11-3,-4-4-8,7-7 2,0-8-3,0-3 0,0 0 1,10-5 1,2-5-2,-4 3 0,4-8 0,-4 2 0,12-4-1,0 1-3,10-1-32,12-2-42,8-2-56,14 0-47,6 0-129,-13-6-260</inkml:trace>
  <inkml:trace contextRef="#ctx0" brushRef="#br0" timeOffset="102243.6206">9317 7241 476,'0'0'243,"0"0"-218,0 0 47,0 0 23,0 0-80,0 0-5,140-6-5,-54 18 1,6 2-6,5-1 0,8 1-14,-6-2-53,-9-6-58,-5-1-31,-16-5-101</inkml:trace>
  <inkml:trace contextRef="#ctx0" brushRef="#br0" timeOffset="102496.8023">10312 7215 370,'0'0'435,"0"0"-374,0 0-15,0 0 0,0 0-29,0 0 60,-3 155-38,3-93-2,3-12-12,2-1-18,5-9-1,-10-6-2,0-7-2,0-6-2,0-6 0,0 0-25,0-13-94,0-2-108,0 0-247</inkml:trace>
  <inkml:trace contextRef="#ctx0" brushRef="#br0" timeOffset="103382.4375">10607 7400 662,'0'0'221,"0"0"-162,0 0 46,0 0-22,0 0-63,0 0-17,40 38 16,-17 4 18,4 1-19,-5 1-11,4-8 1,-6-9-8,-6-5 0,-11-14-6,2-1-36,-5-7 4,7 0-4,-2 0 14,3-3 15,14-20-17,11-13-21,1 4 51,4 0 2,-2 3 1,-8 8 33,-8 6 20,-5 3-2,-5 5 10,-5 0-3,-5 7-13,7 0-26,-4 0-22,9 27-2,0 10 2,3 7 4,0 3-2,0 1 3,3-2-3,-3-13-3,0 1 1,0-11-26,0-9-30,-3-9-24,7-5 21,4 0 3,10-15 38,9-19-3,-5-10 19,-2-4 2,-5 2 10,-1 7 17,-9 11 32,-14 13 7,-1 7 0,-5 4-9,0 4-13,0 0-27,0 0-17,4 4-3,-4 23-13,5 18 16,2 5 7,-1 4 2,6-7-5,-2 1-2,10-6-2,3-5 1,11-3-2,11-4 1,9-10-17,9-6-29,12-11-1,-3-3-11,-1 0 13,-8-25 29,-1-14 16,-10-8 0,-4-3 3,-12 3-3,-10 5 13,-16 17 20,-10-2 10,0 9-3,0 4-10,-15 1-7,-13 4-4,-12 9-2,-4 0-5,-1 10-4,-3 22 4,6 15-6,7 0 5,8 4 0,20-3-6,7-1 0,0-3 1,22-7-6,18-10 2,15-2-2,2-11-19,13-10-33,2-4-30,-8 0-32,-2-21-38,-14-17-106,-11-1-514</inkml:trace>
  <inkml:trace contextRef="#ctx0" brushRef="#br0" timeOffset="104110.9577">12893 7692 536,'0'0'114,"0"0"-40,0 0 58,0 0-43,-48-130-21,23 114-9,-4 5-10,4 3-3,7 8 4,-2 0-17,8 0-29,9 14-2,-1 18-1,4 9 1,12 9 1,33 8-3,9 6 3,-6-1 2,-3-4-1,-16-9 4,-12-11-8,-14-8-1,-3-12 1,-3-7 3,-28 2 0,-4-12 15,-8 2 8,-11-4-19,-11 0-3,-9-9-4,6-9-74,4-2-121,24 8-261</inkml:trace>
  <inkml:trace contextRef="#ctx0" brushRef="#br0" timeOffset="105092.6621">6657 8168 711,'0'0'98,"0"0"-18,0 0 0,0 0 3,191-66-17,-119 66-17,-4 0 9,-4 3-21,-19 22-5,-7 10-17,-16 12-13,-13 3-2,-9 14 1,0-2 1,-24-6 3,-9-6 1,-9-10-6,8-13 4,-1-7-3,10-8 2,7-6 1,9-6 1,3 0 2,6-23 18,0-15 5,0-21-30,28-5 6,14 1 7,12 2-11,17 14-2,8 7-5,5 14 5,1 9-18,-8 11-85,2 6-44,-11 0-77,-4 0-302</inkml:trace>
  <inkml:trace contextRef="#ctx0" brushRef="#br0" timeOffset="105430.9039">7693 8522 365,'0'0'445,"0"0"-412,0 0 7,0 0 84,0 0-61,0 0-63,135-75-5,-66 43-6,-1-2-5,-13 5-4,-21-2 20,-7 4 0,-21 11 3,-6 0-2,0 5 18,-16 4 1,-16-2-3,-17 9 4,-1 0 7,-8 0 10,4 24 13,9 11-7,11 6-14,11 7-15,11 1-11,12 0 1,0 4-5,27-6-1,27-3-5,18 0-58,26-17-96,11-13-107,8-14-368</inkml:trace>
  <inkml:trace contextRef="#ctx0" brushRef="#br0" timeOffset="106246.4879">8574 8388 921,'0'0'121,"0"0"-10,0 0 53,0 0-74,0 0-61,0 0-27,-82 11-1,65 50 5,1 17 2,-4 9-1,5 2 6,-1 3-3,5-1-1,7-10-3,1-6-5,0-17 7,-2-11-6,-2-19 0,0-7 1,7-11-2,0-5 0,-5-5 3,5 0 8,0-5 7,-3-28 7,3-29-23,0-14-3,0-8-4,0 7 0,3 10-6,17 6 1,5 9-3,-1 9 7,16-1-6,14 2 2,14 10-8,11 1-5,14 11 1,-6 8 6,-3 12 0,-14 0 10,-13 12 3,-22 23-5,-20 12-6,-15 8 1,0 4 12,-20-2 0,-28-7 0,-12-5 2,-4-9 3,2-13 5,2-6 0,8-10 5,15-3-3,17-4-5,12 0-4,8 0 3,0 0 3,5-6-9,18-11-27,17 4-2,6-2 22,10 6-1,13 1 3,10-1-2,14-4 1,16 3-33,-7-7-6,-3 0-10,-9-8-1,-21 2 20,-17-7 12,-14 1 24,-23-3 0,-8-3 1,-7 2 20,0 2 12,0 4-5,-19 5 6,-7 8-4,1 7 6,-14 7 6,1 0-18,-11 27-5,-6 16 3,5 4 10,8 7-16,12-6 3,5 4-3,10-8-10,10 5-3,5-7-3,15-2-1,33-5-25,21-3-49,14-12-29,16-10-60,8-10-87,4-10-304</inkml:trace>
  <inkml:trace contextRef="#ctx0" brushRef="#br0" timeOffset="106532.6924">10262 8543 602,'0'0'233,"0"0"-135,0 0 58,-49-130-11,49 117-56,0 12-13,0 1-27,-3 0-31,-4 0-18,2 28-6,-10 24 6,-3 18 13,0 6 14,-9 1-7,12-6 8,1-3-4,6-5-10,8-12-9,0 2-3,0-15 0,0-4-2,18-6-4,16-9-20,14-3-28,16-2-50,6-14-36,5 0-87,-3-24-129</inkml:trace>
  <inkml:trace contextRef="#ctx0" brushRef="#br0" timeOffset="106914.9657">10051 8716 583,'0'0'294,"0"0"-254,0 0 68,0 0-10,0 0-78,0 0-16,74-27-8,19 27-11,6 0-57,8 8-37,-8 0-98,-10 1-35,-19-7-45,-22-2 76,-18 0 211,-18 0 106,-12 0 143,0 0 31,0 0-58,0 0-66,0 0-39,0 0-17,0 0-29,0 0-15,-3 4-29,-1 23-18,-1 10 8,5 7 13,0 11-18,0-6-10,0 1-1,0-3-1,0-8-40,0-4-64,5-5-55,12-15-60,8-14-174</inkml:trace>
  <inkml:trace contextRef="#ctx0" brushRef="#br0" timeOffset="107694.5239">11286 8801 493,'0'0'217,"0"0"-107,0 0 47,0 0 2,0 0-53,0 0-62,6-38-31,-24 54-13,-5 28 7,-8 6 30,1 5-9,12-2-15,1-3-6,14-9-3,3-2-3,0-7-1,20-8-2,18-5-27,18-8-20,7-7-14,-6-4-1,3-15 12,-21-19 29,-9-15 0,-12-8 23,-18 5 4,0-2 3,-3 6 18,-22 14 5,0 9 3,10 10 13,11 7-2,-2 8-26,6 0-12,0 0-6,10 0-10,16 0-3,8 0 11,1 16 0,-5 8 0,-8 3-2,-2 4 3,-10 1-6,-5 5 2,-5-6 1,0-3 2,0-6-5,0 0-34,0-12-14,0-5-25,0-5-27,12 0 5,9-7 25,21-25 40,0-10 37,3 6 26,-5 4 47,-11 10 25,-9 6 42,-12 12 3,-3 0-40,-5 4-46,7 0-37,8 24-19,3 16 5,13 5 8,-13 7-11,-1-10-3,-2-5-6,-9-11-35,5-11-32,5-10-11,8-5 12,4 0 39,7-20 10,9-21 6,-4-8 17,-12 9 47,-1 8 3,-19 15 58,-1 12 1,-7 5-54,0 0-35,0 5-20,0 34-13,8 15 13,3 6 2,-6 7-2,5-3-7,-7-5-82,9 0-78,3-18-89,13-19-274</inkml:trace>
  <inkml:trace contextRef="#ctx0" brushRef="#br0" timeOffset="108655.2128">13040 8885 338,'0'0'641,"0"0"-551,0 0-9,0 0 35,0 0-75,-157 55-18,109-1 4,13 8-19,16-2-3,19-1-5,0-5 0,30-7-51,17-12-17,20-16-34,-3-19 7,-1 0 0,-11-22 41,-17-25 54,-18-12 30,-17-8 32,0 0 3,-5 12 23,-22 14 12,12 18-4,0 14-25,10 4-26,5 5-38,0 0-7,0 10-19,20 17-77,25 5 33,24 4-64,9-13-43,4-14 7,-16-9-40,-18-11 101,-18-31 102,-15-10 141,-15-7 29,0-8-9,0 5-30,0 3-10,0 12-25,0 12 7,0 12-28,0 7-5,0 10-15,0 6-34,0 0-21,-13 10-19,8 33 0,-17 21 14,-1 10 5,-6 19 0,4-3 0,3 11 0,2-3 0,2-3 0,8-3 0,5-3-1,5-3 1,0-1 0,0-6 0,0-8 1,12-9-3,3-13 1,6-16 0,0-7-4,5-11-1,11-9 0,5-6 2,0 0-4,1-21 5,7-32-6,-11-16-8,-9-11-4,-20-1-17,-10 0 30,-25 8-1,-37 7 6,-2 9-1,1 14 4,18 21 14,23 12 5,15 8-7,7 2-7,24 0-2,44 0-3,41 0-4,32 2-1,16 15-18,-10-2-3,-3-3-4,-37-8-1,-18 1 8,-44-5-5,-30 0-15,-15 0-24,-22 0-65,-31 0-233</inkml:trace>
  <inkml:trace contextRef="#ctx0" brushRef="#br0" timeOffset="109636.9157">7828 9643 699,'0'0'137,"0"0"-23,0 0 24,0 0 13,0 0-41,0 0-44,-18-80-25,18 80-22,-5 14-16,-9 22-3,-8 22 18,-3 7 17,0 7-22,7 0-6,10-8-7,8-5 1,0-12-1,0-15-14,8-16-19,10-4-14,4-12 2,13 0 12,7-21 16,7-17 8,2-5 9,-4 6 0,-7 5 5,-16 10 1,-9 12 28,-8 8 7,-7 2-10,0 0-16,8 0-15,4 24-8,16 18 4,7 15 4,14 3 3,4-6-3,7-9 0,-3-10-25,2-19-16,-6-16 12,-2 0 17,-8-27 8,-8-27 4,-16-11 5,-9-19 13,-10-12-5,0 0 12,-29 11-3,-6 14-9,12 30-10,-2 19-3,14 20-44,11 2-80,0 18-169,41 14-126</inkml:trace>
  <inkml:trace contextRef="#ctx0" brushRef="#br0" timeOffset="110043.2057">9419 9976 764,'0'0'156,"0"0"-43,0 0 59,0 0-35,0 0-60,0 0-44,-136-5-20,76 5-4,12 13-9,16 14-9,22 5-19,10 0-65,25-4-42,28-16 17,8-12 0,4-17 51,-2-30 18,-14-28 49,-11-12 42,-9-18 17,-9-2 43,-8 3 24,-12 22-1,0 16-21,0 30-8,0 20 11,0 12-34,0 4-44,0 6-29,-12 44-4,-11 43 4,-11 40 5,4 24 10,-10 23-1,5 4-10,13-6-4,2-12-1,8-17-24,12-13-41,0-15-58,0-20-65,0-37-103,0-37-359</inkml:trace>
  <inkml:trace contextRef="#ctx0" brushRef="#br0" timeOffset="120668.8155">2763 6314 22,'0'0'824,"0"0"-759,0 0-10,0 0 75,0 0-33,0 0-50,0 0-26,0 0-2,-15-42-9,15 42 0,0 23-7,0 12 32,0 6-3,0 12 3,11 6 0,-2 0-7,1 5 0,0-5-14,-5 0-4,-2-1-3,4-9-3,-7-2-3,0-8-1,0 1 4,0-8-8,0-2 3,-10-5-35,0 0-38,-5-8-60,1-2-62,3-15-99,11-19-323</inkml:trace>
  <inkml:trace contextRef="#ctx0" brushRef="#br0" timeOffset="121059.095">3250 6455 717,'0'0'219,"0"0"-183,0 0 74,0 0 7,0 0-75,0 0-42,-61-12-7,28 37 7,-7 1 5,11 1-5,6-6 0,1-1 2,7-3-2,7-7 0,3 0 0,-5 3 4,0 6-4,5 5 3,-5 3-3,5 1 14,5-1 3,-4-4-9,4 3 7,0-5-2,0-4-2,0 0 4,15-7-2,14 7-4,9-4-3,11-3 2,16-1-5,4-3-3,4 1-10,-14 3-65,-1-1-47,-4 3-7,-4-3-93,-7-7-268</inkml:trace>
  <inkml:trace contextRef="#ctx0" brushRef="#br0" timeOffset="121410.3451">3735 6633 604,'0'0'198,"0"0"-155,0 0 83,0 0 16,0 0-60,0 0-45,-10-18-19,35 18-2,13 0 10,21 0 9,9 0-8,8 0-14,-3 0-7,9 0-2,-3 0-4,4 0-8,-7 12-51,-13 0-58,-11 5-49,-17 1-96,-20-4-169</inkml:trace>
  <inkml:trace contextRef="#ctx0" brushRef="#br0" timeOffset="121651.5197">3838 7010 474,'0'0'216,"0"0"-200,0 0 90,0 0 22,0 0-67,0 0-8,123 0-1,-58 0-20,2 0-14,1 0 0,8 0-17,5-3-1,3 3-14,6 0-69,-3 0-121,-8 0-192</inkml:trace>
  <inkml:trace contextRef="#ctx0" brushRef="#br0" timeOffset="122162.8872">5039 6742 620,'0'0'130,"0"0"-6,0 0 26,0 0-54,0 0-35,0 0-27,99-56-10,-54 56-9,4 0 0,-1 0-1,-2 9-7,-13 9 0,-6-2-4,-9 5-3,-9 6-1,-9 0-1,0 10 0,-14 3 2,-26 0 3,-19-4 4,4-4 6,3-9-4,7-8 2,27 0-1,6-8-1,9-3-7,3 0 1,0 5-3,33 1 0,31 7 20,24-1 23,25-5-11,7-2-23,-8-5-5,-5-2-4,-13-2 4,-12 0-7,-14 0 3,-18 0-44,-16 0-39,-9 0-54,-25 0-84,0 0-383</inkml:trace>
  <inkml:trace contextRef="#ctx0" brushRef="#br0" timeOffset="124299.4153">2953 8665 19,'0'0'41,"0"0"0,0 0-16,0 0-14,0 0-11,0 0 0,-23 60-3,33-53-8,20-2 11,0 4 9,7-8-9,8 4 4,-6 0 2,6-3-6,-12 2-3,-2-3-2,-15-1-30</inkml:trace>
  <inkml:trace contextRef="#ctx0" brushRef="#br0" timeOffset="125597.3443">2679 8599 231,'0'0'46,"0"0"-28,0 0 42,0 0 0,0 0-42,0 0-16,0-18 3,0 18 21,0 0 9,0 0 4,0 0 8,0 0 5,0 0 16,0-5-7,0 5-5,0 0-3,0 0-9,0 0-7,0-1-11,0 1-3,0 0-8,0 0 5,0 0-3,0 0-4,0 0-4,0 0-5,0 0 5,0 0-2,0 0 3,0 0 1,0 0-6,0 0-2,0 0-1,0 0 0,0 0 0,0 0-2,0 0 1,0-4 8,0 4 11,0-1 5,0 1 8,0 0-3,0 0-2,0 0-10,0 0-3,0 0 0,-3 0-13,-9 6-2,-1 26 0,-7 8 7,1 8 3,4 2-2,3 0-2,12 9 4,0 0-7,0 4 1,16-4-2,10-7-2,8-9 2,-4-11-2,5-9 1,-2-7 0,-1-11 5,0-5-3,-2 0 2,-3-5 3,10-30 0,-2-10-5,-2-14-1,1-5-1,-11 5-1,-1 9 0,-4 3 3,-9 15 3,-1 5 1,-6 12 2,-2 3 13,0 2 0,0 10 6,0 0 0,0 0-19,0 0-9,0 0-5,0 37-10,0 16 15,-10 18 2,-2 3 11,-3 7-1,8-4-7,2-5 2,2-9 1,3-8-7,0-7-2,0-6 3,0-5-4,0-3-3,0-3-46,0-3-29,0-9-66,0-11-58,0-8-172</inkml:trace>
  <inkml:trace contextRef="#ctx0" brushRef="#br0" timeOffset="129841.3829">3803 11167 126,'0'0'118,"0"0"-61,0 0 55,0 0-1,0 0-33,0 0-24,-20-5-4,20 5-12,0 0-10,0 0-2,0 0 0,0 0-6,0 0-1,0 0 17,0 0-3,0 0 7,-3 0 4,3 0-2,0 0-3,0 0-17,0 0-5,0 0-3,0 0-6,0 0-2,0 0-3,0 0 6,0 0 3,0 0-3,0 0-2,0 0-1,0 0-4,0 0 0,0 0-2,0 0 2,8 0 8,7 0 1,5 0-3,0 0 1,0 0-6,-1 5-1,1-1 1,-2-2-3,4 1 0,-7-3 2,0 0-2,-3 1 2,-4-1-2,-1 0 2,3 0-2,2 0 1,-4 0 0,4 5-1,1-5 0,2 0 0,-1 4 0,7-4 1,-6 3-1,6 1 0,-5-4 1,1 0-2,1 0 2,-3 1-2,0-1 0,1 5 1,-1-5 1,-7 4-1,7-3 0,-2-1 0,-1 4 0,3-4 1,0 1-1,5-1-1,2 0 1,-2 0 0,5 0-1,-1 5-3,1-5 1,-5 6-2,7-5 5,-6 2-2,-6-1 2,10-2-4,-8 5 4,2-1 2,4 1-1,4-4-1,-6-1 0,6 0-1,-3 7-1,1-7 1,-2 0 0,-1 3-2,-4-3 3,-3 2-2,0 1-5,-6-3 3,6 2 2,-2-2-3,2 0 3,-3 5-1,8-1 1,2 0 2,-2 0-1,5-4 1,8 4 0,-6-4 0,2 4 0,-1-2 0,-1 1-4,-9-3 4,1 2 0,-4-2 1,-4 0-2,4 0 1,1 0 0,4 5-1,1-5-5,-1 0 3,9 3 3,-9-3-1,5 0 0,5 0 0,-15 4-1,0-4 2,-1 0 3,1 0-3,-2 0 0,-1 0 1,-4 0-1,2 0 0,5 0 1,0 0-1,5 0 0,-1 0 0,-4 0 0,5 0 0,3 0-1,-3 0 2,0 0-2,2 0 2,-3 0-1,-1 0 0,2 0-1,5 0 1,-6 0 0,6 0-1,0 0 2,-2 0-1,2 0 1,5 0-1,-6 0 0,3 0-1,6 0 1,-10 0 0,11 0 0,-4 0 1,-3 0-1,3 0 0,-3 0 0,-2 0 0,-2 4 0,-1-4 0,-4 0 0,7 5 0,-5-5 0,4 0 0,9 4 1,2-4 4,6 2-4,-3-2 1,2 0 1,-5 0-1,2 5-2,-7-5 0,2 0 3,-3 4 5,-6-4 3,-3 0-5,8 0 2,-7 0-3,9 0-2,-2 0-2,4 0 0,-4 0 0,-4 0 0,2 4 0,-2-4 1,1 3 0,-2-3 1,-4 0 4,3 0-4,-2 0 0,-2 0 1,12 0-2,-11 0-1,7 0 5,-4 0-6,-7 0 10,2 0-6,-2 0 2,0 0-4,-8 0-2,4 0 0,-7 5-2,1-5-7,-5 0-29,0 6-70,0-6-110,-39 0-359</inkml:trace>
  <inkml:trace contextRef="#ctx0" brushRef="#br0" timeOffset="131746.7482">3803 12976 170,'0'0'40,"0"0"-36,0 0 29,0 0-10,0 0-16,0 0 1,0 0 18,-48 11 3,43-11-23,1 6-6,4-6 1,-6 5-2,6 1-2,-5-2-3,1-2 0,-2 3 6,-3-1 0,3 0 0,1-2 1,5-2 10,0 0 38,-4 0 17,4 0 12,0 0-5,0 0 13,0 0-12,0 0-4,0 0-17,0 0-13,0 0 8,0 0-11,0 0-10,0 0-2,0 0-9,0 0-5,0 0-4,0 0 2,9 0 2,6 7 12,13-4-8,2 2 0,5-3 3,5 3-2,9-5-12,-6 4-1,16 0-1,-4 0 1,0-4-3,2 4 2,-8 0-2,1-2 3,-7 1-3,-2-1 0,-1-2 0,-7 5 0,-3-5-1,7 0 1,-7 3 3,10 1-3,1 0 0,4 1-1,-3-1 1,6 3 0,-3 1-1,4 0-1,-2-3-3,-6 4 1,8-3 4,3-2 0,-4 4-1,6-8 1,3 5 0,-5-5 0,4 0 2,-2 0-4,1 0 2,-5 0 0,-8 0-1,7 0 1,-9 0 0,0 0 0,-7 0 0,8 0 0,-3 0-1,4 0-3,-5 0-2,-2 0 2,-2 0 1,4 4 3,-4-3 0,9 3-1,0-3 1,0-1 0,3 0 0,4 0 2,-4 0-3,0 0 2,3 0-2,3 0 1,-3 0 0,1 0-1,1 0 1,-2 0 0,4 0-6,-5 0 3,2 0 2,-1 0 0,-9 0 0,4 0 2,-3 0 0,4 0-1,1-5 2,-7 0-2,11 0 0,-4 4 0,0-6 0,-1 3 0,-4-1-3,5 1 2,-8 2-1,1-2 2,-8 4 0,4-5 0,-4 5-4,0-5 4,4-2 1,1 7-1,5-4 0,-5 4-1,-2-2 4,-3 2-5,6 0 2,-5 0 0,1 0 3,2 0-3,-4 0 3,3 0 5,-3 0 2,-1 0 0,-9 0-3,-7 0-1,-3 0-3,-10 0-3,0 0 1,0 0-2,0 0-10,0 0-42,-37-9-35,-34-17-109,-20-11-479</inkml:trace>
  <inkml:trace contextRef="#ctx0" brushRef="#br0" timeOffset="132900.574">3437 11963 331,'0'0'105,"0"0"0,0 0 44,0 0-27,0 0-26,0 0-30,8-15-2,-8 15-13,0 0-13,0 0-17,0 0-5,0 0-8,10 20 2,-5 11 18,5 13-9,-6-7-4,7 7-4,-2-7-3,3 0-5,-9-5 1,2-5-1,5-6-3,-5-6 0,0-4-1,0-10-17,-5 4-11,3-5-5,-1 0 17,8 0 13,-2-6 2,14-20 1,-3 5-1,-3-2 2,-2 3 1,1 8 1,-10 6 3,-2 1 14,-3 5 3,0 0-2,0 0-7,0 0-13,0 0-4,0 11-11,12 17 15,6-1 3,1 3 0,7-7 0,-2-2-3,1-10 0,-2-2-6,4-9-1,-5 0-2,5 0 9,1-26 2,-5-6 3,4-10-2,-5-3 0,-7-2-3,-3 4 12,-9 2 1,-3 4 8,0 15 1,0 1-9,0 10-13,-15 3-3,2 3-20,-7 5-61,4 0-81,6 19-92,10 2-131</inkml:trace>
  <inkml:trace contextRef="#ctx0" brushRef="#br0" timeOffset="133320.8745">4379 12080 522,'0'0'231,"0"0"-188,0 0 78,0 0-7,0 0-50,0 0-45,-30 22-14,11 0-2,4-7-3,8 5 0,2-8-15,5 0-25,0-8-18,0-4 23,0 0 22,12-4 13,8-24 11,9-10 2,-6-4 8,7-7 7,-6 7 16,-9 6 0,-9 9 34,-6 5 0,0 10 12,0 7-11,0 5-27,0 0-22,0 0-25,0 0-5,0 42-15,-15 13 13,5 18 2,5 4 6,5-8-6,0-6 1,0-5-1,0-13-5,5-8-21,5-5-47,-10-2-49,0-7-58,0-8-88,-20-15-328</inkml:trace>
  <inkml:trace contextRef="#ctx0" brushRef="#br0" timeOffset="135129.1703">3415 14995 225,'0'0'152,"0"0"-92,0 0 64,0 0-7,0 0-48,0 0-8,0 0 3,0 0-1,0 0-23,0 0-9,0 0-4,0 0 1,0 0-1,0 0-3,0 0-3,0 0-3,0 0-9,0 0-6,0 0-2,10 0-1,24 0 0,13 0 7,19 5 3,15 2-6,6-3-1,11-4-3,-1 0 1,2 4 1,5 0 3,-12 0-5,-4 0 1,8 1-1,-13 2 1,-2-4 1,-4-3-2,-9 8 0,-4-3 0,-1-5 0,6 4 8,10 3-8,-1-3-3,6 3 3,0 3-1,-6-4 1,-3 7 0,1-5-7,-1 2 7,2-5 2,5 6-1,3-10 1,2 4-2,-3-1-9,-6-4-9,3 0 9,-9 0 3,1 0-3,-7 0 0,0 0 9,-5-4 5,4-2-5,-8-5 2,1 6-2,-4 4-1,6-4 1,-6 5-2,6 0 0,-3 0-6,1 0-1,4-4-16,-5-1 25,2-2 0,6 2 0,-13 1 9,-2 2-9,-2-7 0,8 9-5,-3-5 1,1 5 4,1-3 9,13 3-9,-1 0 0,9 0 6,1 0-1,1 0 9,-3 0-5,-3 0-5,-3 0 2,1 0-1,-16 3-5,-1-3 4,-4 0 6,-19 0-8,-3 0 4,-21 0 2,1 0-8,-7 0 0,0 0-7,-7 0-38,-34 0-49,-23-7-113,-31-24-456</inkml:trace>
  <inkml:trace contextRef="#ctx0" brushRef="#br0" timeOffset="136072.8465">3636 14022 248,'0'0'264,"0"0"-142,0 0 47,0 0-23,0 0-37,0 0-45,5-72-6,-5 72-11,0 0-20,0 0-10,0 0-17,0 21-1,7 11 1,1 9 16,7-1-5,4-3-7,-4-5-2,0-11-2,-4-5-15,-2-8-16,1-5-16,-2-3 7,2 0 13,5 0 15,12-7 12,6-13 4,-4-3-3,6-7 0,-7 3 4,-6 5 10,0 6 15,-9 5 17,-11 11-13,-2 0-12,0 0-22,0 11-5,5 22-13,10 9 18,-3 5 6,6-4-4,2-7 1,5-8-3,-6-11-6,1-13-1,5-4 1,5-9 6,5-24 10,-1-16-7,1-8-2,-14-7 4,-5 5-4,-10 6 1,-6 10 10,0 20-2,0 8-10,0 15-10,-12 0-44,-6 15-86,0 12-113,11 1-199</inkml:trace>
  <inkml:trace contextRef="#ctx0" brushRef="#br0" timeOffset="136471.1308">4790 14153 722,'0'0'146,"0"0"-57,0 0 53,0 0-73,0 0-41,-157-17-20,102 17-7,11 22-1,23 3-15,12-2-39,9-4-48,9-2-4,27-12 25,13-5 45,1-17 17,-1-23 19,-6-14 17,-11-10 10,-4-5 49,-14 1-4,-4 6 39,-10 11-11,0 12 6,0 19 9,0 8-34,0 8-22,0 4-21,0 0-38,0 32-3,0 26-13,0 23 16,-4 14 4,-2 7-3,6-11 2,0 5-3,0-5-1,0-1-11,0 1-82,0-6-67,0-26-110,-9-17-304</inkml:trace>
  <inkml:trace contextRef="#ctx0" brushRef="#br0" timeOffset="138113.3072">3154 16754 298,'0'0'116,"0"0"-115,0 0 21,0 0 33,0 0-11,0 0 30,0 0 1,42 37-42,-34-34-12,-8-3 0,0 0-2,0 0 8,0 0-2,0 5-8,0-5-6,0 0-2,0 0 2,0 0 6,0 0-3,0 0-3,0 0 5,7 0 3,-7 0 3,0 0-5,3 0 1,-3 0-2,16 0-12,2 4 1,14 4-1,11-1 0,1-2-2,11 3 0,-3-5 2,1 2 4,7 4 5,9-3-7,10-2-3,9 9 1,4-3-4,2-1 0,1-1 0,4 1 2,1-3-1,4-1-1,2-5 0,-9 0 3,-4 0-3,-6 6 3,-3-6-2,5 0-1,-2 4 1,8-2-1,-1 3-2,1-1-5,-6-4-1,-6 0 7,-4 0 2,1 0-1,-1 0 1,-2 0 0,1 0-1,1 0 1,11 0 0,1 0-1,7 0-4,1 0 3,5 0-2,-12 0 3,-4 0 2,-4 0-2,-5 0 1,-6 0 2,1 0 0,1 0-2,2 0-1,2 0 2,3 0-4,-4 0 0,-2 0 0,-8 0 2,1 0-2,-1 0 5,11 0-3,-4 0 0,10 6 0,-1 0 0,10-2 0,1 3 1,6-3-2,-3 1 3,1-4-2,-9-1 4,-11 0-2,-17 0 17,-4 0 7,-13 0-16,-6 0-2,1 0-2,-11 0-6,4 0 0,-11 0 0,-4 7 1,-1-7 0,-7 0-1,-3 0-1,-6 0 0,-1 0-21,0 0-38,-15 0-77,-35 0-153,-29-17-320</inkml:trace>
  <inkml:trace contextRef="#ctx0" brushRef="#br0" timeOffset="138982.9295">3705 15692 697,'0'0'72,"0"0"-6,0 0 11,0 0-33,0 0 2,0 0 34,61 148-15,-59-93-34,-2-8-11,0 0-7,0-14-8,5-6-1,2-7-4,-4-8-6,2-7-28,5-5-9,10 0 0,14-7 20,8-23 17,-1 3 0,5-5 6,-13 9 1,-6 6 17,-9 9 7,-14 1 6,-3 7-3,4 0-23,0 23-2,-1 18 9,11 2 9,5 5 4,7-4-14,1-8-8,7-4 0,2-10-3,10-16-5,-4-6-10,11 0 14,-6-37 1,-3-13 1,-3-12-1,-12-14-3,-15 6 3,-15 3 4,0 6-4,0 18 18,-18 16-18,-14 13-9,-5 14-53,-3 0-105,10 9-174</inkml:trace>
  <inkml:trace contextRef="#ctx0" brushRef="#br0" timeOffset="139412.2453">4976 15999 620,'0'0'243,"0"0"-208,0 0 52,0 0-21,0 0-50,-141 55-10,106-28-3,10-2-3,15 7-18,10-9-47,0-3-38,25-16-18,20-4 18,-1-8 30,4-31 45,-4-18 28,-2-8 17,-9-9 98,-9-7 5,-9 12-12,-10 5 6,-5 16-6,0 16 24,0 9-16,0 9-18,0 14-35,0 0-30,0 0-26,0 9-7,-9 39-19,-2 23 19,2 19 0,3-1 4,6-2-4,0 3 0,0-8 0,6 3-12,-6-9-58,0-4-36,0-2-39,0-17-135,-22-18-349</inkml:trace>
  <inkml:trace contextRef="#ctx0" brushRef="#br0" timeOffset="140903.3042">2943 18493 371,'0'0'61,"0"0"-37,0 0 76,0 0-12,0 0-15,0 0-3,-5-9-4,2 9 2,-2 0 0,0 0-10,5 0-9,0 0-24,0 0-16,0 0 0,0 0-1,0 0-8,0 0-2,0 0-4,27 0 6,15 0 4,28 0-3,14 0 4,18 9-4,10-8 0,16 9 1,18 2 0,21 4 3,16-5-5,7 6 1,6-9-1,-4 3 6,4 1-6,2-3-2,-3 2 2,-4 5 3,1-5-3,-11 0 0,-7-1 0,-3-4 0,-2 3 0,-4 4-1,1-4 2,1-3-4,9 0 8,1-2-5,0 3 2,1-7-2,-1 0-1,-11 0 1,-6 0-1,-11 0 1,-10 0 8,-14 0 19,-13 0 9,-6 0-20,-19 0 1,-9 0-11,-17 0-5,-20 0 6,-14 0-6,-18 0 6,-3 0 10,-6 0-7,0 0-10,0 0-12,-11-7-42,-28-3-39,-35-11-180,-28-17-424</inkml:trace>
  <inkml:trace contextRef="#ctx0" brushRef="#br0" timeOffset="141742.9054">3976 17341 808,'0'0'165,"0"0"-122,0 0 26,0 0-22,0 0-35,0 0-10,0 0 1,10 116 43,-2-61-5,4 3-30,-4-10-8,-1 1-3,1-13 2,-3-9-2,2-6-16,-4-16-31,7-4 11,-5-1-13,10 0 12,4-1 32,14-25 5,2-1 5,-5 7 7,0-3 9,-11 7 23,-7 12 11,-12-1-2,0 5-14,0 0-24,0 0-15,0 17-9,8 6 9,5 5 8,4-1 2,1-6-9,4-6-1,0-7-4,-2-3-12,7-5 1,1-13 15,-4-19 6,2-19-6,-6-16 5,-6-11-1,-9 4-4,-5 10 1,0 15-2,0 26 1,0 14-22,0 9-85,0 0-96,0 9-479</inkml:trace>
  <inkml:trace contextRef="#ctx0" brushRef="#br0" timeOffset="142111.17">5123 17563 893,'0'0'64,"0"0"-7,0 0 52,0 0-49,0 0-56,0 0-4,-77 8-3,59 24-7,9 0-21,9 0-18,0-7-23,12-10 7,18-15 23,14 0 24,-1-15 18,6-25 1,-2-21 44,-14-14 20,-3-1 16,-6 4 21,-11 13 55,-8 19-38,-5 16-7,0 16-7,0 8-35,0 0-61,0 8-9,0 33-20,0 29 7,-8 26 13,1 11-5,-1 5-66,-8-4-30,-2-7-70,-2-12-85,-5-29-229</inkml:trace>
  <inkml:trace contextRef="#ctx0" brushRef="#br0" timeOffset="143932.4733">3619 11141 283,'0'0'40,"0"0"-25,0 0 70,0 0-6,0 0-15,0 0 18,-1-29-3,1 25 7,-5-1-29,3 5-27,-1-4-9,1-3-5,0 6-5,-3-3 7,-2-1-9,2 3 1,-5-6 2,-5 1-3,-13 2-8,-16 0 4,-9 0-4,-22-1 4,-19 2-1,-11-8 7,-21 5 4,-6-1-8,-5-4 3,0 2 11,4-2 2,1 1 2,9 1 7,5-6 12,10 6-25,6-2-1,3 1-1,2-3-1,2 3-6,3-5-7,-4 0-1,-6 1 3,-5-2-3,-12 7-1,1 1-1,2 1-3,4 8 1,2-5 2,8 5 2,5 0-2,16 0 2,14 0-2,17-2 0,10-2 1,17-2 1,8 6-2,3-5 0,9 5 0,3 0 0,0 0 0,0 0-14,0 0-45,11 0-84,26 12-181,28 3-265</inkml:trace>
  <inkml:trace contextRef="#ctx0" brushRef="#br0" timeOffset="145389.5171">769 18301 184,'0'0'238,"0"0"-220,0 0 25,0 0 62,0 0-6,0 0-26,-7 0-13,7 0 0,0 0 9,0 0-20,0 0 3,0 0-22,7 0-17,18 0-4,7 0 1,16 0 4,6 7-6,28 1 0,11 1 3,18 4-9,1-3 0,5 7 2,-3 1-1,-1 2-3,3-3 1,1-2 2,-8 2 0,4-2-3,-14 2 0,-5 0 1,-7 2-1,-9 4 0,-9 7-1,-9-7-3,-3 4 5,-8-7-1,-4-4 1,-3-5 3,-6 0 11,10-5 9,2-6 2,2 0-3,-1 0-9,-1 0-14,-9 0 7,1 0-6,-17 0-1,-3 4 0,-5-4 0,-4 5-2,4-5 1,-7 0-2,2 0-1,7 0-4,-2 0-32,3 0-27,1-15-44,-14-23-138</inkml:trace>
  <inkml:trace contextRef="#ctx0" brushRef="#br0" timeOffset="146752.4922">926 13864 714,'0'0'149,"0"0"-111,0 0 77,0 0 17,0 0-25,0 0-49,12-69-31,-11 78-27,6 34-5,3 28 5,10 18 34,0-2-12,0-3-21,0-15 2,4-10-2,4-15 1,-8-6-2,7-17-14,-13-10-14,-11-7-6,4-4 1,6 0 26,2-23 6,15-22-1,-6-14 0,6 0 2,-5 6 10,-7 11 7,-6 18 21,-4 12 9,-8 9-6,0 3-17,0 0-22,7 5-2,6 22-12,12 11 7,9 5 5,1-3 1,5-6-1,-3-6-2,3-18-16,2-1-3,-10-9 12,-1 0 6,-9-26 3,5-21 15,-9-28-14,-3-21 14,-6-12 13,-3 2-1,-6 13 6,0 30 11,0 22-35,-11 19-9,4 12-4,7 10-69,0 0-100,0 26-164,34 5-208</inkml:trace>
  <inkml:trace contextRef="#ctx0" brushRef="#br0" timeOffset="147074.7262">2353 14018 408,'0'0'233,"0"0"-221,0 0 41,0 0 89,0 0-20,-147 103-52,100-77 12,13-3-14,19-3-7,12-4-47,3 3-13,18 4-1,43 3 4,22 11 20,8-2 5,2 1 4,-17-9-22,-28-7-2,-24-8-3,-19-8-2,-5 1 5,-14-5 12,-41 0 3,-24 0-4,-19-26-18,-6-16-2,4-21-36,-6-14-112,9-22-110,25-22-412</inkml:trace>
  <inkml:trace contextRef="#ctx0" brushRef="#br0" timeOffset="147646.1331">2386 10860 10,'0'0'830,"0"0"-718,0 0-86,0 0 30,0 0-24,-26 136 15,6-40 51,-2 11-45,0-8-7,7-7 6,7-8-16,-4-12-7,-1-7-19,4-12 1,-3-8-2,4-10-9,-5-7-1,-1-9-2,1-2-71,-2-8-60,-5-9-61,10-4-124</inkml:trace>
  <inkml:trace contextRef="#ctx0" brushRef="#br0" timeOffset="148021.4018">2321 11236 594,'0'0'234,"0"0"-102,0 0 24,0 0-32,0 0-70,0 0-41,-135 5-8,49 37 6,9-3-1,7-3-9,27-9-1,14-10-9,18-8-37,11-9-38,5 0 25,43-19 22,26-24 21,14-4 1,16-7 15,-12 5 3,-7 12 19,-16 5 28,-12 11 26,-12 3-3,-10 3-17,-6 4 1,-3 6-22,-11 5-7,4 0-17,-4 0-11,3 31-7,7 17 1,10 16 2,4 16 3,9 7-22,13 9-73,7-1-56,-1-14-75,2-14-419</inkml:trace>
  <inkml:trace contextRef="#ctx0" brushRef="#br0" timeOffset="148688.8797">2401 11721 389,'0'0'103,"0"0"9,0 0 61,0 0-26,0 0-44,0 0-13,-6-32-1,1 32-18,5 0-23,-4 0-20,-1 0-10,-6 12-12,-3 20-4,-1 20 20,-8 13 9,-4 26-16,9 16-4,-7 21 4,4 15 19,6 7-29,0 15-1,4-2 3,-11 1-7,2-15 7,1-14-6,4-23 2,-10-16-2,12-24-1,-2-22 1,3-18-1,9-15 0,-2-12-1,5-5-6,0 0-48,0-23-44,23-39-94,2-19-411</inkml:trace>
  <inkml:trace contextRef="#ctx0" brushRef="#br0" timeOffset="149431.4124">1532 15493 643,'0'0'276,"0"0"-212,0 0 22,70-124 32,-63 114-37,-7 9-5,0 1-27,0 0-24,0 0-4,0 0-11,0 11-10,0 28 6,0 18-4,0 25 34,0 19-11,0 6-14,-4 6 0,-6 1-1,-5 7-1,7-7-3,-4 7-1,-3-7 5,0 2-4,-7-6-5,-5-4 8,-6-4-8,-2-1-1,-2-5 3,2-9-3,-2-8-4,4-4 0,13-16-26,1-6-1,14-17-2,0-9-26,5-10-20,0-6-3,-5 1-23,0-3-14,-8 2-37,6-11-83,-1 0-143</inkml:trace>
  <inkml:trace contextRef="#ctx0" brushRef="#br0" timeOffset="149768.653">1108 17237 723,'0'0'494,"0"0"-423,0 0 5,0 0 33,0 0-68,0 0-36,-56-20-5,77 57-8,14 22 8,16 11 7,4 4-6,-13-15-2,-1-12-6,-19-13-10,0-23 8,-2-11-6,2 0 15,20-38 3,14-33 8,20-18-4,-4-8 6,3 1 9,-18 6 9,-5 16-13,-16 19-18,-10 19-9,-1 2-46,5 4-75,3-2-140,16 5-465</inkml:trace>
  <inkml:trace contextRef="#ctx0" brushRef="#br0" timeOffset="152722.7693">7353 11931 247,'0'0'223,"0"0"-187,0 0 38,0 0 48,0 0-33,0 0-21,30-76-12,-22 71-18,-3 4 17,2 1-11,-7 0 0,3 0-15,1 1-12,4 21 11,6 10 17,-1 4 1,9 3-27,11 4 4,1 5-3,19-2-5,16-3-9,9-4 11,16-3-12,16-4-1,3 0-1,4-10 3,-4 0-5,-1-12 6,-5 0-5,2-10 1,-7 0-2,-1-10 5,-14-17-6,0-5 7,3-6-6,-3-7 3,7-4-1,-6-1-4,4-8 5,-8 4-4,-9 7 0,-8-6-1,2 0 1,-4-2 1,-2 0-1,1-2 1,5-7-1,6 1 0,4-6 0,13-3 0,0-1 0,13 6-3,-3 5-4,-3 8-4,-17 2 11,-2 12-5,-13 0 4,-4 6 1,3-4-2,12 2 2,4 0 0,17-2 4,11-5-4,2 1-4,-5 2-1,6-2 4,7 1 1,-3 2 0,-1-2 0,-3 4 0,1-6 0,0 9 0,-9-6 0,4 1 0,-10 2 2,3-5-2,-9-3 4,1 0-1,3-4-1,2 4-1,4-2-1,1 0 3,-10 5-1,-7-2-2,-7 5 0,-13-3 0,2 6 2,-6-1 5,-3-7-4,-1 7 0,11-2 2,-6-3-2,4 6-3,-1-1-1,2 3 0,6 3 0,4-2 2,-1 3-1,6 3 1,0 0 1,-6 4-3,-1-2 1,-7 8 0,-6 2 1,0-2 0,-3 7-1,10 3 0,1-8-3,18 5 3,-3-2 0,8-2 0,2 3-1,-15-1 0,-6 6-2,-4-3 3,-9 1 1,-1 0 1,-10-1-1,-4-2-1,-8-1 0,-4 5 4,-8-1 3,0-4-1,-1 7 0,3-5-6,4 2 5,4-6-4,7 8-1,4-5 0,1 5 0,-8 2 0,-2-2 3,-6 0-3,-3 1 0,-12 0 0,-1 4 0,-3-3 1,-10-1-1,5 5 0,-10 0 0,0 0 0,0 0-15,0 0-29,0 0-50,-3 0-62,-17 0 3,-9 0-5,3 0-17,6 0 8,-7 0-103</inkml:trace>
  <inkml:trace contextRef="#ctx0" brushRef="#br0" timeOffset="153069.0172">16304 8747 313,'0'0'187,"0"0"-59,0 0 12,0 0-18,0 0-54,0 0-18,-115-85 1,108 85-9,7 0-9,0 0-10,0 0-9,0 3-3,25 11 0,9 17 5,9 5-3,9 12 4,-10 11-1,-5 2-7,-19 3 7,-3 3-4,-15-4 10,0-1-9,-8-10-1,-24-3-7,-17-12-2,-18-3-1,-18-7 0,-29-3-2,-16 8-7,-17 0-78,-7 2-102,7-15-237</inkml:trace>
  <inkml:trace contextRef="#ctx0" brushRef="#br0" timeOffset="155318.63">2492 14018 565,'0'0'151,"0"0"-72,0 0 34,0 0-16,0 0-28,0 0-24,0 0-16,-9-63 6,9 63-6,-3 0 0,3 0-7,-7 0 0,2-5-2,-10 5-4,-3 0 1,-7-2 0,-10 2-8,5 0-2,3 0 2,0 2-5,14 11-3,3-1-1,-2-1 0,-1 1 6,13-3-6,-4-3 0,-1 3 0,5 4 0,0 2 0,0 2-1,0 3 1,0 2 1,14 3 1,16 3-1,-2 4 6,11-5-3,-3-1 2,0-3-5,-10-2 8,-1-6-3,-1 3-3,-2-3-3,-4 7 3,5-6-1,2 12-1,11-4 1,-3-2-1,-3 4 0,2-5-2,-15-5 2,-2 0-3,-10-5 0,1 2-1,-6-3-6,0 3 8,0 1 1,0 7 0,-6-1 1,-9 1-1,-7-6 1,-10 2 1,-6 0 1,-23-7-1,-2-5 4,-16-5-6,-4 0 11,-9 0-7,3-14 6,0-9 3,12 2 8,14 1-6,8 2-3,19 5-7,15 6 2,12 2-4,9 5-3,0 0 0,0 0-23,0 0-61,0 12-108,0 8-150,25-4-106</inkml:trace>
  <inkml:trace contextRef="#ctx0" brushRef="#br0" timeOffset="157005.8368">11731 15188 263,'0'0'476,"0"0"-343,0 0-15,0 0 12,0 0-11,8-118-14,-3 103-42,0 2-11,2 10 4,-7-2-12,3 5 1,-3 0-17,0 0-18,0 0-1,0 0-9,0 16-3,0 16-7,0 15 10,5 12 5,-5 7-2,0-3 0,0 5-3,0-4 0,0 4 0,0-6-1,0-4-2,0-15-13,10-11-11,-5-12-9,2-13 0,-4-3 2,-3-4 14,5 0 20,10-15 8,10-21 2,11-19-9,0-10 0,6 5 3,0 13-1,-12 12 1,-1 11 20,-9 9-3,-9 5-2,-7 10 10,-4 0-29,5 0-3,1 36-17,3 19 11,4 17 9,7 10 1,2-8-1,1-14 0,6-13-4,3-14-3,-4-12-3,-5-11 3,4-10 7,7 0 1,4-31 9,11-17-3,4-24-3,-1-11 4,-10-10-7,-7 10 5,-10 7 9,-17 19-3,-8 14 6,0 8-18,-5 12-7,-23 6-44,5 17-76,-4 0-144,18 20-204</inkml:trace>
  <inkml:trace contextRef="#ctx0" brushRef="#br0" timeOffset="157419.1327">13251 15572 176,'0'0'585,"0"0"-487,0 0-20,0 0 61,0 0-43,0 0-56,-170 0-1,94 0 9,13 0 1,14 12-19,19 9-16,17-1-14,13 7-1,6 4 0,36 14-2,34 6 6,17 10 3,13-2-1,-8-8-3,-19 0-2,-26-10 0,-27-14-2,-21-6-3,-5-8-1,-24 2 6,-46-7 14,-19-4 13,-23-4-2,-2-8 0,7-19-15,19-5-9,24 6-1,34 6-37,30 8-104,35 2-126,50-3-607</inkml:trace>
  <inkml:trace contextRef="#ctx0" brushRef="#br0" timeOffset="157793.3993">14334 15637 860,'0'0'160,"0"0"-119,0 0 98,0 0-1,0 0-67,0 0-25,-52-58-13,52 58-4,0 0-2,21-1-12,26-5-1,32 6-11,21 0-1,7 0 2,5 0-4,-1 0 0,-11 0-3,-6 12-20,-21-3-19,-14 3-43,-17 9-39,-22 1-77,-20 3-146</inkml:trace>
  <inkml:trace contextRef="#ctx0" brushRef="#br0" timeOffset="158041.5771">14334 16081 970,'0'0'163,"0"0"-158,0 0 20,0 0 81,180 14-11,-24-3-49,13 1-33,-14 4 2,-16-7-4,-32 1-3,-18-2 0,-41-3-8,-18-5-6,-30 0-6,0 4-63,-25 1-44,-38-5-60,-12 0-249</inkml:trace>
  <inkml:trace contextRef="#ctx0" brushRef="#br0" timeOffset="161857.3099">16083 15584 191,'0'0'200,"0"0"-106,0 0 39,0 0-10,0 0-44,0 0-7,-5-40-17,5 31 3,0 3-6,0-3-5,0 1 2,0-2-3,0 1 10,0-4-8,0 3-9,12-3-10,6 1-8,7-3-10,16-2-5,7 6-1,6 0 3,9 5 1,6 2-1,-6-1 2,1 4 0,-7 1 3,-4 0-5,-9 0-3,-9 0-3,-2 6-2,-14 3-1,1 3 1,-8-1-4,-7 6-1,3 2 1,-8 4 1,0 2-1,-13 9 0,-23 7 4,-19-2 6,-13-2-4,-4-2-1,-4-3-1,-2 0 1,9-9 3,2 3-3,17-8 0,5-4 0,15-2-1,10-6 1,11-1 0,4-1-1,5-4 0,0 0 0,0 0 0,0 0 0,0 0 1,0 0 2,5 5-2,19 3 0,16 0 16,19-1 5,9 5-12,7 1-3,9-3-4,-5-1 0,-1-1 0,-9 3-3,-17-7 2,-9-4-1,-11 5 0,-17-5-1,-7 0 0,-8 0-1,0 0-7,5 0-12,6 0-33,7 0-32,12 0-37,14 0-46,11 0-57,5 0-175</inkml:trace>
  <inkml:trace contextRef="#ctx0" brushRef="#br0" timeOffset="162306.6312">17567 14894 693,'0'0'143,"0"0"-44,0 0 28,0 0-15,0 0-34,0 0-38,0-11-12,0 11-6,0 11-2,3 16 9,2 10 27,2 7-26,-2 4-5,-2-1-1,3 2 9,0 0-15,-6-7-7,0-6-1,0-4-2,0-5-2,0-6-6,0 2 0,0-3 0,0 1 2,0 0-2,0-2-20,0-4-34,0-2-33,0-5-55,0-4-29,0-4-43,9 0-71,1-27-280</inkml:trace>
  <inkml:trace contextRef="#ctx0" brushRef="#br0" timeOffset="162630.8634">18069 15161 495,'0'0'213,"0"0"-112,0 0 42,0 0-23,0 0-58,0 0-36,-162-52-10,76 52 19,-2 0 5,14 0-10,17 5 0,14-1-5,26 2-7,14-1-16,3 7-2,0 8 1,15 7 2,18 12 16,6 1 5,4-2-3,-3-2-7,0-1-5,-8-3 0,0-2-6,-14-7-3,-1 1-1,5-1-8,0 9-55,6 7-46,21 2-67,21-3-108,8 4-358</inkml:trace>
  <inkml:trace contextRef="#ctx0" brushRef="#br0" timeOffset="163147.2331">18785 15637 797,'0'0'111,"0"0"-101,0 0 93,0 0-3,0 0-37,0 0-27,-15-49-34,38 81 14,9 6 16,12 16 0,-3 4 12,-4-5-19,-5 7 0,0-8-4,-9 3-6,7-3-7,-6 1-8,1-3 4,5-5 0,-10-5-4,3-8-3,-8-5 2,4-7-24,-4-4-35,-5-3-40,5-5-56,-2-8-111,7-5-309</inkml:trace>
  <inkml:trace contextRef="#ctx0" brushRef="#br0" timeOffset="163425.4328">19283 15692 522,'0'0'249,"0"0"-201,0 0 53,0 0 27,0 0-47,0 0-44,-137-55-25,104 110 47,-7 8 8,-2 5-18,-10 0-16,8-9 2,-7-4-5,4-11-23,-2-3 4,-3-5-3,7-9-7,-3 1 0,-1-11-1,2 2-13,11-6-89,0-9-73,13-4-144</inkml:trace>
  <inkml:trace contextRef="#ctx0" brushRef="#br0" timeOffset="164551.239">19787 15465 579,'0'0'140,"0"0"-4,0 0-18,0 0-2,0 0-28,0 0-13,90-52-17,-85 52-21,2 10-12,-4 24 5,2 13 7,2 6-11,-2 15-13,-2-1 3,9 5-11,3-7 5,4-7-6,4-5-3,-1-15-1,-7-6 0,3-15-2,-10-2-10,-1-9-2,-3-5 3,-4-1 10,5 0 1,6 0 0,6-1 3,15-20-1,1-11-1,6-8 2,3-7-1,6-6-1,-8 5 4,-1 7-4,-16 18 0,-11 12 12,-6 7-1,-6 4-6,0 0-6,0 9-11,0 24-4,0 20 15,0 7 3,16-1-3,4-2 1,6-8 2,18-11-3,-6-6-1,7-5-3,-1-11-5,-9-11 5,2-5 1,-7 0 3,3-13 5,-1-14 0,-2-13-1,-3-14-1,-5-11 2,-7-7-4,-15-4 3,0 0 3,0 13 4,-27 3-8,-1 19-3,-2 9-9,1 16-49,4 14-78,10 2-60,15 11-74,0 16-78</inkml:trace>
  <inkml:trace contextRef="#ctx0" brushRef="#br0" timeOffset="165126.6501">21774 15967 665,'0'0'111,"0"0"-42,0 0 69,0 0-33,0 0-60,0 0-3,-187 15 20,128 2 2,4 6-27,13 3-28,12 1-8,8 1-1,17-9-2,5 4-4,0-7-19,27-7-12,8-9 12,14 0 17,3-17 6,-6-14 2,1-22 4,-2-11 3,-16-10 4,-6-23 16,-8 2-6,-10-1 23,-5 10 4,0 9 16,0 27-13,0 5-8,0 18 1,-5 6-4,5 16-9,0 1-6,0 4-3,0 0-15,0 0-7,0 0-7,0 21-13,0 26 5,0 27 15,5 17 4,0 6-3,5 11 1,-5 4 2,2-8-2,-3 4 1,-4 0-3,0 0 0,0-9 0,0-7 0,-11-13 0,6-9-3,-5-12-10,-1-14-24,1-6-16,5-6-27,0-7-71,5-14-83,0-11-294</inkml:trace>
  <inkml:trace contextRef="#ctx0" brushRef="#br0" timeOffset="166291.4847">10709 14451 489,'0'0'268,"0"0"-174,0 0 7,0 0 30,0 0-25,0 0-44,0 0-38,10-50-9,-10 94-15,-4 31 48,-2 17 21,1 8-30,-2 12-12,-5 7-3,-6 12-2,-9 5 0,-6 13 1,-6 12-8,-1-1-8,5 4-3,-2-13-4,2-16 0,1-8 1,4-11-1,0-9 0,0-15 0,12-18-5,-2-10-23,8-15-17,4-17-24,3-12-61,5-13-53,5-7-104,30-51-394</inkml:trace>
  <inkml:trace contextRef="#ctx0" brushRef="#br0" timeOffset="168811.29">10724 14429 804,'0'0'76,"0"0"-70,0 0 7,0 0 28,0 0-4,0 0-22,-5-24-1,5 24-5,5 0-7,20 0 22,28 0 18,23 0-14,31 4-2,35 5-15,30-3-4,9-1 0,14 2-7,8 2 0,14 2 0,2 6-1,2-2 1,7 2 2,-9 8 3,2-8-2,-5 5 1,-6 0-5,-12 4 1,-3-4-2,-4 3 2,-2 2 3,-8 0-2,-11 4 0,3-4 7,-9 4-3,10-3-5,-7 4 3,7-5-2,2-1-2,-11-3-1,9-2 2,-2-1 3,2-4-1,0-5 6,-11 5-4,-8-4 4,6 4 3,1-5-9,0 5 0,-3-1-4,-3 2 0,-2 3 0,-9-4 2,7 5 0,-4-5 1,-6 0 0,2-5 0,-14 2 0,-3-3-2,-8-5 3,-9 3-2,-4-4 4,-12 0-3,-4 0 1,-7 1-2,3 1-6,-3 6 3,8-1 0,4 5-17,14 0-2,5 0 9,4-1 3,-9-5 2,8-3 8,-10-2 4,2-5-4,-15 0 0,-2 0 0,-14 0 2,-6 0-2,-2 0 3,-1 0-6,0-5-9,4-7-2,8 1 10,1 2-2,3-7 2,-3 5 1,-4 3 3,-9 0 4,-4 1 5,2 7-4,-3 0-5,-1 0 2,-2 0-2,-13 0 7,1 0-5,-1 0 1,-8 2 0,0 7-2,-1 3-1,4-7 0,-3 5 0,4-5 0,4 2 0,-1 2 1,5 2 0,2-6 1,-2 2-2,-4 2 13,-8-4 2,4-4 8,-13 4 1,5 1-10,-3-6-6,2 6-5,-6-6-3,-4 5-1,-4-5 1,0 0 1,-11 0 2,-5 0 21,3 0 9,-5 0 11,-3 0 4,0 0-13,0 0-11,0 0-14,0 4-10,0 17-13,-11 11 12,-9 18 1,-7 14 13,-7 17 7,1 1-3,-7 17 2,5-3-3,-4 4 8,9 8-9,-5 4 1,6-1 4,-1 3-1,4-2-6,-5-7-4,-2-6-3,-4-4-6,-1-4 2,-1-2 0,-6-4-2,5-11 1,-2-7-1,10-5 0,4-19 0,9-3 0,8-21 0,6-3 1,1-11-1,4-5 0,0 0 1,0 0 0,0 0 1,-6 0-2,6 0 0,0 0-1,-5 0-8,1 0 1,-26 0 4,-8 0 0,-26-13-3,-11 5 6,-4-3 0,-13-4 0,-15 5 1,-22-5 0,-18-4 2,-15-6-2,-10-3 1,-11-4-1,-12 0-1,-11-8-3,-8 1-3,11-4 1,8 5-5,21 10 5,10 4 6,16 6 3,3-4-2,-1-5-1,-1 4-1,-7-11 1,-3 2-4,-2 0 4,9-1 1,-6-4 0,9 5-2,0-5 1,6 5-4,11 0-2,-6 0 5,-3 5 0,-8-1 0,0 1 1,6-4-1,-13-1-2,4-4 3,-4 4 0,2-5-1,5 10 1,11-1 0,4 8 1,17 5-1,-3 2 0,10 2 0,-3-4 1,3 5 3,-5 4-3,10-5-1,4 1 0,-5 4-3,6-5 2,-1 5 0,2 1 1,3-4 0,2 6 1,-1-6 0,-1 5-1,7 2 0,-8-3 0,6 5 0,-5 0 1,2 0-1,5 0-1,-3 0 1,-4 0 4,4 0-4,0 7 1,-4 1-1,5 5 0,7-3 2,2 6-2,6-6-4,6 7 4,-1-2 0,-9 1-1,-6 1 1,5 5-1,-3-5 1,10-2 0,-3 1 1,15 3-2,-4-2 0,11-6 1,1 6 1,2-7 0,-5 6-1,-2-5 0,-9 5 0,3-1 1,-2-3-2,6-1 1,6-1 0,4 0 2,-1 2-1,-2-4-1,-3-4 0,5 0 0,-4-4 3,2 0-2,-11 0-2,-6 0 2,-3 0 1,4-12-2,4 3-1,7-1-1,-3-3 2,15 4 1,1-3-1,6 2 0,-1-1 2,9-6 0,-10 0 0,5 2-2,-4-2 2,-1-2-2,-13-2-1,-4-3-1,-7 6 2,-11-6 2,8-1-2,-1 8-1,-3-4 1,13 4 2,9 7-2,4-6 1,20 10 0,5-3 3,5 6 4,15-2-3,-3 5 2,3-4-4,-2 4-3,2 0-19,0-4-39,0 4-102,35-11-112,40-2-360</inkml:trace>
  <inkml:trace contextRef="#ctx0" brushRef="#br0" timeOffset="171465.05">11975 17389 154,'0'0'289,"0"0"-144,0 0 3,0 0 25,0 0-52,0 0-17,-5-117 18,5 117-22,0 0-35,0 0-27,0 9-32,-22 34-1,-5 22-1,4 22 35,-2 0-20,10 2-16,15-17-3,0-7 0,0-16 0,15-9-4,3-16-16,-6-12-14,3-8-2,0-4 0,3 0 24,13-31 11,-8-5 1,7 0 0,-11 10 3,-8 11 4,-7 14 10,-4 1 9,0 0-12,0 0-14,0 15-8,11 18 7,-2 16 1,12-1 4,1-5-1,5-7-3,-4-15-1,11-4-15,1-11-7,-2-6 3,4 0 2,0-33 16,-2-21 1,-1-25 1,-8-30 3,4-22-3,-8-5 0,-10 10 11,-4 22 9,-8 32 18,0 23-22,0 17-14,0 17-2,0 7-52,7 8-91,13 8-139,13 18-214</inkml:trace>
  <inkml:trace contextRef="#ctx0" brushRef="#br0" timeOffset="171927.3932">13383 17719 575,'0'0'151,"0"0"-150,-169 37 105,79-4 4,-12 14-22,5-5-3,2 2-8,21-1 2,27-7-57,20-2-22,24-13-1,3-4-9,37-8-39,25-9 12,10-9 14,6-29-8,-2-23 3,-8-7 28,-11-23 14,-13-5 5,-9-5 29,-13 21 21,-16 14 10,-1 30 31,-5 17-18,0 7-17,0 12-29,0 0-22,0 0-24,0 16-6,0 47-10,-5 29 16,-13 24-1,-1 3 2,4-8-1,-5 6 0,0-3-12,0-8-40,12-4-18,1-16-46,7-13-50,0-33-70,42-25-252</inkml:trace>
  <inkml:trace contextRef="#ctx0" brushRef="#br0" timeOffset="172268.6273">13919 17853 593,'0'0'385,"0"0"-296,0 0-9,0 0 65,0 0-59,0 0-47,-37-47-22,37 47-9,48 0-5,31 9 4,23 7 6,20 4-9,5-8-1,-6 3-6,-11-2-8,-1-2-54,-15 5-33,-17-5-52,-26 5-42,-27 0-196</inkml:trace>
  <inkml:trace contextRef="#ctx0" brushRef="#br0" timeOffset="172493.7876">13870 18372 122,'0'0'920,"0"0"-831,0 0-86,0 0 6,0 0 25,179 8 8,-33-5-23,19 2-6,-2-1-10,-16 1 0,-23 1-3,-22 6-13,-24-3-60,-18 2-30,-24-7-41,-18-4-142</inkml:trace>
  <inkml:trace contextRef="#ctx0" brushRef="#br0" timeOffset="178583.149">15458 17863 12,'0'0'315,"0"0"-274,0 0-2,0 0 70,0 0-10,0 0-13,0 0-10,-15-25-6,15 18 5,0 4-11,0 3 11,0 0-4,0 0 2,0 0-17,0 0-18,0 0-17,-5 19-19,-10 14-1,-7 21 42,-2 4-14,-1 5-13,5-8-6,2-1-2,3-6-1,5-7-5,5-13-1,1-3-1,4-15 0,-5-1 0,5-9-1,0 0 1,0 0 0,0 0 1,0-27-1,0-29-3,14-13-17,16-10 13,10 3-1,-5 8 5,14 9-8,-1 6 6,-9 19 3,4 3 2,1 9-1,-4 10 1,-8 7-3,-1 5 3,-11 0-3,0 28-5,4 16 7,-12 13 1,-4 9 5,-8 6-5,0-2 5,0-9-5,-8-4 0,-7-8 0,-6-17-1,8-11-2,1-11-24,2-3-14,5-7 7,5 0 6,0-17 19,0-21-12,5-21-24,22-5 30,2 5 14,9 2 2,-5 8 5,3 6 28,4 8 29,-10 11-25,-5 4-2,3 13 3,-9 7-15,1 0-15,5 2-6,-2 30 3,4 16 3,-5 8 4,-7 9-7,-3-1-3,-9-3 0,-3 7 1,0-9-4,0 2-1,-20-5-2,-9-3-20,-6-5-38,-1-6-63,5-2-55,5-16-96,21-16-267</inkml:trace>
  <inkml:trace contextRef="#ctx0" brushRef="#br0" timeOffset="178877.3639">16580 18001 532,'0'0'389,"0"0"-367,0 0-1,0 0 75,0 0-22,0 0-13,19-91-51,7 108-5,3 21 5,11 15 14,-7 11-2,6 11 5,-9 0 6,-2-6-24,-1 2-4,-7-14-4,2-2-1,-7-11 0,-3-8-1,3-9-23,-7-7-58,9-13-43,6-7-90,-4-3-281</inkml:trace>
  <inkml:trace contextRef="#ctx0" brushRef="#br0" timeOffset="179123.5351">17124 17938 859,'0'0'93,"0"0"-81,0 0 85,0 0 2,0 0-57,-157 21 6,103 29 8,-8 14 1,2 0-30,-2-1 5,10-4 8,-6-2-25,4-6 1,9-6-4,-4-5-5,8-8-5,4-5-2,0 3-43,20-7-97,14-12-109,3-11-280</inkml:trace>
  <inkml:trace contextRef="#ctx0" brushRef="#br0" timeOffset="179616.8888">17181 18372 422,'0'0'302,"0"0"-289,157-51-1,-75 31 96,-5 0-69,8-8-36,-13 1 8,-8-10-6,-9-7-5,-15-3 28,-10-10-13,-13-2 5,-12-5 8,-5-11-2,0-2 21,-7 5 4,-15 6-10,2 14 19,5 14-25,7 16-18,-4 5 4,11 13-2,-3 0 11,4 4-6,-3 0-16,3 0-8,-5 0-3,-5 32-4,-4 21 7,-1 15 18,-10 7-2,5 6 2,5-1 5,0 5 5,-2 5-17,7-4-3,4 0-3,2 3 0,-2-8-5,6-1 0,-5-9 1,5-4-2,0-8 1,0-10-21,0-5-26,0-8-14,0-8-20,15-9-45,1-11 2,16-8-16,-5 0-121,6-40-259</inkml:trace>
  <inkml:trace contextRef="#ctx0" brushRef="#br0" timeOffset="180263.3517">17360 18380 781,'0'0'122,"0"0"-116,0 0 3,0 0 30,0 0-23,152-35-16,-62 35-10,17 0 5,12 3-23,8 10-6,-5 2-24,5-3-5,-9-1 5,-8-2 21,-15-9 15,-6 0 22,-10 0 13,-11 0 30,-8-5-16,-11-6 11,-11 2 16,-23 2 10,-15-2 5,0 3 8,-8-10-6,-37 4-38,-22 8-12,-28 4 7,-4 0 39,2 4-1,15 19-16,17 9-26,25-5-19,14-3-5,13-1-1,13-1-7,0-13-27,8-1-17,29-8 7,13 0 18,14-39 12,3-11 2,1-14 13,-4-25 1,-4-6 20,-15-3 11,-3 9 22,-12 18 2,-5 18 7,-16 21 9,-4 22-15,-5 5-7,0 5-26,0 0-24,0 32-14,-9 36 8,-19 35 6,-4 25 7,-5 5-3,-4-4 1,0-4-4,-2-15-1,1-5-5,5-9-3,-1-14-31,8-10-39,-4-16-56,11-16-75,1-22-144</inkml:trace>
  <inkml:trace contextRef="#ctx0" brushRef="#br0" timeOffset="181116.9625">12074 16994 236,'0'0'501,"0"0"-378,0 0-38,0 0 11,0 0-18,0 0-45,-39 27-18,9 53 51,-5 21 20,-9 21-45,3 18 6,-10 4-3,3 5-12,-1 0-14,-1-5-5,5-17-7,12-3-1,-1-17-3,4-14-2,3-19-6,9-17-34,-2-19-30,10-11-31,5-16-69,5-11-100,0-38-247</inkml:trace>
  <inkml:trace contextRef="#ctx0" brushRef="#br0" timeOffset="182701.1053">11692 17133 351,'0'0'295,"0"0"-295,0 0-14,0 0 14,171-49 34,-78 43-15,25 2-11,15-4 9,3 3 19,11 1-9,-6 4-19,-1 0-5,2 0 2,12 0-5,2 0 2,16 12-4,9-3 4,14-3 10,8 3 2,14 4 6,2-4-2,-1-3-2,-7 4 5,-12-3-6,-10-3-14,-9 1 9,-14-4-10,1-1 1,-4 0-4,9 0 9,-6 0-7,1 0 2,2-6 1,-14 2 1,1 4 1,3 0-3,-4 0 0,8 0 1,6 4-4,-7 2 0,-10 5 2,-1-7 0,-13-4 5,-10 2-5,-21-2 0,-10 0 1,-7 0 22,-18 0 1,3 5-12,-11-1-5,3 2-2,0 4 2,5-3-5,-1 1 0,1 4-2,4 0-1,-4-4 1,5 0 2,-2-4 0,-7 1 14,-11-3-12,-13 3 6,-14-5 17,-13 0 6,-2 0 4,-2 0 16,-5 0-10,-1 0-13,-4 0-8,-3 0 3,0 0 1,0 0 7,0 0-1,0 0-9,0 0-5,0 0-13,0 0-5,0 3-3,0 37-19,-3 24 22,-4 25 17,-1 17-2,-5 14 5,-2-3-9,3 1 0,-3-7-1,0 5 1,-10-2-2,1 3-2,-1-9-2,-7-9-4,1-8 7,-4-6-8,6-9 2,-1-12-2,8-21-3,11-11 2,2-17 1,2-10 0,2-5 0,2 0 6,-4 0-2,-8 0 0,-11-15-4,-16-2-10,-10-3-6,-13 9 10,-9 2 5,-10-2-5,-14 5-1,-23 0 7,-11-3 0,-10-8 1,-5 2-1,-10-2 1,4-6 0,-9 4 0,-7-4 0,2 2 0,-2 2 0,0 2-2,7 0-5,6 6 2,9 1 3,-7-1-3,12 0 3,-5 1 1,6-1 0,2 5 0,9-3 0,11 1 1,-5-1-1,-1 3 0,1-3-1,-5 1-1,-1 0-7,1-3 1,-10-2 0,2 5 8,-9 1-4,-1 3 2,-7-4 4,14 4-2,1 0 0,8 4 0,13-5-2,-6 3 1,-3-6-15,0 0 2,-7-1 9,13-8 3,2 6 2,11-6-3,11 2 3,1 3 0,9 3 1,5 3-1,-3-3 2,-4 1-2,2 4-3,-6 0 3,-11-3 0,5 3 0,-4-1 0,6 1 4,3 0 2,7 4-4,3 0 1,6 0 0,2 0-2,5 0-1,2 0 0,5 0 0,1 0-2,3 0 2,9 0-5,3 8 5,4-8-12,9 5-45,12 1-45,-7-1-34,20-5-79,10 0-267</inkml:trace>
  <inkml:trace contextRef="#ctx0" brushRef="#br0" timeOffset="209699.6483">15804 1791 390,'0'0'169,"0"0"-98,0 0 25,0 0-22,0 0-23,0 0-14,0 0 10,-3 10-12,3-10 1,0 0 0,0 0 2,0 0-3,0 0-10,0 0 5,0 0 5,0 0-3,0 0-6,0 0-1,0 0-7,0 0-1,0 0 0,3 0-5,2 0-9,2 0-1,-4-5 2,9-3-2,-4 4-2,5 0 0,-1 0 0,3 0 0,0-4 1,0 0 1,4 3-1,-1-5-1,-1 6 3,-2-4-2,-10 3-1,12 0 6,-6-1 0,4-1 1,0-3-3,4 1-2,4 1-2,2 1 4,-5-1-3,6 1 3,-3 1 3,4-2-5,-9 4 2,1 2-3,1-3 2,-5 3-3,10 0 2,-10-3-1,5 2-1,-2 0 0,6 3 2,1-2 0,2 2-2,-1-2 2,-4 2 0,-2 0-2,-3-1 4,0 1 0,-2 0 2,0 0-1,0 0-2,0 0-1,7 0-1,4-4-1,-1 4 3,12 0-1,-10 0 0,5 0 4,-5 0-4,-11 0 4,4 0-1,0 0 1,-5 0-4,2 0 3,0 0-4,-2 0-1,0 0 1,5 0 1,4 0 1,7 0-1,-7 0 2,4 0-3,-3 0 1,-3 0-1,0 0 5,-2 0 3,5 0-6,-5 0 1,5 0 3,-5 0-6,-5 0 5,7 0-2,8 0-4,-1 0 4,6 0-4,0 0 4,-2 0-4,-3 0 0,4 0 2,-14 0-1,2 0 0,-9 0 3,7 0 0,-5 0-2,-7 0-2,13 0 1,-6 0-1,3 0 0,12 0 0,-3 0 1,10 0-1,-2 0 1,-2 0-1,4 0 0,0 0 1,-5 0-1,-1 0 1,5 0 0,-6 0 0,0 0-1,0 0 1,-8 0-1,-2 0 0,0 0 0,-3-1 1,9 1-1,1 0 0,-2 0 0,7 0 0,3 0 0,-1 0 1,-4 0-2,3 0 2,4 0-1,-14 0 1,7 0 0,-6 0-1,-2 0 1,-1 0-1,6 0 1,-3 0-1,4 0 0,4 0 1,-7 0-1,13 0 0,-6 0 0,3 0-1,-1 0 1,1 0 1,-8 0-1,-1 0-1,-11 0 0,0 0 1,-5 0 2,2 0-2,-7 0 1,12 0-1,-2 0 0,5 0 0,2 0 0,5 0-1,-7 0-1,-5 0 2,0 0 1,3 1-1,-8 4-1,7-3 1,-7 0 0,-2 1 1,6 0-1,2 2 0,-1-1 0,1-2-1,-1 3 1,-7-4 0,4 4 1,4 1-1,-4-2 0,-4 1-1,8-1 1,-5-1 0,6 0 0,0 2 1,-2-1-1,0-1 0,-5 2 2,5 0-1,2-4-1,-2 2 0,-5-1 0,1-1 0,-6 2-3,0 1 3,5-3 1,-3 1 1,0 2-2,8-1 0,-7 0 1,4 2-2,-4-1 1,1-3 0,-1 3 2,4-3-2,-7 4 1,5-3-1,-5 1-1,5-1 1,2 0 2,-7 3-2,10 2 0,-2-3 0,2 5 0,0-2 1,-1 0-1,-3-1 1,6 2-1,-5-1 0,3 1 0,-7-1 0,2 1 0,4-2 0,-6 4 0,9-7 0,-7 5 1,-5-3 0,5 1-1,1-1 0,-6 2 0,7-1 0,5 2 0,-9-2 0,4 2 0,-4-3 0,2 3 0,-3-2 0,3 0 0,4 2 0,1-1 0,-7 3 0,-1-5 0,1 3-1,2-1 1,-3 0 0,3-3 0,3 2 0,-5 1 0,-1-2 1,8 5-1,-6-2 0,-1 2 1,0-1-1,9-3-1,-5 5 1,-4-5 0,-1-2 0,-4 2 0,2-1 0,2 1 0,-4-2-1,4 3 1,1 0 0,-3-1 0,5 5 0,-6-5 1,1 0-1,1 3-1,3-2 1,-3 0-1,-1 0 1,-5 2 0,4-1 0,2 0 0,0 0 0,-3 0 0,-1 1 0,4 0 1,-2-3-1,-3 4 0,4-3 0,2-1-1,-7 1 2,5 1-1,-5 1 0,3-1 0,-3 2 0,5 1 0,-5-2 1,7 3-1,-7-3 0,0-1 1,0 2 0,0 0-1,0-5 0,0 5 1,0-1 1,0 0-2,0-1 1,0 3 0,0-2 0,0 4 0,0-1 1,0-2-2,0 2 1,-7-4 0,2-1-1,2 1 1,-2 0 0,-7-2 0,7 4-1,-3-3 1,1-1-1,-1 1 2,-1-2-2,3-2 1,-3 3 1,3-2 0,-3 1-1,-4 0 1,8-1-1,-7 1 0,2 0 1,-5-1 0,2 0 3,-7 1-3,5 0 1,1-1 1,-1-3-4,-7 9 3,6-3-2,-1-2-1,2 0 0,-5-1 0,1 2 0,1 0 1,-9-2-1,6 0 1,0 0-1,0 0 0,1-4 0,0 5 1,3-2-2,2 2 2,0-2-1,-2-2 0,5 2 0,4-1 2,0 0-2,-1-2-2,3 3 1,-3-2 2,-3 2 1,-4-2-2,1 2 0,-2 1 0,-1 0 0,2-2 0,-9 0 1,5 3 1,0-3 0,-3 3-2,3-5 1,5 1 1,-5 2-2,6 0 2,1-2-1,3 2-1,-5-1 0,0-2-1,-2 3 1,0-3 0,-3 4 0,-2-2 1,1 1-1,1-1 0,-2-1 0,-2 2-3,-1-1 4,5 4-2,0-2 2,3-2-2,2 1 1,4-1 0,-4 0 0,0 0 0,-4-2 1,4 4 2,0-4-3,-5 2 0,-5 1-2,1-3 2,1 0 4,-10 0-2,6 0-2,-8 0 1,6 0-1,-1 0 1,3 0 0,1 0-1,1 0 0,-6 0 0,5 0 0,-6 0 0,3 0 0,6 0 0,-7 0 1,12 0-1,-4 0 1,2 0-1,1 0 0,4 0 0,-5 0 1,-5 0-1,-2 0 1,-3 0 0,0 0-1,7 0 1,-4 0-1,5 0 0,-5 0 0,9 0 1,-2 0-1,-3 3 0,6-2 0,2-1-1,-5 3 2,0-3-1,6 5 0,-4-3 0,3 1 0,-4 1 0,-2 1 0,-3 0 0,-4-1 0,11-1 1,-3 1-1,2-2 0,-6 3-1,7-1 1,9-3 0,-7 7 0,0-6 2,-2 0-2,4 3-2,-2 0 2,-5 0 0,5-1 0,-7-3 0,0 4 0,2-2 1,0 1 0,3-1-1,-10-1 1,-6-2-1,3 2 2,0 2 1,-4 0-3,4-4-1,-3 0 1,9 0-1,-7 0 2,9 5-1,-5-5 0,9 3 1,-7-3 1,1 0 2,4 0-2,-12 0-1,9 0 0,3 0 0,-9 0-1,6 0-3,3 0 3,-9 0 1,3 0 3,6 0-3,0 0-1,3 0 2,-5 0-1,2 0-1,-2 0 0,0 0 0,2 0 2,0 0 1,4 0-1,-1 0-1,2 0 0,5 0-1,1 0 0,-2 0 1,-3 0 0,-1 0-1,0 0 4,-5 0-4,2 0 1,-1 0 1,-1 0 0,-1 0-1,-3 0-1,6 0 0,3 0 0,0 0 3,-2 0-2,3 0 0,6 0-1,-2 0 0,-7-3 1,-1 3-1,-12 0 1,5-2 0,-9 2-1,11 0 2,-4-3 0,10 3 0,7 0-2,-1-4 0,7 0 3,-7 2-2,7 0 0,-7 2 1,1 0-1,-9-4 1,4 1-1,-8-5 0,-4 7 0,8-2-1,-1-1 0,2 2 0,3-3 0,-3 3 0,6-1 1,2-1-1,1-4 2,3 7-1,-3-2 1,4 2-1,-6-4 0,2 0 1,4-2-2,-5-2 2,2 3-1,-4-4-1,4 3 2,-4 1-1,9-3 1,-11 1-1,9 1 2,-1-1-3,-3 1 3,3-3-2,1 2 1,-5-4-2,5 4 0,-6-4 0,3 1 1,-5-1-1,11 3-1,-1 2 1,-4-3 1,2 4 0,5-3-1,-3-1 1,-4-2-1,2 2 0,5 1 0,-3-3 0,3 1 1,-5-1 0,5 1-1,-7-2 0,7-1 0,-5 1 2,5-3-2,0 5 1,0-2-1,0-1 0,0 1 0,0 1 1,0-2-1,0 5 1,0 0-1,0-1 0,0 0 0,0 0 0,0-4 0,0 2 0,0-2-1,0-2 0,0 1-1,5 0 2,2 0 0,-2 0 0,-2 2 0,-3-1 0,5 2 0,-5 2 1,7-1 0,-7-1-1,0-2 0,0 2 1,0 1-1,3-3 0,-3 3 0,0-3-1,5 0 1,-5 3 0,0 3 2,7-3-2,-7 5 0,0 1 0,3 1 0,-3-1 0,0 2 0,0-2 0,2 1-1,1 0 1,7-3 0,-7 2 0,-3-3 0,5-1 0,2 4-1,-3-1 2,1-1-2,-5-2 1,6 4 0,-2 0 0,1-2 0,-5 2 0,6 0-1,-2 4 1,-4-3-2,5 1 1,1-2 0,-6 3 0,5-1 1,-1-1 0,6 3 0,-10-6 1,3 4-1,2-4 0,2 2 0,1-1 0,-1 0 0,-2 0 0,3 2 0,-1-3 0,-4 3 1,2-2 0,2 1-1,-5 4 0,3-4 0,1 3 0,3-2-1,2-4 1,-2 1-1,13 1 0,-12-1-2,13 0 1,-8 2-1,0 1 2,-2 0 0,1 1 1,-4 1-1,2-3 1,-4 5 1,-3-1-1,5-2 0,-5 0 0,5 3 0,-5 0-1,8-2 0,-1 2 1,-3-3-1,1 2 1,5 1 0,-2 0 0,4-4 0,-9 4 0,4 0 0,-2-1 0,-2 1 0,-3 0 0,5 0 0,-5 0 0,9 0 0,-3 0 0,-2-2 0,6 0 0,-5-1 1,3 1-1,4 0 2,-9-1-2,2 3 2,-5-2-1,2 2 1,-7 0 0,5-2 0,-5 2-1,3 0 1,4-3 0,-2 3-1,4-1 1,-1 1 0,4 0-2,-4-4 0,-3 4 0,2 0 0,-7 0 0,0 0 1,0-1 0,0 1-1,0 0 2,0 0-2,0 0 0,0 0 0,0 0-3,0 0-15,0 0-43,0 1-72,-7 21-115,-6-1-2,6-10-218</inkml:trace>
  <inkml:trace contextRef="#ctx0" brushRef="#br0" timeOffset="223971.4177">16486 7415 293,'0'0'199,"0"0"-133,0 0 32,0 0 11,0 0-12,0 0-6,0 0-35,0 0-4,79-77-2,-64 67-14,4-1-12,1 0-5,6 1-3,11-7 2,5 7-1,-5-5-3,6 2 5,-3-3-5,-8 6 8,5-2-9,0 3 4,0-2-1,3 4-11,8-2-1,11 7 4,4-1-6,1 1-1,8 2 2,7 0-3,1 0-2,-2 0 2,-4 0 4,0 7-4,-7 4 0,1 5 1,2 0 1,-9-1-1,-6 2 0,-3 2-1,-6-1 3,-4 7-1,-2-1-1,6-1 0,-6 5 0,7 3 0,1 1 2,-4 3 0,1 2 2,3 3 2,-8 0-4,-1-2 5,-4 3-2,-3 3-1,0-2 0,-7 5 4,-2-4-4,-1 5 2,-2-2 2,-5-5 1,2 3-3,3-8-2,-5 5 1,0-8-1,-8 7-5,3-1 8,-4-1-6,-6 1 1,0-2 0,0 4 3,0 0-2,0-2-3,-11-5 6,-1 4-3,-6-6 0,2 0 2,0 0-3,-8 0 0,11-2 0,-9-2 0,0-1 0,2-1-2,-6-5 0,-6 6 3,-3-1 1,-5-3 3,-4 4 3,-1-6-2,6 10-5,-9-8-3,4-3 2,9 6-2,-8-5 0,11-4 2,-3 0-1,1 0-2,1-4 1,-7 2 4,5-1-1,-7-1-1,-2 1-3,3 0 3,-8-2-2,-1-1 3,8-7-4,-3 7 3,6-10-1,-4 4 0,1 0-1,0-1 0,-8-4-1,-5 0 1,-9 0 0,2 0 1,-1 0-2,-6 0 0,24-3 0,0-8 0,5 4 0,6-2 1,-1-7-1,2 0 3,-2-3-1,-9-5-1,1-3-1,-6-11 1,-6 0-1,-7-6 0,2-3 0,-4 3 0,1-1 0,9 8 1,12 3 2,14 2-1,13 0 1,6-4-3,3-5 0,6-14-1,0-9-2,10-11 2,18-1-3,7 6 3,0-6 1,4 6-1,3-1 1,1 1 0,-3 1 0,7 2 0,-2 7 0,1-1 0,7 8-2,-4-5 1,-1-1-7,6 1-8,-6-4 13,-1 3-13,5 4-14,-4 1 8,-2 9-11,-1 4-22,-7 1-33,17 8-12,7 9-34,29 1-60,6 8-136</inkml:trace>
  <inkml:trace contextRef="#ctx0" brushRef="#br0" timeOffset="238549.5161">17350 14712 107,'0'0'539,"0"0"-532,0 0-7,0 0-4,0 0 4,0 0 40,0 0 32,41-68-45,-29 63-2,10 2-2,-4 3 14,-3-4-2,2 4-10,5-4-9,3 4-5,0-5 7,3 5-1,-1 0 5,-7 0-9,9 0 2,-14 0 0,3 0-1,2 0-2,9 5-3,2 11 5,3-1-4,-1 6-6,1 2-1,1 3 1,-7-5-2,4 5-1,-8-3 0,2 4 1,3 3 5,-11-3-7,4 1 0,1 4 7,-3 4-7,-5 0 1,-6 4 2,-1-2-3,4-2 2,-12 6 6,0-3-4,0 9-1,0-1 2,0 1 0,0 1-4,-10-2-1,-3 1 1,1-5 2,3-4 2,-7-2-3,6-1-1,-9-5-1,4 6 0,-5-5 1,-5-5 8,-2 1-2,-3-6 8,-10 4-2,5-3-4,-7-2 3,5-5-4,4 0-5,4-12 0,3 3 1,-3-3-4,-1-4 6,-7 0-6,5 0 10,-8 0-4,2 0 3,-4 0-3,0-11 1,-6-6 3,1-2-5,7-2-1,-4-6 8,12 5-6,9-5-1,-2-5 7,5 1-7,5-8-5,0 4 0,1-4 10,6 6-9,1-3 9,2 4-5,5 0-1,0 0 6,0 4-7,0-3 5,0-2-3,0-4-2,0 6-2,12-3 10,-7-3-11,12 2 3,-6-4 0,5 1-3,-1 2 0,0 4 1,3 5-1,0-1 0,3 3-1,7-2-1,7-1 1,9 1 1,2-3-2,1 3 1,-7 0 1,-6 11-1,-2 0 1,-1 4-2,5 2 2,-6 4-1,8-3-5,-6-3 4,6 6-4,-9-3-2,4 4-6,4 4-15,-3-6-16,-11 7-16,4 0-29,-11 0 0,1 0-64,-8 0-64,1 0-117</inkml:trace>
  <inkml:trace contextRef="#ctx0" brushRef="#br0" timeOffset="274827.8515">23061 16198 266,'0'0'118,"0"0"-30,0 0 9,0 0 14,0 0-20,0 0-14,0 0-13,0 0-5,-5 0-10,5 0-5,0 0-6,0 0-14,0 0-8,0 0 2,0 0 4,0 0 5,0 0-2,0 0-4,0 0-2,0 0 1,0 0-1,0 0-5,0 0-10,0 0-4,5 4 2,21 7 1,19 0 3,11-5 8,11 4-8,13-5 0,14 1-2,4-6-4,3 0-1,-6 0-1,-11 0 2,-6 0 0,-9 0 0,-12 0 1,-19 0 0,-18 0-1,-8-6 0,-9 1 2,-3 5 0,0 0-2,0 0 1,0 0-1,0-5 0,0 5 1,0 0-2,0-1 1,0 1 0,0 0 0,0 0-1,0 0-7,0 0-18,0 0-17,0 0-21,0 0-32,0 0-38,0 0-45,0 0-86,-3-4-156</inkml:trace>
  <inkml:trace contextRef="#ctx0" brushRef="#br0" timeOffset="275257.1785">23902 16022 544,'0'0'74,"0"0"-20,0 0 13,0 0 42,0 0-18,0 0-27,-32-23-19,32 23-4,0 0-15,0 0-3,0 0-1,15 0-16,22 17 6,15 9 18,10 1-3,1 7-12,-9-3-8,-7 5-2,-4-4 4,-18 0-8,2 1 2,-15-1 1,-9-6-4,-3 2 5,0-8-5,-32 8 6,-25-1 9,-16-3 5,-9-1-9,-7-1-9,16-6-2,24-10-8,19 3-26,27 4-45,3-5-35,18-1-93,31-3-74,21-4-186</inkml:trace>
  <inkml:trace contextRef="#ctx0" brushRef="#br0" timeOffset="276425.3955">25225 15931 109,'0'0'451,"0"0"-338,0 0 7,0 0 4,0 0-31,0 0 0,22-112-38,-19 112-5,-1 0-19,-2 0-11,0 0-10,0 0-10,0 10-1,0 29-3,0 11 4,0 21 28,0-6-7,0-1-15,0-5-2,0-2-2,0-9 1,5-1 0,7-7-3,3-8 0,3-13 0,16 3-1,2-12-17,18-10 8,3 0-2,1 0 2,3-24 4,-3-16 5,-4-2 2,-16-5 6,-1 0-3,-19 3 10,-4 11 1,-6 1 18,-3 7 9,-5 10-4,0 7-10,0 3-13,0 5-11,0 0-4,2 0-4,-1 0-1,-1 5-4,7 13-13,5 14 19,-7-2 1,5-3-5,2-5 4,-7-12-6,6-4 5,-4-1 0,5 1 1,4-6 3,4 0 0,1 0 7,12-16-2,-3-11 5,0-6 0,-1-12 1,-13-4 6,-4 0-1,-12 12-11,0 9-5,-3 3-1,-22 10-14,-12 3-37,-8 12-53,-4 0-53,17 16-97,29 16-242</inkml:trace>
  <inkml:trace contextRef="#ctx0" brushRef="#br0" timeOffset="276883.7344">26911 16193 435,'0'0'73,"0"0"-2,0 0 61,0 0-17,0 0-24,0 0-21,-100-48 1,68 48-13,-3 0-24,3 0-8,6 5-8,7 6 0,12-2-13,4 2-2,3 10 2,0 2-5,25 3 4,10 7-3,17 4 8,-5-5-3,-4-5-3,-9-2 0,-11-10 0,-16-2-2,-4-9 3,-3 2-1,-10 3-1,-42 4 9,-21-3 21,-26-5-8,-11-5-17,14 0-7,23-5-4,41 0-43,32 4-64,10-8-116,54-8-483</inkml:trace>
  <inkml:trace contextRef="#ctx0" brushRef="#br0" timeOffset="277617.5387">27525 16086 536,'0'0'121,"0"0"-53,0 0 69,0 0-24,0 0-22,0 0-27,-52-17-21,52 17 18,0 0-16,0 0-15,0 0-12,0 0-8,0 0-4,17 0-1,23 0-1,24 0 13,4 12 0,18 2-6,-9-6-2,1 0-3,3-1-1,1-3-4,1 4-1,-8-4 0,-3 0-7,-11 1-31,-10-3-18,-24 3-39,-12 3-42,-13 4-43,-2-1-150,-13 1-89</inkml:trace>
  <inkml:trace contextRef="#ctx0" brushRef="#br0" timeOffset="277867.0134">27773 16465 343,'0'0'393,"0"0"-318,0 0-12,0 0 38,0 0-16,0 0-48,-20 36-27,83-24 55,16-1-13,6-2-37,2-1 5,4-5-14,-8 2-4,-2-3 0,-21 3-2,-10-5-26,-3 4-49,-19-4-18,-1 0-69,1 0-193</inkml:trace>
  <inkml:trace contextRef="#ctx0" brushRef="#br0" timeOffset="279319.2631">28939 16063 342,'0'0'146,"0"0"-74,0 0 52,0 0-4,0 0-3,0 0-55,144-64-3,-109 55-8,2 1-22,4 8-3,1 0-14,0 0-4,-5 0-4,-9 8-1,-1 12-3,-19 7-9,-8 11 4,0 5 5,-33 9 7,-21 3-1,-21-2-2,-9-6-1,-6-7-1,10-12-1,11-5 7,24-6 4,18-7 5,16-1-11,11-1-2,0-3-4,0-1 0,13 7 1,27 1 1,24 3 11,14 2 7,6-8-5,3 2-8,-2-4 0,-3-2-3,-3-1-4,-12 4 0,-10-8-1,-9 4-29,-21 0-42,-7-4-29,-10 0-62,3-4-143</inkml:trace>
  <inkml:trace contextRef="#ctx0" brushRef="#br0" timeOffset="279649.6708">29906 15562 639,'0'0'55,"0"0"1,0 0 68,0 0-31,0 0-1,0 0-28,0-90-29,0 90 0,0 0-19,0 21-15,0 17 2,-9 19 29,-6 3 2,2 4-2,1-6-15,0-5 6,4-8-12,3-10-2,2-3-9,-4-9 1,7-3-1,0-3-30,0-7-90,0-5-77,0-5-148</inkml:trace>
  <inkml:trace contextRef="#ctx0" brushRef="#br0" timeOffset="279927.9003">30168 15675 644,'0'0'227,"0"0"-150,0 0 3,0 0 12,-184-34-41,124 45-20,3 20-5,12 1-19,13 0-6,15-4-1,12-1 0,5-6 0,0 2-1,36 2 1,17 3 6,22 4 0,16 4 10,2-4-13,-7 0 1,-14 0-4,-14-9-8,-9 4-35,-9 5-22,-5 0-52,-2 4-72,-16-4-177</inkml:trace>
  <inkml:trace contextRef="#ctx0" brushRef="#br0" timeOffset="280258.1363">30603 16058 347,'0'0'507,"0"0"-443,0 0 22,0 0 25,0 0-51,0 0-18,-20-42-26,20 74-12,8 16 27,14 9 0,8 15 2,0-8-6,-4 3-15,5-3-5,-4-9 1,2-2-7,-9-13-1,-4 0-2,-1-12-17,0-1-50,-5-12-66,1-10-56,-5-5-167</inkml:trace>
  <inkml:trace contextRef="#ctx0" brushRef="#br0" timeOffset="280519.3234">31026 16054 889,'0'0'40,"0"0"-11,0 0 69,0 0-12,0 0-43,0 0-26,-148 27 3,77 42 28,-11 6-7,-6 9-11,1-9 4,3 0-10,5-15-7,1-3-1,9-14-9,2 0-1,17-16-6,7-6-23,23-4-56,15-8-62,5-9-69,43-9-186</inkml:trace>
  <inkml:trace contextRef="#ctx0" brushRef="#br0" timeOffset="281449.8046">31371 16064 574,'0'0'184,"0"0"-86,0 0 21,0 0-7,0 0-43,0 0-40,-28 0-23,6 49-5,-5 15 41,0 16 1,11-6-32,7 0-8,9-10-3,0-9 0,0-11 2,4-13-2,11-7-7,1-11-5,16-9 5,-3-4 7,9 0 2,9-12 3,3-17 3,-15 2-1,-3-1 4,-12 8 19,-12 9 13,-8 5 8,0 6-12,0 0-18,0 0-20,0 0-1,0 10-6,0 17-1,0 12 4,0 1-1,14-1-31,6-8-3,10-8 3,-3-3 13,6-8 3,-1-8 10,0-4 9,0 0 6,4-20 0,-2-17 13,1-13 2,-3-12 6,-16 3-5,-7-5 12,-4 9-21,-5 3-10,0 15-3,0 5-34,-7 14-50,2 14-51,5 4-29,0 0-89,5 0-243</inkml:trace>
  <inkml:trace contextRef="#ctx0" brushRef="#br0" timeOffset="281839.0735">32355 16420 585,'0'0'123,"0"0"-37,0 0 35,0 0-29,0 0 6,0 0-29,-166 129-37,129-102-32,14 1 1,11-1-1,7-7-32,5 1-45,10-16-38,24-5 47,12-5 25,-4-31 26,7-17 17,-9-11 24,-3-7 25,-9-4 15,-11 1 20,-2 20 18,-12 11 8,-3 16-13,0 10-26,0 9-24,0 8-11,0 0-25,0 0-11,0 48-6,-32 32 6,-8 26 0,-18 23 13,4 3-9,-4-10-3,11-3-1,7-7-1,8-10-11,7-16-56,16-11-69,4-23-81,5-24-160</inkml:trace>
  <inkml:trace contextRef="#ctx0" brushRef="#br0" timeOffset="283309.4897">23305 17286 740,'0'0'98,"0"0"-31,0 0 6,0 0 13,0 0-28,165-81-24,-119 81-7,2 0-4,-16 0-7,0 9-5,-16 14-10,-16 12-1,0 11 4,-26 9 10,-31 8 1,-22-4 1,-18 0-8,7-12-3,8-13-1,12-9 7,19-6 7,15-6 5,9-6-6,17-3-6,3 0-9,7-4-2,0 3 0,7 2-4,23 6 4,18-3 27,13 5-3,16-4-6,8-8-3,-3 4-6,1-1-7,1 3-2,-5-1-4,-4 3-42,-8-3-34,1 6-63,-4-7-90,-14-5-188</inkml:trace>
  <inkml:trace contextRef="#ctx0" brushRef="#br0" timeOffset="283609.895">24339 16913 235,'0'0'717,"0"0"-668,-39-122 2,39 110 50,0 2 6,0 10-29,0 0-41,0 0-21,0 22-10,0 26-2,-5 20 34,-7 7-1,2 4-14,-1-2-9,1-13-8,-5-10 11,-1-1-12,-7-12-5,5-8-1,-2-6-22,5-5-72,-2-5-70,17-17-87,0 0-154</inkml:trace>
  <inkml:trace contextRef="#ctx0" brushRef="#br0" timeOffset="283857.4284">24541 17074 861,'0'0'130,"0"0"-53,0 0 27,0 0 9,-157-53-56,100 53-18,-2 8-12,19 16-11,8 7-16,19 6 2,13 1-2,0 0-1,17-2 1,30 3 1,6-7 10,11-1-1,3-10-1,13-4-5,-5-1-4,4 0-23,-7-4-72,-7 3-81,-5-11-144</inkml:trace>
  <inkml:trace contextRef="#ctx0" brushRef="#br0" timeOffset="284203.3405">25175 17571 655,'0'0'329,"0"0"-280,0 0 41,0 0 32,0 0-34,0 0-43,-35-50-24,67 45-14,24 5 2,30 0-6,14 0-3,6 0-1,4 7 1,-5 8-13,-16 1-37,0 6-54,-19 3-95,-20-2-189</inkml:trace>
  <inkml:trace contextRef="#ctx0" brushRef="#br0" timeOffset="284415.5637">25220 17945 886,'0'0'223,"0"0"-203,0 0 39,0 0 62,0 0-48,0 0-44,49-23-11,33 19-6,21 4-11,9 0-2,-3 0-32,8 0-82,-6 0-109,4 0-282</inkml:trace>
  <inkml:trace contextRef="#ctx0" brushRef="#br0" timeOffset="285087.5984">26732 17304 816,'0'0'108,"0"0"-27,0 0 60,0 0 0,0 0-47,0 0-45,4-75-31,-4 87-11,0 33 0,0 19 7,0 11 0,0 4-12,11 3-2,11-8-2,0-19-26,-2-8-20,8-20-31,-3-10-2,12-17-5,-5 0 46,3-12 21,-1-20 19,-9-6 6,3-3 29,-9 10 25,-11 7 17,-5 14 12,-3 8-17,0 2-38,0 0-21,0 24-13,0 19-1,0 13 1,2 9 1,20-10-1,11-12-8,-1-7-21,11-15-4,-7-15 2,7-6 3,-4-6 23,1-35 5,-12-24 2,6-22 13,-11-12 3,-8-9 4,-13 6 6,-2 22-11,0 22-17,-10 27-2,1 20-53,3 11-90,6 0-183,0 15-504</inkml:trace>
  <inkml:trace contextRef="#ctx0" brushRef="#br0" timeOffset="285407.8337">28114 17612 991,'0'0'93,"0"0"-35,0 0 45,0 0-37,-166-41-18,101 41-16,15 20-15,18 17-7,14 10-9,13 8-1,5 4-2,15 11-1,27-7-8,6 6 4,-1-10 7,-10-4 1,-10-15-1,-17-12 1,-10-7 1,-5-15 5,-42-6 16,-22 0 14,-13-6-25,-10-26-12,14-9-9,22-7-90,23-1-125,33 7-248</inkml:trace>
  <inkml:trace contextRef="#ctx0" brushRef="#br0" timeOffset="285666.0158">29071 17591 207,'0'0'926,"0"0"-875,0 0 18,0 0 32,0 0-45,0 0-41,-13-21-14,-24 96-1,-25 36 31,-8 8-3,-6-3-15,8-4-4,-6-11-3,9-4-2,10-18-2,3-3-2,7-16 0,10-16-9,3-8-39,13-17-62,11-11-102,8-8-235</inkml:trace>
  <inkml:trace contextRef="#ctx0" brushRef="#br0" timeOffset="286129.516">29186 17927 1135,'0'0'99,"0"0"-79,0 0 67,0 0-6,0 0-29,0 0-49,0 50 2,0 29 3,0 10-3,-1-2-5,1-6-6,0-18-20,0-15-36,0-16-12,13-15 11,7-17 13,10 0 18,15-27 24,-4-22 8,10-8 4,-4-2 55,-5 4 13,-10 18-4,-14 12 15,-14 18-4,-4 7-43,0 0-27,0 0-9,11 28-12,8 14 11,14 16-2,11-3-14,8-15-37,-12-8 4,-2-15 6,-8-11 11,-8-6 18,-2-15 15,-12-38 13,-8-16 9,0-29 6,-8-4 0,-15 1-3,-11 14-20,7 24-5,7 27-8,12 25-79,8 11-112,2 0-170</inkml:trace>
  <inkml:trace contextRef="#ctx0" brushRef="#br0" timeOffset="286497.9108">30381 18110 916,'0'0'162,"0"0"-91,0 0 42,0 0 2,0 0-43,-164 27-35,110 21-33,22 9-4,24 9-4,8-2-41,15-12-49,34-15-18,4-21-14,12-16 14,2-21 66,-6-38 46,-16-30 29,-10-15 45,-18-2 30,-12 5 20,-5 14 17,0 24-17,-9 16-18,-2 13-26,1 24-18,4 10-45,-4 6-17,-15 53-13,-6 47 7,-10 38 6,6 27-1,10 2-16,3 3-47,6-16-32,7-12-48,3-26-50,6-24-135</inkml:trace>
  <inkml:trace contextRef="#ctx0" brushRef="#br0" timeOffset="291500.0755">20911 18105 208,'0'0'24,"0"0"-21,0 0 24,0 0 32,0 0-3,0 0-4,0 0 20,-5-15 10,5 7 19,0 4-21,0-1 13,0-2-12,0-3 2,-2 4-7,-3-3-2,5-3 9,-3 6-18,-4-3-5,7 9-9,0 0-15,0 0-14,-5 0-5,5 0-5,-3 0-5,-9 27-5,-15 14 6,2 18 16,-6 4 3,-5 9-9,8-3-11,-7-2-2,6-6 1,6-6 2,-4-8-7,10-4 0,-3-6 1,5-11-2,2-5-1,8-4-9,-2 0-17,4-14-22,1 2-28,2-3-30,0-2-51,0 0-44,17-23-158</inkml:trace>
  <inkml:trace contextRef="#ctx0" brushRef="#br0" timeOffset="291868.0108">21107 18253 622,'0'0'207,"0"0"-117,0 0 3,0 0 12,0 0-31,0 0-31,-106 11-36,38 23-1,1-7 4,7 0-4,11-3 1,19-8 1,10-5 0,7-2-5,9-9-2,4 0 0,0 3-2,0 2 0,0 10 1,29 6 10,2 7 33,10 4-11,0 3 3,-4-3-15,-2 0-3,-1-4-3,-4-1-8,-8-6-6,4-4 0,-11-2-29,0 1-33,1 0-30,2 5-40,2-3-87,3-13-181</inkml:trace>
  <inkml:trace contextRef="#ctx0" brushRef="#br0" timeOffset="292385.6691">21453 18408 555,'0'0'216,"0"0"-139,0 0 26,0 0 17,0 0-35,0 0-20,-12 7-30,12-7-7,0 0-9,0 5 1,9-1-10,14 2 9,9 3-5,11-2-5,4-7-6,5 0-1,-3 0-1,-9 0-1,7 0-26,-16 0-43,8 0-56,-14 0-58,3 0-147</inkml:trace>
  <inkml:trace contextRef="#ctx0" brushRef="#br0" timeOffset="292715.9052">21440 18615 496,'0'0'365,"0"0"-304,0 0-34,0 0 59,0 0-19,0 0-38,25 23-15,13-18 39,16 7-8,4-8-14,-6 1-2,0-5-2,-12 1-4,-10 4-11,-10-5 3,2 0-11,-7 0 1,-3 0-5,-4 0-7,2 4-20,5-4-29,9 0-30,1 0-9,8 0-19,-3 0-59,5 0-159</inkml:trace>
  <inkml:trace contextRef="#ctx0" brushRef="#br0" timeOffset="293870.1065">22771 18035 677,'0'0'143,"0"0"-51,0 0-3,0 0 17,0 0-27,0 0-25,0-21-28,0 21 1,0 0-5,0 0-8,0 27-2,0 14 18,-8 14 7,-4 2-11,-5 2-8,-9 9-3,4-1 6,-8 6-1,-2-6-3,5 1-1,2-5-7,-3-3-5,13-12 1,0-7-2,6-14-1,2-4-3,2-8 1,-1-3-8,1-3-30,3-3-48,2-1-68,0-5-93,0-6-190</inkml:trace>
  <inkml:trace contextRef="#ctx0" brushRef="#br0" timeOffset="294319.3797">23136 18477 592,'0'0'95,"0"0"-64,0 0 43,0 0 46,0 0-34,0 0-28,7-21-13,-23 21 6,-19 6-7,-13 20 14,1 2-5,7-1-6,0-2-17,16-2-1,-4-8-19,16 2 1,9-8-11,3 8-4,0-7-1,0 5-20,32 2-15,3-6 7,5-5 10,-5-6 7,-2 0 7,-2 0 7,-11-11 2,8-5 3,-8-15 16,-5-1 10,0-7 2,-10 3 0,2-3 8,-7 8-3,0 5-9,0 8-12,0 4-15,0 7-8,0 7-38,0 0-59,0 0-72,0 0-100,0 12-221</inkml:trace>
  <inkml:trace contextRef="#ctx0" brushRef="#br0" timeOffset="294717.6901">23417 18467 390,'0'0'351,"0"0"-235,0 0-7,0 0 16,0 0-24,0 0-37,5 0-37,-5 0-13,0 0-14,0 0 0,0 0-7,0 0-11,0 0-13,12-11 18,3 2 13,1-3 0,-4-3 7,-4 3 17,4 1 11,-9 6 8,-3 5-7,0 0-4,0 0-15,0 20-17,0 29 1,0 14 33,0 13-7,-18-2-14,-14-2-3,-1-4 7,-11-14-2,-1-7-10,0-13-1,-3-9 2,1-13-1,3-12-4,9 0-1,7-7-24,13-25-41,15-16-34,0-1-39,38-2-40,7 11-54,12 8-133</inkml:trace>
  <inkml:trace contextRef="#ctx0" brushRef="#br0" timeOffset="295086.2953">23723 18655 712,'0'0'141,"0"0"-74,0 0 18,0 0 3,135-72-30,-106 68-6,-7 4-14,-4 0-10,-8 0-12,2 4-9,-12 19 8,0 14 7,-7 1 4,-26 4-2,3-6-7,-6-4 2,8-9-12,15-6-5,1-7 4,12-5-2,0-5-4,0 0 3,0 0-1,22 0-2,24 0 18,1 0-6,7 0-2,-7 0-10,-6 0 1,-7-5-1,-11 5 0,-6-6-13,-7 2-18,4 4-32,1-5-49,5-7-102,13 1-189</inkml:trace>
  <inkml:trace contextRef="#ctx0" brushRef="#br0" timeOffset="295909.7027">24830 18274 615,'0'0'130,"0"0"-37,0 0 25,0 0-8,0 0-29,0 0-36,-48-10-4,3 47 10,-19 18 6,1 9-7,6 9-4,5-2-16,13-3-14,3-9 5,15 1-7,6-8-4,9-5-9,6-3-1,0 1 0,0-13-1,10-1-17,20-7-10,8-1-18,18-6-24,2-11-21,17-2-33,4-4-55,3 0-149</inkml:trace>
  <inkml:trace contextRef="#ctx0" brushRef="#br0" timeOffset="296428.0729">25411 18259 369,'0'0'555,"0"0"-469,0 0 6,0 0 36,0 0-29,0 0-45,-17-55-29,9 62-22,-7 24 0,-5 16 3,5 4 0,3 1-6,12-5 0,0-7-20,0-8-9,0-11-23,17-10-9,4-6 6,-4-5 16,3 0 29,0 0 10,4-5 0,-3-14 13,-2 6 26,-4 3 21,-10 3-1,-5 6-12,0 1-20,0 0-19,7 0-8,1 18-9,15 19 8,9 2-1,0-3-4,5-9-22,-7-7-4,-5-9 7,2-10 9,-7-1 16,0-12 0,5-26 1,-10-15 4,-3-15 15,-7-8 17,-5 8-24,0 9 2,0 21-15,0 12-2,-9 20-56,1 6-89,3 0-119,5 4-332</inkml:trace>
  <inkml:trace contextRef="#ctx0" brushRef="#br0" timeOffset="296774.3255">26244 18372 236,'0'0'366,"0"0"-358,0 0 54,0 0 103,0 0-43,0 0-71,-44-20-14,14 20 18,-8 4 16,8 16-4,-2 1-19,12 6-32,8 1-8,12 4-8,0 0-1,7 3-7,25 5 7,4 1-3,0-3 2,-5 0 1,-11-10 1,-10-9 0,-8-7 0,-2-3 0,-10-2 12,-27-7 23,-15 0-13,-1 0-12,8 0-10,11-20-24,19-4-49,15-3-74,0-11-185,49 7-466</inkml:trace>
  <inkml:trace contextRef="#ctx0" brushRef="#br0" timeOffset="297029.5036">26764 18388 902,'0'0'117,"0"0"-27,0 0 28,0 0-30,0 0-55,0 0-10,-120 176 33,59-91-18,8-7-22,-7 5 4,3-9-5,7-11-10,15-4-5,-1-12 0,15-12 0,6-10-48,8-9-79,7-16-87,0 0-230</inkml:trace>
  <inkml:trace contextRef="#ctx0" brushRef="#br0" timeOffset="297461.8141">26844 18611 822,'0'0'259,"0"0"-217,0 0 20,0 0 42,0 0-29,0 0-48,0-5-27,0 54 4,0 8 9,-5-2-9,-1-4-4,1-7-22,5-16-22,0-3-10,0-14-19,0-6 12,16-5 7,11-9 25,13-23 29,4-8 4,3-2 18,-11 1 28,0 10 32,-21 7-11,-9 14 9,-1 10-15,-5 0-49,0 0-15,0 6-1,4 25 0,7 6 2,8-3-1,-4-7-1,-5-6-2,5-12-11,-5-3-9,-7-6 6,2 0 16,4-20 1,-4-19 6,1-12-5,-6 7 10,0 6 3,0 12-15,-6 14-16,-4 12-55,0 0-119,10 6-152</inkml:trace>
  <inkml:trace contextRef="#ctx0" brushRef="#br0" timeOffset="297800.0554">27545 18846 1059,'0'0'109,"0"0"-45,0 0 69,-157-79-44,132 75-79,22 4-10,3 0-48,0 13-58,15 5-18,15 2-5,18-8-4,6-7-47,-16-5 79,-4 0 101,-11-23 115,-9-7 53,-8 3-26,-4 5-7,-2 12 12,0 5-27,0 5-48,0 0-43,-8 22-19,-9 25-5,-7 20 15,-4 5-14,11 0-4,9-10-2,1-10-37,7-14-56,0-10-64,0-25-97,15-3-163</inkml:trace>
  <inkml:trace contextRef="#ctx0" brushRef="#br0" timeOffset="298012.2143">27999 18659 822,'0'0'256,"0"0"-185,0 0 12,0 0-24,0 0-46,0 0-10,28 112 0,-53 7 31,-13 12-20,-14-6-10,-14-10 2,-16-12-6,-10-18 1,-20-21-1,-11-20 0,-18-28-32,-21-16-115,-4-42-281</inkml:trace>
  <inkml:trace contextRef="#ctx0" brushRef="#br0" timeOffset="300065.249">20523 17683 641,'0'0'45,"0"0"-20,0 0 66,0 0 16,0 0-22,0 0-10,0-12-15,0 12-9,0 0 3,0 4-20,-7 36-16,-8 24-1,-10 20 31,5 7-29,2 5-4,-2 3-4,-2 5 2,7-9-3,-5 3-3,5-16-2,-9-10 1,9-8-6,5-14 0,-5-5-2,3-13-16,9-13-21,-2-3-32,5-11-53,0-5-65,0-21-178</inkml:trace>
  <inkml:trace contextRef="#ctx0" brushRef="#br0" timeOffset="301811.5">20354 17710 527,'0'0'163,"0"0"-134,0 0-10,0 0 31,0 0 8,0 0-10,27-3-26,25 3 2,16 3-5,17 11-19,9-8 0,17 11-10,9-2-22,5 6 4,18 2 14,9 2 7,18 3 7,20-7 13,0 5-5,13-10-7,7 4 16,5-3-8,0-2-7,-7 2-2,1-7 12,-7 3-5,-6-3-6,-12 5-1,-12-4 0,-1-5 0,-5 11 0,-8-8-3,-10 3 3,-3-1 0,-8-3 3,-8 0-2,-2 1-1,0-2 0,6-3 0,-5 4 0,1 0-13,2-3 11,-16 1-4,0-1 6,-1 2-1,3 2-1,-8-4-8,3 1 2,-8-2 1,3 3 7,-7-1 3,-6-2 16,3 2 1,-18 5-12,-7-7 1,-4 3-9,-6-3 0,5 7 0,3-1 0,-1-3-11,4 1 8,9-6 1,4-2 1,-1 0 1,-5 0-2,-1 0 0,-7 0 1,-4 0-8,1 0-11,-9 0 6,-10 0-4,-3 0 3,-15-2 15,-4-6 14,3 1 1,-6 3-11,6-8 0,1 3-4,2 2-6,-1 3-1,-8-2 7,-3 0 2,-5 6 7,-7-5 30,-10 5 13,0 0 25,0 0 2,0 0-31,0 0-17,0 0-21,0 17-10,0 19 7,-4 11 12,-2 8-3,1-2 8,1 6-16,-9-4 6,8-2-3,-2 0 2,1 6-5,-1-8-1,0-2-1,4-4 0,-9 1-2,4-6-3,-12-8 3,8-5-2,0-8-1,-3-7 2,3-3-2,-3-2 0,-8-3 4,-2 0 8,2-4 0,-14 0-4,5 3-6,-8-3 0,1 5-3,-8 0-1,-3-1 1,-7 2 2,-6-1-1,1-1-1,-13-4 5,3 3-5,-14-3 0,-9 0 0,3 0 5,-3 0-5,4 0-5,-2-7 5,1-8 1,-5-2-1,-9-3-1,-9 2 0,6-7 1,-15 3-1,4 0 2,-1-3-2,-2 7 1,-1-3 0,10 5 1,-1 0 2,-1 1-3,-7 2 0,-3 3 0,2-4 2,-3 3-2,0-1-1,2 4-3,-1 0 4,-1-1-1,1 7 1,6 2 0,-2-5 1,3 2-1,-10-4 0,-1 1-1,1 2 2,-10-7-1,2-1 1,-5-3 2,0-1-5,11 1 2,7 3 0,7 1-1,4-1 0,0-3 0,8 6 2,5-3-1,13 1 1,10 3-1,3-1 0,6 6-1,4 3 1,11-5 0,-8 5 1,8 0-1,-4 0 0,5 0-1,-1 8 1,-6 5 0,2-4 2,0-3 0,9 2-4,-4 1 3,12-5-2,-9-2 1,2 2 0,9 1 0,-4-1 0,7-4 0,-9 0-2,9 0-1,2 0-1,3 0-4,10 0 2,-5 0-9,6 0-1,2 0 5,-6 0 5,-5 0 4,1 0 0,-10 0-7,5 0-18,-16 0-13,-2 0-9,-9 0 9,2-4-18,2-7-64,11-6-86,-1-10-270</inkml:trace>
  <inkml:trace contextRef="#ctx0" brushRef="#br0" timeOffset="353124.0916">10372 15294 255,'0'0'113,"0"0"-78,0 0 3,0 0 60,0 0-1,0 0-1,0 0-23,0 0-10,-11 0-11,11 0-21,-4 0-4,-7 0-11,-4 0-9,-4-9 2,-6 1 6,-3 0 2,-13-7-3,-7 3-2,-11-10-1,-1 7 1,2-3 0,1-2 18,7-6 0,1-1-20,1 0 10,2-5-5,-4 0 5,2-7-7,3-7-10,1-2 0,4 1 4,6-4-7,1-6 1,8-7 0,5-3-1,5-5 0,6-4 2,-2 2 0,7-2-2,-2-5 0,-1 3 1,-5-2 0,4-1 0,-4 3 0,2 2-1,2 4 0,1 10-1,2 9 1,5 5 0,-3 3 0,3 5-1,0-2 0,0-2 2,0 7 0,0 4-1,0 2-1,0 4 1,3-1-4,-3 8 4,5-3 0,-5 3 0,10-1 0,-5-1-1,10 4-2,0-1-1,4-2 1,2 2 2,-1-1 1,9 0 0,-6-2-4,4 1 4,0 0 0,3-1 3,-3 6-3,1-1 1,1 0 0,1 7-1,10-4 0,2 2 0,8 3 0,5-2 0,2 7 0,7-3 0,-3 2 0,-4 3 0,2-1 0,1 3 0,-6 0 0,6 0 0,-3 0 3,6 0 2,1 0-5,-1 0 2,6 5-2,6 0 2,-6-5 0,-1 0-1,3 0 4,-18 0-2,-1 0-3,-7 0 4,0 0 1,-3 0-2,0 0 2,-5 0 1,8 0-6,3 0 5,3 0-5,2-5 4,6 5-2,-9 0-1,-12-2 1,3-3-2,-11 1 2,-10 0-1,-4 4 1,-4-4-1,-3 0 1,-3 4 3,-6-4-4,0 4 1,0 0 0,0 0-2,0 0 0,0 0-4,0 0-36,0 0-46,0 0-39,0 0-48,-15 0-123</inkml:trace>
  <inkml:trace contextRef="#ctx0" brushRef="#br0" timeOffset="353642.4619">11496 12540 502,'0'0'30,"0"0"24,0 0 2,0 0 38,0 0-5,0 0-12,-26-50-17,21 46-12,1-1 8,4 5-18,-6 0 0,6 0-17,0 0-9,0 0-2,0 0-4,0 0 3,0 0-6,0 0-3,10 0 0,21 9 0,18 9 8,3 8 1,10 2-7,-5-3 5,-2 9-7,-10-3 0,-12 1 2,-12 9-2,-18 3 1,-3 3-1,-3 12 2,-33-5-1,-9-5 1,0-4 2,-3-5-3,-1-4 0,-1-4 0,-7-4-1,2 4 1,-2-5-1,7-2-11,10-2-26,9-4-10,5 3-36,11-4-38,8-4-101,7-13-162</inkml:trace>
  <inkml:trace contextRef="#ctx0" brushRef="#br0" timeOffset="354971.4131">12540 11486 515,'0'0'93,"0"0"40,0 0-13,0 0-13,0 0-16,0 0-20,-8-116-21,8 108 8,0 4-13,0 4-6,0 0-11,0 0-16,0 0-11,0 0-1,0 7-4,-12 25 4,-3 14 7,0 4 4,2 9-1,4-2-2,3-2-3,1 2 0,-5-10-4,5-2 0,-4-3 1,3-4-2,1-5 0,-7-3 1,7-2-1,-2-6-3,-1-6-19,3-7-9,5-2-13,0-2-36,0-5-28,0 0-47,5-27-68,23-21-343</inkml:trace>
  <inkml:trace contextRef="#ctx0" brushRef="#br0" timeOffset="355345.6815">12893 11438 597,'0'0'88,"0"0"3,0 0-1,0 0 2,0 0-35,0 0-32,-88 1-20,26 30 8,-9 0 1,15 5 2,9-12 3,3 3 3,14 0-13,3-5-1,12-1 0,0-1-2,10-2-4,-1 3 0,6 3-2,6-1 2,29 4 10,7 0 18,5 4-11,5-8-6,-4-1 1,-6-4-5,2 1-4,-4-2 4,3-2-9,-1-2 0,-5 6-8,5-3-35,-7-1-62,8-3-42,-1-12-133,0 0-317</inkml:trace>
  <inkml:trace contextRef="#ctx0" brushRef="#br0" timeOffset="355697.9333">13169 11582 597,'0'0'120,"0"0"-32,0 0 35,0 0-24,0 0-25,0 0-26,-5-30-7,34 24-7,8-3-7,11-3-5,9 1 4,3-2-13,-5 5 0,7-2-7,-2 1-3,-3 1-2,-1 3-1,-6 5-17,-2-2-38,-1 2-27,-2 0-40,-11 0-30,-13 2-99,-21 13-210</inkml:trace>
  <inkml:trace contextRef="#ctx0" brushRef="#br0" timeOffset="356006.155">13355 11846 568,'0'0'95,"0"0"-47,0 0 25,0 0 27,0 0-36,0 0-27,0 19 6,43-17 34,13 3-16,7-5-24,1 0-8,-4 0-5,-8 0-6,-2 0-3,-1-5-7,-6 0-1,-11-2-7,-17 2 1,-7 1 0,-1-2-1,-7 6 0,0-5-13,0 5-40,0 0-45,5 0-71,12-7-144</inkml:trace>
  <inkml:trace contextRef="#ctx0" brushRef="#br0" timeOffset="357539.2528">14544 10536 665,'0'0'127,"0"0"-14,0 0-11,0 0-4,0 0-33,0 0-27,0 0-16,0 0-12,5-33-5,-5 46-4,0 19 9,4 14 24,-4 4-11,5 7-2,1 3 4,-6 8 0,0-2-7,0-2-2,0-2 0,0-3-9,0-9-1,-11-3-2,2-10-2,-1 0-1,5-3-1,-6-4 1,7-2-1,-9-1 0,9 0 0,-4-1-15,3-5-12,2 5-24,3-3-25,0 2-17,0-2-13,0-3-64,3-8-101,27-12-139</inkml:trace>
  <inkml:trace contextRef="#ctx0" brushRef="#br0" timeOffset="358009.5905">15165 10911 613,'0'0'95,"0"0"-6,0 0 31,0 0-31,0 0 2,0 0-32,-17-54-23,-10 61-14,-6 24-9,-5 16 2,-8 7 6,16-2-10,12-5-5,4-1-4,14-5-2,0-2 0,0-7 2,14-10-2,9-7 0,2-7 1,5-4 2,-6-4 1,3 0-2,1-17 2,-5-12 10,4-7-9,-5-8-3,-7-2 1,-3-2 8,-12 10-10,0 0 0,0 11 23,0 7-10,-7-1-14,-1 7-1,-4 5-3,9 5-20,-4 2-43,7 2-52,0 0-102,25 0-227</inkml:trace>
  <inkml:trace contextRef="#ctx0" brushRef="#br0" timeOffset="358467.9178">15725 10895 604,'0'0'172,"0"0"-88,0 0 31,0 0 23,0 0-63,0 0-34,-36-48-37,36 48-4,0 0-9,0 13-12,0 6 3,0-3-25,0 0-11,0-12 3,0-4 39,0 0 8,0 0 4,0 0 13,0 0 18,0-9 3,0-5-11,0 1 13,0 8 0,0-1 13,0 6-24,0 0-23,0 0-2,0 32-13,0 27 13,0 22 13,0 6 10,0 7 1,-2 0-16,-23-7 1,-4-3 1,-11-9 2,5-11-5,2-15-6,2-14 3,3-11 1,8-13-1,12-6 3,1-5-5,-1 0-2,1-21-29,7-21-97,0-12-70,7 1-122,21 7-249</inkml:trace>
  <inkml:trace contextRef="#ctx0" brushRef="#br0" timeOffset="358834.1796">16162 11290 771,'0'0'106,"0"0"-50,0 0 37,0 0-12,0 0-44,0 0-27,120-27-8,-120 62 0,0 11 4,-26 0 3,-16-2-8,2-4 3,-9-8 5,2-8-1,14-8 2,14-10 11,8-1-7,7-5-1,4 0-7,0 0-5,0 0 3,9 0-1,21 0 8,18 0 21,16 0-13,5 0-11,4-5-5,7 3-3,-1-2-7,-2 4-49,8-5-34,-8 1-55,2-8-139,-9-10-318</inkml:trace>
  <inkml:trace contextRef="#ctx0" brushRef="#br0" timeOffset="359442.6167">17360 10884 520,'0'0'151,"0"0"-57,0 0 30,0 0-20,-174 11-36,107 35 0,-2 14-17,2 11 0,12 7-5,10 3-17,18-6-5,15-1-5,12-3-6,0 1-7,31-2-5,14-1 0,2-14 5,13-8-5,-2-11-2,11-13-6,6-2-27,7-15-26,13-6-22,3 0-47,-12-15-64,-7-24-170</inkml:trace>
  <inkml:trace contextRef="#ctx0" brushRef="#br0" timeOffset="359967.9929">18062 11013 239,'0'0'641,"0"0"-529,0 0-2,0 0 0,0 0-32,0 0-52,-57-71-25,51 102-1,-3 14 0,3 17 13,1 2-7,5-4-1,0-6-4,5-6-2,11-5 1,8-13-22,-6-7-10,2-13-3,0 2-1,4-12-6,1 0 20,-2 0 12,2 0 10,-3-12 2,-7-3 1,-5 8 16,2-3 21,-7 9 10,-5 1-18,0 0-22,0 0-10,10 0-9,7 11 6,1 10 3,7-3 0,-1-4 2,2-6 0,1-3-2,-5-5 0,-2 0 0,-5 0 8,7-27 1,-7-6-4,-4-20 2,-7-11 0,-4-7-7,0 4 5,0 8-2,-15 17-3,-5 8-7,-4 24-78,11 10-59,1 0-159,12 10-419</inkml:trace>
  <inkml:trace contextRef="#ctx0" brushRef="#br0" timeOffset="360454.3398">19126 11235 644,'0'0'58,"0"0"-44,0 0 55,0 0 42,0 0-66,0 0-23,-122 55 11,82-28 23,11 5-14,14-2-33,12-2-8,3-1-1,0-10-2,30-7-7,12-10-16,3 0-5,9-10 8,-6-24 19,-6-7 0,-5-9 3,-10-9 5,-12-5 7,-7 2 27,-1 3 9,-7 17 12,0 8 9,0 19-7,0 9-21,0 0-7,0 6-17,0 0-14,0 7-3,-12 30-16,-3 20 16,0 20 3,-4 7 12,1 1-6,6-4-6,4-2 2,1-13-3,4-3-2,-2-5 0,5-10 1,0-9-1,0-12-18,0-1-43,5-16-43,10-3-45,8-7-80,6-22-263</inkml:trace>
  <inkml:trace contextRef="#ctx0" brushRef="#br0" timeOffset="361159.8478">19293 11099 614,'0'0'70,"0"0"-27,0 0 76,0 0-16,-147-76-44,99 76-14,-1 0 5,-1 0-2,-2 30-13,-6 4 0,11 6 9,13 0-24,11 2-3,16 0 0,7-3-15,10 4 0,25-6 7,19 0-2,4-5 1,6-10 0,-7 0-2,1-7 0,-6 1 1,-20-5-4,-4-3-3,-19-4 0,-9 0 0,0 7-1,0 2 0,-9 6 1,-31 2 8,-3 1 5,-12-7 12,-2-5-6,-7-3-18,7-4 7,9-3-8,8 0-14,18 0-41,10-15-43,12-7-81,25-6-220</inkml:trace>
  <inkml:trace contextRef="#ctx0" brushRef="#br0" timeOffset="361470.0755">19942 11028 949,'0'0'91,"0"0"-24,0 0 18,0 0-34,-142 118 0,104-33-3,-7 6-16,9-1 2,-5 1-1,1-6-13,-6-4-10,1-6-2,-3-6-1,-1-15-4,11 0-3,-1-7-2,9-9-31,15-13-41,8-8-82,7-17-82,22-22-276</inkml:trace>
  <inkml:trace contextRef="#ctx0" brushRef="#br0" timeOffset="362134.5448">20331 11344 142,'0'0'169,"0"0"-71,0 0 33,0 0 17,0 0-32,0 0-24,-49-6-11,49 6-6,0 0-11,-12 0-23,4 24-24,-15 25 14,2 16 10,-10 16-9,-1 3-14,5 1 11,2-8-8,2-13-4,9-5-8,-1-14 0,8-17 0,2-5-7,2-14 0,3-5 0,0-4-1,0 0-2,8-13-10,28-30 9,19-15-30,8-13 3,-11 6 28,-5 13-5,-13 15 6,-19 20 0,-12 11 17,2 2 25,-5 4-2,0 0-33,0 0-7,0 10-7,10 24 5,7 13 2,15 6 0,8 1 0,8-7-1,11 0 0,3-18-17,1-8-2,1-12 4,-11-9 7,-13-4 6,2-28 3,-15-21 5,-9-13 2,-18-12 7,0-3 3,-18 7 1,-24 15 6,0 11-11,12 21-13,5 17-2,18 10-49,7 3-100,7 26-97,38 8 11,7 6-133</inkml:trace>
  <inkml:trace contextRef="#ctx0" brushRef="#br0" timeOffset="362457.7763">21232 11753 496,'0'0'203,"0"0"-57,0 0 3,0 0-28,0 0-70,0 0-30,0 2-12,-23 11-5,4 6-4,4-3-10,15-1-29,0 2-34,15-12 22,10-5 5,14-10 45,-9-29 1,-3-3 16,-7-1 45,-10 10 37,-10 7 17,0 16 24,0 10-50,0 0-60,0 15-29,-18 34 4,-13 18 2,13 15 6,1 8-6,7-4-4,10 0 0,-5-11-2,5-16-25,0-12-55,0-15-59,0-15-69,5-17-149</inkml:trace>
  <inkml:trace contextRef="#ctx0" brushRef="#br0" timeOffset="362808.0266">21890 11347 828,'0'0'68,"0"0"-49,0 0 6,11 136 77,-11-35-16,0 20-44,0 4-17,-18 1-10,-12-7-6,-29-11-9,-9-18 1,-28-12-1,-22-23 0,-25-12-45,-12-23-103,-7-20-264</inkml:trace>
  <inkml:trace contextRef="#ctx0" brushRef="#br0" timeOffset="363462.4957">12422 10932 817,'0'0'71,"0"0"-20,0 0-43,0 0-3,-49 144 34,19-6 73,-7 33-69,-5 12-23,9 7-4,9 4 17,9-2 0,2-5-13,1-10-14,7-17 1,-5-12-4,2-18-3,-4-21 0,9-22-16,-4-16-38,7-22-20,0-29-73,7-20-149,16-44-213</inkml:trace>
  <inkml:trace contextRef="#ctx0" brushRef="#br0" timeOffset="364828.4748">12211 11541 821,'0'0'0,"-94"-117"-42,72 73 38,11 11 4,11 3 62,0 8-16,48-5-32,27 0-14,27 0 18,31 7-1,26 3-8,23 7-9,39 5-14,26-2-4,44 2 16,22 1-5,27 2 6,18-3-7,15 1 6,5-8 2,-5-2 0,-15-4-26,-20 3 22,-34-1 4,-16 11 3,-15 3 12,-7 2-15,-6 0-2,-7 0-1,-5 0 4,-14 0-2,-12 0 1,-11-9-8,-14-14 8,3-12 0,-13-4 0,-10 3 0,-10 9-3,-4 11 3,-3 5-2,-9 6 2,-16 0 0,-4 3-2,-4-1-1,-7 2 1,-2-10-14,-3 6 1,-5-7 11,6-8 4,-6-3 0,-8-8 7,-8 4 4,-15 0 27,-23 7-27,-5 4-5,-8 0 12,-6 5-13,0 1-1,1 5 0,2 5 7,2 0 8,7 0-2,-1 3 2,-9 20 9,6 5-11,-10 8 3,2 11-7,0 12-4,-1 11 11,-4-1 5,2 7-5,-11-2-6,-1 5 7,-7 6 7,-4 8-5,-4 9-12,-3 4 8,1 10-2,-5 7 1,0 7-3,0 2-3,0-3 1,0-11-2,0-10-3,0-13 5,0-9-9,0-12 0,-9-6-3,2-14 2,2-7-3,0-18 0,-1-11 1,-1-4-1,-3-5 2,-10 3-2,-15 2-2,-24-1-2,-26 1-3,-19 2-2,-30 0 0,-13 2 9,-13-3 0,-13 2 0,-12-4 1,1-5-1,-10 3 0,-5-11-1,-22 0-3,-37 0-4,-20 0 1,-34-23-13,-16-3 18,-20-6 2,-2 0-1,1 0-2,2 1 3,18 2 0,8-1-6,13 7 0,22 4 1,21 2 1,20 6 3,19 5-1,12 6 2,-9 0 1,-3 0-1,-5 0 3,-3 0-3,12 10 1,16 1-1,17 5 3,12 0-3,8 0 0,6-4 0,-2 4-3,-12-5-13,-11 2 7,-6-5 5,-8 2 3,16-1-3,9-2 4,11-1 4,19-6-2,5 0 5,10 0-4,18 0 5,5 0-5,10-5 5,12-7-7,-3 6 1,6-3-2,2 4 2,4 2-4,-1 2 3,11-3-2,7 4 2,13 0-5,9 0 5,9 0-1,15 0 0,12 0-4,-2 0-8,5 0-15,0 0-37,5 0-49,40 0-111,24-8-222</inkml:trace>
  <inkml:trace contextRef="#ctx0" brushRef="#br0" timeOffset="366387.595">22830 12166 1048,'0'0'0,"0"0"-8,0 0 2,0 0 6,0 0 38,0 0-28,0 0-1,103-2-5,-39 21 1,3 0-1,1 4 6,6-2-10,-5-6 0,9-3-3,3-7-36,-8-1-50,4-4-141,-8 0-376</inkml:trace>
  <inkml:trace contextRef="#ctx0" brushRef="#br0" timeOffset="367106.1049">23822 11968 958,'0'0'35,"0"0"-26,0 0 19,0 0 21,0 0-31,0 0-18,87-32 0,-42 32-1,-22 0-1,-3 0 1,-20 0-1,0 4-3,0 4 4,-11 7 1,-11 6 11,0-2 5,7 4-16,10 4 1,5 4-1,0 2 2,5 14-1,17-1 1,-12 1-1,-3 1-1,-7-1 0,0-3 1,-24-7-1,-18-10 9,-15-11-3,-15-11 1,-15-5-7,-1-17 0,-2-30-21,-2-23-45,6-20-50,18-12-45,26 5 22,27 7 92,15 19 47,0 8 10,20 1 1,23 3 25,2 10 31,17 0-11,17 18-18,15 8-2,8 8-7,5 15 5,12 0-7,-2 6 0,-7 37 2,2 9-12,-18 18-6,-17 21 9,-19 22-3,-23 14-3,-26 8-4,-9 1-3,-39-14-1,-33-8 2,-35-12 5,-16-16-7,-20-22 8,-16-24 6,-20-32 1,5-8 17,7-43 8,20-26-18,32-17 11,39-6 11,38-13-4,28-13-24,10-14-11,48-9-10,23 3-1,12 20 0,6 33-41,11 30-25,6 23-41,-8 22-47,9 6-182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1-12T09:14:38.2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10586 5356 222,'0'0'130,"0"0"13,0 0-46,0 0-7,0 0-32,0 0 19,0 0-10,0-27-9,0 23-22,-3 3 5,3 1-5,0-5-10,0 5-6,0 0 7,0 0-12,0 0 0,0 0 4,0 0-5,0 0-3,0 0-1,-7 0 3,7 0 0,0 0-4,0 0-2,0 0-3,0 0-1,0 0 0,-5 0-1,5 0-2,0 0-2,0 13 2,0 6 2,0 11 3,0 2 11,0-3-6,0 2 0,0 1 3,0 0-3,0-2 6,0 1-9,5-10 3,-5 0-4,7-5-1,-7-4-3,0-4 2,0 2 0,0-8-1,0 2-3,3-3 2,-3-1-1,0 0 0,0 0 0,0 0 1,5 0-1,-5 0 1,0 0 2,0 0 0,0 0-3,0 0 3,7 0 0,-7 0 3,0 0 1,5 0 1,-5 0-1,4 0-1,9 0-7,7-7 2,10-8 4,15-3-4,19-6-1,8-3 0,11-4 0,16-3 2,13 1-3,9-3 1,-4 1-2,0-2-1,-5 4 0,-8-2 2,-1 0 0,-19 6-1,-17 3 2,-12 8 0,-11 3-1,-9 1 1,-17 7-1,-8 3 0,-5-1 3,-5 3-3,0-1 0,0 2-1,0-2 0,0 3-1,0 0-17,7 0-67,1 21-95,2 7-61,-5-6-309</inkml:trace>
  <inkml:trace contextRef="#ctx0" brushRef="#br0" timeOffset="3892.7881">7003 8227 174,'0'0'26,"0"0"-20,0 0-1,0 0 55,0 0 9,0 0-17,0 0-17,-35 0-9,35 0 2,0 0 11,0 0-18,0 0-21,0 0-10,0 0-10,0 0 8,0 0 1,0 0-15,0 0-14,0 5-25,0-2-40,5 3 70,20-1-43</inkml:trace>
  <inkml:trace contextRef="#ctx0" brushRef="#br0" timeOffset="5498.9382">10026 7636 343,'0'0'65,"0"0"-52,0 0 44,0 0 30,0 0-6,0 0-3,0-25-14,0 23-5,0 2-5,0-4-8,0 4 3,0 0 8,0 0-7,0 0-4,0 0-2,0 0-1,0 0-22,0 0-15,0 0-6,0 0-1,0 0-1,0 0 1,0 0-2,0 0 1,0 21 1,10 6 2,2 12 1,3-1 2,-2-2 2,-3 4 0,4-6-5,-3 2 1,-6-9 2,4-1 1,-3-8-3,-2-4 0,1-6 2,2 0-3,-7-6-1,3 1 5,-3-3-5,0 0 2,0 0-2,0 0 7,0 0-7,5 0 9,-5 0-2,0 0 0,0 0 2,0 0 0,0 0-2,7 0-4,11-9 1,0-12-1,14 3-2,12-8 2,6-1-2,7-3 0,6 3 1,6 0-2,4 1-1,11 4 1,0-4 2,-1 3-1,3 3-1,-14 0 0,-9 5 0,-9-2 4,-11 7-4,-8 1 4,-15 5-3,-1 2-1,-12-1 1,-7 3 0,0 0-1,0 0 0,0 0-1,0 0 1,0 0-7,0 0-30,0 0-33,0 0-48,0 0-46,-26 17-126,-12-2-113</inkml:trace>
  <inkml:trace contextRef="#ctx0" brushRef="#br0" timeOffset="8033.7524">6622 7397 34,'0'0'111,"0"0"-33,0 0 3,0 0-2,0 0-21,0 0-12,3-54 7,-3 49-19,0 5-11,0 0-13,0 0-6,0 0-4,0 0-2,0 0-11,0 0-23,0 0-12,0 0-27,5 0-49,10 5-52</inkml:trace>
  <inkml:trace contextRef="#ctx0" brushRef="#br0" timeOffset="10754.7022">6645 7395 78,'0'0'421,"0"0"-391,0 0-18,0 0 27,0 0 34,12-125-5,-12 107-29,7 1 7,-6 2 0,6-2-8,-4 2 2,8 2-10,-8-2 3,9 2-6,-4 1-7,7-3 4,3-2 2,9 0-2,3-3-9,12-2 2,8 0-6,9 0 9,6 2 0,2 4-9,2 7 1,-6-1-3,-8 6-9,-11 4 4,-1 0-4,4 0 1,5 0 5,2 0-1,9 0 3,9 0 1,-2 7-3,-1 4 1,-9 2 1,0 2-3,-6 2-1,-9 5 0,-8-4-2,-5 4 7,-1-2-5,1 7 0,-3 1 1,-1-2-2,2 4 2,-1 2-3,2-4 2,-1 3-1,-3-2 3,-2-3-3,2 1 0,-9-2-1,-2-2 0,-8 4-1,7 1 2,-5-4-2,-2 10 2,-1-3 2,-4 1 0,2-5 4,2 0-9,-7 1 1,0-5 2,0 4-1,-7 1 2,-1-6 7,-7 8-1,-3-7-4,3-1 2,-1-2 3,-9 6-2,2-3-3,-7 0-4,0-1 6,-5-3-7,-2 6 6,-8-6-5,-11 0 5,13 2 2,-12-3-8,6-2 3,1-1 3,-2-2-5,1-5 6,7 3-3,-5-7-4,16-2 3,-5-2-2,10 0 1,-3 0-2,-6 0 1,-2 0-2,-13-2 1,-5-13-1,-2 5 1,-8-4 1,5-4 2,-4 1-2,7 2-1,9-6 0,-1 0 0,2-1 0,4-3-1,8-5 0,6 3 2,6-4 4,-4-3-5,9 2 7,-2 0-4,10-3 0,-5-4 1,9-3-3,3-3-1,3-5-1,0-8 0,0-2 0,0 0 0,15-2-2,0 8 2,7 0-1,-2 7-1,2 5 2,-9 4 5,7 4-4,-5 4-2,-1 1 1,1 6-5,0 0-1,3 4-8,7 1-9,7 0-12,5 3-5,16 2-11,4 0-8,7 11-41,3 2-8,13 0-18,2 0-52,15 0-107</inkml:trace>
  <inkml:trace contextRef="#ctx0" brushRef="#br0" timeOffset="12554.9909">6513 5093 89,'0'0'471,"0"0"-422,0 0-17,0 0 59,0 0-7,60-132-22,-41 111-5,-1 2-14,9 2-9,-7 0 8,2 4-7,5-3-9,3 2-6,-4 2 7,11 6 7,0-3-5,3 4-2,9-2-20,9 1-1,11-1 2,9 0-1,-2 7-2,-4 0-5,-4 0 2,-2 0-3,-8 0 1,2 0 0,-8 0 2,-5 0 1,-5 0-3,3 11 1,-5 3 2,2 2-2,3 5 3,0 4-1,-6 2-3,-1 0 0,-8 3 0,-1-1-1,-2 1-2,-4 2 2,-5 3 2,4-1 1,-9 4 3,3-1 7,-3 2 1,-1 0-9,-4 1 0,2-3 1,2 1 2,-9 1 2,2-4-7,-5 2 0,0-4 0,0-1 0,0 2 6,-8 1-7,-7-3 4,-5 5-2,-9-5 5,2 1-6,1-1 3,-4-2 2,-1-4 6,-9-2-6,5-3 7,-13 2-3,-6-4 1,-4 1-3,-8-8 4,3 1-3,1-4-3,-2-4 5,-11-1-3,-12-4-4,-7 0 6,-8 0-4,12-18-4,11-5 19,11 1 2,9-6-10,4-4-8,3-4 5,4-4 4,1 0-2,3-3 3,9-5-7,2-4-2,3-3-1,8-4 0,2 0-3,5 0-3,0 4 0,15 4 3,0 3-2,0 2 2,0 2-4,18 7 1,7-2-5,4 6 3,1-3-2,8-1-22,7-3-20,16 9-26,-5-1-26,18 6-17,6 11-31,14 3-34,11 1-142,1-6-370</inkml:trace>
  <inkml:trace contextRef="#ctx0" brushRef="#br0" timeOffset="15126.833">15720 932 400,'0'0'50,"0"0"-8,0 0 79,0 0-7,0 0-46,84-117-3,-54 96-14,0 6-2,-6 0-1,-9 4 3,10 1 2,-2-2-22,7-2-4,15 1-3,7-1-10,10-3 3,7 5 0,6-4 5,0 6-5,-3-2-1,-2 3 1,-6 0-5,-4-1-2,-3-3 7,7 4-6,-7 0-3,-1 0 7,5 3-5,2-3-2,1 1-2,3 0 2,5 2-2,-4 2 2,3-1 1,-5 0-7,-9 2 0,2-1 2,-12 3 2,5-2-2,8 3-1,-3 0 0,3 0 2,3 0 0,3 0-2,-9 0 5,1 0-2,-6 0 2,6 0-4,-9 0 3,-2 4-4,8 3 0,-1 3 0,1-1 4,-2 1-5,8 6-1,-13-4-1,-1 3 1,-2 0 1,-13-1-2,0 3 0,-11-4-3,-6 1 3,4-1 3,-4 2 1,0 5-2,-2 0 0,2 6 3,10 2-1,-6 2-2,3 6-1,4-3 0,4-1 0,-1 1 1,3 2-2,-9-3 0,-1-1 1,-5-3-2,-7-2-1,1 1 2,-11-3 11,4 2-3,1 0-3,-5-2-3,0 3 1,0 0 0,0-4-3,0 1 0,0-1 0,0 1 0,0-4 0,0 2 0,-15 0 2,-17 1 7,7 0 0,-10-5-3,3 2 2,3-9-3,4 5 0,-8-5-1,-2-2 0,1 0-1,-1-2 2,-13 0-2,-4-2 2,-5 6-2,8-5 0,1 0 0,9 1-2,-1 1 0,12-1-1,-4 0 3,9-5-3,8 2 0,6-2 0,-2 0 0,2 3 0,-11 0 0,0 2 0,-3 1 1,-6-1-1,2 3 0,-1 0 0,-1 0 0,-2 0 1,-6 0 0,-5 0 0,-6-1 2,-4-1-2,2 0 1,-11 0-1,-2-4-1,6-2-1,-17 0 1,2-2 4,-5 0-2,-5 0-2,-8 0 0,-2 0 0,2 0 0,1 0-1,9 0 0,-6 0 0,10 0 1,-10 0-1,9 0 0,-1 0-1,-3 0 2,14 0 6,4 0-6,9 0 0,9 0 0,-3 0 0,-4 0 2,5 0-2,-8-4 0,3-6 1,5 0 1,-1 0-2,-6 3 2,1-3-1,-3 2-1,3 3 0,8-4-1,-4 1 0,7 2 2,5 0-1,14-2 0,8 4 3,12-1 0,-4-1 4,7-6-5,-5-1-2,5-11-3,-3 2 1,3-3 0,0-2 2,0-3 0,0-5-1,0-1 1,0-5-6,15-8 3,11 1 1,11-13 0,12 1 2,3 2-6,13 1 4,3 7 2,13 1-1,2 9-3,4 5 3,-3 4-1,-12 10-3,-3 2-12,-8 9-20,1 5-5,-8 5-18,4 0-22,8 0-27,6 15-45,21 2-50,6-10-180</inkml:trace>
  <inkml:trace contextRef="#ctx0" brushRef="#br0" timeOffset="17766.7225">2803 2068 199,'0'0'293,"0"0"-269,0 0 54,0 0 16,0 0-34,0 0-33,0 0 16,-44-87-17,39 75 31,5-1-4,0-1-5,0-1-12,0-2 8,0 2-11,0-5-11,0 0 6,9 0 5,18-4-5,6 1-14,12 4-7,12-2 7,7-2 4,4 4-4,7 0 5,-11-1-2,-7 8 0,0-3-3,-5 3 1,8-3 6,3 2-4,6 1-4,3-1 0,3 4 2,4 0-4,-12 1-3,3 4 1,-8 4-1,-12 0-1,-1 0-3,-4 0-2,0 0 1,5 0 1,5 3-3,2 7-1,12 2 2,-12 2-1,0-2-1,-16 0 0,0 3 0,-18-1 0,2 1 5,-7 0-4,-3 7 5,6-2-1,-1 4 1,8-1 5,-1 5-8,6 4 0,-3 6 1,6 0-2,-5 1 1,1-2-1,-2-2-1,-8-2 0,-7 1 0,5-2 1,-8 2 3,-6 1-3,1-2 0,-7 4 4,0 3-2,0 4-3,-7 0 1,-4 0 1,-11-1-3,-8-3 3,1 0-1,-11-4 0,-1-3 4,-5-1-5,-9 0 3,-7 2 1,-23-6 0,-7 3-1,-17-4-1,-15-4-1,-8-3 4,-8-4-3,-9-7-1,-3-2 2,9-7 3,3 0-1,11-7 2,5-10 1,12-2 9,5-9-9,14-7 6,9-5-7,14-1 9,6-7 0,16-3 1,12 0-2,10-7-8,-1-4 1,14-6-9,11-2 0,2-5-3,0 5 3,20-1-2,7 9 0,-4 8-1,2 4-2,-6 11 1,7 7-24,1 7-22,10 6-7,11 3-37,21 11-39,30 5-32,16 0-64,19 0-97,-2 4-300</inkml:trace>
  <inkml:trace contextRef="#ctx0" brushRef="#br0" timeOffset="18532.2716">3230 3245 919,'0'0'93,"0"0"-86,0 0 64,0 0-19,0 0-45,0 0 7,-16 127 20,37-81-10,-3-1-2,-3-7-12,0-6-6,3-5-1,-6-10-2,3 0 0,-11-11-1,7-3-4,-2-3-29,6 0 10,11-19 19,6-21 3,7-13 2,-4-2-1,2 8 2,-16 11 0,-1 10 7,-13 17 18,-4 1 17,-3 8-1,0 0-19,0 0-19,0 12-5,12 8-8,8 10 8,2 5 6,8-6-5,0-6-1,-6-4 2,1-11-1,-2-3 0,-8-5 1,7 0 0,-9 0 2,1-5 3,-4-15 0,6-7 8,-12-3-4,-4-3 9,0-1 4,0 2-4,-4 5-16,-12 3-4,2 3-1,-1 11-32,12 2-64,3 8-68,0 0-105,0 0-341</inkml:trace>
  <inkml:trace contextRef="#ctx0" brushRef="#br0" timeOffset="18900.5349">4315 3188 717,'0'0'87,"0"0"-80,0 0 76,0 0-13,0 0-60,0 0-2,0 71 17,0-35 24,0 1-6,0-5-15,-15-4 5,2-4-5,1-6 1,12-4-20,0-6-9,0 2-5,18 5 3,19 5 2,5 4 0,15 4 3,-5 3 7,-7-4 4,-17 0 2,-13-9-10,-15-5-5,0 1 5,-15 1 18,-26 3 27,-21-1-12,-2-10-24,-8-7-8,-3 0-7,8-4-52,7-16-110,11 1-114,19-2-376</inkml:trace>
  <inkml:trace contextRef="#ctx0" brushRef="#br0" timeOffset="21353.316">16871 10547 188,'0'0'167,"0"0"-153,0 0-1,0 0-5,0 0-8,0 0 0,0 0-13,0-12-9,0 12 3,0 0 3,0 0-8,0 0-2,0 0-13,4 0-32,7 0-88</inkml:trace>
  <inkml:trace contextRef="#ctx0" brushRef="#br0" timeOffset="24306.4283">23880 9484 214,'0'0'65,"0"0"25,0 0 24,0 0-10,0 0-12,0 0-19,-73-74-7,68 57-12,-2 8 5,7-6-16,-5-1 2,5 1-9,0 2-5,0-1-2,0 1-1,0-4-7,0 7 8,12-1-5,1-5-9,15 4-5,3-3-1,4 0 4,10 3 0,-2-3 1,7-2 10,2 2-3,14-1-7,-3 5-3,1-4-2,3 4 3,3 1-2,5 2-3,-1-1 5,-1 7-5,-6-3 2,-3 2 3,-4-4-2,-6 2-2,-9 0-2,-3 5-1,-1-5-2,1 5 1,2 0 2,6 0 2,10 0-6,7 0 3,-3 0-2,4 0-1,-4 5-1,-6 0-1,-2 0 0,-3 5 0,-6-3 1,-4-2-2,6 3 4,-11 0-3,6 1 0,6 1 0,-1 3 0,4-2 0,-8 1 1,4-3-1,-1 1 0,-4 2 1,3-2 0,-11 0-1,5 2 0,-5 2 0,1 2 1,-5-4-1,5 8 1,-2-3-1,5 0 0,-5 4 1,2 2-1,-10-5 0,1 0-1,-8 4-1,-5-2 0,2 7-1,-4-5 2,-1 5 0,-2-1 0,-5-2 0,2 3-1,-7 1 2,0 4-1,0 0 2,0 5 1,0-3-1,0 3-1,-7-6 2,-1 5-1,-7-2 6,1-6-1,3 4 4,-1-2-1,0-2-6,1-1 4,-8 5-6,4 0 4,0-2-1,0-1-1,-5 8 2,-2-5 0,0-1-2,-1 1-1,-9-6-1,10 1 1,-9-4-1,4-2 1,7-2-2,-2-2 1,-1-6 1,4 1-1,-8-3 2,6-2 2,-6 1-1,4 0 2,-16-2 0,2-1 4,-3 3-5,-8 0 3,-6 1-7,-3-3 5,5 3-6,-1 4 0,-1-8-1,6 5 1,3 0 1,-4-8-1,2 7 3,5-4 0,-6-4 1,8 6 4,-14-7-6,2 0 2,-1 0-4,1 0-1,-5 3-1,9-1 1,1 1 2,-5-1 0,-2-2 0,-7 0-1,-1 0 1,-4 0-1,3 0 5,-1 0 4,7 0 0,0-7-7,6-3 7,-10 0-3,10 3 1,4-3-1,0 4-1,10-3-2,0 3 2,7-5-2,0 2 3,5-2-2,-3-1 1,-4 8-2,3-7 4,-6 2-3,7-3 0,-9 5-2,7-1 2,-5-4-1,5 1 0,4-2 2,6 0 0,-1 1 3,1-3-4,-2 5-4,-3-7 2,3 7 3,5-3-1,2-1-4,-2 2 1,7-3 4,-5-2-4,4 2 4,-4-1-2,6 0 1,-4 0 2,1 1 0,-1-7-3,6 4 1,-3-1-4,2-3 2,-4 4 1,2-8-2,2 6-1,-1-7 0,4 4 0,2-7 1,1 3 0,2 4-1,0-3-2,0-1 2,0 2 0,0-2 0,0 0-2,0-4 0,5-3 1,9 9-1,1-3 2,0 2-2,3-6 1,-5 5-1,3 1 2,0-1-1,-1 4 0,-1 2 0,-4 1 1,3 2 0,-5-3 0,9 1 0,-2-3-1,7-2 1,5-2-3,-2 5-3,3 1 3,4 0 1,-3-1-2,11 7 1,-5-1 2,2 0-1,-2 0 2,8 2 1,-6-1-1,10 1-1,0-2 1,0 5-2,1-5-1,-4 9-2,1-1 5,-5 0-13,5-1 8,-17 9-3,1 0 1,-9 0-15,-10 0-6,2 0 0,-2 0-8,13 0-23,1 0-23,16 10-16,3 7-37,16 0-78,1-9-141</inkml:trace>
  <inkml:trace contextRef="#ctx0" brushRef="#br0" timeOffset="27210.945">10274 12006 194,'0'0'163,"0"0"-61,0 0 32,0 0 13,0 0-32,0 0-14,0 0-6,0 0-4,-7-43 4,7 38-16,0-1-5,0 2-13,-5 0-11,5 1-5,0 2-11,0 1-11,0 0-10,0 0-6,0 0-3,0 0-4,0 0-2,0 12-1,0 20 3,0 15 4,0 12 11,12 10 6,-7 2-2,-2 3-6,9-9 2,-9 3-6,-3-4 0,5-3-3,-5 2 0,0-4-2,0 0 1,0-12-3,0-9-2,-5-6 0,2-9 0,3-8 0,-7-6 0,7 2 0,0-10-6,0 4-17,0-5-13,0 0-18,0 0-30,0 0-50,0 0-57,7-22-93</inkml:trace>
  <inkml:trace contextRef="#ctx0" brushRef="#br0" timeOffset="27644.2553">10934 12342 597,'0'0'220,"0"0"-181,0 0 67,0 0-30,0 0-60,-180 32-3,108-7 18,-3-7 10,24-2 2,15-3-1,14-5-6,13-4-16,9-4-4,0 2 3,0-2 0,0 3-4,0-2-1,0 11-12,0 2 3,0 4 27,0 8 10,4-5-9,8 9-1,6-3-6,12 2 6,-7-4-7,8-2-11,-1 4 0,-12-12 0,9 6-4,-9-4-9,-3-6 1,0 6-2,4-2-2,1 1-20,10 3-40,3 0-61,16-2-40,14-16-77,11-1-186</inkml:trace>
  <inkml:trace contextRef="#ctx0" brushRef="#br0" timeOffset="28013.5197">11602 12464 801,'0'0'201,"0"0"-171,0 0 70,0 0-13,0 0-58,0 0-13,85-20 5,-8 13 16,13 3-16,-3-7-8,7 3 3,-7-5-14,-2 8-2,-13-1 0,-8 6-13,-14 0-33,-10 0-67,-16 0-44,-13 16-64,-11 0-284</inkml:trace>
  <inkml:trace contextRef="#ctx0" brushRef="#br0" timeOffset="28282.7144">11819 12736 178,'0'0'577,"0"0"-524,0 0 38,0 0 7,0 0-51,0 0-22,9 37 55,48-35 2,14 3-28,-2-5-17,5 0-10,1 0-8,-13-5-13,-4-1 0,-4 0-6,-12 1 0,-10 5-17,3 0-37,-2 0-73,-3 0-68,7 0-98</inkml:trace>
  <inkml:trace contextRef="#ctx0" brushRef="#br0" timeOffset="29242.4002">13022 12069 862,'0'0'111,"0"0"13,0 0 25,0 0-47,0 0-29,0 0-15,-7-85-22,7 85-8,0 0-14,0 0-3,0 11-11,0 16 8,0 21 25,7 11-2,1 10-2,7 5-5,7-4-3,-3 2-2,-1-5-6,2-3-4,-5-5 5,0 0-7,0-6 2,-11 0-7,1-10 4,-5 0-5,6-6-1,-6-10 0,0 0-1,0-7-1,0 1-21,0-10-34,0 1-28,4-3-61,7-9-46,13 0-117,9-27-531</inkml:trace>
  <inkml:trace contextRef="#ctx0" brushRef="#br0" timeOffset="29744.7599">14093 12266 746,'0'0'111,"0"0"-47,0 0 86,-169-36-51,120 36-37,-4 0 0,2 27-2,3 4-14,10 12-15,4 0-6,7 5-8,12 3-4,10 4-1,5-1-6,5 0-3,30-6-3,11-11-1,14-6-3,2-14 4,1-6 1,7-11 1,-13 0 2,-10-5-2,0-18 0,-19-13 10,-2-8-3,-11-11 4,-9 0 9,-6 0-5,0 2 1,-11 5 5,-8 6-7,-11 3-7,0 7-2,-4 0-6,1 5-1,-7 12-8,11 6-41,-1 9-43,5 0-65,17 24-59,8 3-144,8 0-362</inkml:trace>
  <inkml:trace contextRef="#ctx0" brushRef="#br0" timeOffset="30265.5972">14763 12374 764,'0'0'100,"0"0"49,0 0-2,0 0-66,0 0-37,0 0-11,-87-32-26,81 32-7,1 5-4,5 7-4,0-7-16,0 0-17,0-5 8,5 0 11,1 0 22,10 0 13,-8-17 25,7-10-14,-2 0 20,-8-5-1,2 7 6,-7 3 18,0 13-10,0 1-8,0 8-5,0 0-20,0 0-24,0 0-4,0 32-12,5 16 12,-2 17 4,2 10 10,5 4-2,-5 14 3,2-8-3,-7-1 4,0-3-5,0-7-7,0-9 3,-22-6-2,-3-6 1,-3-11-1,4-5-1,-4-15-1,11-11 0,2-7 1,0-4 0,-3 0 0,-12-25-25,-5-19-66,1-19-84,19-12-78,15 0-596</inkml:trace>
  <inkml:trace contextRef="#ctx0" brushRef="#br0" timeOffset="30682.8881">15133 12594 838,'0'0'44,"0"0"-21,0 0 75,151-17-33,-91 17-37,-3 0 8,-7 0-6,-10 8 0,-16 4-11,-9 3-2,-9 9-9,-6 8 1,0 11 5,-30 4 7,-18 2 14,-16-1-14,-10-11 4,14-10 3,5-1 3,18-10-13,21-5 4,12-7-2,4-2-8,0-2 0,0 0-3,4 0-7,34 0 3,26 0 18,19 0 4,11 0-22,0 0-4,-6 0-2,9-6-5,-3 0-38,-4 0-34,-3-3-43,-11 3-63,-13-6-154</inkml:trace>
  <inkml:trace contextRef="#ctx0" brushRef="#br0" timeOffset="31506.4779">16875 12031 572,'0'0'181,"0"0"-84,0 0 47,0 0-16,-36-117-13,33 115-23,-9 2-22,-1 0-21,-17 24-27,-24 35-13,-19 31 27,-4 27 19,1 6-6,15 10-6,20 3 1,15-9-13,26 4-6,0-11-7,45-6-10,30-14-8,14-9 2,23-19-4,15-17-1,5-13-22,15-18-28,12-21-33,10-3-48,-1-20-44,-11-39-107,-18-26-396</inkml:trace>
  <inkml:trace contextRef="#ctx0" brushRef="#br0" timeOffset="32483.1773">17651 11818 122,'0'0'494,"0"0"-355,0 0 23,0 0-14,0 0-41,0 0-20,-30-37-32,30 37-11,0 0-18,0 32-14,0 20 18,0 19 23,0 13-15,15 3-15,8 4-4,7-11-9,4-6-10,7-4 3,8-16-3,-2-7-1,5-15-3,0-10-9,-7-12-15,0-10 1,-8 0 6,-2-25 10,-8-19 4,-1-10 5,-11-4 1,0 3 2,-8 8 3,-4 9 10,-3 18 11,0 12 24,0 4-12,0 4-31,0 0-6,2 17-12,15 25 8,10 7 4,9 10 0,15-6-1,9-6 0,3-10-6,-7-13 0,4-9 1,-5-15 1,-6 0 5,-8-7 3,-14-35 5,-2-10 0,-8-28 2,-9-23 1,-8-14-6,0-1-1,0 12 5,-8 21 4,-12 26-7,-2 15-6,5 20-2,11 7-9,2 15-52,4 2-64,0 2-108,0 19-237</inkml:trace>
  <inkml:trace contextRef="#ctx0" brushRef="#br0" timeOffset="33240.7197">19777 12176 7,'0'0'595,"0"0"-530,-144-52 73,70 39 18,-14 4-71,-6 7-1,0 2 5,6 0-7,12 0-20,25 7-14,14 10-9,17-2-17,8 1-21,12 12 0,5 3-2,45 12-3,39 5 4,18 9 10,17-5-4,-11-3-4,-26-4-1,-23-8-1,-24-5 2,-31-7-2,-9-2 0,-9-4 0,-51 3 22,-22-5 13,-17-11-14,-13-6-7,7 0-13,9-21-1,11-6-8,30 3-78,26 6-97,29 4-144</inkml:trace>
  <inkml:trace contextRef="#ctx0" brushRef="#br0" timeOffset="33734.0851">18032 13213 465,'0'0'413,"0"0"-350,0 0 40,0 0 13,0 0-73,0 0-16,-48-18 7,48 18-11,21 0-21,31 0 14,28 1 36,33 16-26,27-8-8,37 7-4,19-4 3,13 4-9,14-5-2,-11-3 2,-19 1-2,-28-5-6,-33 0-1,-33-4-2,-35 0 2,-33 0-1,-21 0 1,-10 0-1,0 0-4,-11 0-6,-19-8-16,-17-1-93,-5-1-76,3 1-203</inkml:trace>
  <inkml:trace contextRef="#ctx0" brushRef="#br0" timeOffset="34844.3823">18400 13760 635,'0'0'129,"0"0"-19,0 0 61,0 0-32,0 0-22,0 0-41,-17-104-4,17 104-22,-1 0-8,-1 0-18,0 0-16,-4 10-8,2 22-2,3 21 2,-3 18 19,-2 8-5,6 0-9,0-3-5,0-13 0,0-12-2,6-15-5,3-9-15,1-18-5,-2-3-7,7-6 11,7 0 11,6-27 10,16-16 4,4-14 1,-4-2-3,-4 0 6,-13 11-2,-11 16 24,-9 21 6,-5 11 5,-2 0-18,0 0-21,0 11 0,0 25-8,17 18 5,4 17 3,9-12 3,19-8-1,4-7-2,11-17-2,-10-13 2,6-13-2,-8-1 2,-9-6 0,-3-30 4,-11-19 3,-9-21 6,-15-18 0,-5-3 1,-9 7-1,-21 15 8,-5 22-21,7 21-1,13 17-4,6 9-28,9 6-58,0 6-104,0 26-98,19 13 30,19-1-269</inkml:trace>
  <inkml:trace contextRef="#ctx0" brushRef="#br0" timeOffset="35324.7277">19932 14158 834,'0'0'108,"0"0"-41,-135 12 80,53 3-19,0 10-28,8 3-23,24 4-50,23 0-27,21 0 0,6 0-6,11-10-32,41-5-35,12-17 0,14 0 2,6-19 1,-9-29 29,-6-25 41,-20-22 3,-16-30 32,-11-12 30,-6 1 9,-16 20-9,0 20 30,0 29 10,0 22-12,-6 13-22,6 20-4,-4 7-32,3 5-15,1 0-20,-5 22-7,0 42-13,3 35 20,-8 32 3,-5 22 2,7-8 2,-4 0-1,-2-23-4,8-9-2,4-12 0,2-18-2,0-21-7,0-16-44,0-23-28,0-13-40,22-10-43,8-32-70,18-46-246</inkml:trace>
  <inkml:trace contextRef="#ctx0" brushRef="#br0" timeOffset="35723.0115">21257 12171 907,'0'0'70,"0"0"-20,0 0 28,0 0-30,0 0-33,60 133 41,-21-20 13,6 25-24,-6 23-9,-6 21 1,-10 10 5,-14 3-9,-9 13-8,-5 4 10,-42-5-14,-20-15 3,-27-11-16,-8-25-5,-21-23 4,-28-16-6,-16-24-1,-22-19 0,-17-17-47,-5-25-92,7-32-119,0-21-402</inkml:trace>
  <inkml:trace contextRef="#ctx0" brushRef="#br0" timeOffset="39971.0684">22535 12901 385,'0'0'204,"0"0"-162,0 0 24,0 0 31,0 0-18,0 0-26,0 0-20,0 0 4,-70-26-1,70 26 0,-3 0 12,1 0-6,2-4 2,-3 4 17,-4 0-3,7 0-5,-8 0-13,-4 0-10,4 0-12,-4-2-8,3 2 2,9 0 0,0 0-4,0 0-3,0 0-4,0 0 3,0 0-1,0 0-1,0 0-1,0 0 3,0 0 0,0 0-4,0 0 3,0 0-3,4 0-1,21 0 1,18 0 4,24 0 31,20 2-10,17-2-8,-2 0-9,-3 0-5,3 0 3,-9-5-5,-7-6-1,-1 8 2,-18-2-2,-18 2 0,-24 3-5,-10-5-5,-12 5-6,-3 0-7,0 0-34,0 0-34,0 0-21,0 0-44,0 0-63,-15 5-178</inkml:trace>
  <inkml:trace contextRef="#ctx0" brushRef="#br0" timeOffset="40458.4173">22488 13457 685,'0'0'98,"0"0"-30,0 0 71,0 0-33,0 0-37,0 0-22,-53 5 9,68-4-19,40 6-14,29-4 57,30 4-14,21-2-17,7-5-20,2 4-3,-2-4 3,-6 0-9,-7 0-4,-12 4-3,-27-4-3,-21 0 4,-21 0-6,-24 0 5,-13 0-3,-7 0 1,-4 0-1,0 0-2,0 0-6,0 0-2,0 0-7,0 0-37,0 0-38,6 0-48,4 0-35,17 0-124,0-8-315</inkml:trace>
  <inkml:trace contextRef="#ctx0" brushRef="#br0" timeOffset="43382.6512">24941 12501 427,'0'0'104,"0"0"4,0 0 45,0 0-19,0 0-35,-5-123-4,11 104-8,-4 7 11,-2 7-12,0 0-3,0 5-11,0 0-25,0 0-24,0 0-10,0 5-10,0 32 1,0 17-4,0 21 26,5 4-3,9 6-11,-3 1-3,-7-5 4,1-1-7,-5-6 4,0 0-9,0-10-1,0-9 3,0 2-3,0-10-7,0-7-24,0-2-30,0-8-31,0-7-40,0-8-25,26-15-47,18 0-68,6-21-291</inkml:trace>
  <inkml:trace contextRef="#ctx0" brushRef="#br0" timeOffset="43765.9285">25812 12824 889,'0'0'97,"0"0"0,0 0 68,0 0-56,-167-27-53,115 54-12,4 4-21,16 12-16,17 4-5,15 1-2,0-1-3,20-8-4,20-4-1,-1-12-13,9-7-2,-1-15 16,5-1 0,-4 0 7,-6-21 2,-8-13 2,-11-14 3,-8-10 3,-13-6 7,-2-1 2,-5 1 7,-22 7-10,-13 7 17,-4 5-10,2 9-19,1 18-4,12 5-3,9 9-29,5 4-67,7 10-49,8 20-60,0-3-92,30-3-188</inkml:trace>
  <inkml:trace contextRef="#ctx0" brushRef="#br0" timeOffset="44170.1704">26276 12663 773,'0'0'132,"0"0"14,0 0 27,0 0-58,0 0-61,0 0-29,0-27-22,0 27-3,-4 0-10,-2 13 9,4 6-8,2-4-36,0-9 5,0 0 9,0-6 24,0 0 7,0 0 11,0-2 22,0-19 22,0 1-34,0 4 21,7 5-2,-6 7-1,-1 4-7,4 0-32,-1 31-4,10 28-1,2 20 5,2 14 22,-13-4-9,1-6-4,-5-16-5,0-9 4,-14-20-1,-14-11-4,-4-10 1,2-9 3,-7-8-4,2 0-3,-4-4-15,14-27-96,14-13-82,11-5-79,11 2-235</inkml:trace>
  <inkml:trace contextRef="#ctx0" brushRef="#br0" timeOffset="44462.3792">26776 12934 886,'0'0'105,"0"0"-6,0 0 36,0 0-51,0 0-38,0 0-29,99 81-8,-99-24 2,-27 2 5,-15-4-1,0-13-7,9-8 7,11-11-2,14-14-3,4-5-4,4-4 0,0 0 1,4 0-6,31 0 1,22 0 6,18-13-5,10 5-3,-1 1-29,-4-1-27,4 4-49,-4 0-82,-8-7-73,-5-10-405</inkml:trace>
  <inkml:trace contextRef="#ctx0" brushRef="#br0" timeOffset="44822.6371">27895 12198 877,'0'0'135,"-137"21"-102,56 38 80,3 27 7,9 14-43,16 23-8,23 1-36,26-1 7,4-11-13,25-11-12,32-11-10,8-9 0,2-22-5,14-11-4,1-16-36,13-12-26,17-8-27,5-12-67,0 0-58,-8-32-334</inkml:trace>
  <inkml:trace contextRef="#ctx0" brushRef="#br0" timeOffset="45363.0232">28741 12401 476,'0'0'521,"0"0"-416,0 0 9,0 0-4,0 0-79,0 0 1,-143 137-8,137-54-17,6 4-3,17 2-4,35-15-4,5-12-44,13-23-25,-1-18-15,-6-21 22,-7 0 22,-5-27 21,-10-20 23,-18-21 4,-11-14 35,-7 2 29,-5 5 35,0 23-4,0 18-5,0 19 4,0 10-21,0 5-28,0 0-34,0 0-15,0 26-8,0 21-3,0 24 11,0 8 2,5-3-1,5 0-1,7-14-3,-2-9-36,0 0-39,1-14-59,11-10-77,-2-21-50,2-8-343</inkml:trace>
  <inkml:trace contextRef="#ctx0" brushRef="#br0" timeOffset="45594.1896">29666 12496 982,'0'0'72,"0"0"-14,0 0 22,0 0-35,0 0-43,39 135 47,9-41 4,4-3-20,3 0-11,-1-15-8,-4-17-9,-3-6-2,5-15-3,1-8 0,-1-12-39,2-3-47,-2-15-100,-11-1-86,-7-40-401</inkml:trace>
  <inkml:trace contextRef="#ctx0" brushRef="#br0" timeOffset="45814.3473">30265 12507 957,'0'0'107,"0"0"-18,0 0 11,0 0-49,-139 74 2,89-6 5,5 8-32,10-4 3,15-5 2,-4-12-19,9-8-6,9-3-6,-1-7-1,4-5-53,3-7-84,0-15-109,26-10-301</inkml:trace>
  <inkml:trace contextRef="#ctx0" brushRef="#br0" timeOffset="46060.5226">30677 12518 862,'0'0'180,"0"0"-89,0 0 4,0 0-1,0 0-57,0 0-27,-19 96 52,19-27-15,0-4-20,0-6-13,0-6-5,-6-2-5,1-11-4,5 1-24,0-10-71,0-7-71,26-8-118,26-16-453</inkml:trace>
  <inkml:trace contextRef="#ctx0" brushRef="#br0" timeOffset="46360.7469">31366 12604 950,'0'0'175,"0"0"-109,0 0 71,0 0-31,-149-19-68,99 75-24,3 14-1,15 9-10,22 6-2,10-4-2,17-5-8,28-13-42,14-21-7,9-15 10,3-22 17,-3-5 11,-6-15 18,-10-33 2,-17-18 5,-8-18 28,-19-8 3,-8 3 5,0 13-18,-13 13-13,-27 14-10,-21 11-72,13 11-124,18 6-249</inkml:trace>
  <inkml:trace contextRef="#ctx0" brushRef="#br0" timeOffset="46691.6524">32202 11867 962,'0'0'133,"0"0"-64,0 0 58,-159-50-40,98 88-62,-8 28-2,5 16 7,16 11-17,19 2-4,28-4-6,1-6-3,22-11-5,26-19-15,6-11-12,-1-22 8,-4-14 11,-13-8 11,-4 0 2,-20-30 11,-7-3 3,-5-5 12,-2 2-6,-21 4-15,-14 9-5,-1 4-6,-4 12-59,5 7-135,20 0-266</inkml:trace>
  <inkml:trace contextRef="#ctx0" brushRef="#br0" timeOffset="46952.8395">32656 11948 969,'0'0'114,"0"0"-59,0 0 43,0 0-17,167 4-39,-108 75-24,-13 29 0,-7 10-12,-17 4-6,-16-5 4,-6-4 7,-13-18-5,-34-9 4,-13-10-10,-25-18 1,-11-6-1,-13-13-48,-14-3-35,-11-18-70,-7-18-184</inkml:trace>
  <inkml:trace contextRef="#ctx0" brushRef="#br0" timeOffset="47950.5805">23034 14862 621,'0'0'137,"0"0"-49,0 0 70,0 0-12,0 0-32,0 0-37,-27 0-9,27 0-14,0 0-19,12 0-12,30 0-2,29 0 2,23 0 0,18 0-10,2 0-7,-2 0-6,-7 0-1,1 0-40,-11 0-32,-11 9-42,-6 3-77,-21-1-114,-33-6-572</inkml:trace>
  <inkml:trace contextRef="#ctx0" brushRef="#br0" timeOffset="48153.7255">23231 15188 495,'0'0'519,"0"0"-419,0 0-93,0 0 32,0 0 3,0 0-28,122 0 2,7 10-11,-7 2-5,0 5-31,-5-2-54,-3-3-78,-2-8-159,-13-4-314</inkml:trace>
  <inkml:trace contextRef="#ctx0" brushRef="#br0" timeOffset="48730.4849">24812 14862 822,'0'0'30,"0"0"-9,0 0 42,8-154-18,22 114-30,16 11-7,0 7 6,6 6-2,0 6 16,-8 8 7,-4 2 11,-13 0-8,1 12-6,-10 26 4,-6 18-13,-12 14 6,0 0-4,-7 1-8,-13-13-10,9-15-3,9-11 2,2-10 3,0-9-2,10-10-2,25-3 10,22 0-4,28-22 9,4-22-17,8-9 4,0-11-5,-18 5-2,-4 8 12,-18 11-11,-20 14-1,-12 16-7,-12 10-39,-5 0-40,-1 4-61,-2 19-82,-5 7-143</inkml:trace>
  <inkml:trace contextRef="#ctx0" brushRef="#br0" timeOffset="49488.688">26455 14569 808,'0'0'116,"0"0"-81,0 0 28,0 0 40,0 0-53,0 0-18,128-136-13,-47 123 10,-1 6 1,4 3 5,-4 4 1,-13 0-9,-24 24-10,-21 11-15,-22 17-2,-7 19 0,-58 9 9,-28-1 3,-18-3 3,1-19-8,21-19 3,27-6 7,25-15-5,26-8 1,11 4-13,11-5-7,61-1 7,34-7 4,29 0-4,12 0-5,-3-12-2,-2-4 1,-23 1 4,-3 4-10,-18 1-17,-21 10-43,-22-5-38,-16 5-62,-14-8-115,-10-2-375</inkml:trace>
  <inkml:trace contextRef="#ctx0" brushRef="#br0" timeOffset="64067.0765">14979 3016 289,'0'0'100,"0"0"-57,0 0 38,0 0 13,0 0-1,0 0-24,0 0-5,0 0 4,-8-8-13,8 8-9,0 0-5,0 0 1,0 0-2,0 0-9,0 0-4,0 0-7,-7 0-8,7 0-8,0 2-4,-5 28-3,2 13 3,-7 11 15,5 3-9,1 9-4,-2 1 3,1 2-1,5 5 2,-4-4-3,4 1 0,-6-1-3,1-11 1,1-8 0,-7-13 2,6-6-2,5-11 1,-4-9-2,4-5 2,0-7 2,0 3 2,0-3 7,0 0 6,0-3 25,0-37-6,0-14-36,0-9-1,0-5-1,0 3 0,0 7-1,0 2-1,4 5-1,7 2-2,3 6 0,1 11 2,0 4-2,3 9-1,-3 4-2,7 5-5,-2 3 1,9 0 10,-9 7-2,0 0-3,8 0 4,-10 2 1,9 26-3,-5 12 1,5 13 4,-7 6 0,-5 8-2,-2-7 4,2 2-2,-6-7 0,-4-9 0,5-10 3,-5-9-3,-5-10 0,0-8 0,6-9 0,-6 0 2,0 0-2,0 0 6,0-6 9,0-37-15,5-16-8,12-15-8,3-1 10,10 11-2,-1 12 4,-2 19 3,-4 7-5,0 11 6,8 3-9,-8 6 9,9 1 2,-4 5-2,7 0 2,0 15-2,2 23 0,-2 5 8,-1 12 0,-4 2-2,-10 2-1,-3-2 2,-1-3-3,-9-7 1,-3-7-2,-4-3-1,0-5-1,0 1-1,0-7 0,0 0-1,0-6-31,0-3-44,0-2-43,5-15-118,20 0-249</inkml:trace>
  <inkml:trace contextRef="#ctx0" brushRef="#br0" timeOffset="64313.2523">16241 3575 765,'0'0'107,"0"0"-50,0 0 46,0 0 0,0 0-60,0 0-29,162-81-1,-82 67-8,7 5-3,0 1-1,2 4 1,-14 4-2,-3 0-5,-15 0-30,-5 7-70,-19 13-101,-18 4-180</inkml:trace>
  <inkml:trace contextRef="#ctx0" brushRef="#br0" timeOffset="64561.43">16331 3941 732,'0'0'103,"0"0"-98,0 0 16,0 0 76,0 0-51,0 0-24,140-13-14,-61 3-3,5 1-4,9 1-1,4-1-11,2 3-24,0-1-40,-2-2-73,-4-2-44,-4-3-245</inkml:trace>
  <inkml:trace contextRef="#ctx0" brushRef="#br0" timeOffset="65256.9285">17753 3466 740,'0'0'141,"0"0"-42,0 0 32,0 0-26,0 0-37,0 0-35,-52-52-33,47 72-2,-7 22-6,9 12 7,3 1 1,0-1-1,20-4-4,23-7-4,6-12-34,6-14 1,4-10 4,-6-7 16,-13-7 6,2-21 8,-7-13 8,-1-14 1,-4-2 2,-5-5 16,-5 11 5,-5 18 3,-12 14 51,2 16 32,-5-1-64,0 4-31,0 5-15,0 36-1,-8 19 1,-4 18 30,9 5-21,3 3-7,0 8 0,0 3 1,0 2-3,0 9-7,-7 4-70,-24 7-37,-11-10-88,-17-19-275</inkml:trace>
  <inkml:trace contextRef="#ctx0" brushRef="#br0" timeOffset="67298.3899">21537 3901 729,'0'0'97,"0"0"-72,0 0-7,0 0 60,0 0-20,0 0-37,20 0 6,10-9 14,10-10-6,-8-4-2,5-7-12,-7-2 8,-4-4-3,-4-5 2,-7-8-5,-11-6-1,1-7-12,-5 8 2,0-1-7,-4 11 1,-7 9 5,-5 5 4,8 13 6,1 7-3,7 8 4,-5 2-6,5 0-15,0 0-1,-6 20-16,-8 31-2,1 30 18,-5 22 19,1 6 0,5 0 0,9-3-10,3-8 7,0-4-11,0-5 1,0-7-4,15-7 3,-10-4-4,7-8-1,-9-5 0,-3-6 0,0-3-4,0-5-17,0-1-50,0-10-50,-8-15-59,1-18-102,2-9-409</inkml:trace>
  <inkml:trace contextRef="#ctx0" brushRef="#br0" timeOffset="67980.8796">21077 4393 852,'0'0'80,"0"0"-75,0 0 45,0 0 0,0 0-39,180-54 0,-69 41-9,6 2-2,3 4-1,4-2 1,13 3-1,5 1-26,6 1-42,-6-3-40,-5 6-44,-12-3 11,1-1-28,-12 0 38,-21-1 67,-21-4 53,-8-1 12,-32-3 49,-9 1 88,-15-1 43,-8 1 13,0-4-62,-13-1-48,-17 3-16,-19 3-9,-14 5 3,-9 7-16,-7 0 21,12 0-5,15 23-26,12-4-19,25 3-16,15 3-7,0 0 3,17 1-9,40-11-11,16-9-8,3-6-3,2 0-3,-14-27 11,-22-13 21,-12-17 6,-15-15 6,-8-7 10,-7-8 25,-5 5-2,-17 9 4,-3 15 3,1 19 6,9 18-6,12 9-5,-4 12 8,7 0-44,-5 6-5,2 41-12,-2 26 10,-2 20 2,4 17 9,3-3-4,0-5 6,0-4 0,0-6-6,3-12-3,9-7-1,-4-15-1,7-2-1,-3-10-14,1-13-63,2-11-80,4-22-61,9-23-212</inkml:trace>
  <inkml:trace contextRef="#ctx0" brushRef="#br0" timeOffset="68267.0836">23628 3874 930,'0'0'95,"0"0"-81,0 0 73,0 0 13,0 0-81,162-67-19,-72 52 7,16 3 8,4 0-12,-15 0 6,-3 4-2,-5 4-4,-15 4-6,-10 0-28,-12 0-48,-15 16-54,-19 11-101,-16 0-266</inkml:trace>
  <inkml:trace contextRef="#ctx0" brushRef="#br0" timeOffset="68483.2388">23753 4346 926,'0'0'121,"0"0"-63,0 0 40,0 0-19,0 0-63,134-7 8,-15-10-3,13-2-12,-3 4-6,-2-6-3,-3 6-25,-22 3-66,-19-3-63,-14 0-112,-26-5-403</inkml:trace>
  <inkml:trace contextRef="#ctx0" brushRef="#br0" timeOffset="69074.6624">25386 3386 889,'0'0'129,"0"0"-65,0 0 32,0 0-11,0 0-49,0 0-19,-7 46-4,7 8 40,0 13 3,0 6-9,7-1-13,1 0-6,-1-1-11,3-4-7,-2-4 1,-1-7-9,1-6 2,-3-8-1,-1-8-6,2-5 2,1-3-42,3-4-58,12-6-73,3-16-82,12 0-277</inkml:trace>
  <inkml:trace contextRef="#ctx0" brushRef="#br0" timeOffset="69434.9376">26125 3638 436,'0'0'598,"0"0"-509,0 0-4,0 0 28,0 0-76,-139 0-37,124 51 0,10 12 0,5-1 0,20-2-1,27-10-4,7-8 2,-8-17-15,6-10-6,-8-10 19,-2-5 5,-6-1 1,-4-30 6,-7-13 5,-1-17 9,-9-10 6,-15-6-12,0 4 9,-22 5-10,-20 8-5,-16 8 7,6 11-15,0 12-2,3 11-6,23 9-62,17 9-48,9 0-66,0 0-287</inkml:trace>
  <inkml:trace contextRef="#ctx0" brushRef="#br0" timeOffset="70031.1142">27002 3245 746,'0'0'182,"0"0"-35,0 0 16,0 0-81,0 0-61,0 0-20,0 92-1,0-11 38,0 13-8,5 1-17,-5-8-2,8-11-6,-1-17 0,-7-11-2,0-17-3,0-16 2,0-14-2,0-1-2,-4 0-7,-12-32-3,-11-22-24,0-19-13,19-7 12,8 6-3,13 8-40,29 18 2,13 14 9,-1 10 22,11 9 9,-1 7 24,-1-1 14,-16-2 0,-10 0 29,-7-2 47,-12 0 24,-9 7 12,-9-5-6,0 11-16,0-1-24,0 1-13,0 0-37,0 0-12,0 9-4,0 27-1,0 17 1,10 11 15,1 5-13,6-6 4,-2-1-5,5-3-2,0-8-2,0-8-25,5-9-83,-10-10-61,4-21-72,3-3-195</inkml:trace>
  <inkml:trace contextRef="#ctx0" brushRef="#br0" timeOffset="70413.2801">27915 3357 843,'0'0'84,"0"0"-3,0 0 49,0 0-49,142-102-32,-88 97-21,-6 5 2,2 0-8,-6 16 1,-21 12-9,-6 5-3,-14 9-1,-3 7-4,-11 6 4,-33 0 13,-4-6-4,-8-2 1,13-15-2,11-7 9,21-12-24,5-6-1,6 0-2,22 1 0,52 5 4,38-4 9,22-3-5,26-2-6,-9 0 3,-4 0-3,-16 5-1,-16 1 0,-25 2 1,-23-2-2,-13 0-1,-27 1-7,-9 0-60,-11 12-85,-7-2-95,-36-10-180</inkml:trace>
  <inkml:trace contextRef="#ctx0" brushRef="#br0" timeOffset="79141.2583">6077 7288 534,'0'0'167,"0"0"-97,0 0 34,0 0 13,0 0-23,0 0-23,0 0-13,0 0-8,0 0-12,3 0-5,-3 0 0,0 0-12,0 0-7,0 0 2,0 0-3,0 0 3,0 0 0,0 0 0,0 0-5,0 0 1,10 4-4,10 23-3,15 18 10,14 18 18,14 7-6,13 15-6,2 1-8,6 5-2,-2 6-4,6 4 3,-2-6 5,-11 2-4,-10-11-8,-10-7 0,-3-3 0,-7-4-1,-9-10-2,-3-15 0,-15-15 0,-2-12-1,-11-12 1,-5-8 0,0 0-19,0-1-15,0-53-43,0-25-114,10-23-162,10-11-265</inkml:trace>
  <inkml:trace contextRef="#ctx0" brushRef="#br0" timeOffset="79434.4673">7293 7338 1010,'0'0'91,"0"0"-39,0 0 50,0 0-16,0 0-35,-181 77-17,94 28 34,-18 23 10,-7 17-8,-10 7-16,-6-1 6,-4 4-10,-3-3-21,-2-11-5,6 2-13,-1-19-2,11-13-5,16-19-4,21-16-35,14-23-77,28-15-58,16-38-84,22-14-89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1-12T09:16:56.3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24700 1281 161,'0'0'30,"0"0"-7,0 0-15,0 0 18,0 0-1,0 0-15,0 0 20,25-55 3,-25 55-15,0 0-7,0 0 1,0 0 8,0 0 3,0 0-3,0 0 0,-2 0 8,-13 0 1,2 6 3,-2 2-10,3-2-4,9-1-8,3-5-4,0 0 1,0 0 3,0 4-1,18 0 9,31 5 7,31-2 27,22-6-19,25-1-2,20 0 2,6 0-11,9 0-3,-8 9-9,-22-3-3,-13 5-6,-4 2-1,-10-6 4,8-1-8,-11-6 6,5 0-2,-4 0 2,-4 0-1,-7-5 1,-8-1-1,-17-1-1,-14 5 0,-11 2 2,-10 0-1,-14 0-2,6 0 1,-6 0-1,5 0 1,14 0 1,2 0-1,6 0 0,3 0 3,6 0-3,-2 0 0,-14 0 0,-9 0 0,-23 0-3,-1 0 2,-5 0-2,0 0-2,0 0 3,0 0-9,0 0 2,0 0 9,0 0-2,0 0-1,4 0-7,7 0-6,4 0 13,12 0 2,0 0 1,10 0 0,-2 0 3,-2 0-3,-3 0 0,-3-2 0,7-2 4,-3-2-4,10 5 0,-3-4 0,-6 2 0,-17 1 0,-10 0 0,-5 2-1,0 0-4,-17 0-1,-33 4 6,-30 19 11,-37 0-2,-19 2 5,-4-3-13,-3-5 2,-10-5-1,-10-4-2,-11-5 1,-10-3-1,-1 0 7,12 0-7,11 0 0,22 0 9,16 0-6,25 0-1,12 0-2,2 0 6,8 0-6,2-3 3,-4 2-2,10 1 1,-9 0-1,-4 0 0,3 0 2,4 10-2,16-4 4,17 2-5,32-4 0,10-1-1,0-1 1,24-2-10,51 3 10,41-3 4,42 0-3,28-3 5,12-6-3,6 6 9,-5 3-7,-9 0 2,1 0-1,-9 15-5,-19-3 0,-19 0-1,-21 1 1,-24-4 0,-19-5-1,-21-4-2,-24 0 0,-12 0-4,-18 0 6,-5 0 7,0 0 0,0 0-7,-25 0 0,-18 0-3,-47 0 3,-36 0-14,-31 0 7,-29 0 7,-13 0-8,-3 0 4,-1-8 1,16-2 3,1-3 0,24 3 2,25 1-2,23 1 0,29 1 1,23 6-1,18-3 1,18 4 1,17 0 5,3 0-3,6 0 13,0 0-16,0-3-1,10-6-1,21-9 0,26-7-1,24-7-4,44-3 6,34 1 0,18 4 0,19 7 3,-4 9-3,-11 13-1,-34 1-5,-30 0 10,-23 14-8,-41-7 1,-12 4-20,-33-2 19,-8 0-15,-20 1-7,-44 0 22,-29 2 3,-34 0-8,-36-6 7,-11-4 4,-10 1-1,-3-3 8,11 0-9,14 0 5,15 0-2,21 2-3,31-2 3,21 0-3,26 0 0,30 0 3,11 0 1,7 0 8,8 0-12,54 0-7,37-5 7,41-15 7,36 6-4,18 2 3,12 12-4,-7 0-1,-10 0 3,-10 7-8,-7 7 9,-25-3-10,-30 1 10,-33-3-10,-32-3 13,-25-1-16,-17-2 3,-10-1-2,0-2 5,0 5 0,-14 2-5,-29 10 6,-41 6 1,-38 2 1,-15-3-1,-9-2 10,3-9-9,14-2 0,2-2-1,23-2-3,2 1 3,13-2 1,9 1-1,10 0 1,4-3-1,8 3 1,23-5-1,8 2 0,17-2 0,10 0 2,0 0-2,3 0-12,42 0 11,46 0 1,48-14 2,40-4 5,48 0-7,12-1 4,17 7-4,4 11 1,-23 1 8,-33 0-9,-32 12 2,-24 8-2,-33-2 1,-23-1-1,-42-5 4,-21-6-4,-24-4-2,-5 0-13,-25-1 8,-41 8 2,-42 2 5,-35 0 10,-20 3-7,-28-5-3,-3-4 0,-20-4-5,-2-1 5,-2 0-3,4 0 11,3-6-10,9-4 6,8-3-8,18 2 8,26 0-4,24 2 0,19 4-3,24-1 3,26-2 7,13 4-7,28 0 5,12 4-4,4 0 4,0 0-5,0 0 0,4-5 4,22-5-4,23-6-4,13-3 4,23 0 4,9-2-4,23-1 5,5 5-4,20 1 2,4 7-2,-7 2-2,-17 7-1,-27 0 0,-26 0-8,-23 0-8,-14 0 3,-28 0 6,-4 5-7,0 3 4,-31 8 3,-37 4-2,-39 8 11,-27-6 17,-32 0-16,2-12 7,0-3-8,17-7 6,17 0-4,28 0-1,33 0 9,32 0-10,19 0 0,18 0 4,0 0 10,0-4-11,18-5-3,46-6 10,36-6-7,27 3 7,9 11-10,-11 7 0,-19 0-40,-18 19-8,-16 2 8,-13 9-29,-14 7-71,-21 0-83,-16-10 24</inkml:trace>
  <inkml:trace contextRef="#ctx0" brushRef="#br0" timeOffset="51993.8683">9021 6103 351,'0'0'131,"0"0"-46,0 0 15,0 0 43,0 0-50,0 0-42,0 0 2,0 0 5,55-94 0,-55 90-19,0 4 11,0 0-4,0 0-13,0 0-3,0 0-9,0 0-13,0 0-8,0 4-8,0 27 0,0 16 8,0 20 6,-7 6 3,2-2-5,-3-3-4,-6 1 3,8-12 1,6-7-7,0-9 6,0-12-4,0-8 1,0-11-2,0-7-15,0-3 0,6 0-2,16-13 5,13-24 14,14-17-2,9-1 4,-7 7-1,-18 17-1,-13 15 0,-10 5 0,-10 11 13,0 0-11,0 0-2,5 22-9,2 15 9,6 15 7,7-2 0,4 4-3,11-11-1,-2-7-3,11-14 2,-2-6 5,6-16-5,6 0 0,11-35 0,-2-15-4,4-16 2,-1-11 0,-21-5 3,-18-9 1,-17 6 4,-10 9-3,-25 6 6,-32 8 10,-19 9-13,-7 8-8,4 12-10,22 13 0,22 9-31,10 11-35,22 0-45,3 32-60,0 14 33,30 6-45,18 1-36,16-1-114</inkml:trace>
  <inkml:trace contextRef="#ctx0" brushRef="#br0" timeOffset="52406.0133">10822 6345 565,'0'0'332,"0"0"-302,0 0-27,0 0 84,-137 53 9,84-23-49,7-7-34,28-3-6,6-4-7,12-5-5,0-3 5,0-7-27,0-1-7,0 0 22,5-18 12,10-20 27,0-15-19,1-6 27,-5 0 27,-7 6-18,-4 15 5,0 12 26,0 17-3,0 6-19,0 3-18,0 0-23,0 0-12,0 22-6,0 23 0,0 19 6,0 13 16,0-1-9,0-1-2,0-5-5,0-7 2,3-9-4,4-6 0,1-7-57,4-9-95,-9-14-76,9-18-186</inkml:trace>
  <inkml:trace contextRef="#ctx0" brushRef="#br0" timeOffset="52646.1853">11132 6205 948,'0'0'41,"0"0"-22,0 0 105,0 0-3,0 0-70,0 0-35,122-20-5,-33 20 4,11 0-10,-3 0-5,-10 0 0,-3 0-4,-9 0-37,-3 0-62,-12 0-65,-11 10-125,-26 13-339</inkml:trace>
  <inkml:trace contextRef="#ctx0" brushRef="#br0" timeOffset="52856.3377">11259 6659 968,'0'0'148,"0"0"-126,0 0 60,0 0 23,0 0-44,0 0-49,84-32-5,9 16-7,4 1-2,9 3-9,4 2-45,4 8-42,8-2-23,5-7-106,-3 3-227</inkml:trace>
  <inkml:trace contextRef="#ctx0" brushRef="#br0" timeOffset="59139.7196">12525 5923 599,'0'0'98,"0"0"-77,0 0 37,0 0-7,0 0 34,-23 117-11,23-53-3,0 5-15,0 6 3,-7-1-15,-3 2-14,-3 4-7,-2-9 8,-4-8-16,3-12-2,-1-12 3,5-14-14,4-12 0,8-8 2,-7-5 0,7 0 7,0 0 14,0-27 18,0-31-9,15-22-34,14-8 0,6-6 1,3 14-4,-1 10 4,0 11-2,-2 11 2,-2 10 0,-3 7-1,-3 13-9,-5 4 4,-7 14 4,2 0-5,1 16 6,7 24-6,-1 15 6,-4 12 0,-5 4 0,-2-6 2,-1 5-2,-9-16 2,2-7-2,-5-15-6,0-15 4,0-7-30,0-10-12,0 0 16,0-27 20,10-28-5,15-17-39,10-10 17,9 5 26,-4 14 9,-5 18 4,-6 18 27,-21 14 5,4 8 11,-12 5-4,0 0-38,8 13-5,2 33 0,5 14 20,4 21 7,-4 9 2,-4 4-17,-7-7 3,7-5-5,-7-13-9,1-17 2,2-8-3,-6-17 0,-1-9-27,5-8-77,0-10-67,10 0-77,7-33-163</inkml:trace>
  <inkml:trace contextRef="#ctx0" brushRef="#br0" timeOffset="59382.8933">13561 6284 795,'0'0'142,"0"0"-84,0 0 49,0 0-36,0 0-44,0 0 41,132 136 13,-69-62-30,3 4-21,-3-7-4,1-4-13,-4-9-8,-11-12-3,-6-9 0,-3 1-2,-10-17-2,-6-1-72,-6-12-76,-6-8-49,-9-6-110</inkml:trace>
  <inkml:trace contextRef="#ctx0" brushRef="#br0" timeOffset="59628.0693">14312 6291 63,'0'0'900,"0"0"-808,0 0-2,-156-59 26,93 75-55,-8 27 2,-2 27-17,-1 9-2,11 6-14,12-4 2,10-5-14,11-13-6,4-8-7,13-14-4,-2-8 0,3-2-1,9-9-38,-4-5-82,7-2-66,0-12-34,30-3-215</inkml:trace>
  <inkml:trace contextRef="#ctx0" brushRef="#br0" timeOffset="60034.3607">14601 6553 902,'0'0'99,"0"0"-63,152-85 22,-66 57-28,1 0-30,3-7-2,-5-3 1,-11-12-24,-17-6-2,-14-4 3,-29-4 10,-8 2 13,-6 7 2,-11 11 20,-13 12 48,-1 9 21,10 13 5,7 5-41,1 5-12,-1 0-39,-7 23-3,-15 34 0,-1 25 13,-2 20 28,10 13-19,1 8 2,7 3 4,3-11-16,0-9 0,12-19-7,0-12-2,0-11-2,0-10-2,0-11 0,12-11-48,0-13-72,-2-19-52,2 0-47,-12-35-183</inkml:trace>
  <inkml:trace contextRef="#ctx0" brushRef="#br0" timeOffset="60258.5208">14489 6809 839,'0'0'96,"0"0"-57,0 0 78,0 0-58,0 0-59,166-59 0,-53 59 0,15 0-6,10 0-19,-4 6-16,12 6-13,-2-3-19,-17 0-27,-2-4-25,-4 1-20,-9 0-54,-5-2 28,-3-2-29</inkml:trace>
  <inkml:trace contextRef="#ctx0" brushRef="#br0" timeOffset="60669.8195">16384 6809 156,'0'0'190,"0"0"-7,0 0 20,0 0-41,0 0-81,15-117 0,-75 88-12,-27-1-11,-18 12 14,3 4-7,15 14 11,17 0-38,31 14-31,9 9-7,20-1-6,10 4 1,0-9-36,27 0-27,25-13 28,6-4-3,2-11 22,-6-31 21,-1-18 3,-9-14 4,-4-16 37,-6 4 7,-9 9 18,-5 15-9,-12 18 17,-5 17-18,-3 17-8,0 7-7,0 3-22,0 32-22,-5 42-21,-16 48 21,-3 31 25,-6 20-18,12 3 2,-9-5-3,7-13 0,3-12-5,0-16 1,-1-17-2,3-16-3,-3-14-25,2-25-52,1-12-36,0-23-57,-1-23-69,16-26-255</inkml:trace>
  <inkml:trace contextRef="#ctx0" brushRef="#br0" timeOffset="89952.364">5356 9222 616,'0'0'59,"0"0"5,0 0 80,0 0-18,0 0-9,0 0-13,0 0-15,18-102 4,-18 100-18,0 0-4,0 2-16,0 0-11,0 0-12,0 0 0,0 0-7,0 0-5,0 0-8,0 0-5,0 23-4,0 18 0,-3 18 20,-9 13-7,-3 10-7,-3 16 4,-1 1 2,4 3-7,0 6-5,-2-1 3,4-11-3,5-7-1,-8-7-1,5-14 0,1-4 2,1-14-1,-2-14-2,1-14-1,1-10 0,-1-4-3,10-8-6,0 0-14,0 0-18,0-27-25,0-24-37,0-19-77,0-1-45,25-4-39,-6 6-136</inkml:trace>
  <inkml:trace contextRef="#ctx0" brushRef="#br0" timeOffset="90438.7118">5526 9261 614,'0'0'125,"0"0"-85,0 0 82,0 0-10,0 0-34,-5-118-24,10 97 3,20 0 9,-6 4-13,13-4-16,-1 11-11,16-3-4,5 4-1,12 9-4,4 0-10,-3 0 8,-1 5-4,-11 17 2,-9 8-4,-2 4-3,-15 7-1,-7 9-4,-20 3 3,0 6-1,-14-1-2,-29-4 3,-17-7-2,-19-5-1,-13-8 8,-17-8-5,-5-11-1,6-11-2,19-4 1,25 0 1,21-1-3,28-17-3,15-3-35,0 2-49,25-5-28,24-4-51,24 3-44,1-2-163</inkml:trace>
  <inkml:trace contextRef="#ctx0" brushRef="#br0" timeOffset="90875.0238">6336 9167 719,'0'0'123,"0"0"-75,0 0 72,139-19-14,-89 29-37,2 27-16,-4 7-14,6 15-2,-12 3-8,-9-2-1,-15 3-23,-18-8-2,0-7-3,-3-7 0,-29-13 0,-4-1 4,0-22 2,8-5 0,1 0 2,9-27 2,8-20 6,10-23-10,0-4 0,10-3 11,20 8-8,5 12-7,14 8-2,-1 16 0,17 3-7,2 9-11,9 13-32,7 8-46,2 0-64,6 10-47,-4 12-121,-4-4-159</inkml:trace>
  <inkml:trace contextRef="#ctx0" brushRef="#br0" timeOffset="91226.2753">7708 9249 347,'0'0'402,"0"0"-324,0 0 24,0 0 10,0 0-31,0 0-30,-37 32-11,-2 2 38,-6 8 0,-3 10-2,9-4-20,9 5-26,15-5-17,12-9-6,3 3-2,15-14-5,27-9 0,16-13 0,17-6 0,2 0-8,2-20-2,-10-19-7,-13-13 17,-14-15 3,-17-5-1,-13-1-1,-12 2 3,-12 12 6,-33 4 6,-8 10-8,-6 9-6,2 13-2,15 6-5,22 17-37,14 0-40,6 30-81,0 10-52,36 7-67,25-10-267</inkml:trace>
  <inkml:trace contextRef="#ctx0" brushRef="#br0" timeOffset="91577.5268">8830 9254 395,'0'0'274,"0"0"-182,0 0 65,0 0-21,0 0-28,0 0-24,-127-52 3,58 52-3,-9 15-13,2 17-3,4 17-9,12 8-6,12 7-16,18-4-21,15 11-1,15-8 0,0 6-11,45-2-2,23-12-2,26-11-23,15-17-16,8-22-7,7-5 0,-7-17-9,-10-25-7,5-16-3,-7-7-30,-18-5-48,-11 19-44,-28 7-222</inkml:trace>
  <inkml:trace contextRef="#ctx0" brushRef="#br0" timeOffset="92044.5256">9472 9628 298,'0'0'441,"0"0"-402,0 0 31,0 0 9,104-129-40,-75 99-23,-4 3 0,-10 1 30,-4 3-10,-11 5 2,0 0 5,-3-1 0,-30 4-12,-21 0 0,-11 10-7,-12 5 9,-7 0 20,6 4 11,9 24-5,16 6-21,7 7-15,16 1 11,17 12-13,13-2-7,0-2-6,25 2-7,28-3 6,24-9-7,12-8-3,10-13-32,6-8-21,-4-11-37,9 0-39,-5-11-57,1-21-71,-1-10-234</inkml:trace>
  <inkml:trace contextRef="#ctx0" brushRef="#br0" timeOffset="92411.6976">10556 9343 408,'0'0'431,"0"0"-335,-184-45 49,109 35-25,3 10-38,12 0-20,20 0-14,6 10-25,11 11-19,6 6-3,14 5 0,3 6-1,15-2 0,38 8-6,26-2 6,13-3-4,8-4-1,-3-2 5,-20-6-5,-13 5 5,-29-2 2,-13-3 0,-22 1 6,0 4 5,-35-5 11,-29 3 7,-21-13-2,-7-5-2,-12-7-14,12-5-13,13 0-10,31-10-33,28-7-47,20-10-78,42-4-172</inkml:trace>
  <inkml:trace contextRef="#ctx0" brushRef="#br0" timeOffset="92803.9817">11323 9335 645,'0'0'143,"0"0"-51,0 0 52,0 0-45,0 0-31,-178-56-4,130 56 0,-1 2-16,19 25-6,7 3-21,8 2-9,15 8-2,0 1-3,18-1 0,32 2 3,25 3-8,7 1 3,5-5 1,-8-2-6,-19-2-1,-15-5-2,-21 6 5,-6-1-4,-11 0 3,-7-5-4,-29-5 6,-36 0-3,-17-14 0,-31-9-2,-5-4-15,5 0-27,24-24-11,35-6 1,39-9-23,15-9-91,31-15-243</inkml:trace>
  <inkml:trace contextRef="#ctx0" brushRef="#br0" timeOffset="93034.1442">11941 9442 800,'0'0'105,"0"0"-49,0 0 99,0 0-24,0 0-57,29 171-20,-17-112-14,-9 0-7,2-1-10,-5-11-15,0-9-7,0-10 1,0-9-2,0-3-8,0-5-57,0-5-71,0-6-100,0 0-214</inkml:trace>
  <inkml:trace contextRef="#ctx0" brushRef="#br0" timeOffset="94001.8381">12264 9686 967,'0'0'133,"0"0"-43,0 0 34,0 0-59,0 0-42,0 0 10,134 107-8,-99-53-11,-11-6-3,2 1-9,-14-9 2,-5-5-4,-7-15 1,0-3-2,0-7-3,0-5-19,0-5-18,0 0 7,0-20 12,0-20-16,18-23-3,14-7 37,12-8 4,-3 12 2,10 9 21,-3 19 4,7 11 6,-11 10-9,4 14 9,-3 3-6,4 9-3,-11 29-9,3 10 3,-8 18-5,-1 2 0,-17 0-1,-7-5-8,-1-4 0,-4-5-4,-1-10-2,11-6-16,6-6-38,16-5-18,25-6-19,19-15-48,4-6-26,8-14-46,-3-31 9,-7-5 48,-9-8 156,-19 16 28,-16 6 147,-29 2 36,-8 13-16,-5 0-28,-42-1-43,-5 12-34,-6 10-4,1 0-24,5 10-33,20 22-25,17 7-4,15-8-2,0 1-26,24-5-37,31-13 1,2-13-11,6-1 9,-1-6 22,-10-21 29,-20-10 15,-4-5 46,-19 0 33,-3 5 2,-2 9-11,-4 6 5,0 10-22,0 10-7,0 2-15,5 2-31,7 42-12,-4 21 3,0 21 9,4 19 3,-12 9-2,0 9-1,0 4 1,-25-2-1,-5-4 0,0-7 3,-4-4-3,6 3-1,-1-16-3,3-6-8,2-17 0,-6-17 1,5-13 6,5-23-4,1-9 6,4-12 3,-3 0 1,-2-39 9,2-25 1,6-14-6,12-24 2,5-11 7,35-6-10,14 7-3,6 16-2,2 20-8,8 14-15,-3 15-16,1 3-35,8 13-45,2 4-83,-1-10-174</inkml:trace>
  <inkml:trace contextRef="#ctx0" brushRef="#br0" timeOffset="95726.1092">16408 9699 516,'0'0'275,"0"0"-155,0 0 23,-124-139 12,54 117-54,-19 12-17,-10 10-12,1 0-2,9 15-13,31 15-30,12 9-18,28-6-9,18 4-1,0-1-14,38-8-43,26-8-13,5-18 5,9-2 14,-14-5 23,-11-27 19,-16-12 10,-17 2 19,-6 1 32,-14 2 21,0 17 12,0 10-19,0 9-8,0 3-28,0 22-29,0 41 3,0 38 1,8 33 31,4 26-11,3 16-9,-12-1 0,-3-8-4,0-17-7,-30-23-2,-24-15 1,-9-22-2,-19-30 1,-13-26 3,-18-30 1,0-8 0,1-51 0,10-25 1,33-20-1,30-8-6,39-9-30,27-1-49,42 16-12,25 16-24,23 18-21,20 21-46,17 8-37,11 2-42,4 5 13,-3-3 75,-14-1 119,-10 0 54,-30 2 149,-23-6 42,-19 0 8,-31 4-56,-11-1-1,-16 10-2,-12 4-17,0 3-11,-29 10-37,-27 8-16,-16 2-12,-12 32 8,2 23-11,20 14-26,19 5-12,34 1-5,9-4-1,29-7-17,41-5-34,9-23-16,11-19 0,0-17 5,-11-17 16,-7-37 21,-4-24 25,-11-20 4,-8-7 23,-17 7 17,-7 23 9,-14 23 31,-11 20-15,4 10 1,-4 18-9,0 4-27,0 0-29,0 21-5,0 38 0,0 14 0,0 18 0,0-2 1,0-8-2,0-16 1,0-8-35,11-17-36,6-21-17,8-14 8,5-5 15,14-32 37,16-31-4,-5-27 16,12-5 15,-12-2 1,-14 12 23,-5 27 26,-14 25 27,-17 17-9,0 16-4,-5 0-21,5 0-28,7 44-11,3 14 8,7 16 5,-1 12-9,11-2-6,-2-3-1,7-11-18,-2-11-49,-1-16-33,1-18-2,0-25 14,3 0 20,11-37 25,-2-21 16,5-11 24,-4-7 3,-13 13 25,-1 14 37,-19 16 16,-4 17 17,-11 6 2,0 10-31,0 0-44,4 12-21,8 20 2,4 17 2,9 2-5,0 2 0,4-9-18,3-11-22,-4-11-14,12-9-4,10-13 8,7-3 20,7-34 5,6-17 18,-6-5 7,-11 9 10,-14 13 28,-16 12 28,-13 19 13,-10 6-8,0 0-32,7 19-30,-7 37-6,3 28 17,-3 15-3,12 6-11,-12-2-6,8-16-1,-8-15-5,7-18-46,-2-17-46,-2-15-27,11-17-71,11-5-55,0-37-187</inkml:trace>
  <inkml:trace contextRef="#ctx0" brushRef="#br0" timeOffset="95890.2253">18243 9061 1001,'0'0'124,"-106"-210"-105,100 128 42,6 18-27,40 16-34,13 26-25,16 22-77,1 0-148</inkml:trace>
  <inkml:trace contextRef="#ctx0" brushRef="#br0" timeOffset="97032.0346">21404 10003 946,'0'0'99,"-199"-64"-18,101 64 37,-1 0-6,-8 15-50,17 27-25,16 1-16,31 7-18,29 8-3,14-1-9,57-2-43,27-13-48,16-16-40,10-26 5,-19-9 39,-19-44 5,-24-17 30,-16-5 61,-32-10 23,0 11 106,-17 3-2,-18 17-8,-3 11-1,9 7-13,1 15-33,16 11-42,12 3-11,0 7-19,40 17-25,32 20-15,24 1-53,7-2-42,4-20-40,-20-9 56,-23-7-3,-17-23 39,-16-29 75,-10-24 8,-15-3 68,-6-11 19,0 3 14,0 8-1,0 10 5,0 8-7,-6 9-7,-3 8-8,-3 21-21,9 13-2,-4 10 1,2 0-47,-1 32-11,-9 33-1,-7 32 16,-7 21 18,-4 22 4,-4 9 0,-1 15-1,4 17-16,-6-1 1,12-1-4,-1 1-7,9-19-8,5-10-4,0-13 2,8-22-6,2-24 6,0-22-3,-1-28 0,4-20-4,2-13-10,0-9-5,0-19 11,0-47-6,0-40-38,0-38 5,-20-17 14,-19 17 15,-9 22-6,4 26 24,24 29 6,14 15 14,12 10-7,58 6-13,38 7-8,35 8 1,22 16-25,15 5-19,-7 0-10,-9 15-15,-11 9-23,-18-5-40,-16-1-91,-24-13-106</inkml:trace>
  <inkml:trace contextRef="#ctx0" brushRef="#br0" timeOffset="97362.2715">22977 9608 945,'0'0'76,"0"0"23,0 0 6,0 0-66,179-45-18,-69 42-5,9-3-12,3 6-3,-1 0-1,-23 0-38,-22 0-68,-35 0-40,-26 0-81,-15 0-210</inkml:trace>
  <inkml:trace contextRef="#ctx0" brushRef="#br0" timeOffset="97715.0374">23158 9506 164,'0'0'641,"0"0"-520,0 0 18,-124 122 8,100-63-29,6 15-27,-4 1-24,9 10-13,-11-3-6,9-2-25,5 1-14,-5-18-2,4-9-5,7-22-2,-2-17-2,6-10-18,0-5-9,0-10 15,25-44 7,25-9-13,0-13-3,14 6 18,-8 18 5,0 15 5,-10 15 11,6 10-1,0 8-9,5 4-1,12 0-4,4 16-2,4 11-13,0 5-52,-5 6-69,3-6-82,4-5-57,10-12-239</inkml:trace>
  <inkml:trace contextRef="#ctx0" brushRef="#br0" timeOffset="98238.0991">24845 9757 638,'0'0'123,"0"0"-1,0 0 21,0 0-30,-162-118-22,89 107-11,-11 11-13,0 0 8,17 12-21,7 15-15,23 8-18,11 8-15,17 10 0,9 6-4,0 13 3,39 7-5,14 2 1,6 4 0,-11-9-1,-11-14 0,-15-24 0,-12-11 0,-10-14-1,0-4 2,-10-9-1,-14 0 7,4 0-1,2-9-3,1-9 6,5 2-6,9 5-3,1 6-1,-3-2-1,5 7-11,-1 0 7,1 0-7,0 0 12,0 0 0,0 0 1,0 0-4,0 0 4,0 0 0,0 0 0,0 0-3,0 0 1,0 0 1,0 0-1,0 0 1,0 0-2,0 0-14,0 0-5,0 0-7,0 0-6,0 0-27,0 0-56,-9-15-78,-2-17-206</inkml:trace>
  <inkml:trace contextRef="#ctx0" brushRef="#br0" timeOffset="98952.0878">24511 9518 725,'0'0'122,"0"0"-18,0 0 59,0 0-8,0 0-43,0 0-49,0 0-24,27-34-10,-47 96 11,-6 20 9,6 16-2,5 12-10,-3 6-5,5 3 11,8 1-23,0-15-5,5-14-7,-2-21-4,-2-27-1,3-17-2,-1-21-1,0-5 0,-3 0-4,-1-42-1,2-29-15,-2-29-20,6 0 12,0 7 15,10 33-4,17 19-1,21 25-22,9 16-11,22 0 8,16 3 15,-6 16 2,-1-3 6,-19-6 19,-16-10 1,-11 0 2,-17-6 8,-13-29 21,-5-16 14,-7-11-1,0-4-2,-4 3 5,-11 16 12,7 13 6,3 19-16,-2 10-12,7 5-18,-8 20-19,-9 41 1,0 17-1,-4 25 12,6 2 1,-2 8-7,7-6 3,-2-7-6,2-13-2,-3-17-1,3-18-23,10-8-61,0-12-82,0-15-29,26-17-35,26 0-65,20-28-469</inkml:trace>
  <inkml:trace contextRef="#ctx0" brushRef="#br0" timeOffset="99304.5267">25978 9961 748,'0'0'129,"0"0"28,0 0-2,0 0-32,0 0-41,-129-107-14,52 106-16,2 1 8,15 1-19,11 25-17,22 11-23,24 7 1,3 10-4,30 14 1,32 13 0,23 9-7,-1 1-13,-10-10 5,-7-13-6,-29-15 9,-18-17-3,-20-12 12,-3-9-2,-52-12 6,-19-3 21,-13 0-4,-10-18 0,3-21-11,14-3-6,23-7-18,37 6-71,23 1-74,76 6-90,38-2-309</inkml:trace>
  <inkml:trace contextRef="#ctx0" brushRef="#br0" timeOffset="99626.9291">26876 9966 620,'0'0'374,"0"0"-292,0 0 78,-160-141-11,83 116-47,6 14-31,20 11-16,20 0-22,15 24-33,16 20 0,5 11 0,55 14 1,34 21-1,19 8-21,9 7-8,-11-2 11,-22-9 4,-33-29 5,-27-11 6,-26-22 2,-3-15 1,-58-12 7,-29-5 22,-27 0-2,-15-22-12,-3-20-8,1-12-7,11-1-38,15-7-91,41 8-141,59 5-364</inkml:trace>
  <inkml:trace contextRef="#ctx0" brushRef="#br0" timeOffset="100534.5235">11692 11755 901,'0'0'126,"0"0"-112,0 0 41,0 0 38,0 0-27,0 0-42,-27 26 2,54-4 32,3-7-10,22 7 12,28-12 0,17 7 1,32-7-23,13 0-2,9-10-18,1 6-10,-5-6-2,-14 0-4,-25 0 0,-17 1-2,-34 2-8,-14 4-27,-18-3-35,-15 9-42,-5 2-64,-5 12-82,0-6-93</inkml:trace>
  <inkml:trace contextRef="#ctx0" brushRef="#br0" timeOffset="100899.7104">11948 12409 587,'0'0'418,"0"0"-377,0 0 13,0 0 76,0 0-54,0 0-34,-12 49 23,96-26 26,28-8-19,32 2-24,22-12-15,11-5-9,4 0-5,1 0-14,-13 0 3,-29 0-4,-21 0-4,-35 0-2,-42 0 2,-17 0 2,-20 0-2,-5 0 5,0 0 2,0 0-7,0 0-29,0 0-29,0 0-54,0 0-62,21-5-130</inkml:trace>
  <inkml:trace contextRef="#ctx0" brushRef="#br0" timeOffset="101958.3366">15168 11709 450,'0'0'374,"0"0"-269,-3-131-49,3 110 144,0 14-50,0 7-55,0 0-49,0 7-21,0 36-11,0 16 47,3 15-25,-3 6-7,0-11-17,0 7-9,7-8-2,3-9-1,2-5-2,3-22-26,0-10-16,2-13-11,3-9 0,5 0 19,6-11 18,11-29 11,3-9-4,-1 0 11,-4 7 0,-6 10 10,-14 11 8,-2 7 9,-11 6 4,-4 8-3,2 0-18,2 27-6,6 16 14,9 20 3,5 0-9,3 1-8,13-9-4,4-8 0,10-13-1,7-14-2,-1-10-5,6-10-3,-6-10 9,-9-32 2,-2-30 4,-19-27 0,-9-18 6,-24-8-3,0 9 2,-9 21-3,-31 20 18,12 16-21,-4 27-3,20 13-31,7 19-76,5 0-114,5 29-273</inkml:trace>
  <inkml:trace contextRef="#ctx0" brushRef="#br0" timeOffset="102325.9579">17154 11988 892,'0'0'81,"0"0"35,0 0 33,0 0-69,-201-40-7,92 40 7,-3 0-11,20 20-11,22 11-25,35 8-17,35 8-16,5 7 0,69 5-2,39 4-3,24 7-7,1-7-8,-10-3 12,-25-7-5,-35-15 6,-24-18 6,-44-4 2,-17-10 3,-58-6 13,-32 0 8,-32-10-15,3-22-2,-3-5-8,17 5-28,10 10-80,29 14-88,36 8-133</inkml:trace>
  <inkml:trace contextRef="#ctx0" brushRef="#br0" timeOffset="102790.3165">14360 13262 1084,'0'0'85,"0"0"-83,0 0-2,0 0 40,0 0 15,0 0-30,15-34 1,91 44 31,41 14 7,52-1-5,62 14-32,45 3 2,52 2-5,23 7-7,18-1-9,4-1 9,-15-3 2,-27-7 4,-28-10-16,-57 0-3,-58-5 3,-68-7 0,-70-11-7,-43 0-1,-37-4-2,-27 0-6,-50 0-33,-30 0-79,-25 0-64,2-8-99,14 1-442</inkml:trace>
  <inkml:trace contextRef="#ctx0" brushRef="#br0" timeOffset="103586.8874">15468 14056 1052,'0'0'147,"0"0"-64,0 0-2,0 0-9,-45 129 10,11-40-6,4 10-50,3 1-19,5-4-6,7-1-1,9-19-30,6-19-48,0-28-25,25-24 5,13-5 24,4-39 35,10-24 8,1-13 22,-6 0 9,0 8 41,-13 15 22,-8 21 19,-11 17 14,-11 11-19,-4 4-22,0 0-33,0 40-17,5 24 16,5 18 24,8 7-32,2-9-9,10-9-2,4-12-2,1-23-8,9-10-16,-3-20-4,-4-6 12,5-20 9,5-28 7,8-30 3,-8-26 0,5-13 9,-10-6 9,-17 11 3,-10 21 0,-15 24 17,0 16-10,0 13-27,0 23-4,-4 13-25,4 2-52,0 23-99,0 32-143,0 17 4,15 10-344</inkml:trace>
  <inkml:trace contextRef="#ctx0" brushRef="#br0" timeOffset="104050.2201">17301 14890 1081,'0'0'96,"-246"-123"-19,99 74 104,0 22-53,15 16-46,35 11-31,31 15-8,33 30-37,33 14-6,5 4 0,58 1-37,35-15-41,15-17-36,14-20-18,-6-12 10,-6-34 30,-14-36 73,-24-21 19,-14-30 53,-19-18 59,-24-7 8,-9 2-28,-11 21 3,0 32 10,0 34-7,0 25-27,-5 24-23,5 8-29,-10 23-19,-1 53-4,-9 47 4,-2 53-2,7 27 2,-7 9 0,-3 4 0,-3-10 0,-3-14 0,-2-15-27,-2-16-34,3-28-44,12-21-45,0-37-64,8-48-149</inkml:trace>
  <inkml:trace contextRef="#ctx0" brushRef="#br0" timeOffset="113529.951">19877 13067 482,'0'0'202,"0"0"-99,0 0 9,0 0 8,0 0-21,0 0-25,0 0-12,0 0-17,-17-20 6,17 20-6,0 0-3,0 0-8,0 0-5,0 0 5,0 0-2,0 0-2,0 0-7,4 0-9,44 0-2,21 0 6,25 8-4,6 0-7,10 3-3,-3-6 0,2 2-3,-2-6 0,4 2 1,-13-3-2,-4 0-2,-15 0-18,-6 0-26,-9 0-32,-12 0-40,-22 0-34,-7 14-82,-23-1-146</inkml:trace>
  <inkml:trace contextRef="#ctx0" brushRef="#br0" timeOffset="113858.1861">20138 13651 909,'0'0'77,"0"0"-56,0 0 83,0 0 11,0 0-49,0 0 2,231 22-3,-89-12-32,10 5-17,-13 0-4,-20-4-4,-19 1 1,-21-1-3,-32-7-4,-15 0 1,-21 1-3,-11-2 0,0-3-6,0 0-20,0 0-45,0 0-28,-6 5-64,-3-5-96,9-5-425</inkml:trace>
  <inkml:trace contextRef="#ctx0" brushRef="#br0" timeOffset="114854.9021">22604 11952 822,'0'0'113,"0"0"-11,0 0 22,0 0 5,0 0-25,0 0-48,3-76-38,-3 121-7,0 18 18,-15 22 32,7 5-15,-4-3-13,-1-2-7,6-7-2,0-1-13,7-9-6,0-1-2,0-12-3,0-5 0,0-1-3,0-12-53,0-5-55,10-10-68,12-17-52,15-5-58,20-20-368</inkml:trace>
  <inkml:trace contextRef="#ctx0" brushRef="#br0" timeOffset="115710.5125">23320 12223 912,'0'0'91,"0"0"28,0 0 13,0 0-76,0 0 4,0 0 23,-166 186-29,144-109-18,22 2-16,0-3-10,41-6-3,21-6-7,23-11 0,12-21-12,2-9-18,3-19-20,-9-4-6,-9-16 5,-16-31 10,-9-19 1,-22-8 27,-12-1 9,-23 6 4,-2 5 8,-37 5 15,-27 1-5,-19-3 5,-8 4 1,13 7 16,21 14-12,27 13 3,15 15-7,15-4-15,18 2-9,29-2-17,21 1 0,11 2-1,10 9 3,6 0 3,-5 0 4,-8 0 8,-8 0 0,-19 15 0,-20 2 3,-15-2 8,-8 2-2,-7 10 8,-5 3 9,0 7-6,0 1-7,0 6 2,15-3-5,17-2-6,20 2-3,18-8-1,15-6-4,7-5-17,10-7-6,-8-15-6,-5 0 10,-6 0 0,-12-5 9,-20-5 12,-20 4 2,-13 0 5,-18 6 20,0 0 8,0 0-16,-30 0-8,-15 27-5,-12 10 18,-2 2-7,21 6 0,9-5 0,16-4-5,13-9-7,0 5-1,5-9 2,32-6-2,20-2 1,21-3-3,16-11-1,5-1-24,-16 0-2,-2-24-6,-16-20 22,-20-14 10,-15-5 1,-25-13 0,-5 7 0,-32-8 1,-41 5 1,-21 1 6,-13-2-5,-12 3-3,9 11-5,8 15-31,30 14-50,30 24-65,27 6-79,15 10-183</inkml:trace>
  <inkml:trace contextRef="#ctx0" brushRef="#br0" timeOffset="116842.3225">24504 11975 872,'0'0'89,"0"0"-47,0 0 80,-189 0-16,117 51-33,-6 19 5,12 8-22,33 9-12,23-1-5,10 4-13,50-4-13,32-5-6,22-9-1,9-17-4,3-23-1,-1-15 0,-3-17-1,-15 0-8,-23-17 4,-19-21 4,-30-19 7,-18-7-4,-7-6 1,-60-10 1,-24 4-2,-30 2-1,-14 4-2,2 7 0,26 21-2,28 20-18,32 15-45,36 7-60,21 29-104,58 13-89,34 1-503</inkml:trace>
  <inkml:trace contextRef="#ctx0" brushRef="#br0" timeOffset="117389.7154">26560 12386 469,'0'0'414,"0"0"-354,0 0 63,-2-125-31,12 78-46,-3-6-15,-7-11-22,0-11-5,0 1 13,-25-7-1,-18 5 4,2 8-6,-2 18 15,23 14 13,5 24 18,8 7-26,0 5-18,2 22-13,-8 37-1,-2 36 21,7 33 14,3 23-14,5 8 5,0 13 2,0-13-12,11-8-9,-1-12-7,4-16-2,-4-14-1,-2-22-22,-8-16-36,0-18-23,0-21-15,0-17-54,0-15-54,-8-11-20,-7-41-213</inkml:trace>
  <inkml:trace contextRef="#ctx0" brushRef="#br0" timeOffset="117898.0794">25985 12769 719,'0'0'159,"0"0"-62,0 0 30,0 0-42,0 0-52,0 0-33,230-70-9,-76 79-25,20 9-27,12 4-23,-4-12 15,-6 1-11,-14-11 6,-23 0 46,-17-11 28,-25-11 44,-32-3 53,-29-2 5,-28 0 26,-8-5 16,-44 4-73,-43 3-19,-30 2-2,-3 14 6,13 9-7,35 0-26,37 30-23,21 9-1,14 4-10,22-2-24,32-13-11,24-13 0,11-15 4,10 0 27,-2-43 11,-9-21 4,-14-16 21,-19-5 43,-15 7-31,-21 6 27,-13 15 13,-6 19-3,0 17-2,0 21-17,0 0-45,-5 57-4,-15 30-2,-10 40 12,2 18-4,8 14-2,3 1-6,0-6 0,6-13-3,2-7-31,-3-23-53,2-9-36,2-11-90,-5-21-102,13-27-212</inkml:trace>
  <inkml:trace contextRef="#ctx0" brushRef="#br0" timeOffset="118530.5337">23132 13548 731,'0'0'100,"0"0"-67,-147-59 5,90 50 40,1-1-10,2 3 7,12 7-33,12 0-10,-2 0 16,9 0-18,-1 0-2,9 0-3,-1 0 1,9 10-4,7 2-3,57 13-2,60 7 26,75 10 8,84 12-27,49 13-17,48 5-3,33 4-4,6-6-2,21 2 2,4-7 8,3-6-8,-7-4 1,-10-8 3,-23 2 5,-27-7 1,-42 0-6,-43-8 8,-51-2-6,-53-7-2,-55-3-1,-53-16-3,-40 3 0,-24-8-4,-12-1-33,-7 11-52,-41-5-68,-24-1-61,-22-5-191</inkml:trace>
  <inkml:trace contextRef="#ctx0" brushRef="#br0" timeOffset="119129.9667">23696 14302 505,'0'0'556,"-147"-17"-470,63 17-8,1 42 55,2 24-32,8 24-30,21 12-15,15 8-23,25-1-21,12-7 2,16-6-13,32-11-2,16-22-28,4-18-20,11-26-14,-4-19 9,-3-9 14,3-41 14,-6-23 10,-9-17 15,-3-14 1,-9 8 10,-11 21 19,-5 22 32,-17 28 22,-8 14-11,-7 11-16,0 0-16,0 11-17,0 36-12,0 17 14,0 29 18,0 7-20,-7 12-15,-8 0-6,7-2-2,-6-2-15,11-13-58,3-13-50,0-18-73,17-25-101,18-36-232</inkml:trace>
  <inkml:trace contextRef="#ctx0" brushRef="#br0" timeOffset="119380.1398">24789 14691 1097,'0'0'124,"0"0"-67,0 0 77,0 0-31,0 0-46,0 0-40,53 59 11,-4 43 20,1 10-13,2 6-21,-4-5-10,-1-14-1,-5-8 2,-5-11-5,-4-20-17,-8-13-41,2-10-46,-2-21-73,-3-16-111,-4-20-201</inkml:trace>
  <inkml:trace contextRef="#ctx0" brushRef="#br0" timeOffset="119596.2992">25247 14816 1154,'0'0'82,"0"0"8,-174-36 55,90 55-32,-21 38-28,1 13-22,12 15-13,14 6-17,14 5-19,19 2-11,13-3-3,17-9-15,8-19-91,7-6-37,15-23-69,27-23-130,25-15-525</inkml:trace>
  <inkml:trace contextRef="#ctx0" brushRef="#br0" timeOffset="119940.5415">25903 15349 922,'0'0'14,"145"-48"-5,-65 16 17,7-2 34,2-14-11,-5-15-12,-6-6-6,-14-11 23,-24 4-6,-8 1-2,-27 11 18,-5 7 2,0 9-8,0 16 15,-5 10-13,0 12-26,-4 10-4,3 0-12,-16 37-18,-3 38 0,-20 29 11,5 27 9,1 8-7,9 4 6,-2-5-5,16-8-11,2-7-2,2-6-1,12-16-3,0-12-42,0-17-51,26-20-54,-1-19-69,8-33-176</inkml:trace>
  <inkml:trace contextRef="#ctx0" brushRef="#br0" timeOffset="120464.9268">26244 15433 1154,'0'0'96,"0"0"-86,0 0 102,0 0-22,0 0-65,0 0-25,15-69-18,107 81-36,27 14-29,18 2-38,4-1-15,1-7 44,5-9 38,-14-2 46,-21-9 8,-25 0 18,-35 0 57,-35-4 15,-30-9 47,-17 10-5,-14 3-40,-58 0-36,-42 0-6,-28 8 31,-2 19-11,29 8-47,35 11-20,35 4-3,24 3-8,21-6-53,12-8-36,42-8-15,29-30 5,14-2 0,14-57 15,4-29 81,-11-19 11,-10-7 57,-19 1 45,-27 20 20,-24 25 0,-13 30-6,-11 20-4,0 16-28,0 1-60,-18 38-21,-25 46 1,-14 35 11,-14 29 13,8 15-19,9-4-6,9-3-2,12-12-1,9-26-24,9-17-42,4-21-65,7-26-49,4-24-84,4-30-157</inkml:trace>
  <inkml:trace contextRef="#ctx0" brushRef="#br0" timeOffset="120780.1428">28671 14888 1026,'0'0'149,"-192"33"-69,35 31 81,-36 21-28,-33 18-29,-36 14-30,-16 6-8,-21 4-16,4 6-34,29-9-12,34 2-2,43-18-2,53-17-34,34-20-45,47-19-31,25-30-53,30-22-104,30-32-213</inkml:trace>
  <inkml:trace contextRef="#ctx0" brushRef="#br0" timeOffset="121184.4327">28634 12319 594,'0'0'316,"0"0"-231,0 0-18,-210-31 27,91 105 1,-40 33 11,-30 38-13,-30 25-48,-26 12 22,-7 6-23,1-2-7,15-14-19,12-1-7,6-12-11,19-6 0,9-5-26,17-12-59,11-6-61,13-24-144,19-30-491</inkml:trace>
  <inkml:trace contextRef="#ctx0" brushRef="#br0" timeOffset="122580.8453">18920 16615 519,'0'0'585,"0"0"-498,0 0-22,0 0 44,0 0-26,0 0-34,0 0-17,79-11 19,46 22 8,24 2-18,19-1-12,6-6-9,-9 3 1,-11-9-4,-8 7-9,-19-6 2,-32-1-9,-16 5-2,-16-1 1,-21 2-30,-2 11-53,-10 4-72,-15 5-81,-15-1-115,0-8-438</inkml:trace>
  <inkml:trace contextRef="#ctx0" brushRef="#br0" timeOffset="122820.1598">19452 17148 781,'0'0'361,"0"0"-269,0 0 18,0 0 13,0 0-38,0 0-39,107 0-7,32 0 8,20 0-27,13 0-12,-3 0-4,2 0-4,3 11-26,2 4-76,-11-3-75,-6-8-98,-12-4-250</inkml:trace>
  <inkml:trace contextRef="#ctx0" brushRef="#br0" timeOffset="123359.5465">21665 16754 881,'0'0'68,"0"0"-3,0 0 76,-23-139-18,28 112-44,39 7-25,24 1-16,14 4 6,22 14-9,8 1 5,-2 0-10,-16 27 4,-17 4-14,-22 9-3,-18 7-12,-22 17-4,-15 5 0,-23 17 2,-48-4 0,-31 0-2,-22-5-1,-16-13 3,-4-17 0,7-15 1,20-9-3,23-8 4,27 1-1,30-10 5,22-6-7,15 0-2,0 4 3,42 2 1,35 5 4,35 0 6,24-1-4,14 0-10,13-3 0,-1 2-4,-5-9-3,-10 0-42,-6 0-39,-16 0-47,-9-20-54,-21-18-82,-16-9-311</inkml:trace>
  <inkml:trace contextRef="#ctx0" brushRef="#br0" timeOffset="123600.7196">23286 16848 324,'0'0'702,"0"0"-652,0 0 45,0 0 53,0 0-63,0 0-70,184-64-11,-73 64 6,9 0-10,-3 0-13,-8 0-31,-10 2-55,-19 6-66,-26-8-116,-41 0-331</inkml:trace>
  <inkml:trace contextRef="#ctx0" brushRef="#br0" timeOffset="124013.0158">23360 16720 985,'0'0'96,"0"0"51,-154 74 0,106-34-43,2 12-43,5 1-33,4 2 7,-5-3-13,7-5-16,-9-9 0,9-16-2,5-5-4,17-13-12,13-4-12,0 0-7,3-11 4,37-25 0,12-2-19,15 2 31,12 9 15,1 15 0,2 12 4,3 0 13,6 28 5,-8 14 3,-16 16-4,-7 2-5,-28-1 2,-19 4 2,-13-4-5,-6-6-7,-44-5 4,-17-5 3,-29-11-4,-1-11-5,4-10-6,6-11-48,23 0-60,19-11-31,37-21-79,8-4-190</inkml:trace>
  <inkml:trace contextRef="#ctx0" brushRef="#br0" timeOffset="124320.2349">24501 17042 1006,'0'0'145,"0"0"-80,0 0 50,0 0-16,0 0-27,-174 91 15,100-27-40,24 3-37,35 10-9,15-8-1,40 5-21,39-19-33,23-14 0,22-24 2,-6-17 9,-2-12 24,-24-35 19,-29-19 1,-34-8 47,-29-11 19,-22-6 6,-55 2-22,-23 2-5,-26 12-12,-11 11-34,-8 15-16,4 17-84,22 22-117,32 5-148</inkml:trace>
  <inkml:trace contextRef="#ctx0" brushRef="#br0" timeOffset="125249.9015">25775 17002 1142,'0'0'169,"0"0"-169,0 0 0,0 119 69,-15-38 23,-1 13-17,1 3-14,0-1-32,-4-9 3,4-19-7,2-9-10,6-28-8,-3-14-3,10-6-1,0-11 3,0 0 4,0 0 2,39-38 6,46-26-1,55-25-16,54-14-1,31 3 0,32 13 1,12 23-1,6 22 1,-14 20 2,-19 16-3,-6 1 0,-20 1-7,-15 4-4,-12 0-13,-27 0-23,-37 0-34,-34 15-44,-46-3-72,-40-7-204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1-12T09:21:05.3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3343 13661 599,'0'0'110,"0"0"-50,0 0 53,0 0-21,0 0-33,0 0-21,0 0-7,-147-54-7,72 81-2,-4 12 16,-4 3-8,19 6-4,15-7-14,19 2-10,19 1 6,11-4-8,3 0-12,42-8 5,24-5-11,9-13-14,13-13-5,-8-1-5,-7-10 27,-13-22 15,-24-8 3,-11 0 15,-13 1 22,-10-3 2,-5 10 10,0 5-3,0 12-3,0 2-13,0 5-2,0 8-7,0 0-8,0 0-14,0 0-2,-3 8-11,-9 24-1,-11 17 10,-2 6 2,-2 9 2,0-6 0,7-4-2,7-6 0,4-5 0,1-11-2,5-1 2,3-4-48,0-1-40,0-9-50,0-6-77,-4-11-298</inkml:trace>
  <inkml:trace contextRef="#ctx0" brushRef="#br0" timeOffset="901.2482">2694 13357 226,'0'0'214,"0"0"-120,0 0 11,0 0 16,0 0-26,0 0-38,65-75 0,-36 68-7,-1-2-24,17 1-10,11 4 4,-3 0-8,4 4 0,2 0 5,-4 0-10,3 0-2,3 0-1,-10 12 0,0 3-1,-3 6 0,-3-2 3,-10 4-2,2 8 2,-7-4-3,0 5 6,2 1-7,-10 1 4,5 2 2,1 2-4,-8-2 11,-1 2-2,4 0-7,-11 3 3,-2 3-3,-7-2 2,-3 5-2,0-3 2,0-2 0,0 1 8,0 1-1,-13-7-3,-2 3 6,0-4-4,-5-1-7,1-3 0,-11 0-2,0 0-4,0-4 0,-9-1 2,-4 0-3,-7-1 2,-14-3-2,-8 1 0,-8-3 2,-9-4 2,7-7-3,4-4 3,2-1-4,11-5 2,3 0 3,5-11-2,-6-15 1,8-5 8,-1-12 11,5-10-3,2-7-8,7-14-8,12-1 5,12-5 1,9 4-2,9 1 3,0 1-7,20 11 2,11 4 0,5 0-3,10 4 4,5-2-6,5 3-1,2 0-1,2 11 1,-6 2 0,-1 10-7,-4 7-11,-1 4-33,3 5-22,4 8-28,12 7-49,6 0-62,6 0-376</inkml:trace>
  <inkml:trace contextRef="#ctx0" brushRef="#br0" timeOffset="2281.2278">4417 13403 264,'0'0'104,"0"0"-101,0 0 14,0 0-3,0 0-14,0 0-2,5-4-6,-5 4-9,0 0-19,0 0-26,0 0-20</inkml:trace>
  <inkml:trace contextRef="#ctx0" brushRef="#br0" timeOffset="5362.7357">4628 13489 505,'0'0'172,"0"0"-68,0 0 21,0 0-61,0 0-1,0 0 4,0 0-15,0-47-5,0 41 6,0 6-4,0 0-17,0 0-2,0 0-7,0 0-3,0 0-6,0 0-14,0 0 0,0 0-3,0 26 0,0 5 3,0 9 9,0 1 1,0 3 10,-3-1-3,3 4-6,-7 5 4,2-2-3,-5 8-3,5-3 4,5-3-6,-3-5-2,3-2 1,-6-8-3,1-5-2,0 2 3,2-14-4,-4 0 2,2-9-1,2 1 0,-4-3-2,7-4 2,0-4-1,-5-1 0,5 0 2,0 0-3,0 0 1,0 0-3,0 0-7,0 0-14,-3 0-11,-2-6-27,-2-15-35,-1-15-89,-4-2-62,9-10-222</inkml:trace>
  <inkml:trace contextRef="#ctx0" brushRef="#br0" timeOffset="5850.094">4708 13416 398,'0'0'129,"0"0"-28,0 0 15,0 0-44,0 0 5,0 0-35,166-71-14,-121 66 2,7 5 2,5 0-5,-9 5-9,-9 12 0,-6 5-4,-6 3-4,-9 2-1,-3 10-4,-6-5 0,-3 7 8,-6-3-2,0 3-4,-11-2-7,-18-1 4,-6-4 11,-10-1-2,-3-3-2,-6-7-2,0-6-1,-7-2 2,-5-3-7,6-5-1,3-5 4,14 0-4,8 0 3,5-6-2,13-9-3,3-7-25,14 1-25,0 1-39,5-7-71,29 4-170</inkml:trace>
  <inkml:trace contextRef="#ctx0" brushRef="#br0" timeOffset="6413.5148">5292 13740 220,'0'0'259,"0"0"-194,0 0 48,127 5-13,-75-5-46,-2 0-22,10 0-12,-8-5-2,-1-3 1,-6-4 5,-10 0-19,-7 0 15,-8-1-1,-11 3 2,1-2 12,-5 0-12,1-3-2,-2 5-19,-4-7-1,0 7 1,0-7 1,0 2 1,-15 2-1,0 5-1,0-3 0,-7 6 1,-5-3 6,4 8-6,-11 0 7,-3 0 1,-3 8 6,-3 12 4,1 6-2,5 1 3,4-4-4,13 4 0,5-1-2,6-5-6,9 5 0,0-3-3,0 2-1,0-2 1,20 4-3,4-7 0,9 2-2,7-12-39,5 2-25,7-2-43,-1-10-51,2 0-144</inkml:trace>
  <inkml:trace contextRef="#ctx0" brushRef="#br0" timeOffset="6875.8477">6179 13571 469,'0'0'83,"0"0"8,0 0 27,0 0-40,0 0-7,0 0-8,123 142-5,-104-104-22,-7 5-20,-9-5-3,-3-6 0,0-5-9,0 0-2,-3-6 1,-14-10-3,0 2 2,2-10 3,10-3 4,-2 0-7,7 0 8,0-18 31,0-14-4,0-4-30,0 3-1,7 5 7,11 4-12,1 6 10,6-4-11,15 7-7,5-1-4,7 5-27,8 3-29,2-5-48,-2 9-45,1-7-166</inkml:trace>
  <inkml:trace contextRef="#ctx0" brushRef="#br0" timeOffset="7111.0206">6998 13612 544,'0'0'287,"0"0"-268,0 0 64,0 0-1,0 0-57,0 0 26,-10 86 20,5-48-31,5 3-5,-3-3-6,-4 0-13,7-11-10,-3 1-5,1-5 2,-1-4-3,3-3-19,0-7-72,0-9-73,0 0-158</inkml:trace>
  <inkml:trace contextRef="#ctx0" brushRef="#br0" timeOffset="7290.1528">6920 13322 891,'0'0'67,"0"0"-65,0 0-2,0 0 0,0 0-86,0 0-151,68-28-195</inkml:trace>
  <inkml:trace contextRef="#ctx0" brushRef="#br0" timeOffset="7866.5756">7662 13619 580,'0'0'141,"0"0"-124,0 0 81,0 0-3,0 0-59,0 0-20,-45 14 29,15 2 5,-3 1-7,-6 9-8,-1 2 6,2 3 15,-3 1-25,6 0-13,14 6 6,0-5-10,0-1-4,16 0-5,1-2-1,4-7-2,0-4 0,0-2-2,15-6 2,9 1-1,9-7 6,9-5-4,0 0 3,10 0 2,-4 0-5,1-22 0,-6-1-2,-3-4-2,-6-2 5,-11 6-4,-8-2 2,-8 3 1,-2 0-2,-5 1 0,0 0-1,0-2-1,-17-3-18,-1 3-22,-7-1-21,10 3-27,0 2-22,6 6-16,3 11-50,1-2-87,5 4-252</inkml:trace>
  <inkml:trace contextRef="#ctx0" brushRef="#br0" timeOffset="8391.9619">8390 13683 528,'0'0'95,"0"0"22,0 0-3,0 0-47,0 0-13,-154-17 18,101 28-15,13 10-29,11 1-17,14-2-9,8 0-1,7-8-1,0-5-35,15-3-32,21-4 19,12 0 12,-3-28 8,0-3 27,-13-10 1,-7-9 19,-3-9 17,-7-3 21,-3 3 9,-6 10 0,-2 17 6,-4 9-7,0 13-13,0 5-1,0 1-11,0 4-28,0 10-12,-4 39-15,-21 19 15,-5 19 20,5 3 3,-3 0 0,13-4-10,0 0 1,0-11-9,8-7-2,-5-8-2,7-6-1,2-13-13,3-2-47,0-15-61,0-7-58,0-17-89,22-4-356</inkml:trace>
  <inkml:trace contextRef="#ctx0" brushRef="#br0" timeOffset="10844.7656">9434 13528 577,'0'0'202,"0"0"-134,0 0 43,0 0-39,0 0 0,0 0-8,0 0-34,-109 128 0,104-96-16,5 0-10,5-1-4,39-5-2,21-8-3,7-9-36,13-9 3,-8 0-34,-2-21-12,-8-15 9,-20-6 65,-15-7 8,-20-1 2,-12-4 28,-12 7 6,-20-1-3,-3 7 13,-5 12 9,11 4 6,8 8-25,7 12-6,14 5-22,0 0-6,9 0-29,22 12-30,18 8 26,11-3-20,2-3 9,-3-13 0,-11-1 3,-8 0 22,-11 0 19,-9-21 7,-5-10 45,-8-4 4,1 0-24,2-4 20,-2 3-13,-1 10-9,-4 4 23,2 5 3,-5 12-9,7 1 4,-7 4-19,0 0-18,0 0-14,0 16-12,0 26-4,-7 17 16,-4 13 12,-11 9 2,-2 5 9,-2 0 3,-3 5 2,1 3-4,-1 0-5,3 0 8,-4-7-9,6-13-13,6-5 2,3-9-4,10-3 0,-2-13-2,7-6 0,0-6-1,7-8 0,13-6 0,3-9 0,11-9-3,14 0-7,2-24-5,9-19-10,-11-4-6,-18-8 2,-13 2-2,-17 0 11,0 2 4,-27 1 11,-11-4 5,-7 6 0,11 9 2,11 14 8,11 15 1,12-2 11,17-4-22,40 0-5,21-1-7,28 6-3,6 2 15,2 4-10,-2 2 5,-14 3 4,-21 0-16,-21 0-19,-21 0-24,-19 0-19,-4 0 0,-9 0-31,9 7-38,-3-6-194</inkml:trace>
  <inkml:trace contextRef="#ctx0" brushRef="#br0" timeOffset="11594.3162">11632 13580 745,'0'0'157,"0"0"-67,0 0 21,0 0-47,0 0-43,0 0-17,-35 76 25,16-8 55,1 8-34,-2-2 3,-2 0-5,0-9-22,-4-6-19,6-10 13,-2-4 1,7-10-11,3-11-4,2-2-5,5-12 2,5-3-2,0-7 0,-3 0 3,3 0 6,0 0 0,0-7 8,0-25 5,0-10-1,0-22-22,0-10-2,3 0-1,2 3-1,5 7 1,2 7 3,3 10-5,3 3 2,1 1-5,7 5 2,1 5-2,3-4 2,5 1-4,-1 5 3,8 3-5,1 2 1,-1 13-2,8-1 1,-1 9 2,-4 5 4,0 0 0,-11 0 3,-4 5-2,-7 22-2,-8 10-2,-5 7-2,-6 7 6,-4 7 5,0-3-2,-24-3 2,-16-10 3,-12-2-2,-11-8 1,-1-6 2,2-11-4,5-3 9,2-12-8,13 0 3,0 0-4,19 0-5,10-21-45,13-11-93,13 0-107,40 5-468</inkml:trace>
  <inkml:trace contextRef="#ctx0" brushRef="#br0" timeOffset="12254.8018">12555 13480 205,'0'0'625,"0"0"-497,0 0-21,0 0-34,0 0-50,0 0-22,-15 122 63,-8-51 13,1 1-25,-5-2-12,1-1-13,6-14 3,-4-8-15,4-11-4,12-13-6,-4-6 0,2-8-4,10-9 1,-5 0-1,5 0 1,0-9 2,-3-40-4,3-14-28,0-18-10,0-1 23,3 10 7,17 8-5,7 19 11,5 4-2,-1 4 1,6 14 3,-2 3 3,-3 8 2,-4 12 5,-4 0 3,-2 16-9,-1 23-2,6 25 5,-3 9 12,1 2-11,3 12 2,-3-13-5,5-4 0,-6-19-2,-1-6-1,-3-20 6,-8-13-8,-9-9 1,-3-3 4,0 0 6,5 0 27,7-31 13,8-27-17,17-21-34,0-13 3,-4 8 1,2 9-2,-6 16 0,-6 17 3,-3 7 2,0 0 6,-11 7-3,6 1 0,-4 1-10,-2 6 0,-3 2-3,-2 9-15,1 4-38,-5 5-27,7 0-63,-1 0-98,6 3-248</inkml:trace>
  <inkml:trace contextRef="#ctx0" brushRef="#br0" timeOffset="14218.2481">14676 13409 501,'0'0'120,"0"0"-11,0 0 9,0 0-41,0 0-33,0 0-10,-138-60 14,81 60 3,-7 0 4,-3 0-19,9 7 12,6 8-11,7 3-8,10 2-9,9 2-6,8 4-9,10-3-3,1 2-2,7 7 2,7 6 0,30 5 0,13 0 16,10 4 1,3-4-5,-11 6-6,-1-7-4,-18 2-4,-6-7 0,-19-1-3,-8-5-1,0-3 4,-15-1-1,-20-5 2,-9-2 1,-9-8 1,-1-8 0,-1-4 0,2 0-1,14 0 1,6-19 2,11 2 1,17-6 5,5 1-5,0 3-6,12-2-5,18 5 0,12-7 2,18-2-4,12 7 6,18-2-2,7 4-7,20 6 0,-3-2-3,-5 11-4,-11-4-8,-19 1-39,-10-1 11,-13-3 19,-7 4-3,-12-2-30,-5-3 35,-1 3-16,-2-5-6,-1 0-59,7 2-61,5-3-47,-1 1-32</inkml:trace>
  <inkml:trace contextRef="#ctx0" brushRef="#br0" timeOffset="14513.4675">15593 13665 189,'0'0'248,"0"0"-97,0 0 15,0 0-28,0 0-37,0 0-34,0 0 3,-109-94-10,68 88-10,-13 6 10,-3 0-21,0 6-4,-3 20-5,8 10-8,7 4-6,12 2-3,6-2-4,7 9 0,10-6-3,10-4-5,0-2-1,0-1 0,25-9-1,15 0-6,19-5-24,21-7-32,8-3-17,20-12-16,-6 0-36,1 0-22,-1-23-29,-3-3-54,-2-5-35</inkml:trace>
  <inkml:trace contextRef="#ctx0" brushRef="#br0" timeOffset="15052.8594">16237 13859 201,'0'0'171,"0"0"-28,0 0 4,0 0 8,0 0-22,0 0-39,117-104 0,-135 104-40,-27 0-24,-15 8 14,-9 23 18,5-3-13,11 7-29,14-1-12,14 2-6,10-8-2,15-3-4,0-7-42,5-4-14,35-13-12,11-1 11,15 0 2,-5-18 10,-9-14 33,-11-4 16,-7 0 7,-19 9 52,-7 5 12,-8 12 26,0 5-10,0 5-25,0 0-20,0 0-26,0 5-16,-8 31 3,-19 14-3,-6 18 17,-1 8-5,-6 9 11,0 1-2,3 3-11,0-2 2,4-8-4,13-3-5,1-17 0,8-6-3,-1-17-3,7-13 3,5-9 1,0-6-1,0-8 0,0 0 4,0 0 4,32-13 5,15-28-4,24-14-8,3-2-2,1-2 1,-1 4-13,1 2 4,-5 6 7,-6 4-8,-10 0-2,1 0-48,-12 1-42,-3 6-65,-6 2-121,-4 13-663</inkml:trace>
  <inkml:trace contextRef="#ctx0" brushRef="#br0" timeOffset="15208.9742">17169 14201 1125,'0'0'166,"0"0"-76,0 0 44,0 0-103,0 0-31,0 0-46,-8-98-116,8 87-313</inkml:trace>
  <inkml:trace contextRef="#ctx0" brushRef="#br0" timeOffset="27568.0806">13236 942 377,'0'0'0,"0"0"0,0 0-18,0 0 14,0 0 0,0 0 8,0 0-8,-28-10-2,28 12-6,0 19 11,10 11 0,20 6-10,0 1-101</inkml:trace>
  <inkml:trace contextRef="#ctx0" brushRef="#br0" timeOffset="55544.2155">8756 6359 186,'0'0'21,"0"0"-12,0 0 3,0 0 20,0 0-7,0 0-10,-1 0 5,1 0 0,0 0-2,0 0 6,0 0-6,0 0-18,0 0-5,0 0-16,-4 2-20,1 3-43,-9 5-10</inkml:trace>
  <inkml:trace contextRef="#ctx0" brushRef="#br0" timeOffset="55986.2025">9178 6354 256,'0'0'40,"0"0"-35,0 0-5,0 0 0,0 0 8,0 0-4,-3-1-4,3 1-11,0 0-20,0 0-12,0 0-9,0 0-74</inkml:trace>
  <inkml:trace contextRef="#ctx0" brushRef="#br0" timeOffset="56315.4026">9472 6424 344,'0'0'6,"0"0"-6,0 0-42,0 0 2,0 0-48</inkml:trace>
  <inkml:trace contextRef="#ctx0" brushRef="#br0" timeOffset="57720.2471">15347 6280 300,'0'0'66,"0"0"-54,0 0-12,0 0-12,0 0-11,0 0-27,-10-9-26,10 10 7</inkml:trace>
  <inkml:trace contextRef="#ctx0" brushRef="#br0" timeOffset="58041.4823">15809 6233 436,'0'0'14,"0"0"-2,0 0-12,0 0-12,0 0-14,0 0-49,-8-16-67,8 16 21</inkml:trace>
  <inkml:trace contextRef="#ctx0" brushRef="#br0" timeOffset="59100.3018">21425 6291 184,'0'0'47,"0"0"-17,0 0-27,0 0 7,0 0 30,0 0 14,-9-9 2,9 9-21,0 0-24,0 0-9,0 0-2,0 0-12,0 0-11,5 0-39,10 0-46,2 0-84</inkml:trace>
  <inkml:trace contextRef="#ctx0" brushRef="#br0" timeOffset="59399.5231">21783 6316 263,'0'0'62,"0"0"-18,0 0 1,0 0-5,0 0-7,0 0-24,-5-12-9,5 12-16,0 0-6,0 0 11,0 0-23,0 0-40,5 3-57,1 2-77</inkml:trace>
  <inkml:trace contextRef="#ctx0" brushRef="#br0" timeOffset="59669.7204">22413 6349 368,'0'0'87,"0"0"-51,0 0-19,0 0 4,0 0 22,0 0-13,0-27-21,0 27-9,0 0-25,14 0-66,1 0-44,0 5-101</inkml:trace>
  <inkml:trace contextRef="#ctx0" brushRef="#br0" timeOffset="65189.6108">17212 11984 141,'0'0'261,"0"0"-257,0 0-4,0 0-5,0 0 5,0 0 0,0 0-7,-48 11-53,23 0-26,10-11-99</inkml:trace>
  <inkml:trace contextRef="#ctx0" brushRef="#br0" timeOffset="65654.163">17704 12159 360,'0'0'0,"0"0"-36,0 0-19,0 0 55,0 0 0,0 0 0,-38 7-66,38 1-20</inkml:trace>
  <inkml:trace contextRef="#ctx0" brushRef="#br0" timeOffset="70776.0657">17940 13597 529,'0'0'192,"0"0"-100,0 0-36,0 0 34,0 0-8,0 0-28,0 0-13,-33-80-1,33 80 10,0 0-9,0 0 6,-7 0-7,7 0 6,0 0-5,-5 0-1,5 0-12,-3 0 2,3 0-11,0 0-2,-7 0 0,7 0-6,0 0-5,0 0 0,0 0 0,0 0-5,0 0 0,0 0-1,0 0-3,15 0-1,17 0 4,26 16 11,14-1 11,12-3-9,3-1-5,2-7-5,1-4 1,2 0-3,-14 0 2,-2 0-3,-28 0-1,-13 0-1,-6 0-8,-11 0-13,-1 0-7,-5 0-26,8 0-27,0 5-35,10 7-44,3 3-54,-3 2-135</inkml:trace>
  <inkml:trace contextRef="#ctx0" brushRef="#br0" timeOffset="71180.3625">18074 14099 756,'0'0'145,"0"0"-96,0 0-7,0 0 48,0 0-14,0 0-48,0 0-17,-12 0 0,24 0 7,25 0 9,10 0 17,19 0-12,10 0-12,-3 5-6,4 0-3,-6-5-4,2 6-1,-6-6 1,2 6-7,-6-1 0,-3 3-1,-3 1-25,-5 1-29,-3-1-41,4 3-35,-3-3-68,9-9-140</inkml:trace>
  <inkml:trace contextRef="#ctx0" brushRef="#br0" timeOffset="71719.7618">19698 13463 843,'0'0'86,"0"0"-6,0 0 32,0 0-12,0 0-40,0 0-28,-27-37-12,27 37-11,0 0-3,0 31-4,-5 13 17,-5 20 30,-1 0-13,-4 5-15,-7 5 3,2 7 1,0 1-4,3-5-14,2-5-5,-2-9 2,0-9-4,7-7 1,5-10-1,-6-10 0,6-5-1,5-14-10,-4-4-36,4-4-54,0 0-35,4 0-23,27-35-120,18-19-546</inkml:trace>
  <inkml:trace contextRef="#ctx0" brushRef="#br0" timeOffset="72110.0469">20267 13587 616,'0'0'107,"0"0"-41,0 0 25,0 0 14,0 0-51,0 0-35,0-43 2,18 36-4,12-2-4,16 1 0,-5 5-4,10-2-6,7-2-2,-4-1-1,3 0-3,-6 4-26,-2-1-27,-14-2-9,-6 4-78,-13-4-55,-12 6-134</inkml:trace>
  <inkml:trace contextRef="#ctx0" brushRef="#br0" timeOffset="72644.4393">20381 13457 613,'0'0'80,"0"0"-49,0 0 67,0 0-11,0 0-38,0 0-13,-139 95-4,119-60-1,0 2 3,-9-5-8,6 4-16,-4-8 7,0-1 1,11-11-3,7-2-6,-2-4-7,6-10 4,5 7-3,-4-7-2,4 0 1,0 0-2,0 0-3,0 0-1,0 0-8,4 0 3,16-7 9,8-1 6,7 1-6,10 7 2,-6 0-2,6 0 0,-10 0-2,2 22 1,-7 3 1,3 9 0,-6 4 5,-8 2-2,-11 0-3,-5-4 5,-3-4-2,0 1 1,-21-2 5,-21-3 1,-15-6 1,0-5-4,-12-9-2,-1-3-1,2-5 0,-1 0-4,12-5-6,20-11-21,7-10-15,17-1-47,13-5-53,0 5-129,13 7-147</inkml:trace>
  <inkml:trace contextRef="#ctx0" brushRef="#br0" timeOffset="74059.4797">21358 13489 467,'0'0'96,"0"0"12,0 0-14,0 0 10,0 0-6,0 0-24,-27-68-24,27 68-7,0 0-17,0 0-6,0 0-14,0 0 1,0 0-5,0 32-2,0 20 11,-8 8 21,-13 8-7,-4-3-9,2 0-6,-4-2 7,-1-9-7,8-7-5,5-11-3,6-9 0,-2-10-1,9-6 0,-2-11 0,4 0 3,0 0 2,0 0 4,0 0 2,0-15-1,0-17-11,7-4-1,8 2 1,0 7-1,-6 10-1,6 1-12,8 2 11,12 2-8,10 6 7,2 1-11,13 5 0,-1 0 5,1 0 1,-10 23 8,-8 3-7,-12 7 2,-5 4 2,-16 6 3,-9 4-2,0-4-2,-5-5 5,-27-6 2,-10-5 7,-11-6-3,-6-10 7,2-2-3,7-5-5,10-4-5,20 0-7,17-8-54,3-20-63,23-3-214,35-8-361</inkml:trace>
  <inkml:trace contextRef="#ctx0" brushRef="#br0" timeOffset="74286.6467">22062 13896 879,'0'0'130,"0"0"-68,0 0 27,0 0-38,0 0-30,0 0-15,0 79 21,0-24 8,0 4-21,0-5-10,0-12 1,0-2-5,0-8 0,0-4-16,0-11-55,10-7-52,10-10-90,20 0-152</inkml:trace>
  <inkml:trace contextRef="#ctx0" brushRef="#br0" timeOffset="74607.8847">22865 13480 737,'0'0'56,"0"0"3,0 0 47,0 0-36,0 0-30,0 0-24,0 9-12,-15 30 30,-2 13 27,-1 6-32,-11 2 3,9 10-10,-7-2 1,7-4 5,4-5-12,6 0 1,3-10-8,7-7-3,0-8-5,0-7-1,0-3 0,2-8-3,18-1-20,11-2-57,11-13-30,7 0-50,-1-8-156</inkml:trace>
  <inkml:trace contextRef="#ctx0" brushRef="#br0" timeOffset="75110.2527">22487 13787 805,'0'0'35,"0"0"-22,0 0-13,0 0-10,0 0 10,0 0 0,212-19-29,-111 19-1,-4 0-15,1 0-22,-1 0 32,-1 0-3,-9 0-2,-2 0 40,-6 0 7,-2-5 9,-14-3 2,-14 4 3,-18 0 28,-16 4 31,-13-2-8,-2-3 30,-2 5-21,-44 0-21,-21 0-29,-17 0 11,5 7 0,24 14-2,22 5-27,21 6-11,12 6-2,7 14-3,41 3 2,21 9 1,-1-5 6,-4-6-6,-22-6 0,-14-16-2,-19-8 5,-9-6-2,-22-8 0,-43-3 11,-31-1 48,-11-5-34,2 0-9,6-20-10,4-7-7,8-10-62,2-6-69,13-6-186</inkml:trace>
  <inkml:trace contextRef="#ctx0" brushRef="#br0" timeOffset="214373.1487">5894 4273 112,'0'0'63,"0"0"-33,0 0 14,0 0-1,0 0-1,0 0 12,0 0 32,5 0-26,-5-1 1,0 1-13,0-5 11,0 5 11,0-2-17,0-1-12,0 3-9,0 0 13,0 0-2,0-1-14,0-2-1,0 3 7,0 0-14,0 0 0,0 0-16,0 0 2,0 0-5,0 0 0,0 0-4,0 0-7,0 0-63,0 19-90,10 3-216</inkml:trace>
  <inkml:trace contextRef="#ctx0" brushRef="#br0" timeOffset="224792.1139">8748 4663 95,'0'0'42,"0"0"-22,0 0-9,0 0-5,0 0-6,0 0-2,0 0-58,-15-4-52</inkml:trace>
  <inkml:trace contextRef="#ctx0" brushRef="#br0" timeOffset="225653.5495">8480 4678 224,'0'0'39,"0"0"-39,0 0-26,0 0 26,0 0 14,0 0 11,0 0 5,0 0 6,0 0-2,0 0 0,0 0-2,0 0-11,0 0-10,0 0-6,0 0-2,0 0 2,0 0-1,0 0-4,0 0-3,0 0 3,0 0 0,0 0 6,0 0-1,0 0 1,0 0 3,0 0 2,0 0 0,0 0 1,0 0-9,0 0-1,0 0-2,0 0-2,0 0-25,0 0-61,0 1-84</inkml:trace>
  <inkml:trace contextRef="#ctx0" brushRef="#br0" timeOffset="226420.0563">9988 4532 228,'0'0'121,"0"0"-104,0 0-13,0 0 41,0 0 22,0 0-35,-4 0-15,4 0-10,0 0-4,0 0-3,0 0-10,0 0-26,4 0-19,16 0-49,13 0-28</inkml:trace>
  <inkml:trace contextRef="#ctx0" brushRef="#br0" timeOffset="226763.5357">11413 4570 276,'0'0'116,"0"0"-33,0 0-47,0 0-12,0 0-13,0 0-11,-27-23-1,24 23-2,-2 0-20,-2 0 9,7 0-4,0 0-1,0 0-14,-3 0 0,-1 0-14,-2 0-34,1 0-4,1 0-104</inkml:trace>
  <inkml:trace contextRef="#ctx0" brushRef="#br0" timeOffset="237597.3042">3425 15312 17,'0'0'664,"0"0"-537,0 0-76,0 0 40,0 0-19,0 0-23,0 0-11,-135-82-3,108 79-7,2 3-1,-17 0 9,-13 0-11,-14 15 5,-14 16 0,4 1 2,0 12-11,7 9-5,7-2-4,17 8-6,8 1-4,14-1 2,25 6-3,1-9-1,13-1 1,31-11 1,11-8 1,13-20-4,14-4 2,17-12-2,13 0-6,10-20-31,5-14-38,-13-8-50,-15-7-51,-10-1-128</inkml:trace>
  <inkml:trace contextRef="#ctx0" brushRef="#br0" timeOffset="238159.7096">2612 15114 378,'0'0'140,"0"0"-42,0 0 23,0 0-18,127-119-33,-88 103-13,6 5-18,4-4 8,1 9-6,13 6-4,4 0-3,13 0-5,2 17-3,7 14-4,0 8-9,-7 9 4,6 11 1,-9 14-10,-4 14 3,-11 3-5,-11 16-5,-19 8 5,-22 3-6,-12 6 0,-21-1-1,-42-14 1,-31-4-2,-23-11 2,-25-18 0,-17-12 3,-8-14 3,-4-22-3,9-17-2,6-10 0,16-15 9,8-30 17,20-19 3,33-21 3,29-15 11,28-18-13,22-11-25,8 2-2,36 4 2,16 15-5,5 17-2,14 7-8,11 8-23,16 8-52,19 13-26,17 19-99,21 4-255</inkml:trace>
  <inkml:trace contextRef="#ctx0" brushRef="#br0" timeOffset="247901.9705">7519 16613 236,'0'0'96,"0"0"-96,0 0-100,0 0 25</inkml:trace>
  <inkml:trace contextRef="#ctx0" brushRef="#br0" timeOffset="251561.4932">4697 15417 447,'0'0'100,"0"0"12,0 0 41,20-123-14,-14 98-40,-2 1 15,1 6-11,-5 5 0,5 9-21,-5-1-29,0 5-23,0 0-16,0 0-9,0 5-5,0 35-13,0 22 13,-10 17 0,-5 10 17,6-2-17,-2-2 7,0-5-6,3-10 1,-4-4-2,-1-16 0,-2-13-10,-5-10-70,2-10-71,-13-17-37,8-17-114,1-42-482</inkml:trace>
  <inkml:trace contextRef="#ctx0" brushRef="#br0" timeOffset="251787.6571">4564 15391 827,'0'0'163,"0"0"-95,0 0 46,0 0-6,0 0-49,0 0-40,102 0 17,-51 39 11,7 3 2,-4 6-40,4 4 0,4 7-5,-5 2-4,7-6 0,-16-6-37,-3-11-60,-6-11-60,-13-10-33,-9-17-181</inkml:trace>
  <inkml:trace contextRef="#ctx0" brushRef="#br0" timeOffset="252079.7264">5223 15322 802,'0'0'219,"0"0"-136,0 0 53,0 0-7,0 0-50,0 0-43,-26-68-17,26 68-6,0 0-5,0 28-7,0 22 14,5 14 18,1 12 4,-6-4 18,0 9-52,0-1-1,0-3-1,-11 2 0,1-13-2,-2-4 0,-3-14-30,0-6-44,3-10-58,9-13-67,3-15-78,0-4-451</inkml:trace>
  <inkml:trace contextRef="#ctx0" brushRef="#br0" timeOffset="252456.0954">5717 15512 449,'0'0'437,"0"0"-356,0 0 23,0 0 0,0 0-55,0 0-18,-115 168-21,115-109 2,23-2-3,17-2 0,2-19-2,3-8-2,4-16-1,-8-12 2,-4 0 4,-7-17-3,-6-17 8,-3-19 0,-17-6 6,-4-5 1,0-5 22,-32 10-13,-10 7 11,-6 4-14,4 16-17,-1 9-11,15 14-58,2 9-113,7 0-172</inkml:trace>
  <inkml:trace contextRef="#ctx0" brushRef="#br0" timeOffset="252830.4689">6376 15440 938,'0'0'319,"0"0"-221,0 0 41,0 0-36,0 0-54,0 0-26,-13-49-19,13 49-4,0 0-7,0 0-67,0 5-99,-12 22-102,-3 7-196</inkml:trace>
  <inkml:trace contextRef="#ctx0" brushRef="#br0" timeOffset="252958.5867">6174 15860 139,'0'0'0</inkml:trace>
  <inkml:trace contextRef="#ctx0" brushRef="#br0" timeOffset="253947.9566">6376 15846 506,'0'0'143,"0"0"-12,0 0 29,0 0-84,0 0-59,0 0 1,-5-80 6,15 78 14,-2-2-13,-8 4 17,0 0 0,0 0 8,0 0-13,0 0-18,0 0-14,-5 0-5,-15 15 0,-3 2 7,10-2-4,6-9-3,7-6-7,0 0-9,0 0 11,0 0 5,0 0 7,0 0 7,0-6 32,0-4 12,0 9 8,0 1-23,0-4-27,0 4-11,0 0-5,0 0-7,0 0-78,12 0-107,3-13-174</inkml:trace>
  <inkml:trace contextRef="#ctx0" brushRef="#br0" timeOffset="255349.8148">7412 15406 536,'0'0'431,"0"0"-318,0 0 2,-153-80 24,103 80-61,-8 0-26,9 11-34,6 21-12,14 12-6,9 8 0,20 3-4,0-3-7,28 1-50,21-13-5,10-13-28,4-12 6,-1-15-28,-14 0-1,-14-19 22,-16-17 76,-13-5 19,-5-3 54,-8 2 59,-22 5-21,0 10 9,11 15-15,8 3-37,11 9-44,0 0-5,26 0-69,31 0-10,14 0 21,6 0-27,-4 0 7,-11-2 9,-20-28 69,-2-9 4,-22-8 58,-6-17 47,-7 1-11,-5-8-2,0 8-7,0 9-3,0 11-25,0 17-6,0 14-10,0 12-11,0 0-10,0 0-24,0 0-8,0 11-2,-12 22-3,4 24 13,-7 13 2,-10 15 3,5 6 6,5 0 4,-4 6 10,1 3-10,3 7-6,0 4-4,-2 9 1,4-3 4,3-7-10,5-2 3,1-4-3,4-5 0,0-8-1,0-15-1,0-12 1,15-22-9,-1-16-2,1-8-2,-2-9-7,16-9 1,12 0 7,8-36-7,15-23-27,-6-28-7,2-19-14,-16 0-1,-24 4 31,-20 16 13,-7 8 10,-40 2 15,-28-1 9,-7 5 7,2 8 20,16 16 10,29 25 15,18 12-24,16 7-17,1 4-20,8 0-17,49 0 7,22 0 9,23 11 1,11-3-5,-1 0-6,-10-3-1,1-1-13,-10 7-51,-9 1-55,-9-3-62,-23-9-353</inkml:trace>
  <inkml:trace contextRef="#ctx0" brushRef="#br0" timeOffset="258245.9113">8952 15381 57,'0'0'439,"0"0"-334,0 0 33,49-139 28,-29 111-61,-10 9-18,5-3-7,-5 5 15,-5 11-18,-5 2-7,0 4-9,0 0-25,0 0-15,0 0-21,0 10 0,0 44-3,-15 18 3,5 15 25,-5 9-6,6-9-15,-2-2 5,6-10-4,-5-8-2,5-6 4,-2-23-5,0-13-2,4-13 0,3-9 2,-5-3-1,5 0 12,0 0-1,0-15 8,0-27-6,0-12-14,8-6-10,7 9 6,10 13 0,-1 11-8,6 7 5,15 3-4,12 7 3,3 5 8,4 5-8,-11 0 3,-8 14 3,-6 13-4,-11 11-2,-13 16-2,-10 0 5,-5 3 4,0-9-1,-30-4 1,-12-9 1,-13-12 1,-7-7 3,-3-15-3,2-1-1,17 0-42,28-23-47,18-9-41,35-8-91,37-4-423</inkml:trace>
  <inkml:trace contextRef="#ctx0" brushRef="#br0" timeOffset="258470.0728">9886 15588 897,'0'0'192,"0"0"-81,0 0 27,0 0-44,0 0-47,0 0-31,15-4-13,-10 46 15,10 15 17,-7-1-20,7-3-11,-5-5 0,-1-5-4,-3-11-3,3-5-54,-3-6-75,-2-12-59,1-9-123,10-5-420</inkml:trace>
  <inkml:trace contextRef="#ctx0" brushRef="#br0" timeOffset="258755.2915">10444 15312 39,'0'0'853,"0"0"-762,0 0 26,0 0 18,0 0-51,0 0-56,0-50-18,0 61-4,0 28-2,0 13 44,-3 14 1,-9-3-10,4 6-8,-4 0-9,2 0-9,7-5-2,3 0-5,0-14-5,0-10 0,0-3-1,13-10-15,7-4-59,7-1-47,10-18-60,5-4-145</inkml:trace>
  <inkml:trace contextRef="#ctx0" brushRef="#br0" timeOffset="259203.3743">10327 15512 706,'0'0'190,"0"0"-173,0 0 68,0 0-22,0 0-54,0 0-9,19-24-6,49 24-3,23 0-2,7 5-20,-1-1 2,2-4-14,-17 0 21,-7 0 10,-21 0 12,-24 0 9,-15 0 24,-12 0 39,-3 0 18,0 0-20,-15 0-36,-18 0 1,-12 7-24,6 9 14,-1 8 2,20 11-20,10 12-2,10 10-4,0 7-1,22 3 0,16 2 1,2-10 5,-5-6-6,-16-17 0,-16-13-4,-3-8-4,-18-9 5,-43-6 3,-17 0 11,-6 0-2,-3-33-9,5 1-5,14-11-99,26-6-129,27-1-443</inkml:trace>
  <inkml:trace contextRef="#ctx0" brushRef="#br0" timeOffset="260531.2098">11828 15605 407,'0'0'125,"0"0"-2,0 0 43,0 0-21,0 0-56,0 0 11,6-65-1,-6 65-25,0 0-18,0 0-17,0 0-20,0 17-15,0 31-4,0 30 33,0 14 8,0 4-8,-6-9-13,1-8-6,1-3-3,4-8 0,-3-9-4,-4-6-6,4-17-1,-2-9 1,-2-5-1,2-12 0,-5 3-24,2-4-34,-7-7-45,-4-2-31,-7 0-50,11-39-109,6-18-313</inkml:trace>
  <inkml:trace contextRef="#ctx0" brushRef="#br0" timeOffset="260809.4113">11789 15665 742,'0'0'121,"0"0"-55,0 0-9,167-125 17,-91 105-12,9 4-27,5 9-3,-6 7 4,-12 0 11,-13 0-15,-19 23-17,-17 1-15,-13 16-3,-10 7 3,0 10 20,-10-2 4,-22-6-2,-13-7-2,0-15-10,-12-1 4,2-10-6,0-4-8,6-9-25,1-3-71,18 0-82,15-23-220</inkml:trace>
  <inkml:trace contextRef="#ctx0" brushRef="#br0" timeOffset="261161.6649">12547 15796 811,'0'0'159,"0"0"-126,152-81 61,-80 54-14,-2-3-58,2 3-16,-8-5 0,-11 12 9,-16 2-10,-18 1 0,-19 8 24,0-1 24,0-3-17,-34 3-19,-8 1 5,-9 9-10,-15 0 14,-1 36 11,-3 19-4,13 9-7,10 3-9,14 10-1,23-14-6,10 0-5,0-8-5,33-6 0,19-13-5,17-13-19,9-9-55,6-14-44,6-5-45,-11-31-58,-9-23-111,-16-5-185</inkml:trace>
  <inkml:trace contextRef="#ctx0" brushRef="#br0" timeOffset="261431.8606">13315 15680 482,'0'0'249,"0"0"-63,0 0-83,0 0-39,0 0-10,164-43-17,-126 86-7,-4 9 6,-4 12 5,-8 1-18,-21-8-9,-1-3-3,0-21-6,-8-7 9,-7-9-3,0-11 5,6-6-8,-2 0 3,11-23 18,0-30-8,0-17-19,30-15-2,15 9 1,5 4-2,7 17 0,7 19-16,11 9-26,3 10-43,6 17-48,-5 0-62,-2 0-253</inkml:trace>
  <inkml:trace contextRef="#ctx0" brushRef="#br0" timeOffset="261829.1472">14717 15525 548,'0'0'246,"0"0"-143,-168-48 47,100 43-13,-8 3-49,18 2-3,14 0-30,13 7-30,17 13-17,11 8-8,3 9-7,15 17 5,37 5-4,16 5 3,11-1 1,1-5 2,-13-8 1,-18-5-1,-14-10 0,-20-3-1,-13-6-2,-2-5 3,-12 0 4,-23-5 17,-14 0 9,-8-8-4,1-8-10,2 0-7,2-17-9,10-15-15,16-7-88,14-4-82,12-1-60,25 4-372</inkml:trace>
  <inkml:trace contextRef="#ctx0" brushRef="#br0" timeOffset="262048.307">14922 15675 880,'0'0'166,"0"0"-55,0 0-13,0 0-26,0 0-46,0 0 17,25 112 13,-13-55-28,-7-2-3,-5-4-14,0-6-7,0-9-4,0-3-3,0-2-22,0-8-83,0-3-61,10-15-86,20-5-317</inkml:trace>
  <inkml:trace contextRef="#ctx0" brushRef="#br0" timeOffset="262924.2523">15578 15739 848,'0'0'104,"0"0"12,0 0 36,0 0-55,0 0-55,0 0-28,-150 0-1,89 36 8,8 3-17,14 2-3,11-9-1,13-4-10,15-3-50,0-10-18,0-7-3,17-8-41,23 0 45,0-8 3,5-29 25,-8-5 47,-10-11 2,-4 0 54,-5 6 37,-6 12-2,-4 12-6,-1 14-26,-3 5-13,-4 4-21,5 0-4,1 21-19,3 29 3,2 14 11,-6 17 13,4-3-7,-9-2 5,0-8 1,0-5-3,-19-8-11,-2-6-5,0-13-3,6-13-2,2-8-2,8-8-16,2-7-21,3 0 11,0-39 10,0-15-52,8-16 28,20-9 23,8 5 12,-3 7 5,-3 11 20,-1 12 3,2 17 3,-1 1-22,4 16 2,-4 0 9,-3 10-7,3 0 1,0 0 0,4 32-6,-4 5 1,-10 11 4,-2 8 1,-18-1 0,0 4-5,0-6-2,-5-5 2,-12-10-4,6-6-3,2-10-23,-2-17-10,7-5-19,4 0 8,0-16 30,0-28-41,4-20-22,16-10 66,8 4 14,4 2 9,-7 5 17,7 14 17,-7 12-9,5 15 21,-12 5-10,9 6-14,-7 7-7,9 4-8,-6 0 6,-3 0-13,9 15 1,-9 21 3,1 4 4,-12 9-1,4 1-1,-8 5-1,2-1-9,-2-6-5,-2 7-3,12-8-47,5 0-58,14-14-28,8-8-61,9-9-169</inkml:trace>
  <inkml:trace contextRef="#ctx0" brushRef="#br0" timeOffset="263502.0843">16859 16106 154,'0'0'506,"0"0"-327,64-160-15,-52 124-14,-12 4-49,0 9-28,0 8 0,0 3-22,-27-2-28,-17 7-10,-7 7-8,-5 0 3,-4 22-8,12 10-4,9 6 3,14 3-6,17-3-32,8 0-29,10-6-8,32-11-3,11-4 11,-3-7 0,-1-10 33,-19 0 35,-12 0 10,-11 0 76,-7 0 24,0 0-13,0 0-24,0 0-23,0 0-29,0 10-21,3 14-2,29 7-3,20 6 2,17-1-12,14-4-53,11-20-32,-9-12 5,-8 0-10,-13-48 46,-19-16 44,-12-27 15,-2-26 22,-16-18 46,-12 4-11,-3 6 36,0 30 49,-10 25-33,-5 26-33,3 14-15,2 19-12,8 11-3,2 0-46,-10 9-9,-5 41-13,-8 35 17,-11 33 2,3 15 6,9-5-2,10-18-1,9-11-2,3-10-2,0-19 4,0 0-10,2-19-34,23-7-52,1-12-64,6-10-41,8-22-107</inkml:trace>
  <inkml:trace contextRef="#ctx0" brushRef="#br0" timeOffset="266959.5799">18877 16492 528,'0'0'156,"0"0"-43,0 0 28,0 0-59,0 0-52,0 0-12,134-65 7,-96 26-7,1-1-9,-14-9-8,-9-5 5,-2-6 9,-14-3-3,0 5 9,-14-1 8,-6 4 3,-10 4 3,-10 3-8,12 10-7,-7 4 3,14 15 4,6 11-1,0 3-15,0 5 5,-18 19-14,-19 29 2,-3 16 1,-5 4 8,16 8-5,16-8-6,16 3 4,12-2-3,5-6-3,40-8-1,20-15-11,22-12 10,25-16-25,12-12-5,5 0-5,7-40 19,-9-23-1,1-22 19,-25-12 5,-13-15 3,-27-4-5,-26-3 4,-10 6 9,-22 14 23,-5 8-9,0 11-3,0 11-2,-12 15-10,12 9 8,-5 20-11,5 8 0,0 9 2,0 8-10,0-7-4,-3 7-1,3 0-6,-7 0-4,-6 26 4,-7 27 6,-4 12 1,-9 25 2,3 8 6,-2 8 4,4 5-2,4-2-4,2-9 2,12-15-8,4-5 1,6-14 0,0-9-1,26-9-2,6-14-4,12-9-14,9-18 2,12-7-7,9-7 9,10-28-10,-7-20 8,-2-15-1,-6 0 7,-11-9 1,-24 10 11,-16 9 0,-13 3 5,-5 8 22,0 16 14,-15 1-11,-4 15 7,-1 9-4,-5 8-18,-11 5-11,-5 30-4,-7 31 0,1 4 0,19 5 1,13-1-1,15 0-2,6-10-7,29-4-21,17-18-21,13-15-12,2-10 13,9-17 2,-4-10 2,3-34 7,-12-20 31,-6-12 8,-7 2 14,-9-1 6,-18 20 44,-11 15 21,-9 17-30,-3 12 16,0 1-6,0 10-24,0 0-23,0 0-18,0 0-11,0 27-4,0 15 5,0 13 10,2 3-1,1-5-20,5-9-37,-4-7-19,8-17-16,-7-9 11,1-7 8,3-4 30,12-4 38,11-32 6,8-13 0,5-10 11,-9 0 15,-3 12 33,-10 3 22,-7 25-19,-8 2 8,-6 12-15,-2 5-28,0 0-16,0 0-11,0 14-14,0 21 4,5 12 10,8 12 0,-1-2-9,3-12-45,-7-10-19,7-12-3,-1-9-11,2-14 31,3 0 26,9-22 19,7-18 11,2-15 13,7-2-3,-13-2 35,-6 12 38,-3 12 4,-14 15-15,-1 9-9,-7 11-7,0 0-35,0 0-21,0 5-11,0 32-2,0 19 9,4 7 4,12 10 0,13-6-29,7-4-29,15-11-12,-3-15-4,4-13-4,7-21 18,-3-3 22,-2-20 22,1-18 16,-6-23 12,-1-11 11,-6-4 8,-17 1 26,-8 16 4,-17 11 16,0 11-17,-3 11-14,-28 8-14,-4 14-18,-13 4-9,-9 17-4,5 20-1,4 17 0,6-2 0,15 8-5,17-1 2,10-2-35,0-7-40,37-13 0,15-10 6,8-12-10,2-15 31,1-5 18,-6-28 20,0-16 13,-8-8 16,-11-2 18,-1 11 32,-19 1 18,-4 20-2,-11 11-9,-3 8-17,0 8-15,0 0-33,0 0-8,0 4-12,0 19-5,5 22 12,3 8-2,7-5-46,0 1-32,0-9 5,-5-16-25,6-8 10,7-16 7,0 0 51,9-32 34,5-11 6,-5-6 29,0 2 48,-6 3 17,-11 12 20,-10 9-21,-1 15-8,-4 3-17,0 5-51,0 0-20,3 0-4,2 17-14,7 23-2,8 15 9,3 9-38,17-5-35,-1-6 0,9-16 5,6-10 4,-2-23 12,-4-4 23,-6-26 35,0-29 5,-5-17 25,-5-25 19,-1-24 18,4-19 21,4 1-19,-9 11 4,-15 31-14,-3 43 23,-12 22-17,0 21-22,0 7-8,0 4-30,0 0-4,-4 42-8,-24 34 4,-7 24 8,-4 18 0,14 11 0,5-6-5,14-6 5,6-22-11,0-8-49,31-13-44,13-16-32,11-19-48,15-31-88,-1-8-527</inkml:trace>
  <inkml:trace contextRef="#ctx0" brushRef="#br0" timeOffset="267105.6841">23305 15807 878,'0'0'170,"0"0"-51,-70-115 18,70 98-64,16 10-73,43 4-9,33 3-29,13 0-62,6 15-117,-18 5-434</inkml:trace>
  <inkml:trace contextRef="#ctx0" brushRef="#br0" timeOffset="267447.9314">24096 15802 906,'0'0'128,"0"0"-18,0 0 49,0 0-71,0 0-31,0 0-47,77-47-2,3 47-7,24 0 1,1 0-3,-6 0 2,-9 0-2,-9 5-26,-19 1-47,-21 7-56,-24 4-78,-12 1-309</inkml:trace>
  <inkml:trace contextRef="#ctx0" brushRef="#br0" timeOffset="267645.0748">24153 16245 974,'0'0'154,"0"0"-87,0 0 56,0 0-32,0 0-61,0 0-29,231-10-1,-109 20-20,-8 7-82,-16-7-7,-4-4-44,-15-6-184</inkml:trace>
  <inkml:trace contextRef="#ctx0" brushRef="#br0" timeOffset="268361.4447">25576 15520 522,'0'0'326,"0"0"-178,0 0 6,0 0-34,0 0-17,0 0-18,21-112-27,-21 112-21,0 0-21,0 0-10,0 15-6,-4 32 0,-8 12 9,-11 23 10,-5 3-11,1-2 5,-10 6 1,10-11-2,-1-2-1,-4-12-3,9 0-4,3-12 6,1-3-5,6-16-1,8-8-1,-2-9-2,7-10 0,-5-6 3,5 0-2,0 0 4,0 0 3,0 0 6,0 0 3,0 0 0,0 0 1,0 0-3,28 0-4,23-2-1,22-11-8,18 3-2,21 3-1,-9 1 0,13 6-7,-11 0 6,-3 0 1,-5 16-1,-13-4 0,-21 5 2,-17-9 0,-16-6-1,-15 3 0,-12-5 5,-3 0 2,0 0 7,0 0-4,0 0-10,0 0-3,0 0-6,0 0-57,-15 3-59,-27-3-66,0 0-111,-4-3-731</inkml:trace>
  <inkml:trace contextRef="#ctx0" brushRef="#br0" timeOffset="271707.3506">27462 15497 596,'0'0'247,"0"0"-145,0 0 5,0 0 25,0 0-10,0 0-31,0 0-17,0 0-14,0-12-7,0 12-11,0-5-8,0 5-4,0 0-9,0 0-4,5 0-2,18 0-9,17 0-3,24 0 7,14 0-7,6 13 0,11-4 0,2-3 1,6 3-6,-8-1 2,5-4-10,-9 2-30,-13-1-20,-21-1-38,-25 4-42,-20 2-52,-12 6-72,-32-10-226</inkml:trace>
  <inkml:trace contextRef="#ctx0" brushRef="#br0" timeOffset="271978.5475">27631 15958 574,'0'0'424,"0"0"-374,0 0 3,0 0 85,0 0-25,0 0-57,16 0-26,36 0 13,22 5 14,19-1-28,13 7-16,3 0-13,3-1 0,0 7-5,-2-1-35,-9 6-63,-4 3-82,-7-8-61,-11-2-181</inkml:trace>
  <inkml:trace contextRef="#ctx0" brushRef="#br0" timeOffset="272624.0372">29308 15696 611,'0'0'263,"0"0"-150,0 0 18,0 0-17,0 0-29,0 0-29,0-59-25,21 53 0,10 1-11,9 4-4,9 1-2,-7 0 4,10 0-2,-4 0 6,2 12-2,1-1-6,-5 9-8,-2 4-6,-4 7 0,-13-7 0,-4 8-4,-3 2 0,-15-1-3,-5 4 3,-5 7 4,-33-4 2,-11 3 1,-13-5-2,-11-5 2,-24-1 3,-4-7 2,1 3-6,5-9 4,18 3 3,27-5-8,18-7 1,15-4 3,14-1-3,3 1-1,0-6 1,0 6 1,10 3-3,43 7 3,26 8 14,33 1 18,15 0-25,7 3 3,-4-2 1,-6-3-10,-7-4 1,-18 4-3,-14-6-2,-23-8-3,-22-3 3,-20 0 3,-10-2-2,-10-4-1,0 0-14,0 2-38,0 3-64,-13-5-93,-17-5-184</inkml:trace>
  <inkml:trace contextRef="#ctx0" brushRef="#br0" timeOffset="280727.8908">3863 14361 862,'0'0'35,"0"0"-26,0 0 0,0 0 7,0 0 10,0 0-9,0 0-8,0 0-7,-48-15-2,48 15 8,0 0 3,0 20 15,0 11 3,-12 8 23,-11 13-12,-11 14 7,-7 12 14,-3 7-31,-6 5-8,-4-3-8,18-11-9,5-12 3,13-21-8,10-11 1,4-17 1,3-5-2,1-10-1,0 0-2,0 0 1,0 0-13,0-10 4,0-32 3,13-21-15,9-9-9,-2 8 15,2 16 8,-11 17 9,11 3-1,1 9 4,6-3-6,11 4 1,4 4-1,1 14 2,3 0 2,1 0 0,-2 15 12,-6 17-13,-10 10 8,-11 1-1,-12 1-7,-8-3 4,0-8 2,-18 9-3,-28-5 3,-2-8-6,-11-3-16,1-20-24,-6-6-37,11-27-69,-8-28-187</inkml:trace>
  <inkml:trace contextRef="#ctx0" brushRef="#br0" timeOffset="281088.1507">3318 14170 317,'0'0'448,"0"0"-440,191-163-5,-82 122 34,8 14 60,6 23-37,-2 4-29,-11 45-14,-16 37 0,-22 22-12,-27 21 3,-37 8 12,-8-10-10,-26 1 2,-40-7 11,-22-6-3,-19-10-1,-12-14-3,-3-13-11,3-21 3,20-22 3,11-18 1,21-13-5,7-21 10,21-34-17,-1-30-6,17-12 5,4-9-9,7 16 4,12 19-8,0 14-1,32 13-58,30 13-73,22 4-168</inkml:trace>
  <inkml:trace contextRef="#ctx0" brushRef="#br0" timeOffset="281703.5964">4660 14537 784,'0'0'347,"0"0"-321,0 0-26,0 0 0,-2 180 32,-13-90 11,0 9-32,0-10 0,0-10-11,0-19 0,-4-12 5,9-16-5,5-16-1,2-9-1,3-7-18,0-7 5,0-41-2,15-37-30,19-20-13,4-13 24,5 11 30,-2 26 6,-1 27 3,-7 23-3,-3 11 18,-11 13 13,1 7-1,-2 0-17,-3 11 7,7 27-1,-9 19 11,-3 7 5,0 8-16,-10-5-9,0-12-2,0-8-5,0-13-6,-10-19-10,10-10-52,0-5 12,0-20 2,5-35 22,21-26-44,7-18 19,12 6 44,-1 23 10,-4 18 41,-10 24 5,-18 17 12,-6 7-8,3 4-15,6 0-2,11 6 6,6 26 10,0 12 1,2 12-5,-11 13-11,-1-3-20,-14-3-10,5 1-6,-6-11 2,3-5-63,4-14-85,17-13-34,11-21-101,17-27-229</inkml:trace>
  <inkml:trace contextRef="#ctx0" brushRef="#br0" timeOffset="282034.6076">6249 14346 973,'0'0'52,"0"0"-42,-169-12 35,85 20 30,-6 23-2,5 5-15,23 0-22,20-8-14,27-3-22,15-3-2,12 3-20,33 7 3,23 8-20,-1 2 22,2 11 6,-14 7-4,-20 3 12,-20 8 0,-15-2 3,0-5 0,-42-6 17,-14-5 19,-20-8 2,-6-13-5,2-14-2,6-13-8,18-5-15,14-30-8,23-34-60,19-22-85,29-26-58,46-7-153</inkml:trace>
  <inkml:trace contextRef="#ctx0" brushRef="#br0" timeOffset="282274.9393">6321 14468 814,'0'0'188,"0"0"-159,0 0 5,0 0 24,0 0 0,0 171 38,-9-75-32,-4 0-41,-2-1-5,-5-10-3,5-5-6,-3-15-2,-4-7-4,7-22-3,6-17-4,3-11-30,6-8-51,0 0-47,0-32-47,15-35-263</inkml:trace>
  <inkml:trace contextRef="#ctx0" brushRef="#br0" timeOffset="283152.9075">5331 14429 553,'0'0'97,"0"0"-45,0 0 43,0 0-15,0 0-30,0 0-23,92-32-9,-52 23 2,8 3 1,7-3-9,4-3-8,5 1-4,-1-5-4,1 4-62,-16-4-81,-6 5-144</inkml:trace>
  <inkml:trace contextRef="#ctx0" brushRef="#br0" timeOffset="283495.5841">5454 14424 737,'0'0'128,"0"0"-100,0 0-2,0 0 4,0 0 22,-15 157-7,15-94-16,0-4-24,0-2 6,0-8-1,0-6 1,-20-7-7,0-13 0,7-8-3,1-4 3,12-10-4,0-1-2,0 0-1,0-8-11,5-16-3,25-11 13,4-1 4,11 5 3,-7-1-3,17 9 2,-3-3-3,14 11 7,-1 2-12,7 4-3,-2 8-59,2-4-126,-4 1-187</inkml:trace>
  <inkml:trace contextRef="#ctx0" brushRef="#br0" timeOffset="283901.8781">6868 14388 899,'0'0'102,"0"0"-86,0 0 11,0 0 18,0 0 4,-196 159-19,101-94-7,13-13 0,2-4 5,21-10 13,19-12-26,16-14-8,19-8-3,5-4-4,0 0-10,29 0 8,18 7 2,10 1 6,13 1-3,2 6 0,3-3-2,2 3 0,2-6 0,4 3-1,3-8-2,-5 3-35,-4-3-32,-3 1-50,-12-5-58,-10 0-182</inkml:trace>
  <inkml:trace contextRef="#ctx0" brushRef="#br0" timeOffset="447723.7979">6833 2375 11,'0'0'5,"0"0"-5,0 0-4,0 0-8,0 0 12,0 0 0</inkml:trace>
  <inkml:trace contextRef="#ctx0" brushRef="#br0" timeOffset="448797.5738">6833 2375 34,'0'7'34,"0"-7"-26,0 0-5,0 0-1,0 0 2,0 0-2,0 0 17,0 0 13,0 0 0,0 0-3,0 0 0,0 0-16,0 0-3,0 0-10,0 0-7,0 0 6,0 0-1,0 0 2,0 0 0,0 0-2,0 0 5,0 0 4,0 0-4,0 0 2,0 0-4,0 0 1,0 0 7,0 0 8,0 0-11,0 0-4,0 0 3,0 0 3,0 0-1,0 0 2,0 0 11,0 0 2,0 0 0,0 0 10,0 0 7,0 0-22,0 0 3,0 0-14,0 0 8,0 0-14,0 0 5,0 0 9,0 0 0,0 0 5,0 0-3,0 0 2,0-2 1,3 2 0,-3 0 5,0 0 6,0 0 8,0-1-14,0 1 5,0 0-9,0 0-8,0 0-4,0 0-1,0 0 0,0 0-2,0 0 6,0 0-11,0 0 9,0 0 2,0 0 6,0 0-1,0 0 1,0 0 1,0 0-1,0 0 3,0 0-16,0 0 8,0 0-10,0 0 10,0 0-12,0 0 4,0 0-4,0 0 1,0 0 1,0 0 1,0 0 3,0 0 3,0 0 5,0 0-5,0 0 0,0 0-1,0 0-6,0 0 3,0 0 0,0 0 3,0 0-4,0 0-2,0 0 1,0 0-1,0 0 4,0 0-6,0 0 0,0 0 0,0 0-5,0 0 4,0 0 1,0 0 0,0 0 0,0 0 0,0 0 1,0 0-1,0 0-1,0 0 1,0 0 1,0 0-1,0 0 0,0 0 1,0 0-2,0 0 1,0 0 0,0 0 0,0 0 0,0 0-1,0 0 0,0 0-4,0 0-3,0 0 4,0 0-3,0 0-6,0 0-3,0 0 0,0 0-1,0 0-15,0 0-3,0 0-18,0 0 20,0 0-26,0 3-48,0-3-93</inkml:trace>
  <inkml:trace contextRef="#ctx0" brushRef="#br0" timeOffset="487722.953">27607 7464 855,'0'0'108,"0"0"-53,0 0 100,0 0-42,0 0-66,0 0-3,-32-26 3,47 21-10,19 5-12,26-1-9,14 1 10,19 0 11,8 1-15,9 15 2,-8-6 3,2 1-2,-12-1-7,-5-8-3,-10-2-9,-3 0 7,-6 0-9,-8 0 6,-4 0-7,-18 0-1,-8 0 1,-8 0 0,-14-5-3,-1 5-10,-7 0-25,0 0-46,0 0-80,0 5-107,-15 17-194</inkml:trace>
  <inkml:trace contextRef="#ctx0" brushRef="#br0" timeOffset="501455.7114">8643 7220 181,'0'0'51,"0"0"12,0 0 7,0 0-46,0 0-24,0 0-25,0 0-8,0 0 30,15 0-1,12 0 4,-9 0 0,0 0-37,-3 0-74</inkml:trace>
  <inkml:trace contextRef="#ctx0" brushRef="#br0" timeOffset="502038.9366">8944 6874 223,'0'0'95,"0"0"14,0 0 17,0 0-26,0 0-6,0 0-20,0-33-3,0 33 18,0-5-19,0 5 4,0-2-11,0 2 5,0 0-15,0 0-14,0 0-13,0 0-3,0 0-10,0 0-1,0 0-10,0 0 0,0 0-2,0 16 0,0 7 9,0 4 1,0 9 0,0 0-5,0 4 1,0 1 0,0 4 10,0 1-5,-12 0-4,9-1 5,-9-3-4,5-8 0,-4-7-2,7-4-2,4-14-1,-6 0-2,6-5 0,0-4 0,0 3 1,0-3 1,0 0-3,0 0-2,0-3-16,6-25-43,13-8-91,-1-6-42,2-5-163</inkml:trace>
  <inkml:trace contextRef="#ctx0" brushRef="#br0" timeOffset="502518.8568">8571 6818 439,'0'0'290,"0"0"-236,0 0 61,0 0 9,0 0-53,0 0-29,-15-15-5,15 15-11,0 0 1,0 0 2,0 0 3,0 0-15,0 0 6,0 0-13,0 0 3,0 0-2,23 6 2,32 4 28,17 2-5,22-7-14,1 0-3,2-5-9,-13 0-5,-17 0-2,-12 0 6,-21 0-6,-19 0 10,-5 0 5,-10 0 8,0 0 2,0 0-5,0 0-5,0 0-7,0 0-11,0 0-7,0 0-37,0 0-79,11 0-69,16 0-164</inkml:trace>
  <inkml:trace contextRef="#ctx0" brushRef="#br0" timeOffset="503020.869">9653 7081 613,'0'0'128,"0"0"-19,0 0 38,0 0-49,0 0-43,0 0 1,-18 0 2,9 0-17,-17 0-3,-11 0-5,-13 1-3,-6 18 16,-1 6-1,11-3-14,2 6-9,11-6-5,13 0-10,1 0-4,13-3-1,6-1-2,0 4-2,0-4 2,30 1 2,10-9-1,17 3 3,15-9-1,13-4-3,10 0-11,7 0-46,0-4-53,-3-19-17,-10 4-40,-16-4-127,-14 1-384</inkml:trace>
  <inkml:trace contextRef="#ctx0" brushRef="#br0" timeOffset="504021.9905">10218 7103 684,'0'0'108,"0"0"-6,0 0 45,0 0-68,0 0-31,0 0-11,-56-17 9,56 17-19,0 0 6,0 0-6,0 0 8,0 0-1,0 0-5,0 0 1,0 0-6,0 0-10,0 0 7,0 0-15,0 0 1,0 0 6,3 0-5,30 0-2,18 0 5,17 0 6,7 0-16,6 0 3,-1 0-1,-1 0-3,-7 0 0,-11 0 0,-9 7 1,-7-3 0,-6-4-1,1 1 1,-5 2 0,2-3-1,5 0 1,0 0-1,3 0 1,3 0-1,1 0 1,-2 0 0,-10 0-1,-7 0 0,-5 0 0,-12 0-4,2 0 4,0 0 0,7 0 0,-4 0 1,1 0-1,6 0 0,0 0 0,-2 0 0,2 0-1,-1 0-3,1 0 5,-5 0-2,5 0 2,-5 0-1,-1 0 4,1 0-3,8 0-1,2 0-1,0 0 1,0 0-3,-1 0 3,-1 0 0,-1-3 5,-9 3-5,1-1-4,-4 1 4,-3 0 0,-9 0 5,2 0-8,2 0 6,-7 0-5,0 0 3,5 0-1,-5 0 2,3 0 1,-3 0-4,5 0 1,-5 0 0,0 0 1,0 0-1,0 0 0,7 0 0,-7 0-6,0 0-36,0 0-40,0 0-30,0-11-54,0 1-103</inkml:trace>
  <inkml:trace contextRef="#ctx0" brushRef="#br0" timeOffset="504460.9497">11672 6862 472,'0'0'216,"0"0"-150,0 0 89,0 0-43,0 0-42,0 0-8,-45-16-11,45 11 8,0 5 0,-3 0-4,3 0-11,0 0-5,0 0-13,0 0-8,0 0-9,0 0-8,0 0-1,0 0-3,0 9-2,23 9 5,10 5 6,18 3 1,-3-5 1,11 5-8,-6-3 0,-3 0 0,-6-6 0,-9 6 2,-1-2-2,-8-6 0,-7 8 0,-6-3 0,-3-5 0,-10 1 1,0 0 7,-12 0-8,-29 2 14,-23-3 16,-15-2 2,-4-6-17,-4-7-11,-4 0-3,9 0-1,17 0-36,17 0-65,28 0-63,20 0-123,0 0-570</inkml:trace>
  <inkml:trace contextRef="#ctx0" brushRef="#br0" timeOffset="505894.7835">6935 7156 192,'0'0'74,"0"0"22,0 0-17,0 0-27,0 0 6,0 0-6,-99 0 8,96 0 7,-4 0 1,4 0-9,-1 0-6,-7 0-20,-4 0 2,-6-5-10,-7 2 1,-2 2 3,-5 1-2,8 0 16,0 0-14,9 0-10,6 0-1,-1 0-6,4 0-4,-2 0 0,-8 0-2,3 1 6,-8 7-4,4-2 12,5-1-2,10-1 3,5-4-3,0 0-11,0 0-7,0 0 0,0 0 0,0 4-5,12-1 5,16 2 1,16 4 28,19-3-3,21 3-2,15-6 3,9 2-9,1-5-7,8 5-2,-10-3-6,-3-2-1,-17 0-1,-8 0-1,-18 0-2,-9 0 2,-3 0 5,-1 0-3,-1 0 1,2 0 8,2 0-11,0 0 5,2 0 6,2-2-10,-9-3 5,-5 5 2,-5-1-6,4-3-2,-10 1-1,-3 3 1,3 0 6,-4 0-6,8 0 2,-4 0-5,7 0 3,5 0 0,-1 0 0,1 0 4,0 0-3,-5 0-1,-10 0 0,-6 0 1,-1-4 2,-1-1 1,-1 4 5,2-2-8,9-1 4,-2 4-3,8-2 3,-2 2-1,-3 0-1,4-5 3,-11 5-4,4-3 6,-17 1 0,-2 2-2,-8 0 0,0 0 4,0-2-1,0 2-6,0 0-3,0 0-1,-1 0-30,-28 0-73,-13-5-68,-23-6-80,-20-5-249</inkml:trace>
  <inkml:trace contextRef="#ctx0" brushRef="#br0" timeOffset="506681.7381">6503 7019 230,'0'0'379,"0"0"-276,0 0-6,0 0 16,0 0-37,0 0-1,137-7 2,-125 7-21,-12 0-23,0 0 13,0 0-5,0 0-13,0 0-2,0 0-14,0 0 3,0 0-9,-15 5 3,-7 10 9,-1 6 6,-2-3 0,-4-3-10,-6 8-5,-5-6 5,3 1 2,0-2-4,4-1 2,10-7-11,6-1-1,13-5-2,4-2 0,0 0 0,0 2-1,0-2-3,0 0 4,0 4-7,24 5 7,11-1 3,5 6-1,2-1 0,3 6 0,-5-3-2,-1 3 0,-1 4 0,4-4 1,-5 7 2,-2-7 2,-2 0 0,4-3-3,-3-1-1,1 1-1,-2-6-1,1 1-6,-1 1-45,-3-2-52,2 3-46,-3-6-70,-6-7-187</inkml:trace>
  <inkml:trace contextRef="#ctx0" brushRef="#br0" timeOffset="511832.7386">7130 5296 85,'0'0'141,"0"0"-99,0 0 10,0 0-3,0 0-20,0 0 0,0 0 11,5-4 6,-5 4 11,0 0 14,0 0 19,0 0 12,0-5-8,0 5-16,0 0 2,0 0-2,0 0-5,0-2-3,0 2-9,0 0 2,0 0-14,0 0-18,0 0-11,0 0-9,0 0 6,0 0-14,0 0-2,0 0 3,0 2-3,0 21 7,0 7 8,7 4 1,-3 6-1,-4-1 3,5 3-3,1-5-8,-6 2-5,4-8 1,1-2 0,1-6 0,-1-6-3,-5-7 1,4-5-1,-4 1-1,0-5 0,0-1-1,0 0-10,0 0-21,0 0-34,0 0-46,0-1-50,10-25-101,-2-4-501</inkml:trace>
  <inkml:trace contextRef="#ctx0" brushRef="#br0" timeOffset="512299.0761">6916 5260 395,'0'0'192,"0"0"-122,0 0 91,0 0-39,0 0-65,0 0-7,-33-10 3,33 10-10,0 0-9,0 0-1,0 0 7,0 0-10,0-2 6,0 2-3,0 0-6,0 0 1,0 0-6,0 0 2,0 0-13,0 0-7,0 0-4,13 0-2,11 0 2,18 0 17,11 0-9,4 0-2,6 2-1,8-2-5,-3 0-1,-2 0-10,-15 0-25,-2 0-26,-14 4-39,-17-3-22,-7-1-53,-11 5-113,0-3-330</inkml:trace>
  <inkml:trace contextRef="#ctx0" brushRef="#br0" timeOffset="512899.509">7843 5408 423,'0'0'205,"0"0"-119,0 0 47,0 0-27,0 0-68,0 0-4,-94-24-13,64 24 14,-3 0 3,3 0 12,3 0-11,0 7-6,4 3-3,-2 2-3,5 1 2,10-2-16,1 5-4,9 0-7,0 3-2,0-2-4,0 9 3,9-3-3,17 0 4,-4-1 4,5 1 1,3 0-3,3 0 14,1-3 7,-1-1-14,-1-3-5,-13-4-3,-4 0 6,-15-9-5,0-3-1,0 2 3,-5 3-3,-41 1 14,-5-3 0,-10-3-8,-2 0-2,9 0-5,9-9-44,27-8-45,18-7-51,33-4-147,36 1-581</inkml:trace>
  <inkml:trace contextRef="#ctx0" brushRef="#br0" timeOffset="513572.999">7960 5490 420,'0'0'219,"0"0"-142,0 0 79,0 0-45,0 0-49,0 0-7,-63-17 0,63 17-20,0 0-11,0 0 5,0 0-3,0 0-10,0 0 1,0 0-9,21 0-4,21 0 17,15 0 11,12 0-16,3 5-2,5 0 0,-1 2-11,-5-2 1,-6-1-1,-1 1 0,-11-4 2,2 4 0,-16 1-1,1-5 2,-12 2-4,-3-1 4,-10-2 0,-6 0-1,1 0 5,-5 0 0,-5 0-2,0 0 5,0 5-2,7-5-8,-7 0-2,8 1-1,4-1 0,6 3 0,0-3 0,-2 1 0,-5-1 0,-7 0-8,-4 0-7,0 0 7,0 0-6,0 0-16,0 0-35,-4 0-40,-16 0-86,-2-1-145,9-8-237</inkml:trace>
  <inkml:trace contextRef="#ctx0" brushRef="#br0" timeOffset="514008.3112">8685 5278 781,'0'0'143,"0"0"-70,0 0 80,0 0-72,0 0-44,0 0-3,-12-13-7,12 13-14,0 0-13,10 13 2,18 10 2,16 8 35,1 6-5,0-1-3,-6-1-13,-9-3-7,-12-5-1,-6-4-10,-12 0 3,0-4 0,-12 8 3,-25-5 1,-8 4 3,-20-4-10,1-2-25,-3-1-85,-1-12-65,13-7-163</inkml:trace>
  <inkml:trace contextRef="#ctx0" brushRef="#br0" timeOffset="514750.8776">6679 5547 248,'0'0'227,"0"0"-128,0 0 33,0 0-29,0 0-37,0 0-13,-64 0 3,64 0-13,0 0 3,0 0 0,0 0-1,0 0-15,0 0 6,0 0-1,7 0-8,28 0-2,14-2 18,7 1-9,15 1-14,-6 0-10,-1 0-5,-11 0-3,-4 0 0,-11 0-2,-13 0-3,-17 0-17,3 0-20,-11 1-41,0 1-28,0 3-45,0-3-93,-11-2-192</inkml:trace>
  <inkml:trace contextRef="#ctx0" brushRef="#br0" timeOffset="515178.1901">6883 5351 483,'0'0'116,"0"0"-4,0 0 40,0 0-53,0 0-40,0 0 1,-42-9-10,27 9-6,-12 4 13,-15 13 23,-1 1-15,-1 0-7,-11 2-6,2 3-14,1-2-20,5 1-7,14-2-10,2 2 0,10-2-1,-1 0 0,14-1-3,8-3-1,0 4-1,8-2-1,35 3-1,21 3 7,16-6 0,7 2 7,-3-4-7,-10 0-4,-11-1-32,2 2-20,-11-2-32,1 2-36,-8-2-49,1-1-93,-11-9-273</inkml:trace>
  <inkml:trace contextRef="#ctx0" brushRef="#br0" timeOffset="516542.9941">22204 7586 688,'0'0'220,"0"0"-133,0 0 63,0 0-21,-13-126-63,13 115 14,8-5-37,4 10-4,-7 2 1,-2-1-5,-3 5-3,0 0-7,0 0-5,0 0-5,0 0-10,0 11-5,0 20 0,0 14 14,0 8 4,-3 3 7,-2-2-4,-2 8-11,2-5 4,-7-4 5,7 0-15,2-4 4,1-7 0,2-2-7,0-5-1,0-4 0,0-10 0,0 1 0,0 0-18,0-7-33,0 0-53,0-7-39,0-8-65,5 0-64,17-16-273</inkml:trace>
  <inkml:trace contextRef="#ctx0" brushRef="#br0" timeOffset="517017.1549">21630 7536 569,'0'0'203,"0"0"-131,0 0 64,0 0-43,0 0-35,0 0-16,-25-9 0,25 9 1,0 0-2,0 0-5,15 0 2,27 0-7,27 0 5,38 0-1,10 0-15,12 9-5,3-4-9,-13 0 3,-9 1 0,-15 0 2,-16-6-11,-27 4 3,-17-4 1,-10 0 1,-17 0 9,-8 0 7,0 0 1,0 0-10,0 0-9,0 0-3,0 0-5,0 0-54,0 5-84,0 6-95,0-3-143</inkml:trace>
  <inkml:trace contextRef="#ctx0" brushRef="#br0" timeOffset="517721.6845">22962 7969 608,'0'0'140,"0"0"-33,0 0 20,0 0-59,0 0-17,0 0-3,-49-104-17,14 90-13,-20 1 3,0 4 14,-2 4 13,7 5-3,1 0-8,14 0-7,-2 0 3,11 5-6,5 6-5,5 5-13,12 4-7,4 7-2,2 5 1,43 10-1,24 1 5,13 1 1,13-2-2,0 2-2,-9-2 2,-26-9-4,-11-7 2,-29-5-2,-9-11-2,-6-3 2,-5-5 2,0 6 3,0 2 0,-16 7 9,-20-2 13,-19 0 19,-5-8-11,-4-3-13,6-3-7,9-1-6,6 4-6,8-4-2,11 0 5,-1 0-6,12 0-6,6 0-39,7-5-25,0-9-42,0-4-62,39-8-118,18-1-394</inkml:trace>
  <inkml:trace contextRef="#ctx0" brushRef="#br0" timeOffset="518307.1085">24188 7605 583,'0'0'155,"0"0"12,0 0-14,0 0-35,0 0-26,0 0-12,44-23-27,-44 23-23,0 0-13,0 0-10,-29 7-4,-9 21 7,-26 7 22,-3 5-12,-10 0 2,-1 2-10,6-3-4,8-8 1,5 4-2,14-6 10,-2-2-12,16-1-3,9-5 2,5-3-4,12-2-2,5-4 2,0 1-1,12 2 0,23 4 1,12 2 0,11 0 7,14 0-7,5 5 0,0-3 1,2 2-1,-2-2 2,-7 1-2,-6-5 1,-6-3-1,-9-1 1,-14 2-2,-12-7 1,-3-5 0,-15 6-3,-1-10-14,-4 4-18,0-5-41,0 5-70,5-4-59,10-1-173</inkml:trace>
  <inkml:trace contextRef="#ctx0" brushRef="#br0" timeOffset="518710.3985">25091 7578 742,'0'0'205,"0"0"-98,0 0 55,0 0-49,0 0-44,0 0-45,30-39-10,-21 62-3,6 15 22,0 14 8,0 4-7,-2 12-11,-1 5 5,-9-2-5,2 1-1,-5-5-8,7-5-5,-7-6 3,0-9-7,0-9-4,0-1 1,0-10-1,0-7-1,0 1 0,-7-8-10,7-5-48,0-6-24,0-2-56,0 0-54,0-22-55</inkml:trace>
  <inkml:trace contextRef="#ctx0" brushRef="#br0" timeOffset="519160.7248">24772 7488 653,'0'0'160,"0"0"-75,0 0 58,0 0-62,0 0-40,0 0-6,27-15 1,9 15-12,8 0 2,3 0 5,1 0 1,7 0-5,12 0 5,4 0-5,1 0 0,3 3-10,-7-3-1,-1 0-7,-3 0 2,-11 0-6,-6 0 0,-10 0-4,-12-6 2,-10 1 1,-3 0-4,-10 5 1,-2 0-2,0 0-17,0 0-49,0 0-108,5 0-163</inkml:trace>
  <inkml:trace contextRef="#ctx0" brushRef="#br0" timeOffset="519671.0927">26102 8133 544,'0'0'171,"0"0"-52,0 0 32,0 0-39,0 0-28,0 0 7,-9-16-11,-22 4-40,-13-2-12,-8 13 9,-6-3-6,1 4 8,5 0-3,-3 16-8,6 10-2,11-1 1,-2 2-11,11 3 7,14 0-2,8 2-13,7 1-7,7 3 3,43 6 2,22-3 0,25-3 1,14-8-2,9-3-4,-10-8 0,-2-11-1,-25-2-1,-33-4-7,-13 0 5,-22 0-13,-6 0-14,-9 0-17,0 0-46,0-4-89,-17-6-123,-27-6-545</inkml:trace>
  <inkml:trace contextRef="#ctx0" brushRef="#br0" timeOffset="528773.1599">28131 6900 480,'0'0'193,"0"0"-166,0 0 51,0 0 21,0 0-38,0 0-18,0 0 0,-2 13 4,2-13 1,0 0-3,0 0-5,0 0 15,0 0-10,0 4-21,0 0-5,0 7 2,5 5 3,22 11 7,11 8-5,16 4-14,-2 5-2,11 4-6,4 1 0,5 2-4,2-3 2,-1 1 0,-1-4-2,-5-1 1,-3-7-1,-14-4 0,2-3 2,-7-3-2,-7-3 0,-4 1-4,-4-2 3,-7 3-3,3 1-2,-15-6-2,4 9 6,-6-6 0,-3-4 0,-4-5 2,-2-2-2,0-7 0,0 6 0,-2-3 2,-23 6 3,-13 8-2,-19-2-1,-12 6 14,1 3-3,-11-2-5,7-1 3,-3 5 1,3-5-6,2-7 1,6 3 6,9-4-4,11-8 0,4-5-3,12 5 0,10-7-4,1-2 0,8-2-1,9 5-24,0-5-36,9 0-55,41 0-62,27 0-131,22 0-435</inkml:trace>
  <inkml:trace contextRef="#ctx0" brushRef="#br0" timeOffset="530167.1677">30349 7252 336,'0'0'167,"0"0"-36,0 0 14,0 0-31,0 0-26,0 0-23,3-37-16,-3 37 5,0-5-18,0 2 7,0-6-3,-20 8-11,-10 1-11,-18 0-5,-16 0-4,-10 1 23,1 15 3,6 0-13,8 1 3,18-2-8,14 2-6,10 4-10,2-2 4,15 5-5,0 3-2,0 5 2,32 4 2,25 2 2,13-5-3,14-1 9,3 0-10,-4-2-2,-8-3 2,-13 1 4,-11-1-4,-25-2-2,-12-3 2,-9 5-4,-5 0 3,-10 0 1,-22 0 13,-17-4-5,-6-3 6,-7-5 3,-3 1-11,6-10 7,11-1-6,8-5-1,8 0 0,12 0-2,5 0-3,-4-10 5,9-12-6,5-6-1,0-8-31,5-6-42,5 2-62,32-7-98,23 0-140</inkml:trace>
  <inkml:trace contextRef="#ctx0" brushRef="#br0" timeOffset="530548.4437">31046 6863 859,'0'0'120,"0"0"5,0 0-7,0 0-50,0 0-41,0 0-17,0 50 27,0 1 19,0 7-5,0 6-11,0 1 2,0 6-9,0-5-2,-10 1 1,0-4-3,4-4-12,-4-5-4,-2-3-11,-1-5 1,1-6-2,0-1 1,4-14-2,3 2-3,-2-10-27,2-4-37,5-5-32,0-3-50,0-5-26,32 0-48,10 0-180</inkml:trace>
  <inkml:trace contextRef="#ctx0" brushRef="#br0" timeOffset="530946.731">31609 7455 420,'0'0'422,"0"0"-335,0 0 51,0 0-10,0 0-53,0 0-39,-87 0-22,38 36 40,-4 8-11,9 3-14,14 6-9,10 2-1,20-1-3,0-1-2,15-1-10,33-8-4,6-8 0,16-7 7,0-12-1,-6-8-6,-12-9-7,-19 0 2,1-11 5,-21-27 6,-6-9-6,-7-12 3,-14-4-1,-29-4 4,-24 0 3,-8 3 4,0 5-5,8 9 7,20 9-8,15 14-7,15 6-7,14 12-59,3 9-90,10 0-93,27 0-188</inkml:trace>
  <inkml:trace contextRef="#ctx0" brushRef="#br0" timeOffset="531449.0936">31913 7375 744,'0'0'111,"0"0"4,0 0 26,0 0-57,0 0-37,0 0 12,13 105-3,1-54-21,6 4-12,8 5-14,1 1-2,14-11-4,-1-4-3,2-11-31,-3-10-8,-9-17 6,-8-8-3,-9 0 15,-7 0 21,-6-27-2,-1-4 4,-1 4-2,0-2 26,0 14 13,0 5 15,0 10 6,0 0-22,0 0-32,0 0-6,14 17-9,9 15 7,26 8 4,7-5-2,10-3 0,1-12-12,-4-8-7,-11-12 3,-15 0 16,-5-23 4,-21-25 5,-7-20-8,-4-13 5,-34-5 7,-36-5 8,-25 6-3,-16 11 3,8 14 3,16 25-3,23 13-21,24 22-8,5 0-62,11 38-136,16 9-120,8-3-570</inkml:trace>
  <inkml:trace contextRef="#ctx0" brushRef="#br0" timeOffset="532515.2696">29155 8892 179,'0'0'121,"0"0"-83,0 0 38,0 0 4,0 0 11,0 0-17,-9-32 20,9 32-4,0-2-3,0 2-15,-6 0-1,6-3 0,0 3-19,0 0 4,0 0-14,0 0-9,-6 0-12,6 0-5,0 0-8,0 0-2,0 0 1,0 0-5,0 0 3,0 0-3,0 0-2,0-2 4,0 2-2,0 0 1,0 0 0,0 0-1,0 0 1,0 0-3,0 0-1,0 0 1,0 0-7,0 0-2,0 0-2,0 0 2,0 0-1,0 0 1,0 0-6,0 0-16,0 0-36,6 0-20,9 0-70,11 0-70,-2 0-199</inkml:trace>
  <inkml:trace contextRef="#ctx0" brushRef="#br0" timeOffset="532972.6005">29113 8752 512,'0'0'397,"0"0"-325,0 0 38,0 0 6,0 0-29,0 0-39,-27-5-21,27 5-9,17 0 0,20 0 12,4 0 7,8 0-5,1 0-11,7 0-4,3 0-4,9 0 1,8 0-12,1 0-2,-1 0 0,-7 0-11,-6 0-22,-14 0-5,-8 0-39,-15 0-4,-9 0-35,-11 0-17,-7 0-24,-17 0-169</inkml:trace>
  <inkml:trace contextRef="#ctx0" brushRef="#br0" timeOffset="533414.9206">29337 8778 702,'0'0'87,"0"0"-33,0 0 55,0 0 0,0 0-25,-72 157-25,57-93 19,-2 0-20,2 4-12,-2-9-7,2-5-8,7-5-4,0-12-14,4-5-5,-1-10-2,-6-4-3,7-10-1,-2-2-1,6-3 0,0-3 0,0 0 2,0 0 6,0-10 0,6-21-9,18-9-10,7 0 9,13 8 0,4 0-2,-1 14 2,7-1 1,11 3 0,4 5-2,6-1 1,-8 12 0,-10 0-10,-2 0-21,-5 0-19,2 16-35,6 0-38,-4 10-32,5-10-70,-16-9-289</inkml:trace>
  <inkml:trace contextRef="#ctx0" brushRef="#br0" timeOffset="534336.5852">30257 8769 575,'0'0'75,"0"0"37,0 0 20,0 0-31,0 0-15,0 0-16,22-32-13,-22 32 3,0 0-14,0 0-6,0 6-25,0 20 1,0 16 26,0 15 2,-14 10-13,-4 2 4,1 7-11,5-2-6,4-11-3,0-1-2,-4-11-4,-5-6-2,2-10-5,4-8 4,-5-12-6,1-4 1,-1-10-1,-1-1 8,-3 0-4,5-13-4,-4-22-6,19-8-5,0-15-7,14 3-13,21 7-10,13 10 1,3 12 6,11 9-7,3 8-3,3 5 14,-2-3-5,2 7 14,-6-4-11,-5-3 11,-9-5 17,-11-3-3,-8-5 7,-8-2 5,-4-10-5,-3 5 13,-6-5 4,-1 5 30,-7 6-8,0 6 25,0 8-12,0 5-5,0 2-6,0 0-26,0 0-7,0 24-8,0 19 0,-15 14 23,-1 4-8,3 4-7,1-2 0,4-5 3,-4-6-11,4-8 0,-4-4 0,-1-5 0,5-9-29,-3-10-29,10 1-54,1-8-57,0-8-50,20-1-106,22-10-230</inkml:trace>
  <inkml:trace contextRef="#ctx0" brushRef="#br0" timeOffset="534808.9275">31513 8967 460,'0'0'379,"0"0"-324,0 0 73,0 0-6,0 0-63,0 0-3,-73-82-26,31 74 10,-12 4-6,4 4 0,7 0-5,1 0-5,13 0-11,13 10-7,11 7-6,-4 7-1,9 3 1,0 16 0,22 3 2,15 4-2,11 0 5,4-4 3,-10 0-6,5-7-1,-20-7 0,-1-5 1,-9-6-1,-9-3 0,-6-9 4,-2-3 1,0-1-2,0-5 7,-2 0 2,-34 0-4,-15 0 4,-12 0-8,-17-11-3,-2-14 0,-10-5-2,11-5-6,14 7-10,27 2-22,18 5-25,22-2-46,16 3-78,42-2-167,26-4-390</inkml:trace>
  <inkml:trace contextRef="#ctx0" brushRef="#br0" timeOffset="535215.2201">32249 8914 199,'0'0'569,"0"0"-503,0 0 66,0 0-30,0 0-27,0 0-32,-42-81-22,-6 74 9,-6-1 12,6 8 7,4 0 0,23 0-14,4 0-12,10 0-14,7 15-7,0 12-2,29 18 0,31 5 10,12 14-6,18-3-3,-10-1-1,-9-3 0,-19-6 2,-14-3-1,-23-9-2,-15-5-2,-5-10 3,-43-2 20,-19-12 12,-34-5 9,-9-5-9,-14 0-10,-10-21-21,-3-15-1,-3-7-9,9 1-82,24-7-101,30 5-129,34 6-486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1-12T09:22:49.5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2577 1887 371,'0'0'71,"0"0"-50,0 0-11,0 0 25,0 0 19,0 0-13,0 0 16,0 0 6,-60-2-10,57-5 0,-7 1-11,-6-3-6,-4-4-3,-10 5-12,-7-3-9,-19 0-1,-11 6 1,-5 0 2,-12 3 4,-10-3-13,-4 3 2,-14 1-5,-2-3-1,4 4 1,-3 0-1,15 0-1,7 0 6,6 0-3,8 0-1,12 0 2,3-3-4,5 1 0,15-2-1,0 1 1,9 2 7,3-2-6,12 1 0,-1 2 2,2 0-3,7-2 0,2 2 0,1 0 1,7 0-1,0 0 0,-3 0 0,3 0 0,0 0 1,0 0-1,0 0 0,0 0 1,0 0-1,-2 0-3,1 0-1,-8 15 4,1 10-1,-7 9 1,0 8 2,0 15 0,1 12 2,4 15 8,-10 12 5,7 16 5,-9 7-5,4 7-7,-2 11-3,1 1-3,4-6 0,3-7-2,9-12 5,0-8 1,-4 4 0,2 5 8,0 11-5,-8 2-1,-2 7-3,-4 5 1,2 9-5,-1 9 4,6 13 3,-3 5 4,5-2-12,2-6-2,-2-9 1,5-17-1,5-10 0,0-10 0,-3-7 2,3-8 1,-2-9-3,-8 1 1,10-3-1,-4-4 1,-2 0-2,-3 15 2,4 9-2,-1 11 2,-1 18-2,-1-11 1,-6 1 0,1-7 1,-9-9-1,2-1 0,2-11 0,3-13-1,0-6 2,11-8-2,4-1-1,0-7 2,0 9-2,0-10 2,0-2-1,4 13 0,7-9 1,-7 5 1,-4-1-1,0-7-1,0-1 1,0-3 0,0-11-4,-4-7 0,-2-3-2,6-7 2,-5-5 2,5 0 2,0-2-1,0-1-2,0 1 3,0-2-2,-4 3 2,4 2 0,0 1 1,0-2-1,-7 3 3,2-2-7,-3 8 5,1 2-2,2-4 2,-3 4-2,6-1 4,-3-5-4,4 2 2,-1 1-1,2-2 1,0 1-2,0 3 0,0-5 1,0 2-2,0-4 0,0-7 2,0-4-4,0-7-4,2-11 3,-1 1 0,1-3 1,-2-4-3,3 0 0,4 0 1,-2 0-5,13 0 8,3 0 3,20 0 1,8 0 0,8 0-1,21 0 3,13 0-3,7 1 7,8 5-7,14 2 0,4-7 2,15 10-2,8-10 2,0 2-2,6-1-3,-11-2 1,5 0 1,0 0 1,7 5 0,-7 0-1,-5 0 1,-6 5-5,-4-3 9,-13 3-9,-10 1 5,-7 0-5,-9-1 5,1-3 3,-10 3 0,-6-5-2,-9 3-2,-7-4 1,-12 4-4,-2-6 0,1 1 4,-7-1 4,-5-2-1,-6 0 7,-1 5-8,-10-5-2,-3 0 0,-5 0 1,-12 0-1,0 0 0,0 0-2,0 0-9,0 0 5,0 0-11,0 0-31,-15 0-54,-19 0-80,-7 3-148,4-3-160</inkml:trace>
  <inkml:trace contextRef="#ctx0" brushRef="#br0" timeOffset="698.0055">3485 9660 765,'0'0'53,"0"0"-53,0 0-6,0 0 6,0 0 5,0 0 7,-35-17 14,30 17 26,5 0-1,-3 0-12,3 0 7,-5 0-14,5 0 6,0 0-13,0 0-14,0 0-6,0 0-5,0 0-5,5 7-5,23 15 6,11 19 4,21-1 0,7 0 4,17-2 7,-1 5-9,11-10 6,-10-1-6,-2 0-2,-11 0 0,-14-5 3,-3-6-2,-21-1-1,-11-8 0,-14-3-2,-8-4-2,0-4 1,0 14-3,-23 9 6,-37 13 4,-12 7 4,-18 1-3,-7-2-1,3 6 8,2 0 8,-2 1 2,7-4-5,-3-5-5,18-2-3,8-9-8,7-7-1,16-7 0,19-4-3,15-4-32,7-6-19,0 1-63,34-3-89,23 0-150</inkml:trace>
  <inkml:trace contextRef="#ctx0" brushRef="#br0" timeOffset="4325.8941">5914 9330 503,'0'0'76,"0"0"-10,0 0 31,0 0 5,0 0-17,0 0-19,0 0-14,-5-55 15,5 55-4,0 0-2,0 0-12,0 0-15,0 0-13,0 0-6,0 0-7,0 23-5,0 14 15,0 17 17,0 4-23,5 6-3,-1 11 1,-4-1-4,0 11 2,0 1 0,0-5 1,0 3-5,0-9 2,0-9-3,0-4-3,-12-7 0,5-9 1,-1-13-1,1-6-3,2-10 1,5-7-15,0-5-38,0-5-21,0 0-31,5-27-7,29-20-106,6-17-364</inkml:trace>
  <inkml:trace contextRef="#ctx0" brushRef="#br0" timeOffset="4775.2968">6615 9577 554,'0'0'117,"0"0"-86,0 0 59,0 0 28,0 0-47,0 0-8,-5-14-8,5 11-1,0 1-9,0 2 7,5-4-25,20 4-11,21-4-5,5 4 11,5 0-15,7 0 0,6 0-4,-6 0 0,8 0-3,5 0-5,-2 0-23,0 0-32,-11 0-22,-13 0-35,-6 4-40,-17-4-115,-19 0-323</inkml:trace>
  <inkml:trace contextRef="#ctx0" brushRef="#br0" timeOffset="5375.3197">6821 9573 657,'0'0'263,"0"0"-246,0 0-4,0 0 57,0 0-22,0 0-42,-64 39-1,51 0 7,-2 8 25,-5 0-3,5 6-8,-5-3-6,-2 3 2,0 0 4,2-4 4,2-2-7,-7-9 7,5-11-21,11 0-4,-2-12-4,7-3 5,-1-7-4,5-5-2,0 0 2,0 0-2,0 0-1,0-10-4,25-14 3,5-3-1,7-3 3,10 3-3,-3 4 3,4 5 0,-4 4 0,11 1 0,-2 6-1,11 6 3,1 1 0,7 0-2,7 12 1,-1 15-1,-9 19 1,-6 9-3,-14 4 2,-22 13 0,-24 0 1,-3-3 2,-18-4 5,-31-2-2,-31-16 9,-14-12 6,-11-8-1,-9-23-5,5-4-4,11-4-7,4-30-4,25-13-44,26-3-36,28 5-64,15 6-99,28 12-369</inkml:trace>
  <inkml:trace contextRef="#ctx0" brushRef="#br0" timeOffset="6456.036">5322 9827 453,'0'0'160,"0"0"-143,0 0 75,0 0 24,0 0-56,0 0-20,-94-118 8,59 111 11,-13 7-8,-7 0-1,-11 2-8,-2 28 11,-1 9-14,11 9-2,9 1-13,14 3-13,22-3-1,13-1-10,0-11-1,25-10-7,13-5-14,11-12-11,6-10-1,2 0-8,0-12 11,-9-25 10,1-10 19,-11-11 2,-11-2 0,-9 7 24,-14 13 18,-4 13-5,0 9 20,0 8-8,0 6-3,0 4-7,0 0-17,0 0-15,0 0-7,0 31-5,-10 19 2,-14 10 3,9 4 1,0 1 3,5-6-8,5-12-5,-2 0-32,-1-8-38,1-8-51,-4-8 9,-4-14-97,-5-9-180</inkml:trace>
  <inkml:trace contextRef="#ctx0" brushRef="#br0" timeOffset="6941.1581">4379 9577 740,'0'0'73,"0"0"-73,0 0 50,0 0 30,53-126-40,1 100-21,21 11 17,4-2 8,11 11 11,0 3-20,9 3-2,-2 0-3,2 9-3,-6 23-11,-6 12-3,-11 13-9,-24 14 0,-12 18-1,-12 9 6,-23 8-1,-5 12 4,-5-5-6,-32-1-5,-13-5 4,-25-6 0,-22-6-2,-5-19 0,-9-14 0,-1-12-2,0-18 5,-2-18-6,2-14 1,9-31 6,16-47 3,16-48 16,33-38-17,28-33-8,10-6-1,30 16 0,24 27-1,16 27 1,17 25-3,10 16-2,22 18-32,14 15-63,23 19-75,10 12-201</inkml:trace>
  <inkml:trace contextRef="#ctx0" brushRef="#br0" timeOffset="38778.5337">4384 11474 384,'0'0'208,"0"0"-178,0 0 15,0 0 26,0 0-4,0 0-9,0 0-32,-27 0-2,27 0 11,0 0-2,0 0 4,0 0 5,0 0 0,-3 0 3,3 0-12,0 0-14,0 0 12,0 0-15,0 0-4,0 0 1,0 0-12,0 0 10,0 0-9,0 0-1,0 0 1,11-3 0,11-2 5,13 0-1,5 5 1,-1-2-4,1 2 0,-2 0 1,1 0 2,4 0-4,-12 2 1,0 3-1,-14 3-2,0 1 0,-2-1-1,-7 7-1,2 4 0,5 8 2,-6 9 0,-3 3 5,-2-2-1,1-10 1,-5-5 0,0-7-1,0-10 1,0 2 2,0-7-4,0 1 4,0-1-1,0 0-1,0 0-4,0 0 12,0 0-6,0 0 0,0-8-7,0-4 0,0-4-8,0-3 3,0 2-2,0 0 0,6 2 1,-6-2-1,0 2 7,0-2-2,0 8 2,0-9-10,0 3 7,-11-1-3,1 0 3,1 0 2,-6 6-4,12-4 10,-9 1-5,9 6 0,-4-3 0,2 4 1,5 2-1,-3-1 1,3 5 3,0-2 8,0 2-4,0 0 0,0 0-4,0 0-2,0 0 2,0 0-4,0 0-4,0 11 3,0 22 2,0 21 6,0 9 4,0 13 9,0 4 6,-5-6-17,-2-5 11,2-8-19,5-6 7,-3-10-2,-4-8-2,2-11-4,3-8 0,-4-8 3,6-2-2,0-4-1,0-4 2,0 0 3,0 0 4,0 0-1,0 0-4,0-8-4,0-18 0,10-7-3,3-3 3,7-1-1,0 5 4,5-6-6,-6 5 6,1 1-5,7 0 2,1 6 0,-5 4-3,7 7 1,4 6-4,4 9 0,4 0 5,3 0-4,-3 15 4,2 16-2,-9 1 2,-7 11-1,-11-7 1,-14-2 2,-3 2 0,0 0 3,-21 4-2,-26-3 4,-12-2-5,-4-8-1,7-8-7,5-16-30,2-3-32,2-17-38,-1-23-99,9-14-149</inkml:trace>
  <inkml:trace contextRef="#ctx0" brushRef="#br0" timeOffset="39324.9354">4126 11510 258,'0'0'171,"0"0"-108,-28-130 17,34 94-18,36-2 25,17 7-31,14 4 20,16-7-19,10 6 0,11 4-15,-5 3-6,-6 7 12,8 6-22,-3 8-2,1 0 4,-4 0-18,-3 25 7,-1 8-5,-5 11 4,-6 6-8,-6 5-1,-8 11 2,-8 3 0,-23 7 1,-12 7-5,-28 14 7,-1 4-6,-26 7 3,-26 4 3,-20 5-8,-15-6 6,-12-8-10,-9-9 4,-10-23 0,-14-6 1,-10-15-4,-7-15 5,-6-15-5,-1-16 1,12-4 0,20-19 0,32-29 5,25-21 12,22-27-13,27-28-1,16-9-5,2-7 3,24 2 6,36 14-4,12 8-5,21 8-2,11 13-3,3 14-22,12 17-41,8 13-40,12 16-52,8 16-92,0 12-242</inkml:trace>
  <inkml:trace contextRef="#ctx0" brushRef="#br0" timeOffset="40300.6532">6503 11347 837,'0'0'34,"0"0"-21,0 0 76,0 0-17,0 0-15,0 0-22,0-30-21,10 75-10,2 17 39,-5 17-1,-7 11 14,0-4-23,-22 3-16,-5-11-1,-3-12-3,7-15-4,4-8-7,-3-6 2,9-11-2,0-11 0,1-9 0,9-6 6,-9 0-8,9-32 0,3-23-10,0-19-15,0-9 14,18 1 5,15 9 2,3 9 0,4 10 2,-2 6 2,11 6-4,4 10 2,-1 5-1,-3 14 2,-1 9-3,-9 4 3,-1 17 1,-8 30 1,-3 19 8,-12 12 1,-12 8 5,-3-6-13,0-6 9,-3-15-10,-12-10 1,0-13-2,-2-9 1,7-10-5,2-17 4,1 0-13,2-21 2,3-33-13,2-32-40,0-15 22,22-1 28,20 16 10,0 16 3,6 18 2,-3 19 3,4 7 11,-4 20 22,-11 6-4,1 0-9,5 5 2,-5 28-2,-2 16 12,-3 15-2,-8 6-1,-7 8-5,0-2-16,-3-2-4,-4-3-8,-3-7 7,2-16-6,-7-2-1,0-14-12,0-14-28,0-9-51,14-9-62,9-4-74,22-35-219</inkml:trace>
  <inkml:trace contextRef="#ctx0" brushRef="#br0" timeOffset="40518.8131">8168 11429 931,'0'0'83,"0"0"-82,0 0 41,0 0-5,0 0-26,170-114-3,-96 101-6,6 6-2,-8-3-9,-2 4-1,-6 6-46,-11-4-52,-14 4-131,-17 0-369</inkml:trace>
  <inkml:trace contextRef="#ctx0" brushRef="#br0" timeOffset="40938.1657">8074 11379 960,'0'0'45,"0"0"-32,0 0 51,0 0-9,-50 135 0,43-56-1,-5 7 1,2 7-3,2-4-21,-7-14-1,0 0-2,-4-16-16,-1-12 0,-1-9-6,6-17 0,6-6-3,3-13-3,6-2-2,0-32-10,6-32-9,29-22-35,2-4 23,8 13 28,4 20 2,-4 19 2,-7 17-1,3 6 0,-3 11 2,11 4 6,1 0-3,10 0 0,4 19-3,-1-3 0,6 4-3,9-3-29,-6-2-73,12-8-64,0-7-109,-6 0-480</inkml:trace>
  <inkml:trace contextRef="#ctx0" brushRef="#br0" timeOffset="41334.4529">9584 11438 791,'0'0'53,"0"0"4,-168-9 49,92 9-18,-2 25-20,14 4-26,9 2-7,11 1-9,21 1-5,11 3-14,9-4-5,3 7-1,3-4-1,27 4 2,19 9-2,6-6 5,4 7 3,-6-8-7,-8-2-1,-15-7 0,-11 0 0,-7-5-1,-12 0 2,0-7 2,-22 2 2,-27-6 11,-24-7-3,-16-9-4,-3-3-9,2-34-9,18-12-34,32-4-51,40-1-46,10 7-104,55 2-557</inkml:trace>
  <inkml:trace contextRef="#ctx0" brushRef="#br0" timeOffset="41612.6579">10210 11315 915,'0'0'216,"0"0"-173,0 0 11,0 0 10,0 0-35,0 0-23,-7 96 8,-1-14 18,8 9-15,0-2-2,0-2 3,0-12-7,0-2-3,0-13-6,0-8-1,0-9 5,0-4-5,0-12-1,0-12-6,0-4-51,0-11-73,0-8-50,18-37-111</inkml:trace>
  <inkml:trace contextRef="#ctx0" brushRef="#br0" timeOffset="41929.0126">10799 11483 956,'0'0'172,"0"0"-123,0 0 27,0 0-19,-144 0-36,50 31 2,-3 12-13,14 0 9,19-1-11,21-5 5,16-7-12,14-6-2,13 1 0,0-2-1,40 9 2,28 1 0,26 3 6,16-4-1,11 2 5,-1-14-2,1-9 0,-4 0-4,-4-11 0,3 0-4,-12 0-12,-1 0-50,-19 0-67,-17 0-55,-17-6-138,-16-2-415</inkml:trace>
  <inkml:trace contextRef="#ctx0" brushRef="#br0" timeOffset="194196.9742">5458 12998 360,'0'0'146,"0"0"-99,0 0 32,0 0 51,0 0-27,0 0-15,0 0-23,-79-111-5,71 103-11,-7-2-3,0 1 10,-11 0-28,-12-3-3,-11 7-6,-26 5-4,-12 0 1,-11 10-5,1 21 16,6 8-2,14 3 9,20 6-4,14-1-20,19 8 0,19 7 3,5-2 6,24-3-7,33-3-4,18-9 2,15-13-5,9-6-3,3-11 0,7-15-2,-7 0-9,0 0-21,-13-15-35,-16-6-46,-9-6-49,-22-10-38,-21 5-200</inkml:trace>
  <inkml:trace contextRef="#ctx0" brushRef="#br0" timeOffset="194731.3608">4432 12699 616,'0'0'44,"0"0"-14,0 0 29,0 0 52,94-122-29,-25 100-17,9 5-17,14 1 2,17 7-5,15 4 29,1 5-28,2 0-9,-6 15-8,-16 17 9,-6 10-16,-9 13-8,-8 14-2,-8 26 11,-19 13-12,-32 19 1,-23 13-5,-15-1-5,-48 4 4,-29-4-6,-27-11 4,-8-14-2,-25-13 0,-7-21-1,-7-16 7,-5-20-8,-6-25-5,-4-19 5,-3-15 2,25-43 1,24-24 2,43-24 16,32-23-2,31-24-15,29-9-4,12 3-1,40 15 1,23 25 0,17 17-1,12 16-1,16 19-2,9 13 3,-2 17-33,2 20-53,-7 13-103,0 4-120,7 0-387</inkml:trace>
  <inkml:trace contextRef="#ctx0" brushRef="#br0" timeOffset="196236.4484">6950 12807 865,'0'0'76,"0"0"-30,0 0 46,0 0 1,0 0-8,0 0-27,0 0-25,0-32-16,0 62 3,12 16 8,-9 21 27,-3 8-19,0 11 0,0-6-9,-15-4 4,-4-9-24,4-7 3,-3-6-1,-4-7-9,2-9 1,5-14-2,0-7 1,8-11-1,2-6-9,-1 0 7,6 0-6,0 0 4,0 0 0,0 0 4,6-6-6,6-8 7,10 6-1,1 0 0,17 8 2,14 0 2,11 0 5,7 0-2,12 0-1,1 16-4,-3 0-1,-3 0-2,-7 4-10,-4-3-25,4 5-31,-8-3-47,-8-8-75,-2-9-119</inkml:trace>
  <inkml:trace contextRef="#ctx0" brushRef="#br0" timeOffset="196493.6343">8171 13079 938,'0'0'86,"0"0"-71,0 0 52,0 0 39,0 0-50,0 0-38,142-113 0,-58 107 9,6-3-11,-3 9-4,2-5-12,-4 5 0,-1 0-12,-12 0-47,-12 5-68,-8 10-42,-26 2-141</inkml:trace>
  <inkml:trace contextRef="#ctx0" brushRef="#br0" timeOffset="196741.8215">8360 13409 749,'0'0'257,"0"0"-236,0 0-7,0 0 77,0 0-3,0 0-39,-84 37-33,126-30-1,18-3 17,9-4-9,15 0-20,4 0-1,-1 0-2,12 0-19,6-4-42,6-13-59,11 2-66,-3-8-244</inkml:trace>
  <inkml:trace contextRef="#ctx0" brushRef="#br0" timeOffset="197295.214">9807 13015 558,'0'0'438,"0"0"-387,0 0 25,0 0 36,0 0-49,-34-114-18,38 96-25,29 1-11,17 3-3,14 6 5,5 1-6,1 7 1,-2 0-1,-4 0 1,-7 18 2,0 6-2,-9 4-5,-13 11 0,-13 2-2,-12 7 1,-10 7 0,-3 9 1,-46 0 3,-26 0 1,-9-6 6,-4-9-4,11-12 4,7-15 21,21 0 2,21-7-2,13-11 0,15-4-5,0 0-6,0 4-13,15 0-6,38 4-2,34-1 13,27-2-7,18-5-1,2 3-5,-5-3 0,-9 0 4,-11 0-4,-22 5-12,-24-2-21,-22-3-32,-20 5-40,-14-5-69,-7 0-92,0 0-213</inkml:trace>
  <inkml:trace contextRef="#ctx0" brushRef="#br0" timeOffset="198601.1581">4976 15061 172,'0'0'588,"0"0"-505,0 0 14,-156-103 27,101 88-15,-13 9-28,-1 6-18,-10 0 5,1 21-3,6 23-20,3 9 0,17 6-12,19 0-21,25-2-12,8-2-2,18-8-5,35-10-32,18-15-26,12-17-8,1-5-3,-5-21-15,-12-32 20,-19-11 55,-16-21 16,-14-14 12,-13-11 31,-5-7 27,0 3-5,-5 9-8,-10 14-12,5 21 13,2 12-10,8 18-9,0 13-9,0 14-1,0 8-10,0 5-9,0 0-10,0 37-8,0 38 8,0 30 1,0 30 31,0 9 0,-17 0-19,-6-6-3,3-10-6,4-5-3,11-11-1,2-20-14,3-18-37,0-22-25,0-12-52,0-20-69,-18-20-73,-12-6-224</inkml:trace>
  <inkml:trace contextRef="#ctx0" brushRef="#br0" timeOffset="199184.5802">3572 14680 727,'0'0'185,"0"0"-156,0 0 25,64-121 54,-4 82-33,14 2-13,23 4-33,13-4 13,6 10-7,7-3-2,0 3-12,4 4 11,-2 8-16,-4 4-1,-9 11 2,1 0-3,5 5 10,-10 29-7,1 8 7,-17 17-20,-8 15 0,-14 17 1,-13 19 4,-14 15 11,-16 8-4,-27 16-8,0 7 5,-43-1-10,-33 4 0,-22-3-2,-35-16 4,-14-19-4,-10-29 4,-14-20-3,-6-23 0,-10-21 8,-17-23-4,-4-5-1,11-45-2,18-34 7,38-37-4,39-24 19,50-23-4,41-21-17,11 2-4,48-3-1,27 19-4,17 22-2,17 16 3,20 21-11,22 16-5,14 10-27,7 23-39,2 14-78,-18 7-162,-14 5-449</inkml:trace>
  <inkml:trace contextRef="#ctx0" brushRef="#br0" timeOffset="201585.3192">6803 14680 159,'0'0'630,"0"0"-499,0 0-39,0 0 31,0 0-8,0 0-52,0 0-26,-10 11-17,1 47 6,-3 17 35,-3 7-15,0-3-10,-3-9-16,8-11-2,2-6-11,-9-6 4,7-3-3,1-12 1,-4-10-6,1-6-3,7-7 0,5-9-4,0 0-13,0 0 0,0-32 11,0-15-13,0-16-17,0-8 31,12 13 1,6 3 1,1 12 3,1 5 0,8 7 2,-3 6 0,6 9 3,9 5 3,-5 7-8,2 4 10,-2 0-7,-2 31 2,-3 10 5,0 14-6,-11 7-3,-7-1 2,-12 2 1,0-14-4,0-9-1,0-16-14,-5-11-5,-2-5-8,2-8-10,5 0-6,-4-17 19,-2-26-4,6-26-30,0-15 25,22-8 34,16 12 2,11 6 14,11 15 4,-3 16 18,-1 17-8,1 9-5,4 17 11,-13 0-4,-3 32-4,-3 26 6,-7 13 5,-6 8-6,-14 10-1,0-7-16,-10-6 0,-5-7-8,0-10-3,0-16-5,0-6-1,0-10-30,0-18-59,-5-3-62,5-6-56,0-10-179</inkml:trace>
  <inkml:trace contextRef="#ctx0" brushRef="#br0" timeOffset="201812.4833">8143 14926 1122,'0'0'149,"0"0"-126,0 0 101,0 0-45,0 0-59,147-102-18,-44 90 0,4 7-2,2 5 4,-7 0-4,-1 0-25,-14 9-53,-5 18-74,-21-8-140,-12 2-379</inkml:trace>
  <inkml:trace contextRef="#ctx0" brushRef="#br0" timeOffset="202059.6619">8099 15396 1074,'0'0'182,"0"0"-173,0 0 23,0 0 74,0 0-76,0 0-19,162 34 30,-26-24-14,8-5-22,-12-5-3,-5 0-2,-10 0-2,-7 0-33,-9 0-32,-6 0-63,-8-12-115,-3-19-280</inkml:trace>
  <inkml:trace contextRef="#ctx0" brushRef="#br0" timeOffset="203115.4249">9467 14835 631,'0'0'110,"0"0"-34,0 0 65,0 0-49,0 0-21,0 0-28,32-85 12,5 70-1,11 3-2,9-3-6,12-2-6,-2 2 3,13 3-8,-1 3-4,-1 2-4,-6 7-7,-3 0-9,-6 0-2,-14 20-4,-7 3-4,-15 15-1,-21 9-2,-6 12 2,-11 5 7,-38 7-1,-20 1-3,-19-5 1,-11-3 0,-3-7 2,0-14 0,12-4-1,18-10 11,17-6 1,13-2-4,22-10-6,5-5-5,15 0 0,0-6-2,0 5 1,0-1-1,15 2 6,21 4 13,20-3-1,22-7 4,13 0-6,6 0-9,5 0-3,-4 0-3,4 0-1,4 5 0,-6-1-1,-4 4-14,-3 0-12,-6-1 1,-7-2-6,-8-2-29,-13-3-12,-6 0-46,-7-8-41,-13-19-85,-13-12-283</inkml:trace>
  <inkml:trace contextRef="#ctx0" brushRef="#br0" timeOffset="203722.8643">10837 13651 151,'0'0'784,"0"0"-718,0 0 3,0 0 58,0 0-27,0 0-53,-30-27-21,30 27 4,0 0-7,0 15-12,-5 23 13,-10 17 26,7 8-1,-17 6-11,5 6-5,1-7-3,4-3-6,-3-6-9,3-12-3,3-8-12,4-9 3,-2-7 4,5-13-5,5 1-2,0-7 1,0-4 2,0 0 0,0 0 4,0 0-1,8 0-2,37 0-1,19-10 0,16-5-2,10-2 1,1 6 4,6-1-6,-2 3 1,-11 5-1,-6 2-4,-6 2-1,-12 0-18,-16 0-17,-9 0-16,-8 6-31,-5 15-53,-4 2-57,5 7-74,-1-6-380</inkml:trace>
  <inkml:trace contextRef="#ctx0" brushRef="#br0" timeOffset="207869.8619">12174 14906 463,'0'0'107,"0"0"-33,0 0 76,0 0-4,0 0-39,0 0-6,0 0 1,0 0-12,-30-18-10,30 13-14,-7 5-15,2-4-4,2 4-9,3-5 0,0 5-9,0 0-6,0 0-7,0 0-2,0 0-2,0 0-4,0 0 1,0 0-7,18 0 3,19 0-2,25 9 13,13 2-1,9-6-4,-4-5-6,4 0-2,-4 0-2,2 0 5,-2 0-4,-1 0 1,-10 0-2,-13-5 0,-10 1-1,-13 2-6,-6-3-8,-19 5-26,-8 0-32,0 0-23,0 0-57,0 23-81,-5 1-76,-18-1-143</inkml:trace>
  <inkml:trace contextRef="#ctx0" brushRef="#br0" timeOffset="208229.1201">12080 15375 746,'0'0'100,"0"0"-54,0 0 48,0 0-2,0 0 11,0 0-2,67 118-21,2-109-6,9-7 5,13-2-21,1 0-14,5 0-9,-4-11-11,-9-2 2,-9 5-13,-8 1-8,-13 7 4,-12-4-8,-16 4 5,-4 0-6,-19 0-1,2 0-6,-5 0-15,0 0-21,0 0-38,11 4-55,14 11-68,18-2-57,21-9-357</inkml:trace>
  <inkml:trace contextRef="#ctx0" brushRef="#br0" timeOffset="208986.6679">13997 14856 856,'0'0'169,"0"0"-94,0 0 24,0 0 11,-3-138-44,41 115-28,16 4-6,16 2-10,2 6 7,7 11 3,1 0-3,-8 0-9,-8 0-3,-19 7-9,-7 14 4,-13 6-11,-8 14 0,-4 7 2,-13 12-2,-13 9 4,-29 2-5,-15-13 1,-18 1 4,-4-7-4,-9-8 4,-6-4-2,4 0 2,14-13 5,16 2 4,12-11 10,24-1-14,8-8 1,14-3-4,2-6-1,0 5-4,0 1-2,3-2 10,31 3 3,14 2 14,14-8-9,10-1-10,7 0-5,8 0-3,6 0 0,1 0-18,1-1-28,2-8-21,-10-2-19,-3-6-44,-14-9-43,-8-5-60,-17-15-173</inkml:trace>
  <inkml:trace contextRef="#ctx0" brushRef="#br0" timeOffset="209503.0415">14812 13832 615,'0'0'209,"0"0"-124,0 0-2,0 0-7,90-127-1,-51 110-11,14 6-14,6 0 3,1 6-10,-6 5-6,-6 0-1,-9 0-1,-13 0-14,-17 12-8,1 7-2,-10 17 13,0 15-6,-19 2 4,-21 11-12,0-10 1,3-6-9,0-2 10,6-13-5,9-3 3,7-6-1,0-8 5,10-5-9,5-3 3,0 4-4,0 0 6,12 4 2,26-5 4,26 5 12,24-7-8,16-3-7,10-6-8,1 5-5,-1-1-5,3 3-3,-2-1-34,1 4-41,-4 7-56,-7-2-128,-6 2-333</inkml:trace>
  <inkml:trace contextRef="#ctx0" brushRef="#br0" timeOffset="210065.4475">15593 14899 950,'0'0'182,"0"0"-126,0 0 29,0 0 5,0 0-35,196-20-21,-87 20-3,13-5 6,5 5-21,-3-7 2,-7 7-5,-12 0-6,-21-5-2,-16 5-1,-16 0-8,-10 0-18,-5 0-23,-22 0-50,-3 0-56,-12 12-112,0 2-254</inkml:trace>
  <inkml:trace contextRef="#ctx0" brushRef="#br0" timeOffset="210343.6588">15868 15245 991,'0'0'84,"0"0"-48,0 0 80,0 0-36,0 0-28,0 0 20,177 28-3,-80-24-34,7-4-16,4 0-3,9 0-6,-3 0-10,10 0-2,-4 0-21,4 0-29,-7 0-47,-1-4-55,-6-15-123,-15-5-535</inkml:trace>
  <inkml:trace contextRef="#ctx0" brushRef="#br0" timeOffset="210975.1034">17880 14433 962,'0'0'94,"0"0"-32,0 0 57,0 0-19,0 0-48,0 0-25,-37 27 5,10 22 17,-8 11 11,3 3-23,1 0-5,-3 9-10,9-4 0,0-4 1,12 5-9,3-5-9,10-3-1,0-8-3,16-11-1,26-3-20,7-16-22,9-11-6,12-12 2,4 0-11,1-17 11,1-23 8,-10-19 29,-9-13 8,-8-2 1,-19-5 1,-10 14 15,-8 8 20,1 15 12,-9 14-4,-4 2 3,5 14-2,-5 7-3,0 5-2,0 0-9,0 0-19,0 31-12,0 24 0,0 31 23,-14 14 15,-6 12-20,-3 5-5,-9-14 4,10-3-15,0-13 2,14-7-4,-4-11 1,4-3-1,8-21-26,-8-12-52,8-11-58,0-17-71,0-5-97,0-54-308</inkml:trace>
  <inkml:trace contextRef="#ctx0" brushRef="#br0" timeOffset="222395.3031">4273 17101 695,'0'0'187,"0"0"-167,0 0-13,0 0 42,0 0 6,0 0-28,0 0-5,144-59-11,-84 36 11,-3-2-4,-2-3-6,-11 1 2,-4 1 13,-16 3-1,-9 4 8,0-2 3,-10 5-6,-5-2-14,0-4 9,0 7 2,-24-1-7,-18 1-6,-11 3-5,-14 12 10,-8 0-13,3 0 21,3 18-3,6 19-4,6 6 2,8 20-9,11 6 9,8 11-2,20 7 1,10-3-3,0-5-2,25-2-3,28-14-6,11-10-1,14-15-3,6-12-2,10-20-1,1-6-1,2-5-14,5-28-19,15-29-28,4-15-31,-1-24-38,-8 0-104,-28 4-171</inkml:trace>
  <inkml:trace contextRef="#ctx0" brushRef="#br0" timeOffset="222897.6666">4098 16524 861,'0'0'35,"0"0"-34,0 0 1,0 0 51,0 0 13,154-131-31,-54 111 16,10 8-5,12 4 29,6 3-7,4 5-17,-5 8 1,-2 32-25,-19 23 18,-8 12-10,-12 27-4,-24 21-6,-19 16-13,-23 20-8,-20 1 0,-8 6-2,-56-10 5,-31-8-6,-26-15 3,-32-15-3,-15-17 0,-22-19-1,4-26-1,-16-16 0,-3-31 0,6-9 1,25-49 5,36-38 17,39-49 14,49-39-16,36-41-20,19-12-2,66 3-2,29 28-3,44 32 6,21 16-7,28 25 8,14 29-10,4 24-18,0 29-31,-7 26-89,-12 5-139,-14 11-133</inkml:trace>
  <inkml:trace contextRef="#ctx0" brushRef="#br0" timeOffset="269801.5519">6808 16727 949,'0'0'176,"0"0"-175,0 0 2,0 0 0,0 0 11,0 0 3,0 0-11,0 0-4,-36 32 29,57 0 12,0 0 4,-9-1-9,3 1-15,-5 0-6,-5 7 8,2 10-1,-7 11 7,0 12-6,0 4-16,0 6 3,-12 4-6,2-9-2,2-9 1,1-4-1,2-11 0,3-10-3,-3-4-2,-1-9-1,6-12-4,-5-9-41,5-4-47,0-5-49,5-32-52,28-32-228</inkml:trace>
  <inkml:trace contextRef="#ctx0" brushRef="#br0" timeOffset="270169.8189">7629 16769 623,'0'0'407,"0"0"-389,-177-6-14,96 34 20,3 7 26,-1 10-4,16 2-11,14 6-30,14-10 4,13 0 11,2-7-13,13-8 2,4-2 0,3-8 18,0 7 2,0-1-2,3-1-3,22 9 13,-4-5-12,9 5-2,0-4-2,3-2-4,6-3-9,6-1-1,3 0-5,4-3 0,3-3-4,9-1-13,0-7-39,11 1-37,-3-9-49,13 0-46,-1-12-134</inkml:trace>
  <inkml:trace contextRef="#ctx0" brushRef="#br0" timeOffset="270441.0144">8168 16945 833,'0'0'226,"0"0"-188,0 0 14,0 0 30,0 0 3,0 0-51,18-55-13,31 46-18,12-1 14,6 2-12,9-1-5,-4 5-2,6-3-8,-4 3-26,-4 4-57,-13 0-18,-14 0-96,-16 0-175</inkml:trace>
  <inkml:trace contextRef="#ctx0" brushRef="#br0" timeOffset="270713.2172">8246 17328 931,'0'0'207,"0"0"-200,0 0-3,0 0 17,0 0 26,0 0-5,50-32-31,22 22-9,12-4-1,5 3-2,-2 4-13,3-2-41,-3-3-50,7 1-56,-1-6-110,-6-2-213</inkml:trace>
  <inkml:trace contextRef="#ctx0" brushRef="#br0" timeOffset="271225.5818">9693 16710 1064,'0'0'80,"0"0"-51,0 0 8,0 0 16,0 0-20,0 0-33,-25-64-2,67 54 0,15-3 2,13 3-4,-6 1 4,-7 1 1,-7 3-1,-10 5 1,-17 0-1,-8 0-2,-10 24-9,-5 7-1,-8 12 8,-39 4 4,-5 1 2,4-14 3,13-4 2,10-12 5,16 2-7,9-3-3,0 4-4,22 0 2,18 6 0,4 7 3,2 6-1,-2 3-2,-16 1 3,-8 3-1,-15 2 3,-5-9 7,-25 0 9,-30-8 8,-18-5 2,-14-12 3,-12-9-1,-3-6-8,-10-16-22,6-38-3,14-9-63,10-7-48,22-6-103,20 8-440</inkml:trace>
  <inkml:trace contextRef="#ctx0" brushRef="#br0" timeOffset="280236.0925">19320 10089 623,'0'0'138,"0"0"-108,0 0-18,0 0 60,0 0-12,0 0-32,0 0-14,0 0-4,-60-6 4,72 6 6,9 0 12,15 0 17,12 0-5,-1 0-15,11-12-4,-1-8-9,4-3-4,-11-9-8,-2-3 1,-11-9-2,-10-3 4,-9 2-7,-16-4 4,-2 4-4,0 1 11,-27 7-8,-11 0 15,2 10 11,-5 6-5,16 10 3,-2 3-5,10 5-9,12 3-5,2 0-3,-1 7-5,-1 29 2,2 18 2,3 15 6,0 20 9,0 2-1,0 8-1,0 2 1,0 5 3,0 0-3,0-3-8,0-7-3,0-11-5,0-9 0,0-13-2,0-1-1,-7-11-5,2-9-11,-3-10-21,1-11-21,2-11-66,5-10-70,0-18-86,0-29-342</inkml:trace>
  <inkml:trace contextRef="#ctx0" brushRef="#br0" timeOffset="280462.2564">18976 10536 941,'0'0'34,"0"0"-24,0 0 14,0 0 34,0 0-11,0 0-16,239-27-12,-114 22-8,6 4-5,-9-8-6,-8 4-3,-7-7-37,-12 8-24,-16-7-9,-16 3-55,-13 0-27,-13-4-80</inkml:trace>
  <inkml:trace contextRef="#ctx0" brushRef="#br0" timeOffset="281173.771">19064 9467 686,'0'0'23,"0"0"51,0 0 21,0 0-22,-8-139-10,50 114-21,11-2-28,26 5 10,16 7 2,4 8 4,8 4 3,-15 3-7,0 0-15,-5 0 12,3 5-6,6 21-5,-9 2 7,-4 9-1,1 7 1,-6 6-14,-2 5 4,-4 9-2,0 3-4,-4 5 1,-3 8 2,-1 3-4,-15-1 1,-9 12 3,-12 3-3,-13 12 0,-15 2 4,0 13 6,-37-3 3,-21-2-4,-9 2-6,-17-1-3,-8-3-1,-6-10 1,-20-6-3,5-15-1,-9-6 1,0-16 2,-7-16 1,-2-11-1,-13-18-2,-6-19 1,-19 0 6,-2-45-7,-1-31 1,16-21 2,14-29 4,43-24 7,39-21 4,45-17-12,15-21 5,55 1-9,22 5-2,29 13 0,14 24-1,19 22 1,17 19-4,16 19-1,7 32-10,5 21-39,-5 26-34,0 10-36,-7 17-60,-8 0-122,-18 0-230</inkml:trace>
  <inkml:trace contextRef="#ctx0" brushRef="#br0" timeOffset="441414.4101">22612 9901 403,'0'0'286,"0"0"-161,0 0 6,0 0-24,0 0-23,0 0-27,0 0-7,0 0 1,-119-121-20,71 109-3,-11 5-13,-14 3-5,-9 4 5,-14 0 5,-1 11-11,10 10 1,12 1 0,25 3 2,17 1-4,18 1-8,15 5 0,0 8-10,31 2 10,35 6 0,19-1 0,17 2 0,3-1 2,-16-5-2,-7-7 0,-22 6 0,-16-10 0,-24-3-2,-10-3-5,-10-3 3,0-8-1,0 1 5,-22 0 6,-6-8-2,-16 0 10,-8-8-3,-10 0-5,2 0-2,-9-12-4,18-15-4,4-9-23,25-3-38,22-9-54,22-5-97,48-2-338</inkml:trace>
  <inkml:trace contextRef="#ctx0" brushRef="#br0" timeOffset="441727.6369">23350 9729 565,'0'0'427,"0"0"-337,0 0 21,0 0 30,0 0-51,0 0-46,0-90-22,0 90-13,0 4-9,0 30 5,0 15 0,-7 14 24,-8 6-12,-2 2-6,4-2 3,-2-1-1,3 2-4,-4-5-3,-1-7 3,7-5-6,1-10-2,1-11-1,3-1-4,-5-8-26,10-2-53,0-2-68,0-2-64,17-11-104,36-6-307</inkml:trace>
  <inkml:trace contextRef="#ctx0" brushRef="#br0" timeOffset="442101.9107">23902 10142 847,'0'0'117,"0"0"-53,0 0 78,0 0-9,0 0-60,0 0-40,0-33-13,-7 34-18,-14 31 2,-13 10 1,-4 16 19,1-4-14,15 0-9,17-5-1,5-7 0,0-6-8,15-10 6,12-8-4,0-9-6,9-9 11,0 0 1,-6 0 1,10-21 4,-15-11 4,3-6-1,-9-11 1,-6-1-2,-11-4 7,-2 6-2,0 1 0,-25 3-12,-17 0-4,-8 6-9,-6 6-51,5 14-61,26 11-48,13 7-107,12 0-346</inkml:trace>
  <inkml:trace contextRef="#ctx0" brushRef="#br0" timeOffset="442582.2554">24153 10011 185,'0'0'676,"0"0"-546,0 0-52,0 0 25,0 0-60,0 0-28,15 126 22,-7-57-7,4-1-15,3 1-11,10-8-1,-6-12-3,1-13-7,8-12-22,-8-16 9,4-8 15,1 0 3,5-17 2,0-14 5,3-12 3,-11 0 10,-4 15 15,-4 9 21,-14 11 21,0 4-20,0 4-47,0 0-8,0 31-15,10 14 12,7 8 3,1-1 0,15-3-2,3-12-4,4-10-9,-2-10-8,7-17 14,-11 0 9,-1-17 3,2-25 0,-6-17 5,-2-9-1,-14-20-1,-13-3 16,0 1-9,-40 16-3,-27 14 16,-25 11-20,5 14 1,8 17-7,14 14-5,15 4-46,10 10-94,20 20-82,20-6-259</inkml:trace>
  <inkml:trace contextRef="#ctx0" brushRef="#br0" timeOffset="443527.9612">25341 9848 419,'0'0'330,"0"0"-243,0 0 24,0 0 14,0 0-37,0 0-44,-12-5 8,14-2-4,29 7-12,18 0 2,6-5-4,24 5-11,6 0-7,-1 0-7,6 0-2,-1 0-6,3 0 3,0-1-6,1-2 2,-7 1-8,-18 2-20,-11-4-30,-15 4-64,-10 0-51,-27 0-90,-5 0-210</inkml:trace>
  <inkml:trace contextRef="#ctx0" brushRef="#br0" timeOffset="444001.3084">25665 9847 509,'0'0'128,"0"0"-107,0 0 71,0 0 22,0 0-42,0 0-13,-5 70 36,5-18-8,0 14-23,0 14 11,0 11-14,0-1-2,0 1-20,0-12-8,-3-10-14,-9-10 4,4-14-11,1-13-2,2-11-8,5-12 2,-2-7 4,-3-2-6,5 0 14,0-11-4,0-32 4,24-15-14,1-12-9,12 6 5,-2 6-6,10 14 5,-10 7 4,2 15-3,0 4 2,4 8-5,10 7 0,10 3-2,10 0-15,9 4-4,14 18-25,6 5-20,12-5-22,2-6-40,-2-7-97,-13-9-257</inkml:trace>
  <inkml:trace contextRef="#ctx0" brushRef="#br0" timeOffset="444668.1567">27027 9895 784,'0'0'170,"0"0"-62,0 0 34,0 0-25,0 0-70,0 0-43,10 22-1,-10 41 5,0 22 29,-15 14-5,0 2-7,3-10-4,-3-8-14,3-18 0,2-11 1,-2-10-8,6-21 1,-3-10 2,9-9-2,-5-4-1,2 0 1,3-40-1,0-21-25,0-9-14,17-9 12,18 15 8,2 14-12,10 14-13,4 21 9,11 6-14,14 9-1,4 0 26,3 0 10,-4 0-6,-12 0 20,-17 0-1,-16-7 1,-13-13 50,-6-14 34,-8-2 5,-3 3-8,1 1-13,1 15-1,-6 11-5,0 3-15,0 3-43,0 5-4,0 31-11,0 23 11,0 17 9,0 4 1,-6-7-3,2-6-1,4-16-5,0-7 0,-1-7-1,1-5-3,0-10-66,0-5-50,0-13-94,20-4-85,13-4-383</inkml:trace>
  <inkml:trace contextRef="#ctx0" brushRef="#br0" timeOffset="445079.4534">28577 10097 833,'0'0'109,"0"0"13,0 0 6,0 0-56,-174-82-18,111 75-1,11 7-10,10 0-23,9 11-9,19 13-11,14 4-8,0 16 7,42 10-10,23 10 8,12 4-9,0-4-3,-13-10-5,-17-7 8,-20-13 7,-19-4 3,-8-9 2,-3-4 1,-34-5 8,-20-7 22,-17-5 3,-16 0-6,-2-5-6,-2-22-10,21 5-10,22 4-4,26 3-18,25 1-55,20 3-81,44 0-136,31 2-165</inkml:trace>
  <inkml:trace contextRef="#ctx0" brushRef="#br0" timeOffset="445447.719">29308 10199 814,'0'0'128,"0"0"-22,0 0 43,0 0-43,0 0-26,0 0-25,-75-116-22,48 116-13,6 0-9,2 0-7,-7 15-4,9 11 1,12 7-2,5 11-5,8 9 4,37 6 2,22 0-7,-3-1 7,-1-4-12,-19-8 9,-12-13-3,-17-6 6,-15-10-2,0-7 2,-12 2 0,-37-8 26,-21-4 5,-17 0 20,-22-21-19,-8-11-19,-15-13-13,-7-13-28,-1 3-99,11-2-100,24 8-113</inkml:trace>
  <inkml:trace contextRef="#ctx0" brushRef="#br0" timeOffset="457320.2596">19551 12026 673,'0'0'111,"0"0"-75,-177 54 1,138-23 5,24-3-26,15-3-15,0-2-1,37-8 0,20-7-1,16-8-11,-1 0 5,-1-23 7,-8-13 0,-9-3 6,-16-3 9,-9 3 42,-9 1 3,-10 3 4,-10 6 2,0 4-15,0 14-2,0 0-9,0 6-5,0 5-3,0 0-16,0 0-6,0 0-3,0 5-4,0 27-2,0 17 11,0 14 15,0 11-9,0 2 2,0 5-13,0-1 3,-4-8-7,-2-5 1,-3-9-4,-2-7 6,-3-2-3,-1-7-1,0-7-2,-5-3-1,-12 0-8,1-10-34,-6-3-29,2-7-19,-11-12-33,8 0-8,-6-31-37,3-14-72,-1-9-90</inkml:trace>
  <inkml:trace contextRef="#ctx0" brushRef="#br0" timeOffset="457791.6025">19118 11952 107,'0'0'315,"40"-134"-211,-5 76 4,14 7 18,2 6-16,13 6-18,1 7-24,12 12-18,8 4-3,-3 11-13,14 5-4,2 0 13,15 13-10,2 17-15,4 12-1,-12 7 4,-8 9-10,-16 6-1,-8 9 5,-18 7 3,-15 7 1,-17 16-7,-8 12-2,-17 9 2,0 4-1,-39-5-1,-22 9-2,-25-9-5,-22-4-2,-28-15 7,-18-22-5,-1-13-2,-4-17 8,11-22 9,1-25 10,5-5-17,10-48 4,16-43 0,18-40-14,22-28-1,38-26-2,38-13 0,8 4-6,66 14 3,45 25 0,38 36-8,24 22-18,19 25 4,4 13-38,2 22-38,-5 5-77,-20 10-114,-11-4-370</inkml:trace>
  <inkml:trace contextRef="#ctx0" brushRef="#br0" timeOffset="474591.8969">22622 11818 407,'0'0'80,"0"0"-51,0 0-4,0 0 23,0 0-6,0 0-18,0 0-7,0-22-2,0 22-1,0 0 6,0 0 7,0 0 1,0 0-3,0 0 1,0 0 8,0 0-4,0 0 10,0 0-2,0 0-6,0 0 4,0 0-3,0 0-6,0 0-9,0-5-16,15 1 1,24 2 14,19-7-7,16 5 0,5 0 2,-1 0-9,6 4-1,-9 0 8,-8 0-1,2 4-6,-18 9-4,-4-3 1,-7 7-2,-16-7 1,-4 7 1,-5-2-1,-2 7-1,-6 3 2,-7 4 3,0 6-1,0 3 9,-23 6 1,-9 3-12,-15 7 10,0 0-6,-10-6 1,-6-6-5,-2 2 2,-2-7 0,-9-5 1,4 0-1,-1-11 0,13 1-2,4-7 1,20-5 3,15-3 0,15-2 0,6-5-4,0 0 0,0 5-3,12 0 2,31 6 1,26 0 5,13-7 14,13 2-5,4 1-14,6-4 9,-3 2-8,0-5 4,-2 2-5,-6-2 0,-17 0 0,-17 5 1,-5-1 0,-16-3-1,-6 4 0,3 2-2,-13-4 0,2 4-1,-3-2 2,-14 3-3,4-4-27,-4 4-9,1-1 10,2 1-50,-6 0-17,4-3-30,1-5-158</inkml:trace>
  <inkml:trace contextRef="#ctx0" brushRef="#br0" timeOffset="475522.5694">24253 11016 736,'0'0'47,"0"0"7,0 0 18,0 0 15,0 0-25,0 0-22,7-30-6,-7 30-15,0 0-12,0 20 9,3 18 35,9 9-12,-5 8-8,6 3-13,-1 9-1,-9 0-3,9 1-4,-12 2 9,0 0-6,0-7 2,0-8-10,0-6 1,0-18-2,0-3-1,5-9-3,-5-7 1,0-7 0,0 0-1,0-5-4,0 0-33,0 0-37,12-26-13,3-17 7,10-15-90,1-8 32,8 3 9,-11 7 24,7-1 11,4-2 11,-2 4 77,5 0 6,-1 0 46,1 2 5,-2 5 31,5 9 5,-11 7 11,-7 7-13,-12 15 8,-2 3-29,-8 7-12,0 0-28,0 0-24,-25 30 1,-19 14 18,-16 11 40,-13 4-26,-4-2-14,6-10-3,9-2-5,21-12 0,12-7-6,14-16-1,15-5-3,0-5 4,0 0 0,0 0-5,32 6 1,20 0 7,23-1 24,19 5-8,3 7-3,-5-2-7,-7 10-6,-8-1 3,-18 1-9,-9-2-2,-12-3 4,-8 1-4,-1-3-1,-14-3-1,0 0 0,-2-4 0,4 2-5,-9-3-23,7 7-17,5 3-42,4 0-52,1-1-51,-7-4-177</inkml:trace>
  <inkml:trace contextRef="#ctx0" brushRef="#br0" timeOffset="486090.2057">25541 11999 656,'0'0'30,"0"0"-15,0 0 59,0 0 44,0 0-36,0 0-19,0 0-2,-43-55 5,43 52-1,0 2-3,0-3-11,0 4-5,0 0-8,0 0-5,0 0-16,0 0-9,0 0 0,0 0-5,0 0-3,12 0-5,18 0 5,18 0 9,9 0 1,2 0-6,1 0 2,-3 0 2,-7 0-1,0-7-4,-5-1-2,4-4-1,-11 2 0,-4 5 0,-8-2-14,1 2-12,-5 5-36,-7 0-39,-7 0-35,-8 0-22,0 22-79,-20 5-24,-27 0-110</inkml:trace>
  <inkml:trace contextRef="#ctx0" brushRef="#br0" timeOffset="486488.494">25269 12565 266,'0'0'634,"0"0"-587,0 0-46,0 0-1,0 0 44,0 0 3,128 60 16,-15-37-11,14-8-26,8-6-16,-1 2 8,-2-10-7,-13-1-3,-20 5-3,-22-5-2,-19 0-1,-16 0 5,-15 0 8,-17 0 4,-5 0-5,-5 0 4,0 0 0,0 0-12,0 0-5,0 0-1,0 0-2,0 0-19,0 0-58,0 0-1,15 0-28,7 0-45,16 0-74,0 0-149</inkml:trace>
  <inkml:trace contextRef="#ctx0" brushRef="#br0" timeOffset="488199.7413">27090 11658 178,'0'0'48,"0"0"-25,0 0 48,0 0 36,0 0-16,0 0-13,-8 0-10,8 0 8,-3 0-15,3 0 6,0 0-8,0 0-4,0 0-5,0 0 0,0 0 2,0 0-18,0 0-5,0 0 10,0 0-21,6 0-10,26 0-5,20 0 6,15-6 5,10 6-12,1 0 9,-6 0-6,-10 0 6,-8 0 1,-19 0-12,-12 10 0,-3-3-2,-8 2-4,-4 2 0,-8 6 1,0 17-1,0 7 6,-20 12 7,-30 10 2,-18 8-2,-13 4-3,-2-11 6,4-7-10,9-11 6,13-10-3,15-4 7,10-5-5,16-7-2,1-3-3,15-7 0,0-3 0,0-2 0,0 0-1,0 0 1,10 3 1,25 0 0,15-8 6,17 0 6,11 0-11,6 0 6,1 0-8,-13 0-1,-1-8 1,-1-5-2,-3 3-14,0-7-11,1 0-23,-4-3-26,-6-3 1,-2-4-37,-8-5-64,-16-4-82,-14-7-210</inkml:trace>
  <inkml:trace contextRef="#ctx0" brushRef="#br0" timeOffset="488684.0791">27930 11374 377,'0'0'410,"0"0"-381,0-153 10,10 109 41,22 13-38,5-1-6,6 13 3,16 0-30,4 8-3,-1 1 9,-2 8 4,-3-1-1,-10 3 2,-12 0-3,-3 0-8,-7 0-3,-3 5-6,-4 5-3,1 7 0,1 9 3,-5 1 0,0 11 0,3 3 1,4 3 0,-9 4 7,9-5 5,0 4-8,-7-9 10,-3 2-15,-12-4 7,0-5 3,0 1-2,-27-8 24,-8-1-5,-2-6-3,-12-7-5,-6 1-7,-8-11-6,4 0-2,-1-6 5,13-14-7,22-7 8,3 4-5,9 2-5,13 1-28,0 9-73,35 4-68,19 2-231</inkml:trace>
  <inkml:trace contextRef="#ctx0" brushRef="#br0" timeOffset="489301.5262">28646 12090 785,'0'0'144,"0"0"-94,0 0 14,0 0 6,0 0-41,192-111-16,-120 103 1,5-2-3,-10 1-8,-3 5 3,-11 0-1,-6 1-3,-12 3-2,-5 0-26,-1 0-33,-9 0-40,-12 7-59,-8 13-94,-8 7-125</inkml:trace>
  <inkml:trace contextRef="#ctx0" brushRef="#br0" timeOffset="489517.689">28581 12401 597,'0'0'80,"0"0"-18,0 0 13,0 0 1,0 0-10,0 0-17,85 5 15,15-21-37,21 0-7,4-6-17,9 1-3,0 0-30,10-7-29,3 3-78,-5-13-147,-16-2-276</inkml:trace>
  <inkml:trace contextRef="#ctx0" brushRef="#br0" timeOffset="489983.0177">30225 11796 946,'0'0'84,"0"0"-69,0 0 33,0 0-4,0 0-44,0 0 3,-63 27-3,106 27 3,17 10 0,-5 6 4,-1 4-4,-10 2-1,-29-7-2,-15-1-3,-12-2-1,-50-2 4,-23-6 0,-16-16 10,6-8-4,13-15-6,28-15 6,24-4 7,19 0-11,11-8-4,46-29-1,36-27-48,29-16 21,14-12 29,-6-10 1,-4 12 4,-23 9 4,-25 21 15,-36 13 21,-30 4 43,-1-3-24,-53-2-40,-33 1-5,-14-7-6,-14 9-1,2 9-11,10 13-9,5 9-74,13 7-112,14-2-168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4D4FF-7466-403E-A7B2-BEAFBE1BB958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F6C4-4C9F-4671-AD34-6DE9C6150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1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8C2635-099E-4198-940E-64BE5D744468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33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0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31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04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0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4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5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CE294732-160A-4374-9151-CC129F610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2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8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6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8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519952" y="537135"/>
            <a:ext cx="8960037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en-US" sz="405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altLang="en-US" sz="4050" i="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>
              <a:defRPr/>
            </a:pPr>
            <a:endParaRPr lang="en-US" sz="33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sz="3300" i="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Lecture </a:t>
            </a:r>
            <a:r>
              <a:rPr lang="en-US" sz="33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49</a:t>
            </a:r>
          </a:p>
          <a:p>
            <a:pPr algn="ctr">
              <a:defRPr/>
            </a:pPr>
            <a:endParaRPr lang="en-US" sz="33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endParaRPr lang="en-US" sz="33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FHSS system employs a total bandwidth of </a:t>
            </a:r>
            <a:r>
              <a:rPr lang="en-IN" dirty="0" err="1"/>
              <a:t>Ws</a:t>
            </a:r>
            <a:r>
              <a:rPr lang="en-IN" dirty="0"/>
              <a:t> = 400 MHz and an </a:t>
            </a:r>
            <a:r>
              <a:rPr lang="en-IN" dirty="0" smtClean="0"/>
              <a:t>individual  channel </a:t>
            </a:r>
            <a:r>
              <a:rPr lang="en-IN" dirty="0"/>
              <a:t>bandwidth of 100 Hz</a:t>
            </a:r>
            <a:r>
              <a:rPr lang="en-IN" dirty="0" smtClean="0"/>
              <a:t>. What </a:t>
            </a:r>
            <a:r>
              <a:rPr lang="en-IN" dirty="0"/>
              <a:t>is the minimum number of PN bits required for each frequency hop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061160" y="5292720"/>
              <a:ext cx="3724920" cy="826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7480" y="5231880"/>
                <a:ext cx="375552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975480" y="6202440"/>
              <a:ext cx="3034440" cy="596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2520" y="6145920"/>
                <a:ext cx="306288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7232760" y="6390360"/>
              <a:ext cx="2804400" cy="569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8000" y="6327360"/>
                <a:ext cx="28353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58320" y="578520"/>
              <a:ext cx="11617920" cy="6468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00" y="564840"/>
                <a:ext cx="11642760" cy="64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2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IN" dirty="0"/>
              <a:t>An FHSS system employs a total bandwidth of </a:t>
            </a:r>
            <a:r>
              <a:rPr lang="en-IN" dirty="0" err="1"/>
              <a:t>Ws</a:t>
            </a:r>
            <a:r>
              <a:rPr lang="en-IN" dirty="0"/>
              <a:t> = 400 MHz and an </a:t>
            </a:r>
            <a:r>
              <a:rPr lang="en-IN" dirty="0" smtClean="0"/>
              <a:t>individual  channel </a:t>
            </a:r>
            <a:r>
              <a:rPr lang="en-IN" dirty="0"/>
              <a:t>bandwidth of 100 Hz</a:t>
            </a:r>
            <a:r>
              <a:rPr lang="en-IN" dirty="0" smtClean="0"/>
              <a:t>. What </a:t>
            </a:r>
            <a:r>
              <a:rPr lang="en-IN" dirty="0"/>
              <a:t>is the minimum number of PN bits required for each frequency hop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</a:t>
            </a:r>
            <a:r>
              <a:rPr lang="en-IN" dirty="0" err="1" smtClean="0"/>
              <a:t>Ws</a:t>
            </a:r>
            <a:r>
              <a:rPr lang="en-IN" dirty="0" smtClean="0"/>
              <a:t> </a:t>
            </a:r>
            <a:r>
              <a:rPr lang="en-IN" dirty="0"/>
              <a:t>= 2</a:t>
            </a:r>
            <a:r>
              <a:rPr lang="en-IN" baseline="30000" dirty="0"/>
              <a:t>k</a:t>
            </a:r>
            <a:r>
              <a:rPr lang="en-IN" dirty="0"/>
              <a:t>Wd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</a:t>
            </a:r>
            <a:r>
              <a:rPr lang="en-IN" dirty="0" err="1" smtClean="0"/>
              <a:t>Wd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total MFSK </a:t>
            </a:r>
            <a:r>
              <a:rPr lang="en-IN" dirty="0" smtClean="0"/>
              <a:t>bandwidth = channel BW (each channel of </a:t>
            </a:r>
            <a:r>
              <a:rPr lang="en-IN" dirty="0" err="1" smtClean="0"/>
              <a:t>Wd</a:t>
            </a:r>
            <a:r>
              <a:rPr lang="en-IN" dirty="0" smtClean="0"/>
              <a:t> width)</a:t>
            </a:r>
          </a:p>
          <a:p>
            <a:pPr marL="0" indent="0">
              <a:buNone/>
            </a:pPr>
            <a:r>
              <a:rPr lang="en-IN" dirty="0" smtClean="0"/>
              <a:t>                           </a:t>
            </a:r>
            <a:r>
              <a:rPr lang="en-IN" dirty="0" err="1" smtClean="0"/>
              <a:t>Wd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Mfd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total number of </a:t>
            </a:r>
            <a:r>
              <a:rPr lang="en-IN" dirty="0" smtClean="0"/>
              <a:t>individual </a:t>
            </a:r>
            <a:r>
              <a:rPr lang="en-IN" dirty="0"/>
              <a:t>channels is: </a:t>
            </a:r>
            <a:r>
              <a:rPr lang="en-IN" dirty="0" err="1" smtClean="0"/>
              <a:t>Ws</a:t>
            </a:r>
            <a:r>
              <a:rPr lang="en-IN" dirty="0" smtClean="0"/>
              <a:t>/</a:t>
            </a:r>
            <a:r>
              <a:rPr lang="en-IN" dirty="0" err="1" smtClean="0"/>
              <a:t>Wd</a:t>
            </a:r>
            <a:r>
              <a:rPr lang="en-IN" dirty="0" smtClean="0"/>
              <a:t> </a:t>
            </a:r>
            <a:r>
              <a:rPr lang="en-IN" dirty="0"/>
              <a:t>= (400 MHz)/(100 Hz) = 4 × 10</a:t>
            </a:r>
            <a:r>
              <a:rPr lang="en-IN" baseline="30000" dirty="0"/>
              <a:t>6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minimum number of PN bits = </a:t>
            </a:r>
            <a:r>
              <a:rPr lang="en-IN" dirty="0" smtClean="0"/>
              <a:t>log2 </a:t>
            </a:r>
            <a:r>
              <a:rPr lang="en-IN" dirty="0"/>
              <a:t>(4 × 10</a:t>
            </a:r>
            <a:r>
              <a:rPr lang="en-IN" baseline="30000" dirty="0"/>
              <a:t>6</a:t>
            </a:r>
            <a:r>
              <a:rPr lang="en-IN" dirty="0" smtClean="0"/>
              <a:t>) = 22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00720" y="177480"/>
              <a:ext cx="10977840" cy="5315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600" y="164520"/>
                <a:ext cx="11005200" cy="533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IN" dirty="0"/>
              <a:t>An FHSS system using MFSK with M = 4 employs 1000 different frequencies, frequencies</a:t>
            </a:r>
            <a:r>
              <a:rPr lang="en-IN" dirty="0" smtClean="0"/>
              <a:t>. What </a:t>
            </a:r>
            <a:r>
              <a:rPr lang="en-IN" dirty="0"/>
              <a:t>is the processing gain?</a:t>
            </a:r>
            <a:endParaRPr lang="en-IN" dirty="0" smtClean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Ws </a:t>
            </a:r>
            <a:r>
              <a:rPr lang="nl-NL" dirty="0"/>
              <a:t>= 1000 fd</a:t>
            </a:r>
            <a:r>
              <a:rPr lang="nl-NL" dirty="0" smtClean="0"/>
              <a:t>;</a:t>
            </a:r>
          </a:p>
          <a:p>
            <a:r>
              <a:rPr lang="nl-NL" dirty="0" smtClean="0"/>
              <a:t>Wd </a:t>
            </a:r>
            <a:r>
              <a:rPr lang="nl-NL" dirty="0"/>
              <a:t>= 4 fd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55080" y="434880"/>
              <a:ext cx="8592120" cy="5959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600" y="425880"/>
                <a:ext cx="8621280" cy="59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1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 rotWithShape="1">
          <a:blip r:embed="rId2"/>
          <a:srcRect l="36144" t="52216" r="31466" b="33090"/>
          <a:stretch/>
        </p:blipFill>
        <p:spPr>
          <a:xfrm>
            <a:off x="545910" y="2772182"/>
            <a:ext cx="7424383" cy="1893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678" t="6857" r="24476" b="70195"/>
          <a:stretch/>
        </p:blipFill>
        <p:spPr>
          <a:xfrm>
            <a:off x="711020" y="274641"/>
            <a:ext cx="8487571" cy="24975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53120" y="335520"/>
              <a:ext cx="11034720" cy="5699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160" y="330840"/>
                <a:ext cx="11060280" cy="57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5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840" t="68193" r="28705" b="14698"/>
          <a:stretch/>
        </p:blipFill>
        <p:spPr>
          <a:xfrm>
            <a:off x="282053" y="274641"/>
            <a:ext cx="11211251" cy="2665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3480" y="639360"/>
              <a:ext cx="11015280" cy="5922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0" y="629640"/>
                <a:ext cx="11038320" cy="59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5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IN" dirty="0"/>
              <a:t>a. Period of the PN sequence is 15 </a:t>
            </a:r>
            <a:endParaRPr lang="en-IN" dirty="0" smtClean="0"/>
          </a:p>
          <a:p>
            <a:r>
              <a:rPr lang="en-IN" dirty="0" err="1" smtClean="0"/>
              <a:t>b.MFSK</a:t>
            </a:r>
            <a:r>
              <a:rPr lang="en-IN" dirty="0" smtClean="0"/>
              <a:t> </a:t>
            </a:r>
          </a:p>
          <a:p>
            <a:r>
              <a:rPr lang="en-IN" dirty="0" smtClean="0"/>
              <a:t>c</a:t>
            </a:r>
            <a:r>
              <a:rPr lang="en-IN" dirty="0"/>
              <a:t>. L = 2 </a:t>
            </a:r>
            <a:endParaRPr lang="en-IN" dirty="0" smtClean="0"/>
          </a:p>
          <a:p>
            <a:r>
              <a:rPr lang="en-IN" dirty="0" err="1" smtClean="0"/>
              <a:t>d.M</a:t>
            </a:r>
            <a:r>
              <a:rPr lang="en-IN" dirty="0" smtClean="0"/>
              <a:t> </a:t>
            </a:r>
            <a:r>
              <a:rPr lang="en-IN" dirty="0"/>
              <a:t>= 2</a:t>
            </a:r>
            <a:r>
              <a:rPr lang="en-IN" baseline="30000" dirty="0"/>
              <a:t>L</a:t>
            </a:r>
            <a:r>
              <a:rPr lang="en-IN" dirty="0"/>
              <a:t> = 4 </a:t>
            </a:r>
            <a:endParaRPr lang="en-IN" dirty="0" smtClean="0"/>
          </a:p>
          <a:p>
            <a:r>
              <a:rPr lang="en-IN" dirty="0" smtClean="0"/>
              <a:t>e</a:t>
            </a:r>
            <a:r>
              <a:rPr lang="en-IN" dirty="0"/>
              <a:t>. k = 3 </a:t>
            </a:r>
            <a:endParaRPr lang="en-IN" dirty="0" smtClean="0"/>
          </a:p>
          <a:p>
            <a:r>
              <a:rPr lang="en-IN" dirty="0" smtClean="0"/>
              <a:t>f</a:t>
            </a:r>
            <a:r>
              <a:rPr lang="en-IN" dirty="0"/>
              <a:t>. slow </a:t>
            </a:r>
            <a:r>
              <a:rPr lang="en-IN" dirty="0" smtClean="0"/>
              <a:t>FHSS</a:t>
            </a:r>
          </a:p>
          <a:p>
            <a:r>
              <a:rPr lang="en-IN" dirty="0" smtClean="0"/>
              <a:t> </a:t>
            </a:r>
            <a:r>
              <a:rPr lang="en-IN" dirty="0"/>
              <a:t>g.2</a:t>
            </a:r>
            <a:r>
              <a:rPr lang="en-IN" baseline="30000" dirty="0"/>
              <a:t>k</a:t>
            </a:r>
            <a:r>
              <a:rPr lang="en-IN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7798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 rotWithShape="1">
          <a:blip r:embed="rId2"/>
          <a:srcRect l="25260" t="19096" r="16518" b="19096"/>
          <a:stretch/>
        </p:blipFill>
        <p:spPr>
          <a:xfrm>
            <a:off x="791569" y="423081"/>
            <a:ext cx="7397088" cy="441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3" ma:contentTypeDescription="Create a new document." ma:contentTypeScope="" ma:versionID="3f6abb7bd7041a3c46199b14a2944225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f7e2279085e906aed995564d0195e72f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58A0A8-FF0A-4AFA-A3E8-11623408BE2B}"/>
</file>

<file path=customXml/itemProps2.xml><?xml version="1.0" encoding="utf-8"?>
<ds:datastoreItem xmlns:ds="http://schemas.openxmlformats.org/officeDocument/2006/customXml" ds:itemID="{EDE27D4B-2B70-4851-B9C1-6E1FEB56D255}"/>
</file>

<file path=customXml/itemProps3.xml><?xml version="1.0" encoding="utf-8"?>
<ds:datastoreItem xmlns:ds="http://schemas.openxmlformats.org/officeDocument/2006/customXml" ds:itemID="{459794CA-68EE-4543-91C2-A1DB814C50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203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Gulraj Ahmed [MU - Jaipur]</dc:creator>
  <cp:lastModifiedBy>Dr. Gulraj Ahmed [MU - Jaipur]</cp:lastModifiedBy>
  <cp:revision>30</cp:revision>
  <dcterms:created xsi:type="dcterms:W3CDTF">2020-11-04T04:48:23Z</dcterms:created>
  <dcterms:modified xsi:type="dcterms:W3CDTF">2020-11-12T10:12:14Z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