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5" r:id="rId3"/>
    <p:sldId id="286" r:id="rId4"/>
    <p:sldId id="272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3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3776,'0'2'230,"0"-1"-1,0 1 0,0-1 1,0 1-1,0-1 1,0 0-1,0 1 0,0-1 1,-1 1-1,1-1 0,-1 0 1,1 1-1,-1-1 1,1 0-1,-1 1 0,0-1 1,0 0-1,1 0 1,-1 0-1,0 0 0,0 0 1,0 0-1,0 0 0,-1 0 1,1 0-1,0 0 1,0 0-1,-3 0 0,4-1 169,-9 10 3860,-1 1-3347,13 614 264,-2-609-1171,1 0 0,0-1 0,2 1 0,6 21 0,-6-22 1,0 0 0,0 0-1,-2 1 1,2 21 0,-3-14 3,2 0 1,0 0 0,12 39-1,4 36-28,-9 113 103,2-70 84,-12-141-165,0 0-8,0 0 3,0 2 6,0-2 5,0 0-1,0 0-2,0 0 2,0 0-2,0 0 3,0 0 0,0 0 2,0 0 8,0 0 2,0 0 2,0 0-4,0 0-2,0 0 4,0 0 5,0 0 4,0 0-4,0 0-6,0 0-9,0 0-1,0 0 6,0 0-1,0 0-7,0 0-14,0 0-6,0 0 2,0 0-5,0 0-8,0 0-10,-17 0-442,13 0-183,18 0 394,229-1 635,257 3-133,-434 1-354,-25-1 103,1-1-1,68-8 1,55-8 112,267 10 1,-232 7-67,445-22 44,-82 10-83,-214-3 31,-328 9-1417,-20 4 1324,-1 0 0,0-1 1,0 1-1,0 0 1,0 0-1,0 0 1,1 0-1,-1 0 1,0 0-1,0-1 1,0 1-1,0 0 0,0 0 1,0 0-1,0 0 1,0-1-1,0 1 1,0 0-1,0 0 1,0 0-1,0-1 1,0 1-1,0 0 0,0 0 1,0 0-1,0 0 1,0-1-1,0 1 1,0 0-1,0 0 1,0 0-1,0 0 0,0-1 1,0 1-1,0 0 1,0 0-1,0 0 1,-1 0-1,1-1 1,0 1-1,0 0 1,0 0-1,0 0 0,0 0 1,-1 0-1,1 0 1,-27-13-6111,3 7 3050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4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3064,'0'0'91,"0"0"15,0 0 28,0 0 37,0 0 35,0 0 20,0 0 11,0 0 14,0 0 0,0 0-39,1 2-60,0 0 0,0 0 0,0 0 0,0-1 0,0 1 0,1 0-1,-1-1 1,0 1 0,1-1 0,0 1 0,-1-1 0,3 2 0,25 4 80,-1-2 0,1 0 0,0-2 0,0-1-1,57-3 1,-33 0 35,385 15 1155,-157-2-897,319-10-217,-312-4-1104,-299 3 717,-43 0 106,51-1-184,0 0 0,0 0 0,0 0 0,0-1 0,0 1 0,0-1 0,0 0 0,0 0 1,0 0-1,0-1 0,0 1 0,1-1 0,-1 1 0,1-1 0,-4-2 0,5 2-213,-1 0 0,0 0 0,0 0-1,0 0 1,0 0 0,0 1 0,0-1 0,-1 1 0,1-1 0,0 1-1,-4-1 1,-3 0-1146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49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5 5893,'1'-1'130,"0"1"1,0-1 0,0 1-1,0-1 1,0 1 0,0 0 0,0-1-1,0 1 1,0 0 0,0 0-1,0 0 1,0 0 0,0-1 0,0 1-1,0 1 1,0-1 0,0 0-1,0 0 1,0 0 0,0 0 0,0 1-1,0-1 1,-1 0 0,1 1-1,0-1 1,0 1 0,2 1 0,34 12 6,-21-6-26,0 0 0,-1 2 0,0-1 0,-1 2 0,0 0-1,0 1 1,15 17 0,-24-23-104,0-1-1,0 1 1,0 1 0,-1-1-1,0 1 1,0-1 0,-1 1-1,0 0 1,0 1-1,0-1 1,-1 0 0,0 1-1,-1-1 1,0 1 0,0 0-1,0-1 1,-1 1-1,0 0 1,-2 11 0,1-15-52,-1 0 1,1 0-1,-1-1 1,1 1 0,-1 0-1,0-1 1,-1 1-1,1-1 1,-1 1 0,1-1-1,-1 0 1,0 0-1,0-1 1,0 1 0,-1 0-1,1-1 1,-1 0-1,1 0 1,-7 3 0,-6 2-446,-1-1 0,-1 0 1,-21 3-1,14-3-248,-133 40-2823,75-27 1781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5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44 5032,'0'-1'73,"0"-1"-1,1 1 0,-1 0 0,0-1 0,0 1 0,0 0 0,0-1 0,0 1 1,0-1-1,0 1 0,0 0 0,-1-1 0,1 1 0,-1 0 0,1 0 0,-1-1 1,1 1-1,-1 0 0,1 0 0,-1 0 0,0 0 0,0 0 0,0-1 0,0 1 1,0 1-1,0-1 0,0 0 0,0 0 0,0 0 0,0 0 0,0 1 0,0-1 1,-1 1-1,1-1 0,0 1 0,0-1 0,-1 1 0,1 0 0,0-1 0,-1 1 0,1 0 1,0 0-1,-1 0 0,1 0 0,-2 1 0,-15-3 162,1 1 0,-1 0 0,1 2 0,-1 0 0,1 1 0,0 0 0,0 2 0,0 0 0,0 1 0,0 0 1,1 2-1,-26 13 0,24-10-213,0 1 0,0 1 0,1 1 0,0 0 1,1 1-1,1 1 0,1 1 0,0 0 0,0 0 1,-12 22-1,21-30-17,1 0 0,-1 1-1,1 0 1,1 0 0,0 0 0,0 0 0,0 1 0,1-1 0,1 1 0,0-1 0,0 1 0,1 0 0,0-1 0,1 1 0,0 0-1,0-1 1,1 1 0,4 13 0,-2-12 5,1-1 0,0 0-1,1 0 1,0 0-1,0-1 1,1 0 0,0 0-1,1 0 1,-1-1 0,2 0-1,-1-1 1,1 0 0,0 0-1,1-1 1,16 8-1,2-1-11,1-2-1,0-1 0,0-1 0,1-1 0,0-2 0,59 4 0,-25-7-343,0-3-1,83-10 1,-144 10 299,23-3-454,-1-1 1,49-13-1,-69 15 239,-1 1 0,1-1 0,0 1 0,-1-1 0,1-1-1,-1 1 1,1-1 0,-1 1 0,0-1 0,0 0 0,0-1 0,-1 1 0,1-1-1,-1 0 1,0 1 0,0-2 0,0 1 0,0 0 0,-1 0 0,0-1 0,1 1-1,0-7 1,0-9-1317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8385,'29'445'4491,"-21"-363"-4205,-7-50-207,2-1 0,2 0 0,0-1 0,11 33 0,-15-62-69,-1 0 0,1 0 1,0-1-1,0 1 0,-1 0 1,1 0-1,0 0 0,0-1 1,0 1-1,0 0 0,0-1 0,0 1 1,0-1-1,0 1 0,0-1 1,1 0-1,-1 1 0,0-1 1,0 0-1,0 0 0,0 0 1,1 0-1,-1 0 0,0 0 1,0 0-1,2 0 0,37-6 105,-31 4-77,65-13-618,94-32 0,-11-8-5211,-123 39 3446,-12-1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5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61 7821,'-17'-46'1507,"11"31"-111,11 32 1567,64 162-2056,29 86-907,-65-182-1282,9-8-4189,-25-58 2862,-2-13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5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18 10113,'-5'-3'20,"0"1"0,-1 0 0,1-1 0,-1 2 0,1-1 0,-1 1 0,0-1 0,1 2 0,-1-1 1,0 1-1,0-1 0,0 2 0,1-1 0,-1 1 0,0 0 0,0 0 0,1 0 0,-1 1 0,1 0 0,-1 0 0,1 0 0,0 1 0,-1-1 0,1 1 0,1 1 0,-1-1 0,0 1 1,-7 8-1,5-6 24,1 1 1,0 0-1,0 0 1,0 1 0,1 0-1,0 0 1,1 0-1,0 0 1,0 1-1,1 0 1,0 0 0,0 0-1,1 0 1,0 0-1,1 0 1,0 0-1,0 14 1,2-18-15,-1-1-1,1 1 1,0-1 0,1 0 0,-1 1-1,1-1 1,0 0 0,0 0-1,0 0 1,0 0 0,1 0-1,0-1 1,0 1 0,0-1 0,0 1-1,0-1 1,1 0 0,-1 0-1,1-1 1,0 1 0,0-1-1,0 0 1,0 0 0,0 0 0,0 0-1,1-1 1,7 2 0,12 2-6,0 0 0,1-2 0,48 0 1,-51-3-55,52 1-1203,0-3 0,138-21 0,-63 7-3112,-91 8 2173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5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988 15 240,'-7'-5'463,"7"4"-394,0 0 0,-1 1 0,1-1-1,-1 1 1,1-1 0,-1 1-1,0-1 1,1 0 0,-1 1 0,1 0-1,-1-1 1,0 1 0,1-1-1,-1 1 1,0 0 0,1 0 0,-1-1-1,0 1 1,0 0 0,1 0 0,-1 0-1,0 0 1,0 0 0,0 0-1,1 0 1,-1 0 0,-1 0 0,-40 4 4077,23-1-3770,-12 2-149,0 1 1,0 2-1,-39 15 1,-15 5 41,29-13-96,-182 43 154,203-52-239,-1-2-1,0-1 1,0-2 0,-64-6 0,-5 4 242,104 1-354,1 0 4,0 0 4,-7 79 370,6-50-255,0-7 40,1-1 1,0 0 0,1 1 0,2-1 0,0 0 0,1 0 0,1 0 0,15 36 0,-11-36-42,-1 0 1,-1 0-1,-1 1 1,-1 0 0,0 0-1,1 35 1,-5 140 205,-3-100-223,-7 99 68,3-127-59,4 0 1,11 137 0,14-60 22,-22-138-123,2 0 0,-1 0 0,1 0 0,0 0 0,1-1 0,-1 1 0,8 10 0,-6-12 7,-1 0-1,-1 0 1,1 1 0,-1 0 0,0 0-1,-1 0 1,0 0 0,0 0 0,1 10-1,-3-15-1,0 0-1,1 0 0,-1 0 0,0 0 0,1 0 0,0 0 0,-1 0 0,1-1 0,0 1 0,0 0 0,0 0 0,0 0 0,0-1 0,0 1 0,1-1 0,-1 1 1,0-1-1,1 1 0,-1-1 0,1 0 0,0 0 0,-1 1 0,1-1 0,0 0 0,0-1 0,0 1 0,0 0 0,0-1 0,0 1 0,0-1 0,2 1 0,8 1-18,0-1 0,1 0-1,-1-1 1,16-2 0,1 1 42,422-29 5,-2 1-116,-150 34-242,-299-5 339,0 0 16,0 0 19,0 0 11,0 0-1,0 0-22,0 0-102,-1-2-663,1 2 610,0 0-1,0-1 1,0 1-1,0 0 0,0 0 1,0-1-1,0 1 1,0 0-1,0 0 0,0 0 1,0-1-1,-1 1 1,1 0-1,0 0 0,0 0 1,0-1-1,0 1 1,-1 0-1,1 0 1,0 0-1,0 0 0,0 0 1,-1-1-1,1 1 1,0 0-1,0 0 0,-1 0 1,1 0-1,0 0 1,0 0-1,-1 0 1,1 0-1,0 0 0,0 0 1,-1 0-1,1 0 1,0 0-1,0 0 0,0 0 1,-1 0-1,-6 0-1599,-3 0-476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5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21 2624,'-1'-1'172,"1"0"-1,0 0 1,0 1-1,0-1 1,0 0 0,0 0-1,-1 1 1,1-1-1,0 0 1,-1 1-1,1-1 1,0 0 0,-1 1-1,1-1 1,-1 1-1,1-1 1,-1 1-1,1-1 1,-1 1 0,0-1-1,1 1 1,-1-1-1,0 1 1,1 0-1,-1-1 1,0 1-1,1 0 1,-2-1 0,-31-2 1155,-39 13-1512,65-8 614,-13 3-154,0 0 0,1 2 0,-1 1 1,1 0-1,-29 18 0,6 1 7,-45 37-1,4-3 89,38-29-207,-40 37-1,54-44-20,27-23-146,1 0 0,0 0 1,-1 0-1,1 0 0,0 1 0,0-1 1,0 1-1,1 0 0,-1 0 1,0 0-1,1 0 0,0 0 0,0 1 1,0-1-1,0 1 0,1-1 0,-1 1 1,1 0-1,0-1 0,0 1 1,0 0-1,1 0 0,-1 4 0,0 23 10,0-21 11,0-1 0,1 1 0,0 0 0,0 0 0,1 0 0,0-1 0,1 1 0,0 0 0,1-1 0,0 1 0,5 11 0,-3-16-7,1-1 1,-1 0-1,1 0 1,0 0-1,0 0 0,0-1 1,0 0-1,0-1 1,1 1-1,-1-1 1,1 0-1,8 1 1,22 8-13,-31-9-16,0 1 0,0 0 0,0 1 0,-1-1 1,1 1-1,-1 0 0,0 1 0,0-1 0,0 1 0,-1 0 1,0 0-1,0 0 0,0 1 0,-1-1 0,6 11 0,-8-13 3,1-1-1,0 0 1,-1 1-1,1-1 0,0 0 1,0 0-1,0 0 0,1 0 1,-1 0-1,0-1 1,1 1-1,-1-1 0,1 1 1,0-1-1,-1 0 0,1 0 1,0 0-1,0 0 0,5 0 1,64 4-37,-36-4-58,-23 1 11,0 1 0,1 0 0,14 7 0,-16-6-47,1 0 0,0 0 0,16 2 0,-16-4-7,0 0 0,0 1 0,18 7 0,-5-1-68,-10-6 149,1 0 0,-1-1-1,0 0 1,1-2 0,19-1 0,-14 1-216,1 0 1,22 4-1,-30-1 15,1-1 0,0 0 0,-1-1-1,1-1 1,0 0 0,-1-2 0,1 1-1,0-2 1,-1 0 0,0-1 0,26-9-1,-30 8-1058,-4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58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71 1208,'-17'0'-694,"2"0"3778,36 0 1109,11 0-3991,12 1-1,50-7 0,-82 5-217,0-1 0,-1 0 1,1-1-1,-1-1 0,1 0 0,-1 0 1,0-1-1,-1 0 0,14-9 0,-13 2-1062,-10 11 924,-1 1 1,1-1-1,-1 0 1,1 1 0,0-1-1,-1 0 1,1 1-1,0-1 1,-1 1-1,1-1 1,0 1-1,0-1 1,0 1-1,-1 0 1,1-1 0,0 1-1,0 0 1,0 0-1,0-1 1,0 1-1,-1 0 1,1 0-1,0 0 1,0 0-1,0 0 1,0 0-1,0 1 1,0-1 0,-1 0-1,1 0 1,1 1-1,4-1-966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5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11 1528,'0'0'99,"0"0"0,0-1 0,0 1 0,0 0 0,0-1 0,1 1 0,-1 0 0,0-1 0,0 1 0,0 0 0,0-1 0,0 1 0,0 0 0,0 0 0,0-1 0,0 1 0,-1 0 0,1-1-1,0 1 1,0 0 0,0-1 0,0 1 0,0 0 0,0 0 0,-1-1 0,1 1 0,0 0 0,0 0 0,0-1 0,-1 1 0,1 0 0,0 0 0,0-1 0,-1 1 0,1 0 0,0 0 0,0 0 0,-1 0 0,1 0 0,0-1 0,-1 1 0,1 0 0,0 0 0,0 0 0,-1 0 0,1 0 0,0 0-1,-1 0 1,1 0 0,-17 14 936,-11 29-986,20-25 187,1 0-1,0 1 1,2 0-1,0 0 1,2 1-1,-4 38 1,4-27 197,-12 51 1,5-35-120,3 0-1,2 1 1,1-1 0,3 1 0,5 51 0,-3-89-305,1-1 1,0 1-1,1 0 0,0-1 0,0 1 1,1-1-1,9 16 0,-7-15-7,-1 0 1,-1 0-1,0 1 1,0-1-1,-1 1 0,3 15 1,-6-20-5,1-1-1,-1 1 1,1 0 0,1 0 0,-1 0 0,1 0-1,0-1 1,3 7 0,-2-9 6,-1 0-1,1 0 1,0 0-1,0 0 1,0 0-1,1-1 1,-1 1-1,0-1 1,1 0-1,0 0 1,-1 0-1,8 2 1,3 1-228,0 0-1,0-1 1,1 0 0,-1-1 0,1 0 0,0-2-1,25 1 1,-40-2-15,1-1 0,0 1 0,0 0 0,-1 0 0,1-1-1,0 1 1,0-1 0,-1 1 0,1 0 0,-1-1 0,1 0 0,0 1 0,-1-1-1,1 1 1,-1-1 0,1 1 0,-1-1 0,1 0 0,-1 1 0,0-1-1,1 0 1,-1 0 0,0 1 0,0-1 0,1 0 0,-1 0 0,0 1 0,0-1-1,0-1 1,3-13-1309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3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3028,'16'22'2490,"6"-13"-1680,1 0 0,-1-1 0,2-2-1,-1 0 1,1-1 0,37 2 0,153-4-442,-123-5 43,735-28 350,-691 20-630,1454-85 740,-1302 85-687,473-8-18,-163 6 246,-538 7-427,-1-1 1,0-4 0,81-23 0,-106 25 12,21-2-6,0 2 0,0 3-1,100 2 1,-122 3 0,-31 0-12,0 1 0,1 0 0,-1-1 0,0 1 0,0 0 0,0-1 1,0 1-1,0 0 0,0 0 0,0 0 0,0 0 0,0 0 0,0 0 0,0 0 1,0 0-1,-1 1 0,1-1 0,-1 0 0,1 0 0,-1 1 0,1-1 1,-1 0-1,0 1 0,1-1 0,-1 0 0,0 1 0,0-1 0,0 3 0,2 50 21,-2-47 19,16 502 554,-16 438 226,0-946-808,-1 1 1,1-1-1,-1 1 1,0-1-1,1 1 0,-1-1 1,0 0-1,0 1 1,0-1-1,0 0 1,0 0-1,0 0 1,0 1-1,0-1 1,-1 0-1,1-1 0,0 1 1,0 0-1,-1 0 1,1 0-1,-1-1 1,1 1-1,-1-1 1,1 1-1,-1-1 1,1 0-1,-1 1 0,1-1 1,-3 0-1,-54 5-80,50-5 50,-134 5-288,-529 36-851,290-17-148,13-1 822,-167-4-612,513-19 1131,6-5-1063,16 4 872,-1 1 1,1-1-1,0 1 0,-1-1 0,1 0 0,0 1 1,-1-1-1,1 0 0,0 1 0,0-1 0,0 0 1,-1 1-1,1-1 0,0 0 0,0 1 0,0-1 1,0 0-1,0 1 0,0-1 0,0 0 1,1 1-1,-1-1 0,0 0 0,0 1 0,0-1 1,1 0-1,-1 1 0,0-1 0,1 0 0,-1 1 1,1-1-1,-1 1 0,1-2 0,7-6-1541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5:0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5 1792,'0'0'115,"0"0"0,0 0 1,0 0-1,0-1 0,0 1 0,0 0 0,0 0 0,0 0 0,0 0 0,0-1 1,0 1-1,0 0 0,0 0 0,0 0 0,0 0 0,0-1 0,0 1 0,0 0 0,0 0 1,-1 0-1,1 0 0,0 0 0,0-1 0,0 1 0,0 0 0,0 0 0,0 0 1,-1 0-1,1 0 0,0 0 0,0 0 0,0 0 0,0 0 0,0-1 0,-1 1 1,1 0-1,0 0 0,0 0 0,0 0 0,0 0 0,-1 0 0,1 0 0,0 0 1,0 0-1,0 0 0,-1 0 0,1 0 0,-11 6 1113,-9 12-1239,12-8 174,1 1 0,0 1-1,0-1 1,1 1 0,0 0-1,1 0 1,1 1 0,0 0-1,-2 13 1,-1 17 461,-3 62 0,2-15-281,6-73-296,0 0-1,1 0 0,1 1 1,1-1-1,0 0 1,1 1-1,1-1 1,1 0-1,0 0 1,1-1-1,13 30 0,5 9 155,-19-45-189,-1 1 0,2-1-1,-1 0 1,1-1 0,1 1-1,-1-1 1,2 0-1,-1 0 1,1-1 0,0 0-1,13 11 1,-17-17-21,0 1-1,1-1 1,-1 0-1,1 0 1,0 0 0,0 0-1,-1 0 1,1-1-1,0 0 1,0 0-1,0 0 1,1 0 0,-1-1-1,0 1 1,0-1-1,0 0 1,8-1-1,3 1-1,-7 0-43,-5 0-104,-1 0 1,0 0 0,1 0-1,-1 0 1,0 0-1,1-1 1,-1 1 0,0-1-1,1 1 1,-1-1 0,3-1-1,8-17-5749,-8 5 3599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5:0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 1524,'0'-2'196,"0"-2"20,0 2 4,0 0 8,-1 2 16,-2 0 0,1 0 0,-1 0 0,2 0-60,1 0-276,0 0-168,0 2-376,0 4 0,0 2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5:0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2120,'0'0'270,"0"0"66,6 2 4284,127 9-4047,1-5 0,165-16 0,-265 5-339,63-18 0,-71 15 3,1 2 1,0 0 0,1 2 0,35-2 0,154 6 266,-217 0-439,8-14 116,-5 3-7901,-5 2 5848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5:0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 1376,'0'0'140,"0"0"-1,0-1 1,-1 1-1,1-1 1,0 1-1,0 0 1,0-1-1,-1 1 1,1 0 0,0-1-1,0 1 1,-1 0-1,1-1 1,0 1-1,0 0 1,-1 0-1,1-1 1,0 1-1,-1 0 1,1 0 0,-1 0-1,1-1 1,0 1-1,-1 0 1,1 0-1,-1 0 1,1 0-1,0 0 1,-1 0-1,1 0 1,-1 0 0,1 0-1,0 0 1,-1 0-1,1 0 1,-1 0-1,1 0 1,-1 0-1,-4 10 2995,3 0-4160,-5 35 1741,6-30-386,-1 0-1,-1 0 1,-5 17 0,3-9-138,1 0-1,1 1 1,1-1-1,1 1 1,4 45-1,-1-3-19,-4 99 34,-2-39 290,19 179 1,-9-271-413,18 56 0,-13-55-82,6 43-1,-16-77-20,-1 0-1,0-1 1,1 1-1,-1 0 1,0 0-1,0 0 0,0 0 1,0 0-1,0 0 1,0 0-1,0 0 1,0-1-1,0 1 1,0 0-1,0 0 1,-1 0-1,1 0 0,0 0 1,-1 0-1,1-1 1,0 1-1,-1 0 1,1 0-1,-1 0 1,0-1-1,1 1 0,-1 0 1,1-1-1,-2 2 1,0-2-228,1 0-1,-1 0 1,1 0-1,-1 0 1,1 0 0,-1-1-1,1 1 1,0 0 0,-1-1-1,1 1 1,-1-1 0,1 0-1,0 1 1,-1-1 0,1 0-1,0 0 1,-2-1 0,-1-23-5759,1 17 4739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5:0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12 148 1476,'-2'-11'551,"-1"0"-1,2 0 1,0 0-1,0 0 1,1-1-1,3-21 1,-1-13 676,-2 45-1089,0 1 5,0 0-11,0 0-19,0 0-26,0 0-21,0 0-22,0 0-1,0 0 28,0 0 34,-5 27 619,2 5-378,3 0 0,0 0-1,2 0 1,1 0-1,2 0 1,10 36 0,10 87 167,-20 4-252,-5-108-204,1 1 0,3-1-1,2 1 1,2-1-1,22 73 1,-9-62 20,-2 0-1,-3 2 1,10 86 0,-19 8 22,-8-123-89,1 1-1,2 0 1,2 0-1,1-1 0,2 1 1,11 35-1,-6-26 199,-12-45-133,0 0-8,0-30-3713,0-14-819,0 16 2233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5:0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2564,'11'-5'5851,"22"5"-6343,-26 0 1037,469 18 1319,81-9-1662,-326-12-229,-58 2-146,242-34-1,-296 23-138,206 6-1,-191 8 1034,51 12 1316,-185-14-2083,0 0 0,0 0 1,0 0-1,0 0 0,0 0 0,1 0 0,-1 0 0,0 0 0,0 0 1,0 0-1,0 0 0,0-1 0,1 1 0,-1 0 0,0 0 0,0 0 1,0 0-1,0 0 0,0 0 0,1 1 0,-1-1 0,0 0 0,0 0 1,0 0-1,0 0 0,1 0 0,-1 0 0,0 0 0,0 0 0,0 0 1,0 0-1,0 0 0,0 0 0,0 1 0,1-1 0,-1 0 0,0 0 1,0 0-1,0 0 0,0 0 0,0 0 0,0 1 0,0-1 1,0 0-1,0 0 0,0 0 0,0 0 0,0 0 0,0 1 0,0-1 1,0 0-1,0 0 0,0 0 0,0 0 0,0 0 0,0 1 0,0-1 1,0 0-1,0 0 0,0 0 0,0 0 0,0 0 0,0 1 0,0-1 1,-1 0-147,1 0 0,-1 1 0,1-1 0,-1 0 0,1 0 0,-1 0-1,1 0 1,-1 0 0,1 0 0,-1 0 0,1 0 0,-1 0 0,1 0 0,-1 0 0,1 0 0,-1 0 0,1 0 0,-1 0 0,1-1 0,-1 1 0,1 0 0,-1 0 0,1-1 0,-1 1 0,0-1 0,-11-7-1964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22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44,'-2'18'0,"-1"0"-4,2 8 4,2 5 0,2-40-8,3 35 0,0-13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24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2 3336,'-30'-2'6943,"31"2"-6882,-1 0-9,0 0-4,76 2 2396,-22-1-2082,68 9-1,-104-7-365,0 0 0,-1 2 0,1 0 0,-1 0 0,0 2 0,0 0 0,-1 1 0,19 12 0,-16-6-3,0 1-1,0 1 0,-1 0 1,-1 1-1,-1 1 1,-1 1-1,23 35 1,-29-39-3,-1 0 1,0 1 0,-1 0-1,-1 1 1,0-1 0,-1 1 0,-1 0-1,-1 0 1,0 1 0,-1-1 0,-1 24-1,-2-33 34,0 0-1,0 1 1,-1-1-1,-1 0 1,1 0-1,-1 0 1,0 0-1,-1-1 1,0 1-1,0-1 1,-1 0-1,0 0 1,0-1-1,0 1 1,-1-1-1,0 0 1,0-1-1,-1 1 1,0-1-1,1-1 0,-2 1 1,-13 6-1,-9 3 113,-1-1 0,-1-1-1,0-2 1,-45 8-1,-5-2-29,-2-3 0,0-4-1,-163-3 1,245-6-203,1 0 0,-1 0 0,1 0 0,-1 0 0,0 0 0,1 0 0,-1 0-1,1 0 1,-1-1 0,1 1 0,-1-1 0,1 1 0,0-1 0,-1 0 0,1 1 0,-1-1 0,1 0 0,0 0 0,0 0 0,0 0-1,-1 0 1,1 0 0,0 0 0,0-1 0,0 1 0,-1-2 0,2 0-405,0 0-1,0 0 1,0 0-1,0 0 1,0 0-1,0 0 1,1 0-1,0 0 1,-1 0-1,1 1 1,0-1-1,1 0 1,0-3-1,8-13-2185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2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76 115 4256,'6'-11'558,"-3"7"-170,0-1 1,0 0-1,-1 0 1,1 0-1,-1 0 1,0 0-1,1-10 0,-3 15 395,1-43 2403,1 32-2004,-4 32 44,-5 18-948,-2-1 0,-14 38 0,-6 22-93,-1 63-382,27-137-1163,2 1 0,0-1 1,1 1-1,6 37 0,3-35-1408,3-13-1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2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11333,'0'0'44,"0"0"-1,0 0 1,0 1 0,0-1 0,0 0-1,0 0 1,0 0 0,0 0-1,-1 0 1,1 0 0,0 0 0,0 0-1,0 0 1,0 0 0,0 0-1,0 0 1,0 0 0,-1 0 0,1 0-1,0 0 1,0 0 0,0 0-1,0 0 1,0 0 0,0 0-1,0 0 1,0 0 0,0 0 0,-1-1-1,1 1 1,0 0 0,0 0-1,0 0 1,0 0 0,0 0 0,0 0-1,0 0 1,0 0 0,0 0-1,-9 21 598,-6 32-270,11-33-257,1 0 0,1 0 0,1 1 0,1-1 0,1 1 0,0-1 0,2 0 0,0 1 0,1-1 0,11 28 0,-13-40-107,1 0 0,1 0 0,-1 0 0,1-1 0,1 1 0,0-1 0,0 0 0,0 0 0,0-1 0,1 0 0,0 0 0,1 0 0,-1-1 0,1 0 0,0 0 0,1 0 0,-1-1 0,1 0 0,-1-1 0,1 0 0,0 0 0,1 0 0,-1-1 0,0 0 0,1-1 0,-1 0 0,14 0 0,-19-1-17,1 0 0,0 0 1,0 0-1,0-1 1,0 1-1,-1-1 0,1 0 1,0 0-1,-1 0 0,1-1 1,-1 1-1,1-1 0,-1 0 1,1 0-1,-1 0 0,0 0 1,0-1-1,0 1 1,-1-1-1,1 0 0,0 0 1,-1 0-1,0 0 0,0 0 1,0 0-1,0-1 0,0 1 1,-1-1-1,2-5 0,1-6 75,0-2-1,-2 1 0,0 0 0,-1 0 0,-2-26 1,1 23 170,-11 45 573,6 42-858,3 1 0,9 106 0,-4-157-708,0 0 0,2 0 1,0 0-1,7 17 0,3 10-3520,-8-28 1462,0-10-1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4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11 2836,'0'-1'48,"0"1"-1,0-1 1,0 1-1,0-1 1,-1 1-1,1-1 1,0 1-1,0-1 1,-1 1-1,1 0 1,0-1-1,0 1 1,-1-1-1,1 1 1,0 0-1,-1-1 1,1 1-1,-1 0 1,1 0-1,0-1 1,-1 1-1,1 0 1,-1 0-1,1-1 1,-1 1-1,1 0 1,-1 0-1,1 0 1,-1 0 0,1 0-1,0 0 1,-1 0-1,1 0 1,-1 0-1,1 0 1,-1 0-1,1 0 1,-1 0-1,1 0 1,-1 0-1,1 1 1,-1-1-1,1 0 1,-1 0-1,1 0 1,0 1-1,-1-1 1,1 0-1,-1 1 1,1-1-1,0 0 1,-1 1-1,-24 17 1858,18-7-1546,0 0 0,1 1 0,1-1 0,0 1 0,0 1 0,1-1 0,1 1 0,-4 21 0,-7 107 742,14-137-1066,-8 381 1145,-7 101-762,13-457-439,-32 534-389,38-593-7807,-3 10 5933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26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10 102 9885,'-10'-3'1457,"11"0"-487,23 2-78,42 2-407,73 7-404,509 4-1895,-630-13 1550,6-1-28,0 0 0,0-1-1,23-6 1,-42 8 131,-1 0-1,0 0 0,0-1 0,0 1 0,0-1 1,0 0-1,-1 0 0,1 0 0,-1 0 1,1-1-1,-1 1 0,0-1 0,1 0 0,-2 0 1,1 0-1,0 0 0,0-1 0,-1 1 1,0-1-1,0 1 0,0-1 0,0 0 0,2-6 1,-4-8-1500,-6 6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2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19 6029,'0'-1'130,"1"0"0,-1 0 1,1 0-1,-1 0 1,0 0-1,1 0 1,0 0-1,-1 0 0,1 0 1,-1 0-1,1 1 1,0-1-1,0 0 1,-1 1-1,1-1 0,0 0 1,0 1-1,0-1 1,0 1-1,0-1 1,0 1-1,0 0 1,0-1-1,0 1 0,0 0 1,0 0-1,0-1 1,0 1-1,0 0 1,0 0-1,0 0 0,0 0 1,0 1-1,0-1 1,0 0-1,0 0 1,0 1-1,0-1 0,2 1 1,45 13 1003,-26-4-774,0 1-1,-1 2 1,0 0-1,-1 1 1,30 26-1,82 93 389,-124-124-672,6 5 22,-1 1 0,0 1 0,-1 0-1,-1 1 1,-1 0 0,0 0-1,-1 1 1,11 34 0,-17-44-96,-2 0-1,1 0 1,-1 0 0,0 0-1,-1 0 1,0 0 0,0 0 0,-1 1-1,0-1 1,0 0 0,-1 0 0,0-1-1,0 1 1,-1 0 0,0 0 0,0-1-1,-1 0 1,0 0 0,0 0-1,-1 0 1,1-1 0,-2 1 0,1-1-1,-8 6 1,-3 2-463,-1-1 0,0 0-1,-1-1 1,0-1 0,-1-1-1,0 0 1,-34 11 0,16-10-1224,0 0 1,-1-3 0,-52 6 0,15-10-1237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2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6489,'0'-3'473,"-1"-1"0,1 1 1,0-1-1,1 1 1,-1 0-1,0-1 0,1 1 1,0 0-1,0-1 0,0 1 1,0 0-1,0 0 1,3-4-1,-1 4-418,0 1 1,-1 1-1,1-1 0,0 0 1,0 1-1,0-1 0,0 1 1,0 0-1,1 0 0,-1 0 1,0 0-1,1 1 0,-1-1 1,5 1-1,33-5 26,0 2-1,0 2 1,77 8-1,-91-3-103,0 0 0,0 2 0,-1 1-1,0 1 1,0 1 0,45 24-1,-62-28 12,0 1 0,0 0 0,-1 1 0,1 0 0,-1 0 0,-1 0 0,1 1 0,-1 1 0,-1-1 0,0 1 0,0 0-1,0 1 1,-1-1 0,-1 1 0,0 0 0,0 0 0,-1 0 0,3 16 0,-5-17 26,0-1 0,0 1-1,-1-1 1,-1 1 0,1-1 0,-2 1-1,1-1 1,-1 0 0,0 1 0,0-1 0,-1 0-1,-1 0 1,1 0 0,-1-1 0,0 1-1,-1-1 1,0 0 0,0 0 0,0-1 0,-1 1-1,0-1 1,0 0 0,-13 8 0,6-6 33,0 0-1,0-1 1,-1 0 0,0-1 0,0-1 0,0 0 0,-20 3 0,-108 15 6,120-21-103,-115 10-1485,49-11-3506,71-4 2372,11-4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28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37 1672,'-20'-18'491,"-1"10"3525,-1-2 2624,21 10-6559,0 0 0,1 0 0,-1 0 1,0 0-1,1 0 0,-1 0 0,0 0 1,1 0-1,-1 0 0,0 0 0,1 0 1,-1 0-1,1 1 0,-1-1 0,0 0 1,1 0-1,-1 1 0,1-1 0,-1 0 1,1 1-1,-1-1 0,0 0 1,1 1-1,0-1 0,-1 1 0,1-1 1,-1 1-1,1-1 0,0 1 0,-1-1 1,1 2-1,-14 21-262,11-19 379,-7 17-233,1-1 0,1 2-1,1-1 1,1 1 0,1 0-1,-5 42 1,8-43-1222,1 1 0,1-1 1,1 0-1,5 27 0,5-4-1711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2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68 8537,'0'-2'51,"1"-1"0,0 0 1,0 1-1,0-1 0,0 1 0,0-1 1,0 1-1,1-1 0,-1 1 0,1 0 1,0 0-1,0 0 0,0 0 0,0 0 1,0 0-1,0 0 0,0 1 0,1-1 1,-1 1-1,0 0 0,1-1 0,-1 1 1,1 0-1,0 1 0,-1-1 0,1 0 1,3 0-1,12-3 189,0 0 1,30-2-1,-39 5-169,1 0-1,0 1 1,-1 0 0,1 0 0,0 1-1,14 3 1,-23-3-67,1-1 0,-1 1 1,1-1-1,-1 1 0,1 0 0,-1 0 0,0 0 0,1-1 1,-1 1-1,0 0 0,0 1 0,0-1 0,0 0 1,0 0-1,0 0 0,0 1 0,0-1 0,1 2 1,-1 0-2,-1-1-1,0 0 1,1 1 0,-1-1 0,0 0 0,0 1 0,0-1 0,0 1 0,-1-1 0,1 0 0,-1 0 0,1 1 0,-1-1 0,0 0 0,0 0 0,-1 3 0,-3 4 2,0 0 1,-1-1-1,0 0 0,0 0 1,0 0-1,-11 8 1,9-8 42,0 1 0,0-1 0,-11 18 0,18-23-32,-1 1 0,1-1 0,0 0 0,0 0 0,0 0 0,1 1 0,-1-1 0,1 0 0,-1 1 0,1-1 0,0 1 0,0-1 0,1 0 0,-1 1 0,1-1-1,0 0 1,-1 1 0,2-1 0,-1 0 0,0 0 0,0 0 0,1 0 0,0 0 0,0 0 0,2 3 0,7 8-15,1 0-1,0-1 1,24 19 0,-10-8-56,-25-23 54,19 18-68,0 2-1,16 23 1,-32-39 54,0 1-1,0 0 1,0-1 0,-1 1 0,0 1 0,0-1-1,-1 0 1,0 1 0,0-1 0,0 1 0,-1 0-1,0-1 1,0 1 0,-1 11 0,0-16 27,-1 0 0,1 0 0,-1 0 0,0-1 0,1 1 0,-1 0 0,0-1 0,0 1 0,0-1 0,0 1 0,0-1 0,0 1 0,-1-1 1,1 0-1,-1 1 0,1-1 0,0 0 0,-1 0 0,0 0 0,1 0 0,-1 0 0,0-1 0,1 1 0,-1 0 0,0-1 0,-3 1 0,-53 5 314,54-6-309,-30 1 73,-87-2 472,108 1-681,1-2 0,-1 0 0,0 0 0,0-1 0,1-1 0,-24-10 0,32 12-187,1 0 0,-1 0 0,1 0-1,-1 0 1,1-1 0,0 1 0,0-1 0,0 0 0,1 0-1,-1 0 1,1 0 0,0-1 0,-1 1 0,-2-8 0,-2-14-2151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30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7265,'0'0'42,"0"0"0,0 0 0,1 0 0,-1 0 0,0-1 0,0 1 0,1 0 0,-1 0 0,0 0 0,0 0 0,0-1 0,0 1 0,1 0 0,-1 0 0,0 0 0,0-1 0,0 1 0,0 0 1,0 0-1,1 0 0,-1-1 0,0 1 0,0 0 0,0 0 0,0-1 0,0 1 0,0 0 0,0 0 0,0-1 0,0 1 0,0 0 0,0 0 0,0-1 0,0 1 0,0 0 0,0 0 0,-1-1 0,1 1 0,0 0 0,0 0 1,0-1-1,0 1 0,0 0 0,0 0 0,-1 0 0,1-1 0,0 1 0,0 0 0,0 0 0,-1 0 0,1 0 0,0-1 0,0 1 0,0 0 0,-1 0 0,1 0 0,0 0 0,0 0 0,-1 0 0,1 0 0,0 0 1,23-3 639,857 21-328,-540-15-1686,-296-12 314,-32-2-755,-12 10 1637,0 0 0,0 1 0,-1-1 0,1 0 1,0 0-1,0 1 0,-1-1 0,1 0 0,-1 0 0,1 1 0,-1-1 1,1 1-1,-1-1 0,1 0 0,-1 1 0,1-1 0,-1 1 0,0-1 0,1 1 1,-1-1-1,0 1 0,1 0 0,-1-1 0,-1 1 0,-17-10-1556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3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 4336,'2'-1'114,"-1"0"0,0 0 0,1 1 0,0-1 0,-1 0 0,1 1-1,-1-1 1,1 1 0,0 0 0,-1-1 0,1 1 0,0 0 0,-1 0 0,1 0-1,0 0 1,-1 1 0,1-1 0,1 1 0,10 1 132,-1 1 0,1 0 0,-1 1 0,0 0 0,-1 1 0,1 0 1,-1 1-1,0 1 0,19 14 0,-6-3 105,-1 2 0,-1 1 0,20 24 1,-32-33-260,0 2 1,0-1 0,-1 1 0,-1 1 0,0-1 0,-1 2 0,-1-1-1,0 1 1,-2-1 0,6 26 0,-9-34-64,0 0 1,0 1-1,-1-1 0,0 0 0,0 1 1,0-1-1,-1 0 0,0 1 1,-1-1-1,0 0 0,0 0 0,0 0 1,-1 0-1,0 0 0,0-1 1,-1 0-1,0 1 0,0-1 0,0 0 1,-1-1-1,0 1 0,0-1 1,0 0-1,-1 0 0,-11 7 0,0-2-19,-1-1 0,0-1 0,0-1 0,-1 0 0,-24 5 0,-105 15-2523,81-15-893,39-8 1309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3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7713,'0'-4'84,"0"0"0,0 1 0,0-1 0,1 0 0,-1 0 0,1 1 0,0-1 0,0 0 0,0 1 0,1-1 0,2-5 0,-2 7-40,0 0 1,0 0-1,0 0 1,0 0-1,0 1 1,1-1 0,-1 1-1,1-1 1,-1 1-1,1 0 1,-1 0-1,1 0 1,-1 0 0,1 0-1,0 1 1,0-1-1,2 0 1,41-3 128,0 1-1,0 3 1,0 1 0,0 3 0,0 1 0,-1 3-1,0 1 1,0 3 0,-1 1 0,-1 2 0,76 39-1,-98-43-69,-1 1 0,0 1-1,-1 1 1,24 22 0,-38-32-49,0 1 1,0 0-1,-1 0 0,1 1 1,-1-1-1,-1 1 1,1 0-1,-1 0 0,0 0 1,0 0-1,0 1 1,-1-1-1,0 1 0,-1 0 1,1-1-1,-1 1 1,-1 0-1,1 0 0,-1 9 1,-2-10-4,0 0 1,0 0-1,0-1 0,0 1 0,-1-1 1,0 0-1,0 0 0,-1 0 1,1 0-1,-1-1 0,0 1 1,0-1-1,0 0 0,-1 0 1,0 0-1,0-1 0,0 0 1,0 1-1,0-2 0,0 1 1,-8 2-1,-16 6 80,0 0 1,-53 10-1,73-19-133,-222 36-1522,-1-27-6403,187-11 5299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3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10053,'5'-2'380,"-1"0"76,5 2 36,-1 6 56,-6 15 32,-1 9 8,-2 12 12,-4 13 4,3 5-80,-1 5-456,2 0-632,22-6-2300,-16 5 0,3-7 0,2-14-1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3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25 6993,'48'-8'577,"-24"2"-317,0 2 0,0 1 0,1 0 0,-1 2 0,1 1 0,-1 1 0,34 6 0,-56-7-246,1 1 1,0 0 0,0 0 0,-1 0 0,1 0 0,0 0 0,-1 0 0,1 1 0,-1-1-1,0 1 1,0 0 0,1 0 0,-1 0 0,0 0 0,0 0 0,-1 0 0,1 0 0,0 1-1,-1-1 1,1 1 0,-1-1 0,0 1 0,0-1 0,0 1 0,0 0 0,0 0 0,-1-1-1,1 1 1,-1 0 0,0 0 0,0 0 0,0 0 0,0-1 0,0 1 0,-1 0 0,1 0-1,-1 0 1,0-1 0,-2 6 0,0 3-23,-1-1 1,0 0-1,-1 0 0,0 0 0,0-1 1,-1 0-1,0 0 0,-1 0 0,-9 9 1,-18 11-22,-2 0 0,-73 42 1,-30 23 119,136-92-66,0 0 0,0 0 0,1 1 0,-1-1 1,1 1-1,0 0 0,-1 0 0,1 0 0,1 0 0,-1 0 0,-2 6 0,3-9-10,1 1 0,0 0 0,0-1 0,0 1 0,0 0-1,0 0 1,0-1 0,0 1 0,0 0 0,0-1 0,1 1-1,-1 0 1,0-1 0,0 1 0,0-1 0,1 1 0,-1 0-1,0-1 1,1 1 0,-1-1 0,1 1 0,-1 0 0,1 0-1,1 0 10,0 0 0,-1 0 0,1 0 0,0 0 0,0 0 0,0-1 0,0 1 0,0 0 0,0-1 0,0 0 0,4 1 0,83 5-1005,0-5 0,99-10-1,-73 3-1207,1 0 196,5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41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54 1744,'-2'-7'762,"0"0"0,1 0 0,0 0 0,1 0 0,0-11 0,0 18-347,0 0-11,0 0-8,0 0 6,0 0 5,0 0-10,0 0-37,0 0-45,0 0-55,0 0-54,0 0-41,0 0-36,0 0-25,-2 0-85,1 1 1,0-1 0,0 1-1,0-1 1,0 1 0,0-1-1,0 1 1,0 0-1,1-1 1,-1 1 0,0 0-1,0 0 1,0 0 0,1 0-1,-1 0 1,0 0 0,1 0-1,-1 0 1,1 0 0,-1 0-1,1 0 1,0 0 0,-1 0-1,1 0 1,0 0 0,0 0-1,0 2 1,-5 36 172,5-36-162,-4 395 1309,7-205-1026,10 630 951,-12-768-1092,-1-29-130,1 0 0,4 29 0,-5-55-76,0 0-1,0 1 1,0-1-1,0 0 1,1 1-1,-1-1 1,0 1-1,0-1 1,0 0 0,0 0-1,0 1 1,1-1-1,-1 0 1,0 1-1,0-1 1,1 0-1,-1 0 1,0 1 0,0-1-1,1 0 1,-1 0-1,0 1 1,1-1-1,-1 0 1,0 0-1,1 0 1,-1 0-1,0 0 1,1 1 0,-1-1-1,0 0 1,1 0-1,-1 0 1,1 0-1,0 0-206,-1-1 0,1 1 1,0 0-1,0 0 0,-1 0 0,1-1 0,0 1 0,-1-1 0,1 1 0,0 0 0,-1-1 0,1 1 0,0-1 0,-1 1 0,1-1 0,-1 1 0,1-1 0,-1 0 0,1 1 0,-1-1 0,0 0 0,1 1 1,-1-1-1,1-1 0,-1-11-2104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32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95 8285,'-1'-1'88,"1"0"0,-1 0 0,1 0 0,0 0 0,0 0 1,0 0-1,0-1 0,0 1 0,0 0 0,0 0 0,0 0 0,0 0 1,0-1-1,1 1 0,-1 0 0,0 0 0,1 0 0,-1 0 0,1 0 1,-1 0-1,1 0 0,0 0 0,-1 0 0,1 0 0,0 0 0,1-1 1,1 1 14,0 0 1,0 0-1,1 0 1,-1 1-1,0 0 1,0-1 0,0 1-1,6 1 1,3-2 3,446 18 1890,108-5-2888,-546-12 742,-13 0 23,-1 0 1,1 0 0,-1 0-1,1-1 1,-1 0 0,0 0-1,1-1 1,-1 1 0,0-2-1,0 1 1,0 0-1,11-8 1,-16 10 66,-1-1-1,1 1 1,0-1-1,-1 0 1,1 1-1,-1-1 1,1 0-1,-1 0 1,0 1-1,1-1 1,-1 0-1,0 0 1,1 0-1,-1 0 1,0 1-1,0-1 1,0 0-1,0 0 1,0 0 0,0 0-1,0 0 1,0 1-1,0-1 1,0 0-1,0 0 1,0 0-1,-1 0 1,1 1-1,0-1 1,-1 0-1,1 0 1,-1 1-1,1-1 1,-1 0-1,1 0 1,-1 1-1,1-1 1,-1 1 0,1-1-1,-1 0 1,0 1-1,0-1 1,1 1-1,-1-1 1,0 1-1,0 0 1,-1-1-1,-40-18-2760,9 11 1040,-6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3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30 7033,'0'-1'126,"0"0"1,0 0-1,-1 0 1,1 0-1,0 0 0,0 0 1,0 0-1,0 0 1,0 0-1,1 0 1,-1 0-1,0 0 1,0 0-1,1 0 1,-1 0-1,1 0 1,-1 0-1,1 0 1,-1 0-1,1 0 0,-1 0 1,1 0-1,0 1 1,-1-1-1,1 0 1,0 0-1,0 1 1,0-1-1,-1 1 1,1-1-1,0 1 1,0-1-1,1 0 1,2 1 52,0 1 0,-1-1 0,0 1 0,1 0 0,-1 0 0,1 0 0,-1 0 1,0 0-1,6 4 0,0 0-71,-1 1-1,1 0 1,-1 1 0,0-1 0,-1 1 0,0 1 0,0-1-1,0 1 1,-1 1 0,0-1 0,-1 1 0,0 0-1,7 17 1,4 13-57,-3 0 0,9 42 0,-21-78-36,4 15 14,-1 0 1,-1 0 0,0 0 0,-2 1 0,0-1-1,-1 1 1,-1-1 0,-3 21 0,2-28-136,-1-1 1,0 1-1,-1-1 1,0 0-1,-1 0 1,0-1 0,0 1-1,-1-1 1,0 0-1,0-1 1,-1 1 0,-1-1-1,1-1 1,-1 1-1,-10 7 1,-18 9-2294,0-1 0,-43 20 0,66-36 1699,-31 16-2037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3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 4316,'1'-1'155,"-1"1"-1,0 0 1,1 0-1,-1 0 0,1 0 1,-1 0-1,0-1 1,1 1-1,-1 0 0,0 0 1,1 0-1,-1-1 1,0 1-1,1 0 0,-1-1 1,0 1-1,0 0 1,1-1-1,-1 1 0,0 0 1,0-1-1,0 1 1,0 0-1,1-1 0,-1 1 1,0-1-1,0 1 1,0 0-1,0-1 0,0 1 1,0-1-1,0 1 1,0 0-1,0-1 0,0 1 1,0-1-1,0 1 1,0 0-1,0-1 0,-1 1 1,1-1-1,0 1 1,0 0-1,0-1 0,-1 1 1,1 0-1,0-1 1,0 1-1,-1 0 0,1-1 1,0 1-1,0 0 1,-1 0-1,1-1 0,0 1 1,-1 0-1,1 0 1,-1 0-1,1 0 0,0-1 1,-1 1-1,1 0 1,-1 0-1,1 0 0,0 0 1,-1 0-1,1 0 1,-1 0-1,16-3 15,0 0 0,-1 1 0,1 1 0,1 0 0,-1 2 0,0-1 0,16 4 0,107 25-120,-123-26-10,47 13-149,-1 3 1,-1 2-1,-1 3 1,85 48 0,-134-66 46,1 1 1,-1 0 0,-1 0-1,1 1 1,-1 1-1,-1-1 1,13 17 0,-19-22 40,0 0 1,0 0 0,0 0 0,-1 0-1,1 0 1,-1 0 0,0 1 0,0-1-1,0 0 1,0 1 0,-1-1 0,1 1 0,-1-1-1,0 1 1,0-1 0,0 1 0,0-1-1,-1 1 1,0-1 0,1 0 0,-1 1-1,-1-1 1,1 0 0,0 1 0,-1-1 0,1 0-1,-1 0 1,0 0 0,0 0 0,-5 4-1,-6 7-23,-1-1 0,-1 0 0,0-1 0,-1-1 0,0-1 0,-1 0 0,0-1 0,-33 13 0,10-8 36,-1-1-1,-82 15 0,86-23-121,0-1 0,-66-2 0,77-4-1156,0-1 0,-37-8 0,34 0-1217,16-2-1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3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 7941,'0'-4'576,"0"-3"28,2 5 32,-2 1 60,-5 1 36,-1 14 12,-5 8 8,-5 11 12,2 9 0,3 8-444,7 1-184,2 3-248,2-3-596,0-6-2060,2 2 0,-2-9 0,0-10-1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9:36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4356,'0'0'334,"0"0"91,-1 1 8797,-8 9-9079,2 1-112,0-1 0,1 1 0,1 0 1,0 0-1,0 0 0,1 1 0,0 0 0,1 0 0,1 0 0,-2 17 0,1 2-459,1 1 0,5 58-1,5-5-1928,6 106-3266,-14-105 2850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1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20 592,'0'-2'44,"0"2"16,0-1 20,0-2 12,2 1 8,-2 1 12,0-2-4,0 0 4,0 3 0,0-3-72,0 3-92,1-2-228,-1 4 0,0-2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1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5997,'8'-11'5241,"9"6"-3513,29 5-2508,-29 1 1343,99 4-116,187 33 0,-190-20-465,291 6-441,-84-10-378,-220-10 921,-118-6-1039,-16-12-5799,25 6 4410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1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24 5432,'0'-1'40,"-1"0"-1,1 0 0,-1 0 0,1-1 0,-1 1 0,1 0 1,-1 0-1,1 0 0,-1 0 0,0 0 0,0 0 0,0 0 0,0 0 1,0 0-1,1 0 0,-1 1 0,-1-1 0,1 0 0,0 1 1,0-1-1,0 0 0,0 1 0,0-1 0,-1 1 0,1 0 0,0 0 1,0-1-1,-1 1 0,1 0 0,0 0 0,0 0 0,-2 0 0,-45 1 618,34 2-576,1 1 1,-1 0-1,1 1 0,0 0 0,0 1 0,1 0 0,0 1 0,0 1 0,0 0 0,1 0 0,0 1 0,1 0 1,0 1-1,-13 17 0,11-13-36,1 0 0,1 1 1,0 0-1,2 0 0,-1 1 1,2 1-1,0-1 0,1 1 1,0 0-1,2 0 0,-3 20 1,6-32-35,0 0 0,1 0 1,-1 0-1,1-1 1,0 1-1,1 0 0,-1 0 1,1 0-1,0 0 1,0-1-1,1 1 0,-1 0 1,1-1-1,0 1 1,1-1-1,-1 0 0,5 6 1,-3-6-2,0-1 0,0 1 1,1-1-1,-1 0 0,1-1 1,0 1-1,0-1 0,0 0 0,0 0 1,0 0-1,0-1 0,1 0 1,-1 0-1,0 0 0,10-1 1,28 4-143,0-2 1,0-2 0,0-2-1,0-1 1,61-14-1,-96 14-357,0-1-1,0 1 1,0-1-1,-1-1 1,1 0-1,-1 0 1,0 0-1,6-7 1,-5 5-629,5-4-478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16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7509,'0'68'1825,"-11"302"2066,11-369-3883,1 0-1,-1 0 1,0-1-1,1 1 1,-1 0-1,1-1 1,-1 1-1,1 0 1,-1-1-1,1 1 1,-1 0-1,1-1 1,0 1-1,-1-1 1,1 0-1,0 1 1,-1-1-1,1 1 1,0-1-1,0 0 1,0 1-1,-1-1 1,1 0-1,0 0 1,0 0-1,0 0 1,-1 0-1,1 0 1,0 0-1,0 0 1,0 0-1,-1 0 1,3 0 0,38-3-116,-32 2 80,28-1-989,43-10-1,-70 10-114,1-1-1,-1-1 1,1 1 0,-1-1 0,10-6-1,-8 2-1123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1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9113,'2'-6'748,"3"13"-247,2 13 107,2 202 2082,-3-32-2931,-7-189 141,1 0 0,0 0 1,0-1-1,1 1 0,-1 0 1,0 0-1,0 0 1,0-1-1,0 1 0,1 0 1,-1 0-1,0-1 0,1 1 1,-1 0-1,1 0 1,-1-1-1,1 1 0,-1-1 1,1 1-1,-1 0 0,1-1 1,-1 1-1,1-1 1,0 1-1,-1-1 0,1 1 1,0-1-1,0 0 0,-1 1 1,1-1-1,0 0 0,0 0 1,-1 0-1,1 1 1,0-1-1,0 0 0,1 0 1,1-1-358,-1 1 0,1-1-1,0 1 1,-1-1 0,1 0 0,0 0 0,-1 0 0,1 0 0,-1-1 0,3-1-1,11-11-1838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4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 1960,'0'0'84,"0"0"0,0 0 0,0 0-1,0 0 1,-1-1 0,1 1 0,0 0 0,0 0-1,0 0 1,-1 0 0,1 0 0,0 0 0,0 0-1,0 0 1,-1 0 0,1 0 0,0 0 0,0 0-1,0 0 1,-1 0 0,1 0 0,0 0 0,0 0-1,-1 0 1,1 0 0,0 0 0,0 0 0,0 0-1,-1 0 1,1 0 0,0 1 0,0-1 0,0 0-1,0 0 1,-1 0 0,1 0 0,0 0 0,0 1-1,0-1 1,0 0 0,0 0 0,-1 0 0,1 1-1,0-1 1,0 0 0,0 0 0,0 1 0,-6 17 1005,1 27-1373,4-41 584,-7 150 797,15 224-1,44 154-166,-42-453-861,7 55-1,17 204 248,-32-330-284,-1 3 70,1-1 0,0 1 0,0-1-1,6 19 1,-6-30-420,1 1 0,-1-1 0,1 1-1,-1-1 1,1 0 0,-1 1 0,0-1 0,1 0 0,-1 0 0,0 0-1,0 0 1,1 0 0,-1 0 0,0-1 0,0 1 0,1-2 0,4-15-1611,2-7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1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8225,'-3'11'281,"-1"-1"0,0 0 0,-1 0 0,0 0 0,-1-1 0,0 1 0,-8 9 0,7-12-161,0 1 0,0-1 0,-1-1 0,1 1 0,-10 4 0,9-6 42,1 1-1,0 0 1,0-1-1,0 2 1,-8 10-1,15-17-146,0 1-1,1-1 1,-1 0 0,0 1-1,0-1 1,1 0-1,-1 1 1,0-1-1,1 0 1,-1 1-1,0-1 1,1 0-1,-1 1 1,1-1-1,-1 0 1,0 0-1,1 0 1,-1 1-1,1-1 1,-1 0-1,0 0 1,1 0-1,-1 0 1,1 0-1,-1 0 1,1 0-1,-1 0 1,1 0-1,-1 0 1,1 0-1,-1 0 1,0 0-1,1 0 1,0-1-1,25 2 7,-23-1 7,378 2-987,-208-15-6441,-147 12 5228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19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13 2004,'0'0'92,"0"-1"0,0 0 0,0 1 0,-1-1 0,1 0 0,0 1-1,0-1 1,-1 1 0,1-1 0,0 1 0,-1-1 0,1 0 0,-1 1 0,1 0 0,-1-1-1,1 1 1,-1-1 0,1 1 0,-1-1 0,1 1 0,-1 0 0,1 0 0,-1-1 0,0 1-1,1 0 1,-1 0 0,1-1 0,-1 1 0,0 0 0,1 0 0,-1 0 0,0 0 0,1 0-1,-1 0 1,0 0 0,1 0 0,-2 1 0,1-1 5,-1 0 0,1 0-1,0 0 1,0 0 0,-1 1 0,1-1 0,0 0-1,0 1 1,-1-1 0,1 1 0,0-1 0,0 1 0,0 0-1,0 0 1,0-1 0,0 1 0,0 0 0,-1 2-1,0 0-38,0 1-186,0 0 0,0 0 1,0 0-1,0 0 0,1 0 0,0 1 0,0-1 1,0 0-1,1 0 0,-1 1 0,1-1 0,0 1 0,0-1 1,1 8-1,5-11 350,0 0 0,0 0 0,0-1 0,-1 1 0,1-1 0,10-1 0,-8 0-53,93 1 341,496-16-309,-335 11-259,-177 6-1377,-72-4-2898,-13-1 3297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2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50 5977,'-6'-20'99,"-5"-9"3009,7 29-1525,2 18-798,7 76 200,16 98-1,1 1-504,-15-107-334,43 781 594,-49-720-673,-2-32-180,21 168 0,-20-280 17,1 0 0,-1-1 0,1 1 0,0 0 0,-1 0 0,1-1 0,0 1 1,1 0-1,-1-1 0,0 1 0,1-1 0,-1 1 0,4 3 0,-4-6 24,-1 0 1,1 1 0,-1-1-1,0 0 1,1 0-1,-1 0 1,1 1-1,-1-1 1,1 0 0,-1 0-1,1 0 1,-1 0-1,1 0 1,-1 0-1,1 0 1,-1 0 0,1 0-1,-1 0 1,1 0-1,-1 0 1,1 0 0,-1-1-1,1 1 1,-1 0-1,1 0 1,-1 0-1,1-1 1,15-19-2593,-10 6 484,-3-3-1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21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2 162 1984,'0'0'170,"0"0"1,-1-1-1,1 1 0,0 0 0,0-1 0,0 1 1,0-1-1,-1 1 0,1-1 0,0 1 1,0-1-1,0 1 0,0 0 0,0-1 0,0 1 1,0-1-1,0 1 0,0-1 0,0 1 1,1 0-1,-1-1 0,0 1 0,0-1 0,0 1 1,0-1-1,1 1 0,-1 0 0,0-1 1,0 1-1,1 0 0,-1-1 0,0 1 0,1 0 1,-1-1-1,0 1 0,1 0 0,22-6 1914,45 8-3113,-43 0 1582,791-26-472,-104 0 1414,-688 24-1475,927-41-48,-70-10 743,-718 48-446,879 1 665,-488 6-159,-301 5-581,-132-2-341,167-11 1,9-9-333,-156 10 323,390 9-424,-519-5 479,1 1 0,-1 0 0,0 1 0,22 8 0,-32 26-257,-3 62 329,0 90 209,37 309 1,14-13-214,-48-376-207,-5 0-1,-23 161 1,13-158 137,6 217 0,4-56-887,3-269 757,0-1 1,0 0-1,-1 0 0,1 1 0,-1-1 0,1 0 0,-1 0 0,0 0 1,0 0-1,-1 0 0,1 0 0,-1 0 0,1 0 0,-1-1 0,0 1 1,0 0-1,0-1 0,0 0 0,0 1 0,-1-1 0,1 0 0,-1 0 1,0 0-1,1 0 0,-1-1 0,0 1 0,-5 1 0,-14 1-1683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2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4984,'0'0'88,"0"0"4,0 0 24,0 0 44,0 0 43,0 0 16,0 0 10,0 0 19,0 27 1146,4 52-428,3 0 0,25 107 0,9 78-303,-33-162-509,36 313 185,-29-316-523,-5 0 0,-1 110 0,-9-208 175,0 0-1,1 0 1,-1-1-1,0 1 1,1 0 0,-1-1-1,0 1 1,1 0-1,-1-1 1,1 1 0,-1 0-1,1-1 1,0 1-1,-1-1 1,1 1-1,-1-1 1,1 1 0,0-1-1,0 1 1,-1-1-1,1 0 1,0 0 0,0 1-1,-1-1 1,1 0-1,0 0 1,0 0 0,-1 1-1,1-1 1,0 0-1,0 0 1,1-1-1,37 0-28,-28 0 8,306-36-81,-115 9 227,1269-78 775,-878 74-544,862-11-702,-670-1-623,366-3-650,-1101 47 1069,1-2 0,-1-3 0,-1-1 0,1-3 0,-1-2 1,-1-2-1,92-38 0,-105 37 509,1 1 0,0 2 0,0 1 1,1 2-1,38-3 0,191-4 461,-196 12-895,-26-1-2319,-55 2 2059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2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4640,'0'11'88,"1"9"8,-1 8 56,3 13 76,-6 8 49,3-1 27,3 5 4,-3-1-56,0 3-124,0 3-252,0 1-244,3 2-829,-3 1 1,0-6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26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1040,'195'13'504,"235"8"1430,384-42 2785,-582 12-3635,-138 5-784,376 2 114,-450 5-1829,-31 0 356,-31 1 261,-77-10-3445,94 6 3011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26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9137,'41'31'485,"64"31"-125,-75-46-229,0 1 1,48 38-1,-74-51-112,0 0-1,0 0 0,0 0 1,0 0-1,-1 1 0,0 0 1,0 0-1,0 0 0,0 0 1,-1 0-1,0 0 0,0 1 1,0-1-1,-1 1 0,2 9 1,-3-6 13,0 1 0,0 0 0,-1 0 0,0-1 0,0 1 0,-1-1 0,-1 1 0,-5 14 0,-1-2-31,-1-1 0,-1 0 0,-1-1 0,-1 0 0,-1-1-1,-31 33 1,11-21-881,-1-2 0,-2-2 0,0-1 0,-2-2 0,-1-1 0,-1-2 0,-69 24 0,6-7-1076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2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35 6857,'0'-1'86,"0"-1"1,0 1 0,1 0 0,-1-1 0,0 1-1,0 0 1,-1-1 0,1 1 0,0 0-1,0-1 1,-1 1 0,1 0 0,0-1 0,-1 1-1,0 0 1,1 0 0,-1-1 0,0 1-1,1 0 1,-1 0 0,0 0 0,0 0 0,0 0-1,0 0 1,-2-1 0,0 1 17,0 1 1,-1 0-1,1 0 1,0 0-1,-1 0 1,1 0-1,0 0 1,-1 1-1,1 0 1,-5 1-1,-5 1-14,0 1 0,0 1-1,1 0 1,-1 0 0,1 2 0,0-1-1,-13 11 1,20-14-89,0 1-1,0 0 1,0 0-1,1 1 1,-1-1-1,1 1 1,0 0-1,1 0 1,-1 0-1,1 1 1,0-1-1,1 1 1,-1 0-1,1 0 1,0 0-1,0 0 1,1 0-1,-1 6 1,2-8-9,1 1 0,-1-1 0,1 0 0,0 1 1,1-1-1,-1 0 0,1 0 0,0 0 1,0 0-1,0 0 0,0 0 0,1-1 0,-1 1 1,1-1-1,0 0 0,0 0 0,0 0 0,1 0 1,-1 0-1,1-1 0,-1 1 0,5 1 0,14 9-30,0-1 0,38 14 0,-46-21 24,9 5-5,1-1-12,0 1 0,29 18 1,-48-26 26,-1 1 0,1 0 0,-1 0 0,0 1-1,0-1 1,0 1 0,0 0 0,0 0 0,-1 0 0,0 1 0,0-1 0,0 1 0,0-1 0,-1 1 0,0 0 0,0 0 0,2 6 0,-4-7 4,0 0 0,0-1 1,0 1-1,-1-1 1,1 1-1,-1-1 0,0 1 1,0-1-1,0 1 1,0-1-1,-1 1 0,1-1 1,-1 0-1,0 0 1,0 0-1,0 0 0,-1 0 1,1-1-1,-1 1 1,1 0-1,-1-1 0,0 0 1,0 0-1,0 0 1,-4 2-1,-8 5-9,-1 0 0,0-1-1,-27 8 1,27-10-50,0-1-1,0-1 1,0 0-1,0-1 1,0 0-1,-1-2 1,-21 0 0,38-1 39,-1 0 0,1 0 1,0 0-1,-1 0 1,1 1-1,0-1 1,-1 0-1,1 0 0,0 0 1,-1 0-1,1 0 1,0 0-1,-1-1 1,1 1-1,0 0 1,-1 0-1,1 0 0,0 0 1,0 0-1,-1 0 1,1 0-1,0-1 1,-1 1-1,1 0 0,0 0 1,0 0-1,-1-1 1,1 1-1,0 0 1,0 0-1,0-1 0,-1 1 1,1 0-1,0-1 1,0 1-1,0 0 1,0-1-1,0 1 1,-1 0-1,1 0 0,0-1 1,0 1-1,0 0 1,0-1-1,0 1 1,0-1-1,14-14-436,27-10 56,61-22 50,21-11 604,-110 50-151,0 0-1,-1-1 1,0 0 0,-1 0-1,0-1 1,-1-1 0,11-13-1,-17 17 19,0 0-1,-1-1 0,0 1 0,0-1 0,-1 0 0,0 1 0,0-1 0,-1 0 0,0 0 0,0 0 0,-1-1 1,0 1-1,-2-11 0,2-3 401,-4 19-65,-3 11-266,-7 12-58,9-11-127,1 1 0,1-1 0,0 1 0,0 0 0,1 0 0,0 0 0,1 0-1,0 1 1,1-1 0,0 0 0,0 0 0,1 1 0,1-1 0,0 0 0,0 0 0,1 0 0,4 11 0,-5-16-10,0 0 0,1 1-1,-1-1 1,1 0 0,1 0-1,-1-1 1,1 1 0,-1-1 0,1 1-1,1-1 1,-1 0 0,0-1 0,1 1-1,0-1 1,0 0 0,0 0-1,0 0 1,0-1 0,1 0 0,-1 0-1,1 0 1,0-1 0,-1 0 0,1 0-1,0 0 1,0-1 0,0 1-1,-1-2 1,1 1 0,0 0 0,9-3-1,-11 2 3,1 0 0,-1-1-1,0 1 1,0-1 0,-1 0-1,1 0 1,0 0 0,-1-1-1,1 1 1,-1-1 0,0 0-1,1 0 1,-1 0 0,-1 0-1,1 0 1,0-1 0,-1 1-1,0-1 1,0 0 0,0 0-1,0 1 1,0-1 0,-1 0-1,0-1 1,0 1 0,1-8-1,1-12-2,0 0 0,-2 0 0,-3-41 0,0 28 25,2 14-13,1 11-12,0 1 1,-1 0-1,-1-1 1,0 1-1,-1 0 1,0-1-1,0 1 1,-1 0-1,-6-14 1,8 24 2,0 0 0,0-1 0,0 1 0,0 0 0,0 0 0,0 1 0,0-1 0,-1 0 0,1 0 1,0 0-1,0 1 0,-1-1 0,1 1 0,0-1 0,-1 1 0,1-1 0,-1 1 0,1 0 0,-1 0 0,1 0 1,0 0-1,-1 0 0,1 0 0,-1 0 0,1 0 0,-1 0 0,1 1 0,-1-1 0,1 1 0,0-1 0,-3 2 0,2-1 0,-1 0 0,1 0 0,0 1 0,-1-1 0,1 1 0,0-1 0,0 1 0,0 0 0,0 0 0,0 0-1,0 0 1,0 0 0,1 0 0,-1 1 0,-1 3 0,0 0 4,1 1 0,0 0 0,1-1-1,0 1 1,0 0 0,0 0 0,1 0 0,-1-1 0,2 1 0,-1 0-1,1 0 1,0 0 0,1 0 0,-1-1 0,1 1 0,4 8 0,2 0 0,1-1 1,0 0 0,1 0 0,0-1 0,20 19 0,-24-26 9,1 0-1,-1 1 1,0 0-1,0 0 1,-1 1 0,0-1-1,0 1 1,-1 0-1,0 1 1,0-1 0,-1 1-1,0-1 1,0 1-1,-1 0 1,-1 0 0,1 0-1,-1 17 1,-1-25-12,0 0 1,0 0 0,0 0-1,1 0 1,-1 1 0,0-1-1,0 0 1,1 0 0,-1 0-1,1 0 1,-1 0 0,1 0-1,-1 0 1,1 0 0,0 0-1,-1 0 1,1 0-1,0-1 1,0 1 0,0 0-1,0 0 1,-1-1 0,1 1-1,2 0 1,0 1-5,0-1 1,0 0-1,0 0 1,0 0-1,0-1 0,1 1 1,-1-1-1,6 0 0,-1 0-13,-1-1-1,1 0 1,-1 0-1,1 0 1,-1-1-1,0 0 1,9-4-1,-9 2-21,-1 0 1,1-1-1,-1 1 0,0-1 1,-1 0-1,1-1 0,-1 0 1,0 0-1,0 0 0,-1 0 1,0 0-1,0-1 0,0 0 0,-1 0 1,0 0-1,4-13 0,-4 5-6,0 1 0,-1-1 0,0 0 0,-1 1 0,-1-1 0,0 0 0,-5-28 0,5 42 57,0 0 0,0 0 0,0 0 0,0 0 0,0 0 0,0 0 0,-1 0 0,1 0 0,0 0 0,0 0 0,-1 0 0,1 0 0,-1 0 0,1 0 0,-1 0 0,1 1 0,-1-1 0,0 0 0,1 0 0,-1 1 0,0-1 0,0 0 0,1 1 0,-1-1 0,0 1 0,0-1 0,0 1 0,0-1 0,0 1 0,0-1 0,0 1 0,1 0 0,-1 0 0,0 0 0,0-1 0,0 1 0,0 0 0,-2 0 0,1 1 16,1 0 0,0-1 1,0 1-1,-1 0 0,1-1 1,0 1-1,0 0 0,0 0 1,0 0-1,0 0 0,0 0 1,0 0-1,0 1 0,0-1 1,1 0-1,-1 0 0,0 1 1,1-1-1,-1 0 0,1 1 1,-1-1-1,1 0 0,0 1 0,0-1 1,0 1-1,-1-1 0,1 2 1,0 14 72,1 0-1,0 0 1,1 0 0,5 21 0,-5-30-124,0-1 0,0 1 1,1-1-1,0 1 0,1-1 1,0 0-1,0 0 0,0-1 1,1 1-1,0-1 0,7 8 0,-10-13-171,-1 0 0,0 0-1,1 0 1,0 0 0,-1 0 0,1 0-1,0-1 1,-1 1 0,1 0-1,0-1 1,0 1 0,-1-1-1,1 0 1,0 1 0,0-1-1,0 0 1,0 0 0,0 0-1,-1-1 1,1 1 0,0 0-1,0-1 1,0 1 0,-1-1 0,1 0-1,0 1 1,-1-1 0,1 0-1,0 0 1,-1 0 0,1 0-1,-1 0 1,1 0 0,-1-1-1,0 1 1,0 0 0,2-3-1,4-21-2060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2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6081,'0'-4'-452,"0"-8"-673,4 16 1,5 0 0,8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44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10 1948,'10'-7'1646,"-11"5"740,-19 4 1165,7-1-4323,8 0 792,1 0 0,-1 1 0,0-1 1,0 1-1,1 0 0,-1 0 0,1 1 1,-1-1-1,1 1 0,0 0 0,0 0 1,0 0-1,0 1 0,1-1 0,0 1 0,-1 0 1,1 0-1,1 0 0,-1 0 0,0 1 1,1-1-1,-3 10 0,-1 1-21,1-1 0,1 1-1,0 0 1,1 0 0,1 1 0,-1 17 0,2-26-8,1-1 1,0 1 0,1-1 0,-1 1 0,1-1-1,1 1 1,-1-1 0,1 0 0,0 0-1,1 1 1,-1-2 0,1 1 0,0 0 0,1 0-1,-1-1 1,1 0 0,0 0 0,1 0 0,-1 0-1,9 7 1,-4-6-29,0-1 1,0 0-1,1 0 0,-1-1 0,1 0 0,0 0 1,0-1-1,0-1 0,0 0 0,1 0 0,-1-1 1,14 0-1,-20 0 33,5-1-33,0 1 0,-1-1 0,1-1 0,0 1-1,-1-1 1,1-1 0,8-2 0,-15 3 44,0 0 0,0 0-1,0-1 1,0 1 0,0 0 0,-1-1-1,1 0 1,0 1 0,-1-1-1,1 0 1,-1 0 0,0 0 0,1 0-1,-1 0 1,0 0 0,0 0 0,0 0-1,-1 0 1,1 0 0,0-1-1,-1 1 1,1 0 0,-1-1 0,0 1-1,0 0 1,0-1 0,0 1 0,0 0-1,-1-1 1,1 1 0,-1-3-1,-3-10 139,0 0-1,-1 0 0,-1 1 0,0-1 0,-1 1 1,-1 0-1,0 1 0,-1 0 0,-11-14 0,-13-21 435,28 40-460,-1 0-1,0 0 0,-1 0 0,-10-10 0,-11 2-1146,27 16 786,-1 0 0,1-1 1,0 1-1,-1 0 1,1 0-1,0 0 0,-1 0 1,1 0-1,0 0 1,-1 0-1,1 1 1,0-1-1,-1 0 0,1 1 1,0-1-1,-1 1 1,1-1-1,-2 2 1,-4 3-1584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2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139 370 9369,'-12'-7'60,"10"6"-69,0-1 1,0 1 0,0 0-1,0 0 1,0 0-1,0 0 1,0 0-1,0 1 1,0-1 0,-1 0-1,1 1 1,-2 0-1,1 0 2,1 1-1,-1 0 0,1 0 1,-1 0-1,1 1 1,0-1-1,0 1 0,0-1 1,-1 1-1,2 0 1,-1-1-1,0 1 0,-2 3 1,-2 1-4,0 0 0,0 1 0,1-1 0,0 1 0,0 1 0,0-1 0,1 1 0,0-1 0,1 1 0,0 0 0,0 0 0,1 1 0,-1-1 0,2 1 0,-1-1 0,2 1 0,-1-1 0,1 1 0,1 12 0,-1-20 3,1-1 0,-1 1 0,0-1 0,1 1 0,-1-1 1,1 1-1,-1-1 0,1 1 0,-1-1 0,1 1 0,0-1 0,-1 0 0,1 1 1,-1-1-1,1 0 0,0 0 0,-1 1 0,1-1 0,0 0 0,-1 0 0,1 0 0,0 0 1,-1 0-1,1 0 0,0 0 0,0 0 0,-1 0 0,1 0 0,0 0 0,-1 0 1,1-1-1,0 1 0,-1 0 0,1 0 0,-1-1 0,1 1 0,0 0 0,-1-1 1,1 1-1,-1-1 0,1 1 0,-1-1 0,1 0 0,26-16-237,-25 14 213,1 0 0,0-1 0,-1 1 0,0 0 1,0-1-1,0 1 0,0-1 0,0 0 0,-1 1 0,2-6 1,12-23 18,12 81 474,-22-38-407,-2-2-11,0 0 0,1-1-1,0 0 1,9 14 0,-12-21-43,0 0 0,-1 0 0,1 0 0,0 0 0,0 0 0,0 0 0,0-1 1,0 1-1,0 0 0,0 0 0,0-1 0,0 1 0,0-1 0,0 1 0,0-1 1,0 1-1,1-1 0,-1 0 0,0 0 0,0 1 0,0-1 0,1 0 0,-1 0 1,0 0-1,0 0 0,1 0 0,-1-1 0,0 1 0,0 0 0,0-1 0,0 1 1,1 0-1,-1-1 0,0 1 0,0-1 0,0 0 0,0 1 0,0-1 1,0 0-1,0 0 0,0 0 0,0 1 0,1-3 0,5-6-29,1 0-1,-1-1 1,-1 0-1,0 0 1,0 0 0,-1-1-1,-1 0 1,0 0-1,0 0 1,-1 0-1,0 0 1,1-14 0,-1 2 16,-1-1 0,-1 1 1,-1 0-1,-1-1 0,-4-26 0,-1 27 118,-1 0-1,0 1 0,-2 0 0,-1 0 0,-20-34 1,-13-29 1032,50 170 166,2-51-1276,1 1 0,2-2 0,1 1 0,2-2 0,1 1 0,1-2 0,2-1 0,31 40 0,-4-14-2465,-2 2 0,36 64 0,-60-81 286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3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6073,'0'0'226,"3"8"5372,16 35-5663,-15-37 56,-1-1-1,1 0 1,0 1-1,0-1 0,0 0 1,1-1-1,-1 1 0,1-1 1,1 0-1,-1 0 1,0-1-1,1 1 0,0-1 1,0-1-1,11 5 0,-13-6 7,0 0-1,0 0 0,0-1 1,1 0-1,-1 0 0,0 0 1,0 0-1,0 0 0,0-1 1,0 0-1,0 0 0,0 0 1,0 0-1,0-1 0,0 1 1,-1-1-1,1 0 0,0 0 0,-1 0 1,0-1-1,1 1 0,-1-1 1,0 0-1,0 0 0,-1 0 1,4-4-1,0-2 4,1-1 0,-1-1 0,-1 1 0,0-1-1,-1 0 1,0 0 0,0 0 0,-1 0 0,-1-1 0,2-15 0,0-17 49,-3-62 1,-2 60-5,-3 110 109,0-34-134,3 1-1,1 32 1,0-56-24,1-1 0,-1 1 0,1-1 0,1 1 0,-1-1 0,1 0 0,0 1 0,1-1 0,0 0 0,-1-1 1,2 1-1,-1 0 0,1-1 0,0 0 0,6 7 0,-7-9-5,0-1 0,0 0 0,0 0 0,0 0 0,0 0 0,0 0 0,1 0 0,-1-1 0,1 0 0,-1 0 0,1 0 0,0 0 1,-1 0-1,1-1 0,0 0 0,-1 1 0,1-1 0,0-1 0,0 1 0,-1-1 0,1 1 0,-1-1 0,1 0 0,0 0 0,-1 0 0,1-1 0,-1 1 0,4-3 1,-2 1-12,-1 0 1,1-1 0,-1 1 0,1-1-1,-1 0 1,0 0 0,-1 0 0,1 0-1,-1-1 1,0 0 0,0 1 0,0-1 0,-1 0-1,1-1 1,-1 1 0,0 0 0,1-11-1,-1-28-28,-3 37 50,1-1 0,0 1 0,0 0 0,1-1 0,0 1 0,0 0 0,4-12 0,-4 18 1,-1 0 1,1 0-1,0 1 1,0-1-1,0 0 1,0 1-1,0-1 1,0 1-1,0-1 1,0 1-1,1-1 1,-1 1-1,0 0 1,0 0-1,0 0 1,0 0-1,0-1 1,1 1-1,-1 1 1,0-1-1,0 0 1,0 0-1,0 0 1,0 1-1,0-1 1,1 0 0,-1 1-1,0-1 1,0 1-1,0-1 1,0 1-1,0 0 1,0-1-1,-1 1 1,1 0-1,1 1 1,36 28 17,-22-9-84,-16-19 49,1 0 0,0-1 1,0 1-1,0 0 0,0-1 1,0 1-1,1 0 0,-1-1 0,0 1 1,1-1-1,-1 0 0,1 0 0,-1 1 1,1-1-1,3 2 0,7-25-2,-7 13 68,0-1 1,0 1-1,1 0 0,0 0 0,1 1 1,14-15-1,-20 22-32,1 0-1,0-1 1,0 1 0,0 0 0,0 0 0,0 0 0,0 1-1,0-1 1,0 0 0,0 1 0,0-1 0,0 1 0,1 0-1,-1 0 1,0 0 0,3 0 0,-1 1 8,-1 0 1,1 0-1,-1 0 0,0 1 0,1-1 1,-1 1-1,0 0 0,0 0 0,0 0 1,0 0-1,0 0 0,4 6 0,0-1 19,-1 0 0,0 1-1,-1 0 1,1 1 0,-2-1-1,1 1 1,-1 0 0,0 0-1,-1 0 1,0 0-1,1 12 1,0 0-369,-1 0 0,-1 0 1,-1 0-1,-1 23 0,0-42 188,0-2 35,0 1 0,0-1 0,0 1 0,0-1 0,0 0 0,0 1 0,0-1 0,0 1 0,0-1 0,0 1 0,0-1 0,0 1 0,0-1 0,0 1 0,0-1 0,-1 1 0,1-1 0,0 1 0,0-1 1,0 1-1,-1-1 0,1 0 0,0 1 0,-1-1 0,1 0 0,0 1 0,-1-1 0,1 0 0,0 1 0,-1-1 0,1 0 0,-1 1 0,1-1 0,-1 0 0,1 0 0,-1 0 0,1 0 0,0 1 0,-1-1 1,1 0-1,-2 0 0,-12-3-2174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32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47 8109,'-8'-7'356,"0"-2"28,-1 1-20,0 0-68,9 4-20,3 3-52,-3 1-244,6-3-352,11 1-1548,-9 2 0,9-2-1,-2 0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3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1056,'0'62'4916,"0"108"504,3-45-5134,25 177 0,-7-139-109,0 204 0,-3-66-55,-17-285-152,-1-14 38,0 0 0,0 0 0,1 0 0,-1 0-1,0 0 1,1 1 0,-1-1 0,1 0-1,0 0 1,-1 0 0,1 0 0,2 2-1,-2-3 1,1 0-1,0 0 1,0 0-1,0 0 1,-1 0-1,1-1 1,0 1-1,0 0 0,0-1 1,0 0-1,0 1 1,0-1-1,0 0 1,1 0-1,-1 0 0,2-1 1,293 0-1875,973 28 1225,-840-28 922,-177-6-1,-188 5-280,-41 0 9,1 1 1,-1 1 0,48 7 0,-48-6-1050,-24-2 862,0 0 0,-1 1 0,1-1-1,0 0 1,0 1 0,0-1-1,-1 0 1,1 1 0,0-1 0,0 1-1,-1-1 1,1 0 0,-1 1-1,1-1 1,0 1 0,-1-1 0,1 1-1,-1-1 1,1 1 0,-1 0-1,1-1 1,-1 1 0,0 0 0,1-1-1,-1 1 1,1 0 0,-1 0-1,0-1 1,1 1 0,-1 0 0,-1 0-1,-4-4-1784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3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 4240,'0'0'314,"0"0"70,0 0 102,0 0 104,0 0 59,-4-1 2250,-16 2-2389,12 0-483,-1 1 0,1 1 0,0-1 0,0 1-1,0 1 1,0-1 0,0 1 0,1 1 0,0-1 0,0 1 0,0 0 0,0 1 0,1 0 0,0 0 0,0 0 0,1 1 0,-1 0 0,1 0 0,1 0 0,0 1 0,0-1 0,0 1 0,-3 12 0,3-11-31,1 0 0,0 0 0,0 1 0,1-1 0,1 0 0,-1 1 0,2-1 0,-1 1 0,1 0 0,1-1 0,-1 1 0,2-1 0,-1 1 0,1-1 0,1 0 0,0 1 0,0-1 0,1-1 0,0 1 0,10 16 0,-8-20-8,-1 1 1,1-2-1,-1 1 1,1-1-1,1 1 0,-1-2 1,1 1-1,-1-1 1,1 0-1,0 0 0,0-1 1,0 0-1,1 0 1,-1-1-1,0 1 0,11-1 1,0 0-13,0-1 1,-1 0-1,1-2 1,0 0-1,31-7 1,-46 8 27,0 0-1,1 0 1,-1 0 0,0 0-1,0-1 1,0 1 0,0-1-1,0 0 1,0 0 0,0 0-1,-1 0 1,1 0 0,-1 0-1,1-1 1,-1 1 0,0-1-1,0 0 1,0 0-1,0 0 1,-1 0 0,1 0-1,-1 0 1,2-4 0,-2 2 21,-1 0 1,1 1-1,-1-1 1,0 1-1,-1-1 1,1 0 0,-1 1-1,0-1 1,0 1-1,0 0 1,-1-1-1,1 1 1,-1 0-1,0-1 1,0 1-1,-5-6 1,-22-32 460,-2 1-1,-50-51 1,77 89-531,1 1 0,0-1 1,-1 1-1,0 0 0,0 0 1,0 0-1,0 0 0,-7-2 1,9 4-261,1-1 0,0 1 0,-1-1 0,1 1 0,0 0 0,-1-1 0,1 1 0,0 0 0,-1 0 0,1 0 0,0 0 0,-1 0 0,1 0 0,0 0 0,-1 1 0,1-1 0,0 0-1,-1 1 1,1-1 0,0 1 0,0 0 0,-1-1 0,1 1 0,-2 1 0,3 0-1815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37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9 2832,'6'-7'4350,"-9"5"-1882,-20 12-1378,-35 25-1697,-11 17 775,-49 43 82,102-81-203,2 1 1,0 1-1,1 1 0,0 0 1,-13 24-1,13-17 4,4-6 6,-1 0-1,-1-1 1,0 0 0,-16 17 0,14-18-34,12-14-47,0 1-1,0-1 0,-1 0 1,1 0-1,-1 0 0,0 0 1,1 0-1,-1 0 1,0 0-1,0-1 0,0 1 1,0-1-1,-1 0 0,1 1 1,0-1-1,0 0 0,-5 1 1,6-1 21,1-1 0,0 0 0,0 0 0,0 1 0,-1-1 0,1 0 1,0 0-1,0 1 0,0-1 0,0 0 0,0 1 0,0-1 0,0 0 1,-1 0-1,1 1 0,0-1 0,0 0 0,0 1 0,0-1 0,0 0 0,0 1 1,0-1-1,1 0 0,-1 1 0,0-1 0,0 0 0,0 0 0,0 1 1,0-1-1,0 0 0,0 1 0,1-1 0,-1 0 0,0 0 0,0 1 0,0-1 1,1 0-1,-1 0 0,0 0 0,0 1 0,1-1 0,-1 0 0,0 0 1,0 0-1,1 0 0,10 14 71,-11-14-71,7 7 47,0 0-1,-1 0 1,0 1 0,10 16-1,-12-17-42,0 1 0,1-2 0,0 1 0,0 0-1,1-1 1,0 0 0,12 9 0,115 73-227,-62-44 205,-61-39 6,0 0 0,0 0 0,0 1 0,-1 1-1,0-1 1,0 2 0,0-1 0,-1 1 0,0 0-1,-1 1 1,12 17 0,0 15-34,-15-31-27,0 0 0,0 0 0,2-1 0,9 16 0,-12-22 8,-1-1 0,1 1 1,0-1-1,0 1 0,0-1 1,0 0-1,0 0 0,0 0 1,1 0-1,-1 0 0,1-1 1,-1 0-1,1 0 0,0 0 1,-1 0-1,1 0 0,6 0 0,22 0-1015,0-1-1,0-2 0,0-1 0,0-1 0,52-14 0,-53 8-76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3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2128,'7'-1'3152,"29"-1"-2427,-34 2-699,53 1 579,86-12-1,-125 9-602,-1-1 0,0 0 0,0-2 1,-1 1-1,1-2 0,-1 0 0,0 0 0,-1-1 0,0-1 0,21-16 0,-26 13-336,-8 10 240,0 1 1,0 0-1,0-1 0,0 1 1,1-1-1,-1 1 1,0 0-1,0-1 0,0 1 1,1 0-1,-1-1 1,0 1-1,1 0 0,-1 0 1,0-1-1,1 1 1,-1 0-1,0 0 0,1-1 1,-1 1-1,0 0 0,1 0 1,-1 0-1,1 0 1,-1 0-1,0-1 0,1 1 1,-1 0-1,1 0 1,-1 0-1,0 0 0,1 0 1,-31 37 830,-72 146 1276,90-157-1804,1 0-1,2 1 0,1 0 0,1 0 1,-5 41-1,0 80 701,-5 48 351,11-143-1106,3 0 1,5 66-1,0-27-1,-2-86-150,0 0 0,0 1-1,1-1 1,-1 0 0,1 0 0,1 0 0,-1 0 0,1 0 0,0 0-1,1 0 1,-1 0 0,1-1 0,0 1 0,1-1 0,6 8-1,-5-8-2,1 0-1,0 0 0,0-1 1,1 0-1,-1 0 0,1-1 0,0 1 1,-1-2-1,2 1 0,-1-1 0,0 0 1,12 2-1,-4-1-80,1-1 1,0 0-1,0-1 1,0-1-1,0 0 0,0-1 1,25-5-1,-39 5-107,0 0 1,0 0-1,0-1 0,0 1 0,0 0 0,0-1 1,-1 1-1,1-1 0,0 0 0,-1 1 1,0-1-1,1 0 0,-1 0 0,0 0 0,0 0 1,0 0-1,0 0 0,0-1 0,0 1 0,-1 0 1,1 0-1,-1-1 0,1 1 0,-1 0 0,0 0 1,0-1-1,0 1 0,0 0 0,-1-4 0,1 1-942,0-9-490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3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3484,'-7'7'726,"1"1"1,0 0-1,1 1 0,-1 0 0,2-1 0,-1 2 0,-5 17 0,-26 87-612,27-84 458,-14 60-254,5 1 0,3 1 0,4 0 0,3 181 0,8-213-303,-1-31-70,1 0 1,1 0-1,7 35 1,-7-61 30,0-1 1,0 1-1,0 0 1,1 0-1,-1-1 1,1 1-1,-1-1 1,1 1-1,0-1 1,0 0-1,0 1 1,0-1-1,0 0 1,1 0-1,-1-1 1,1 1-1,-1 0 1,1-1-1,0 0 1,-1 1-1,1-1 1,0 0-1,0-1 1,0 1-1,0 0 1,0-1-1,0 1 1,0-1-1,5 0 1,6 0-1173,0-1 0,1 0 0,-1 0-1,27-8 1,-28 5-364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4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2280,'0'0'277,"0"0"58,0 0 43,11 18 2627,0-15-2934,1-1-1,0 0 1,-1-1-1,1-1 1,0 0-1,22-3 1,10 1 15,265-13 208,-60 0 239,495 10-527,64-2 7,-202 2 95,-600 5-67,-1 0 0,1-1-1,-1 0 1,1-1-1,-1 1 1,1-1-1,-1 0 1,0 0 0,1 0-1,-1-1 1,-1 0-1,1 0 1,0 0 0,-1-1-1,8-7 1,-13 10-184,0 0 1,0 0-1,-1 0 1,1 0-1,0 0 0,-1 0 1,1 0-1,-1 1 1,1-1-1,-1 0 1,1 1-1,-1-1 1,1 1-1,-4-1 1,-28 3-1439,-11 2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4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 2432,'-4'0'-434,"3"0"606,1-1 0,-1 1 0,0 0 0,0 0 0,0-1 0,0 1 0,0 0 0,0 0-1,0 0 1,0 0 0,0 1 0,0-1 0,0 0 0,0 0 0,0 0 0,0 1 0,0-1 0,0 1 0,0-1-1,0 1 1,1-1 0,-1 1 0,0-1 0,0 1 0,0 0 0,1-1 0,-1 1 0,0 0 0,1-1 0,-1 1-1,0 1 1,2-1-173,1 1-1,-1-1 1,1 0-1,-1 0 0,1 0 1,0 0-1,-1 0 0,1 0 1,0-1-1,0 1 1,0-1-1,-1 1 0,1-1 1,0 0-1,0 1 1,0-1-1,0 0 0,0 0 1,2-1-1,-1 2-2,445 2 143,-327-6-85,230-11 167,-88 2 724,324 26 0,-486-4-873,34 4-137,218-4 0,-261-12 104,-73-14-2670,-14 8-922,-5 5 1777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44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3500,'0'0'6644,"0"2"-3414,3 14-3126,43 176 327,-28-129-2585,12 74 0,-22-88-246,0-10-1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4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3048,'0'-2'153,"-1"1"-1,1 0 1,0 0-1,0-1 1,0 1-1,1 0 1,-1-1-1,0 1 1,0 0-1,1 0 1,-1-1-1,0 1 1,1 0-1,0 0 1,-1 0-1,1 0 1,0 0-1,-1 0 1,1 0-1,0 0 1,0 0-1,0 0 1,0 0-1,1-1 1,35-3 2052,-32 5-2626,49-2 667,2-1-48,88 7 0,-129-2-203,-1 0 0,0 0 1,1 2-1,-1-1 0,0 2 0,-1 0 0,1 1 1,-1 0-1,0 1 0,0 0 0,13 11 1,-20-12-10,0 0 1,-1 0 0,0 0 0,0 1 0,0 0 0,-1 0 0,0 0 0,-1 1 0,0-1-1,0 1 1,0 0 0,-1-1 0,0 1 0,-1 1 0,0-1 0,0 0 0,0 0 0,-1 0-1,0 0 1,-1 1 0,0-1 0,-3 12 0,2-10 27,0 0-1,-1 0 1,0-1-1,-1 1 1,1-1-1,-2 0 1,0 0-1,0 0 1,0-1 0,-1 0-1,0 0 1,-1 0-1,1-1 1,-2 0-1,1 0 1,-1 0-1,0-1 1,-10 6 0,-7-2-91,0-1 0,-1-1 0,0-2 1,0 0-1,-1-2 0,1 0 1,-1-2-1,-53-3 0,62-3-3210,16-3 1551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4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6937,'0'0'120,"0"3"96,0 3 72,0 3 80,0 8 64,0 5 32,0 8 16,0 3 8,2 3 0,-2 1-60,1 1-116,3-1-260,0-5-340,1-8-404,-1-14-1324,6 8 0,0-7-1,6-11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4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9529,'3'-5'409,"2"14"-163,4 16 24,0 29 122,-7-39-331,0 1 1,1-1-1,0 0 1,1 0-1,1-1 1,0 1-1,1-1 1,12 22-1,-17-35-56,0 0 0,0 0 0,0 0 0,0 0 0,1 0 0,-1-1 0,0 1 0,0 0-1,1-1 1,-1 1 0,0-1 0,0 0 0,1 1 0,-1-1 0,0 0 0,1 0 0,-1 0 0,1 0 0,-1 0 0,0 0 0,1 0 0,-1 0-1,0 0 1,1-1 0,-1 1 0,0 0 0,1-1 0,-1 0 0,0 1 0,0-1 0,1 0 0,-1 1 0,0-1 0,0 0 0,0 0 0,0 0 0,0 0-1,0 0 1,1-1 0,4-4 13,0-1 0,0 1 0,0-1 0,7-12 0,14-56 788,-34 253 410,-1-8-1786,12-59-5399,-1-102 3580,3-7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4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12 6777,'6'-3'-18,"-1"1"0,0 1 0,0-1 0,0 1 0,1 0 0,-1 0 0,1 0 0,-1 1 0,1 0 0,-1 0 0,1 1 0,-1-1 0,6 2 0,13 0-14,-4-3 29,-1 2 1,0 0 0,1 1 0,-1 1 0,34 10 0,-47-11 12,-1 0 1,1 0-1,-1 1 0,0 0 1,0 0-1,0 0 1,0 1-1,0-1 0,-1 1 1,0 0-1,1 1 1,-2-1-1,1 1 0,0-1 1,-1 1-1,0 1 1,0-1-1,-1 0 0,1 0 1,-1 1-1,0 0 0,0-1 1,1 10-1,-1-4 7,-1 0 0,0 0 0,0 1 0,-1-1 0,0 0-1,-1 0 1,0 0 0,-1 0 0,-1 0 0,1 0 0,-2 0-1,1-1 1,-1 1 0,-6 10 0,3-11 2,0 1-1,-1-1 1,0 0 0,0-1 0,-1 0-1,0 0 1,-1-1 0,0 0-1,0-1 1,-1 0 0,0 0 0,-13 5-1,0-2 40,1 0-1,-2-2 0,-42 10 1,55-15-69,-1-1 1,0-1-1,0 0 1,0 0-1,0-1 1,0-1-1,0 0 1,1-1-1,-16-4 1,23 4-172,1 0-1,-1-1 1,1 0 0,-1 1-1,1-1 1,0-1 0,0 1 0,0-1-1,1 1 1,-1-1 0,1 0-1,0 0 1,0-1 0,1 1-1,-1-1 1,1 1 0,0-1-1,0 0 1,0 0 0,1 0-1,0 0 1,-1 0 0,2 0 0,-1-5-1,-1-27-1209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4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8317,'0'0'244,"0"6"24,0 8 8,3 13 4,-3 9 16,0 12 4,0 2 8,0 0 4,1-4-4,2-3-256,-3-5-268,7-9-356,13-7-1460,-11-4 0,-3-4-1,6-11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4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68 5941,'0'-3'113,"1"-1"0,0 1 0,0 0 0,0 0 0,0 0 0,1-1 0,-1 1 0,1 1 0,0-1 0,0 0 1,0 0-1,0 1 0,0-1 0,0 1 0,1-1 0,-1 1 0,1 0 0,0 0 0,0 0 0,-1 1 1,5-2-1,1 0 140,1 1-1,0 1 1,-1-1 0,1 1 0,0 1 0,14 1 0,-8-1-267,-7 0 30,0 0 0,0 1 0,-1 0 0,1 1 0,0 0 0,-1 0 0,1 0 0,-1 1 0,0 0 1,0 0-1,0 1 0,11 8 0,-16-10-16,0 0 1,1 0-1,-1 0 1,0 0 0,0 0-1,0 1 1,-1-1-1,1 1 1,-1-1 0,1 1-1,-1 0 1,0 0-1,0 0 1,0 0 0,0-1-1,-1 1 1,1 0-1,-1 0 1,0 0 0,1 0-1,-1 1 1,-1-1-1,1 0 1,0 0-1,-1 0 1,0 0 0,1-1-1,-1 1 1,0 0-1,-1 0 1,1 0 0,0-1-1,-1 1 1,1 0-1,-4 2 1,0 2 38,1-2 0,-1 1 1,-1 0-1,1-1 0,-1 0 0,0 0 0,-8 4 0,-26 24 774,40-32-783,-1 0 1,0 0-1,1 0 0,-1 0 0,1 0 1,-1 0-1,1 0 0,0 0 1,-1 0-1,1 1 0,0-1 0,0 0 1,0 0-1,0 0 0,0 0 0,0 1 1,0-1-1,0 0 0,0 0 0,1 0 1,-1 0-1,0 0 0,1 0 1,-1 0-1,1 0 0,-1 1 0,1-1 1,-1-1-1,1 1 0,0 0 0,0 0 1,-1 0-1,1 0 0,0 0 1,0-1-1,2 2 0,39 28-137,-34-25 209,-3-2-95,0 0-1,-1 1 1,1 0-1,-1 0 0,0 0 1,0 0-1,0 0 1,-1 1-1,1 0 1,-1 0-1,0 0 0,0 0 1,3 9-1,-6-11-4,1 0 0,-1-1 0,1 1 0,-1 0 0,0-1 0,0 1-1,0 0 1,-1-1 0,1 1 0,-1 0 0,1-1 0,-1 1 0,0-1 0,0 1 0,0-1 0,0 1 0,0-1-1,-1 0 1,1 1 0,-1-1 0,0 0 0,1 0 0,-1 0 0,0 0 0,0 0 0,0-1 0,0 1 0,-1-1-1,1 1 1,0-1 0,-6 2 0,-5 3 14,-1 0 1,1-1-1,-1-1 0,0 0 0,-1-1 1,-25 2-1,0-2-244,-50-3 1,86-1 15,0 1 0,-1-1-1,1 1 1,0-1 0,-1-1 0,1 1 0,0-1 0,0 1 0,-4-3 0,7 3 41,-1 0 1,1 1-1,0-1 1,0 0-1,0 0 0,0 0 1,0 0-1,0 0 1,0 0-1,0 0 1,1 0-1,-1-1 1,0 1-1,0 0 0,1 0 1,-1-1-1,1 1 1,0 0-1,-1-1 1,1 1-1,0-1 1,0 1-1,-1 0 0,1-1 1,0 1-1,0-1 1,1 1-1,-1 0 1,0-1-1,0 1 1,1 0-1,0-2 0,14-27-2185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50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 1800,'-14'0'1794,"-6"0"-1109,9 4 3144,-3 2-2171,34-8-706,10 2-820,3-1-125,0 1-1,0 2 1,0 1 0,51 12-1,-77-13-41,0 0 0,0 0 1,0 1-1,-1-1 0,1 2 0,-1-1 0,1 1 0,-1 0 0,0 0 0,-1 0 0,1 1 0,-1 0 1,0 0-1,0 1 0,0-1 0,-1 1 0,0 0 0,0 0 0,-1 1 0,1-1 0,-1 1 0,-1 0 1,1-1-1,-1 1 0,0 0 0,1 14 0,-1-10 32,-1 1-1,0 0 1,-1-1 0,0 1 0,0 0-1,-2-1 1,1 1 0,-2 0 0,1-1-1,-1 0 1,-1 0 0,0 0-1,-1 0 1,0-1 0,-1 1 0,0-1-1,0-1 1,-1 1 0,0-1 0,-1 0-1,0-1 1,0 1 0,-1-2 0,0 1-1,-1-1 1,1-1 0,-18 10 0,4-5 85,0-1 1,-1-2 0,0 0 0,0-1 0,-1-1 0,-40 4-1,-2-5-44,-84-4 1,120-7-1494,31 6 1297,-1-1 0,0 1 0,1-1 0,-1 1-1,1-1 1,-1 0 0,0 1 0,1-1 0,0 0 0,-1 1 0,1-1 0,-1 0 0,1 0 0,0 1 0,-1-1 0,1 0 0,0 0 0,0 0-1,0 1 1,0-1 0,0 0 0,0 0 0,0 0 0,0 0 0,0 1 0,0-1 0,0 0 0,0 0 0,1 0 0,-1 1 0,0-1-1,1 0 1,0-1 0,7-14-1674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5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 3580,'0'0'54,"-1"-1"-1,1 1 0,0 0 0,0 0 0,0-1 0,0 1 1,0 0-1,0 0 0,0-1 0,0 1 0,0 0 1,0-1-1,0 1 0,0 0 0,1 0 0,-1-1 0,0 1 1,0 0-1,0 0 0,0-1 0,0 1 0,0 0 1,1 0-1,-1 0 0,0-1 0,0 1 0,0 0 0,1 0 1,-1 0-1,0 0 0,0-1 0,0 1 0,1 0 1,-1 0-1,0 0 0,0 0 0,1 0 0,-1 0 0,0 0 1,0 0-1,1-1 0,5 15 2355,-13 160 1106,1 51-3282,9-200-1139,1-15-1112,0-11-2911,2-8 2882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5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19 2348,'-24'-2'2065,"23"1"-2004,1 1 0,0 0 1,0 0-1,0 0 0,0 0 1,0 0-1,0-1 0,0 1 1,0 0-1,0 0 0,0 0 1,0 0-1,0-1 0,0 1 0,0 0 1,0 0-1,0 0 0,0 0 1,0-1-1,0 1 0,0 0 1,0 0-1,0 0 0,0 0 1,0-1-1,0 1 0,0 0 0,0 0 1,0 0-1,0 0 0,0 0 1,1 0-1,-1-1 0,0 1 1,0 0-1,0 0 0,0 0 1,0 0-1,1 0 0,-1 0 0,0 0 1,0 0-1,0-1 0,0 1 1,0 0-1,1 0 0,-1 0 1,0 0-1,0 0 0,0 0 1,0 0-1,1 0 0,-1 0 1,0 0-1,0 0 0,26-7 2564,-5 5-3658,-6 2 1082,-8 0-47,1 0 0,0 0 0,0 0-1,0 1 1,0 0 0,0 1 0,9 2 0,-14-2-15,-1-1 1,0 0 0,-1 0 0,1 1 0,0-1 0,0 1 0,-1 0 0,1-1 0,-1 1 0,1 0 0,-1 0-1,0 0 1,1 0 0,-1 0 0,0 0 0,0 0 0,-1 1 0,1-1 0,0 0 0,-1 0 0,0 1 0,1-1-1,-1 0 1,0 1 0,0-1 0,0 0 0,0 1 0,-1-1 0,0 5 0,0 1-10,-1 0-1,0 0 1,0 0 0,-1 0-1,0 0 1,0 0 0,-1-1 0,0 1-1,-8 10 1,-3 3 2,-34 32 1,36-40 77,0 1 0,0 0 0,1 1 0,-16 27 0,28-41-50,-1-1 1,1 1-1,-1-1 1,1 1-1,-1 0 0,1-1 1,-1 1-1,1 0 1,0-1-1,-1 1 0,1 0 1,0 0-1,0-1 1,-1 1-1,1 0 1,0 0-1,0 0 0,0-1 1,0 1-1,0 0 1,0 0-1,0 0 0,0-1 1,0 1-1,0 0 1,1 0-1,-1-1 1,0 1-1,1 0 0,-1 0 1,0-1-1,1 1 1,-1 0-1,1-1 0,-1 1 1,1 0-1,-1-1 1,1 1-1,-1-1 1,1 1-1,0-1 0,-1 1 1,1-1-1,1 1 1,39 0 203,-25-2-214,26-1-32,-1-1 0,-1-2 0,48-12 0,-64 10-1456,1-1 0,-1-1 0,34-18 0,-38 17-334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5 3644,'0'0'292,"0"0"22,0 0 32,0 0 26,0 0 43,0 0 37,27-3 1572,-20 3-1940,0-1 0,0 1 0,0 0 0,0 0 0,0 1 0,0 0 0,0 0-1,0 1 1,0 0 0,0 0 0,-1 1 0,1-1 0,9 7 0,-12-6-80,0 0 0,-1 1 0,1-1 0,-1 1 0,0-1 0,0 1 0,0 0 0,0 1 0,-1-1 0,1 0 0,-1 1 0,0-1 0,-1 1 0,1 0 0,-1 0 0,0-1 0,0 1 0,0 0 0,-1 0 0,0 7 0,0-2-20,2 9 76,-2 0-1,0 0 0,-2 0 0,-6 36 0,7-49-21,-1-1-1,0 0 1,0 1 0,-1-1-1,1 0 1,-1 0-1,0-1 1,-1 1-1,1-1 1,-1 1-1,0-1 1,0 0-1,0-1 1,0 1-1,-1-1 1,1 1 0,-1-1-1,0-1 1,0 1-1,0-1 1,-7 3-1,-11 2 24,0-1 0,-1-2 0,0 0-1,0-1 1,0-1 0,0-1-1,0-1 1,-32-5 0,54 5-226,0-1 1,-1 1-1,1-1 0,0 1 0,0-1 1,0 0-1,0 0 0,1 0 0,-1 0 1,0 0-1,0 0 0,1 0 1,-1 0-1,0-1 0,1 1 0,-1-1 1,1 1-1,0-1 0,-1 0 0,1 1 1,0-1-1,0 0 0,0 0 0,0 0 1,1 0-1,-1 0 0,0 0 1,1 0-1,-1 0 0,1 0 0,0 0 1,0 0-1,0 0 0,0-1 0,0 1 1,0 0-1,1 0 0,-1 0 1,0 0-1,1 0 0,1-2 0,7-18-1759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4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8585,'0'0'72,"0"0"8,2 0 56,-2 6 92,3 6 80,-2 11 64,2 7 24,-1 10 12,2 7 12,1 10-76,-1 1-40,6 5-128,0 2-392,6-6-584,2-31-1360,-4 28 0,1-9-1,-1-14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53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3544,'-3'11'4555,"-12"41"-2989,4-6-1088,3 1 1,-7 89-1,16-132-776,-1 1 0,1-1-1,0 0 1,1 0-1,-1 0 1,1 0 0,-1 0-1,1 0 1,0-1-1,1 1 1,-1-1 0,4 5-1,6 10-2702,-5-12 893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5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6221,'0'0'336,"0"0"26,0 0 39,-1 5 3411,-3 22-3301,-2 5-171,2 1-1,1 0 1,2-1-1,4 58 1,0-3-4340,0-62-665,-3-21 2333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5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 2336,'-2'-1'247,"-1"0"0,0 1 1,0-1-1,0 1 0,0 0 0,0-1 0,0 1 0,0 0 0,-1 1 0,1-1 0,0 1 1,0-1-1,-4 3 0,5-3-226,0 0 0,1 1 0,-1-1 0,0 1 0,1-1 0,-1 1 0,1 0 0,-1 0 0,1 0 0,-1 0 1,1 0-1,0 0 0,-1 0 0,1 0 0,0 0 0,0 1 0,0-1 0,0 0 0,0 1 0,0-1 0,0 1 0,1-1 0,-1 1 0,0 0 0,1-1 1,-1 4-1,1-4-8,0 0 1,0-1 0,1 1-1,-1-1 1,0 1 0,1 0 0,-1-1-1,0 1 1,1-1 0,-1 1-1,1-1 1,-1 1 0,1-1 0,-1 0-1,1 1 1,-1-1 0,1 0-1,0 1 1,-1-1 0,1 0-1,-1 1 1,1-1 0,0 0 0,-1 0-1,1 0 1,0 0 0,-1 0-1,1 0 1,0 0 0,0 0 0,26 1 124,-22-1-88,156-6-3128,-140 4 1778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5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1704 19 952,'0'-19'7276,"1"24"-4295,2 41-3495,0-14 1069,1 44-205,-5 81-1,3 59-274,5-135 202,28 121-1,-25-141-25,-3 0 1,-2 1-1,-4 86 0,-2-89-252,9 204-97,-9-252 58,-1-1-1,0 1 1,0-1 0,-5 14-1,4-22 20,0 0 0,0-1 0,0 0 0,0 1-1,0-1 1,0 0 0,-1-1 0,1 1 0,0 0 0,0-1 0,-1 0-1,1 0 1,0 0 0,-4 0 0,-8 1-8,-85 7-666,-174-6 1,129-4 632,115 2-13,-10-1-65,-67 9 0,93-6 110,0 1 1,1 0-1,0 1 0,0 1 0,0 0 0,0 1 1,1 0-1,-20 13 0,17-8 1,0-2-1,0 0 1,-1-1-1,-1-1 1,1 0 0,-1-1-1,0-1 1,0 0-1,-1-1 1,-34 2 0,-290 3 305,266-9-369,66-1 29,1-1 0,-1 1-1,1-2 1,-1 1 0,-14-7 0,-26-6-924,40 12 981,0 0 1,1-1 0,0 0 0,-1-1 0,1 0 0,1 0 0,-1-1 0,1 0 0,-11-10 0,3-16-1092,16 32 1076,0-1 0,0 1 0,-1 0 1,1-1-1,0 1 0,0 0 0,0-1 1,-1 1-1,1-1 0,0 1 0,0 0 1,0-1-1,0 1 0,0-1 0,0 1 1,0 0-1,0-1 0,0 1 0,0-1 0,0 1 1,0 0-1,0-1 0,0 1 0,0-1 1,1 1-1,-1 0 0,0-1 0,0 1 1,0 0-1,0-1 0,1 1 0,-1 0 1,0-1-1,1 1 0,-1 0 0,0 0 0,0-1 1,1 1-1,-1 0 0,0 0 0,1-1 1,-1 1-1,1 0 0,-1 0 0,0 0 1,1 0-1,3-4-2452,1-5 910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11:5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1164,'0'-1'95,"1"1"-1,-1-1 1,1 1-1,0-1 1,-1 1-1,1-1 1,0 1-1,-1-1 1,1 1-1,0-1 0,0 1 1,-1 0-1,1 0 1,0-1-1,0 1 1,-1 0-1,1 0 1,0 0-1,0 0 1,0 0-1,0 0 1,-1 0-1,1 0 1,0 0-1,0 0 1,0 0-1,-1 1 1,1-1-1,0 0 1,0 0-1,0 1 1,-1-1-1,1 1 1,0-1-1,-1 1 1,1-1-1,0 1 1,-1-1-1,1 1 1,-1-1-1,1 1 1,-1 0-1,1-1 1,-1 1-1,1 0 1,-1 0-1,0-1 1,1 1-1,-1 0 1,0 0-1,0 0 1,0-1-1,1 1 1,-1 0-1,0 0 1,0 0-1,0-1 0,0 1 1,0 0-1,0 0 1,-1 0-1,1 0 1,0 0-1,-2 14 147,0 0-1,-8 28 1,4-22 531,1 9-493,1 1 0,1 0 0,2-1 0,1 1 0,1 0 0,2 0 0,1-1 1,2 1-1,17 56 0,-17-64-226,-2 0 1,-1 0-1,0 0 1,-2 0-1,-2 25 1,0-29-43,1 0-1,1 0 1,0 0-1,1 0 1,1-1-1,1 1 1,1-1-1,8 22 1,-10-27 118,0 0 0,-1 0 0,-1 0-1,0 25 1,0-17 19,-1-21-176,0 0 1,0 0 0,0 0 0,0 0-1,1 0 1,-1 0 0,0 0 0,0 0 0,0 0-1,0 0 1,0 1 0,0-1 0,0 0 0,0 0-1,0 0 1,0 0 0,0 0 0,1 0 0,-1 0-1,0 0 1,0 0 0,0 0 0,0 0-1,0 0 1,0 0 0,0 0 0,0 0 0,0 0-1,0 1 1,0-1 0,0 0 0,0 0 0,0 0-1,0 0 1,6-55-6936,-2 23 4571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16T09:04:46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37 7845,'0'-1'164,"0"-1"-1,1 1 1,-1-1 0,0 1 0,0-1 0,0 1 0,0-1 0,0 1 0,0-1 0,-1 0-1,1 1 1,0-1 0,-1 1 0,1 0 0,-1-1 0,0 1 0,1-1 0,-1 1 0,0 0-1,0-1 1,0 1 0,0 0 0,0 0 0,-1-1 0,-1 2-76,0 0-1,0 0 1,0 1 0,0-1 0,1 1-1,-1 0 1,0 0 0,0 0 0,0 0-1,1 0 1,-1 0 0,-3 3 0,-1 0-92,-1 0 1,2 0 0,-1 1 0,0 0 0,1 0 0,0 1-1,0-1 1,1 1 0,0 0 0,0 1 0,0 0 0,1-1-1,-1 1 1,2 1 0,-1-1 0,1 0 0,0 1 0,1 0-1,0 0 1,0-1 0,0 1 0,1 0 0,0 1 0,1-1-1,0 0 1,0 0 0,1 0 0,0 0 0,0 0 0,1 0-1,0 0 1,0 0 0,1-1 0,0 1 0,1-1 0,-1 0-1,1 0 1,1 0 0,-1 0 0,1-1 0,0 1 0,1-1-1,-1-1 1,1 1 0,1-1 0,-1 0 0,12 7 0,-4-5-56,1 0 0,0-2 0,0 1 0,0-2 0,1 0 0,-1-1 1,1 0-1,24 0 0,-31-2 41,0-1 0,0 0 0,0-1-1,1 1 1,-1-2 0,-1 1 0,1-1 0,0-1 0,0 0-1,-1 0 1,1 0 0,-1-1 0,0 0 0,0-1 0,-1 0 0,11-8-1,-14 8 27,-1 1 0,1-1-1,-1 0 1,0 0-1,-1 0 1,1-1-1,-1 1 1,0-1-1,0 1 1,0-1 0,-1 0-1,0 0 1,0 1-1,-1-1 1,0 0-1,0 0 1,0 0-1,0 0 1,-3-9 0,2 7 10,-1-1 1,0 1 0,-1 0-1,0 0 1,0 0 0,-1 1-1,0-1 1,0 1 0,0 0-1,-1 0 1,-1 0 0,1 1-1,-8-8 1,-1 3-58,-1 1 1,1 1-1,-1 0 0,-31-13 0,-31-7-3215,48 23 990,0 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C56F-2985-43EF-BAD7-F70781FCA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98BAF-3C63-4437-ADBA-E38E44B9D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83B9-819B-474B-AFE0-540A85C2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4862-BDE2-446B-B595-8EA107AD423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C8FF-B4E4-4DF6-A147-C2E5F82D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A9205-0FC7-44EA-8EBF-D9776E6E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8FC-D362-4BCE-A98A-3482D713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3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1678-EEE2-4F52-B541-F9304280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8479A-DB32-4B6A-9362-9B93EA4E3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63B69-E143-476E-80BB-96B81CDD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4862-BDE2-446B-B595-8EA107AD423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79BB7-087E-4055-BB11-648B74BC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594E8-4118-424F-AD00-C4B2DE4D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8FC-D362-4BCE-A98A-3482D713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7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358C6-7146-4627-86F2-31A70BC22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A2A6-8E38-4B3D-B051-4E45096C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BFDA-154A-41BC-B291-466321BC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4862-BDE2-446B-B595-8EA107AD423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9DA38-5C94-4F20-8657-9ED149FC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8314-9352-46D1-97F4-38BBD2B1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8FC-D362-4BCE-A98A-3482D713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68F3-8408-4769-ABED-977DD16E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263C-09AA-49F0-A17C-3E243C01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2CE5-800C-4CF8-905D-0B3F468A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4862-BDE2-446B-B595-8EA107AD423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881CA-E721-4B60-9052-BCB19DF6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9C448-75B0-453C-8510-90BE37B8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8FC-D362-4BCE-A98A-3482D713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9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9921-BFB1-4104-AFC1-D55B5EA33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6C2A5-139D-476E-A7B2-4AE1B537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8A414-2854-4BD4-AB9D-A19162CE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4862-BDE2-446B-B595-8EA107AD423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9BFF-55F0-4F28-9C7D-576B6084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9A1E-5290-45AD-BF7C-8675DE6F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8FC-D362-4BCE-A98A-3482D713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9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7D89-34B4-4BEA-934E-B7270272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D9C9-3FA7-4B14-B0CA-C9C5CBF66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0F9E9-F17A-4A54-B07A-3714F5B91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87FD6-9866-4679-9413-60FBECBD6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4862-BDE2-446B-B595-8EA107AD423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F0625-D2B3-4CF4-B814-1BD3BE28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C10DD-EB57-41F7-B354-A0615C60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8FC-D362-4BCE-A98A-3482D713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7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1FD2-9A9C-472A-9501-0D80D858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9AFDC-D28C-4CE6-820A-CBCD2C80E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27EC8-2EAB-423F-A298-56B0327DC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694F2-8FD6-44D1-B7AB-ABFB373F6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85696-97EC-4683-AE83-034C2F7F1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DB946-2074-42AC-A5F0-B0B2AE9D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4862-BDE2-446B-B595-8EA107AD423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04F48-220D-4CA1-85C4-46281B06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38909D-E6D8-46D2-8E6C-954533A1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8FC-D362-4BCE-A98A-3482D713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6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F5F5F-FEA4-40DC-884D-EC991A7A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D4BD37-C06E-4517-8A6B-64CB08DB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4862-BDE2-446B-B595-8EA107AD423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0126F-7D73-469B-8AB5-FB551A69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75B91-64E7-4FFF-8DAB-10F682C9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8FC-D362-4BCE-A98A-3482D713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1BA15-E6A9-4D91-967B-79E34E7B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4862-BDE2-446B-B595-8EA107AD423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C74B5-1B57-46DC-9A6D-62A64859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8A0DB-16DF-44E6-9FB4-1994BF68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8FC-D362-4BCE-A98A-3482D713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0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6F82-C6FC-4001-A0C0-FEC6C8D8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6A99-5566-4C9F-BB37-62E5932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37EA9-0003-4AD7-9B94-30F4E6AA4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6660-03BA-48F9-BF61-50B4DD23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4862-BDE2-446B-B595-8EA107AD423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FB83B-3B9D-4099-92F4-8846DE9B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CD741-C996-43CD-ABEA-56CAB829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8FC-D362-4BCE-A98A-3482D713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5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FEB7-8A6A-4AA0-AE77-39554763A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70ED2-A6B1-474C-8BB4-A1544F39B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5B99A-F1BA-47F3-BB5D-D2D7F5896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F099E-CCF8-4799-9852-98129611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44862-BDE2-446B-B595-8EA107AD423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C299A-2C11-4490-A2BC-2B9F313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D1C38-25F9-442B-BA74-85B7D958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588FC-D362-4BCE-A98A-3482D713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74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5C629-06B1-40A3-A091-4A5BCE99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C357B-34E7-461E-BEE5-14D09E9A7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DF83F-268D-45F9-AA48-7A89D3B6D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44862-BDE2-446B-B595-8EA107AD4236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C3A4B-4902-49C5-AA44-5CD50F6A0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76DE-7E6C-4B6D-A1B6-A8310E2EA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588FC-D362-4BCE-A98A-3482D713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4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.xml"/><Relationship Id="rId117" Type="http://schemas.openxmlformats.org/officeDocument/2006/relationships/image" Target="../media/image83.png"/><Relationship Id="rId21" Type="http://schemas.openxmlformats.org/officeDocument/2006/relationships/image" Target="../media/image35.png"/><Relationship Id="rId42" Type="http://schemas.openxmlformats.org/officeDocument/2006/relationships/customXml" Target="../ink/ink46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customXml" Target="../ink/ink59.xml"/><Relationship Id="rId84" Type="http://schemas.openxmlformats.org/officeDocument/2006/relationships/customXml" Target="../ink/ink67.xml"/><Relationship Id="rId89" Type="http://schemas.openxmlformats.org/officeDocument/2006/relationships/image" Target="../media/image69.png"/><Relationship Id="rId112" Type="http://schemas.openxmlformats.org/officeDocument/2006/relationships/customXml" Target="../ink/ink81.xml"/><Relationship Id="rId16" Type="http://schemas.openxmlformats.org/officeDocument/2006/relationships/customXml" Target="../ink/ink33.xml"/><Relationship Id="rId107" Type="http://schemas.openxmlformats.org/officeDocument/2006/relationships/image" Target="../media/image78.png"/><Relationship Id="rId11" Type="http://schemas.openxmlformats.org/officeDocument/2006/relationships/image" Target="../media/image30.png"/><Relationship Id="rId32" Type="http://schemas.openxmlformats.org/officeDocument/2006/relationships/customXml" Target="../ink/ink41.xml"/><Relationship Id="rId37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customXml" Target="../ink/ink54.xml"/><Relationship Id="rId74" Type="http://schemas.openxmlformats.org/officeDocument/2006/relationships/customXml" Target="../ink/ink62.xml"/><Relationship Id="rId79" Type="http://schemas.openxmlformats.org/officeDocument/2006/relationships/image" Target="../media/image64.png"/><Relationship Id="rId102" Type="http://schemas.openxmlformats.org/officeDocument/2006/relationships/customXml" Target="../ink/ink76.xml"/><Relationship Id="rId5" Type="http://schemas.openxmlformats.org/officeDocument/2006/relationships/image" Target="../media/image27.png"/><Relationship Id="rId90" Type="http://schemas.openxmlformats.org/officeDocument/2006/relationships/customXml" Target="../ink/ink70.xml"/><Relationship Id="rId95" Type="http://schemas.openxmlformats.org/officeDocument/2006/relationships/image" Target="../media/image72.png"/><Relationship Id="rId22" Type="http://schemas.openxmlformats.org/officeDocument/2006/relationships/customXml" Target="../ink/ink36.xml"/><Relationship Id="rId27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customXml" Target="../ink/ink49.xml"/><Relationship Id="rId64" Type="http://schemas.openxmlformats.org/officeDocument/2006/relationships/customXml" Target="../ink/ink57.xml"/><Relationship Id="rId69" Type="http://schemas.openxmlformats.org/officeDocument/2006/relationships/image" Target="../media/image59.png"/><Relationship Id="rId113" Type="http://schemas.openxmlformats.org/officeDocument/2006/relationships/image" Target="../media/image81.png"/><Relationship Id="rId118" Type="http://schemas.openxmlformats.org/officeDocument/2006/relationships/customXml" Target="../ink/ink84.xml"/><Relationship Id="rId80" Type="http://schemas.openxmlformats.org/officeDocument/2006/relationships/customXml" Target="../ink/ink65.xml"/><Relationship Id="rId85" Type="http://schemas.openxmlformats.org/officeDocument/2006/relationships/image" Target="../media/image67.png"/><Relationship Id="rId12" Type="http://schemas.openxmlformats.org/officeDocument/2006/relationships/customXml" Target="../ink/ink31.xml"/><Relationship Id="rId17" Type="http://schemas.openxmlformats.org/officeDocument/2006/relationships/image" Target="../media/image33.png"/><Relationship Id="rId33" Type="http://schemas.openxmlformats.org/officeDocument/2006/relationships/image" Target="../media/image41.png"/><Relationship Id="rId38" Type="http://schemas.openxmlformats.org/officeDocument/2006/relationships/customXml" Target="../ink/ink44.xml"/><Relationship Id="rId59" Type="http://schemas.openxmlformats.org/officeDocument/2006/relationships/image" Target="../media/image54.png"/><Relationship Id="rId103" Type="http://schemas.openxmlformats.org/officeDocument/2006/relationships/image" Target="../media/image76.png"/><Relationship Id="rId108" Type="http://schemas.openxmlformats.org/officeDocument/2006/relationships/customXml" Target="../ink/ink79.xml"/><Relationship Id="rId54" Type="http://schemas.openxmlformats.org/officeDocument/2006/relationships/customXml" Target="../ink/ink52.xml"/><Relationship Id="rId70" Type="http://schemas.openxmlformats.org/officeDocument/2006/relationships/customXml" Target="../ink/ink60.xml"/><Relationship Id="rId75" Type="http://schemas.openxmlformats.org/officeDocument/2006/relationships/image" Target="../media/image62.png"/><Relationship Id="rId91" Type="http://schemas.openxmlformats.org/officeDocument/2006/relationships/image" Target="../media/image70.png"/><Relationship Id="rId96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23" Type="http://schemas.openxmlformats.org/officeDocument/2006/relationships/image" Target="../media/image36.png"/><Relationship Id="rId28" Type="http://schemas.openxmlformats.org/officeDocument/2006/relationships/customXml" Target="../ink/ink39.xml"/><Relationship Id="rId49" Type="http://schemas.openxmlformats.org/officeDocument/2006/relationships/image" Target="../media/image49.png"/><Relationship Id="rId114" Type="http://schemas.openxmlformats.org/officeDocument/2006/relationships/customXml" Target="../ink/ink82.xml"/><Relationship Id="rId119" Type="http://schemas.openxmlformats.org/officeDocument/2006/relationships/image" Target="../media/image84.png"/><Relationship Id="rId10" Type="http://schemas.openxmlformats.org/officeDocument/2006/relationships/customXml" Target="../ink/ink30.xml"/><Relationship Id="rId31" Type="http://schemas.openxmlformats.org/officeDocument/2006/relationships/image" Target="../media/image40.png"/><Relationship Id="rId44" Type="http://schemas.openxmlformats.org/officeDocument/2006/relationships/customXml" Target="../ink/ink47.xml"/><Relationship Id="rId52" Type="http://schemas.openxmlformats.org/officeDocument/2006/relationships/customXml" Target="../ink/ink51.xml"/><Relationship Id="rId60" Type="http://schemas.openxmlformats.org/officeDocument/2006/relationships/customXml" Target="../ink/ink55.xml"/><Relationship Id="rId65" Type="http://schemas.openxmlformats.org/officeDocument/2006/relationships/image" Target="../media/image57.png"/><Relationship Id="rId73" Type="http://schemas.openxmlformats.org/officeDocument/2006/relationships/image" Target="../media/image61.png"/><Relationship Id="rId78" Type="http://schemas.openxmlformats.org/officeDocument/2006/relationships/customXml" Target="../ink/ink64.xml"/><Relationship Id="rId81" Type="http://schemas.openxmlformats.org/officeDocument/2006/relationships/image" Target="../media/image65.png"/><Relationship Id="rId86" Type="http://schemas.openxmlformats.org/officeDocument/2006/relationships/customXml" Target="../ink/ink68.xml"/><Relationship Id="rId94" Type="http://schemas.openxmlformats.org/officeDocument/2006/relationships/customXml" Target="../ink/ink72.xml"/><Relationship Id="rId99" Type="http://schemas.openxmlformats.org/officeDocument/2006/relationships/image" Target="../media/image74.png"/><Relationship Id="rId101" Type="http://schemas.openxmlformats.org/officeDocument/2006/relationships/image" Target="../media/image75.png"/><Relationship Id="rId4" Type="http://schemas.openxmlformats.org/officeDocument/2006/relationships/customXml" Target="../ink/ink27.xml"/><Relationship Id="rId9" Type="http://schemas.openxmlformats.org/officeDocument/2006/relationships/image" Target="../media/image29.png"/><Relationship Id="rId13" Type="http://schemas.openxmlformats.org/officeDocument/2006/relationships/image" Target="../media/image31.png"/><Relationship Id="rId18" Type="http://schemas.openxmlformats.org/officeDocument/2006/relationships/customXml" Target="../ink/ink34.xml"/><Relationship Id="rId39" Type="http://schemas.openxmlformats.org/officeDocument/2006/relationships/image" Target="../media/image44.png"/><Relationship Id="rId109" Type="http://schemas.openxmlformats.org/officeDocument/2006/relationships/image" Target="../media/image79.png"/><Relationship Id="rId34" Type="http://schemas.openxmlformats.org/officeDocument/2006/relationships/customXml" Target="../ink/ink42.xml"/><Relationship Id="rId50" Type="http://schemas.openxmlformats.org/officeDocument/2006/relationships/customXml" Target="../ink/ink50.xml"/><Relationship Id="rId55" Type="http://schemas.openxmlformats.org/officeDocument/2006/relationships/image" Target="../media/image52.png"/><Relationship Id="rId76" Type="http://schemas.openxmlformats.org/officeDocument/2006/relationships/customXml" Target="../ink/ink63.xml"/><Relationship Id="rId97" Type="http://schemas.openxmlformats.org/officeDocument/2006/relationships/image" Target="../media/image73.png"/><Relationship Id="rId104" Type="http://schemas.openxmlformats.org/officeDocument/2006/relationships/customXml" Target="../ink/ink77.xml"/><Relationship Id="rId7" Type="http://schemas.openxmlformats.org/officeDocument/2006/relationships/image" Target="../media/image28.png"/><Relationship Id="rId71" Type="http://schemas.openxmlformats.org/officeDocument/2006/relationships/image" Target="../media/image60.png"/><Relationship Id="rId92" Type="http://schemas.openxmlformats.org/officeDocument/2006/relationships/customXml" Target="../ink/ink71.xml"/><Relationship Id="rId2" Type="http://schemas.openxmlformats.org/officeDocument/2006/relationships/customXml" Target="../ink/ink26.xml"/><Relationship Id="rId29" Type="http://schemas.openxmlformats.org/officeDocument/2006/relationships/image" Target="../media/image39.png"/><Relationship Id="rId24" Type="http://schemas.openxmlformats.org/officeDocument/2006/relationships/customXml" Target="../ink/ink37.xml"/><Relationship Id="rId40" Type="http://schemas.openxmlformats.org/officeDocument/2006/relationships/customXml" Target="../ink/ink45.xml"/><Relationship Id="rId45" Type="http://schemas.openxmlformats.org/officeDocument/2006/relationships/image" Target="../media/image47.png"/><Relationship Id="rId66" Type="http://schemas.openxmlformats.org/officeDocument/2006/relationships/customXml" Target="../ink/ink58.xml"/><Relationship Id="rId87" Type="http://schemas.openxmlformats.org/officeDocument/2006/relationships/image" Target="../media/image68.png"/><Relationship Id="rId110" Type="http://schemas.openxmlformats.org/officeDocument/2006/relationships/customXml" Target="../ink/ink80.xml"/><Relationship Id="rId115" Type="http://schemas.openxmlformats.org/officeDocument/2006/relationships/image" Target="../media/image82.png"/><Relationship Id="rId61" Type="http://schemas.openxmlformats.org/officeDocument/2006/relationships/image" Target="../media/image55.png"/><Relationship Id="rId82" Type="http://schemas.openxmlformats.org/officeDocument/2006/relationships/customXml" Target="../ink/ink66.xml"/><Relationship Id="rId19" Type="http://schemas.openxmlformats.org/officeDocument/2006/relationships/image" Target="../media/image34.png"/><Relationship Id="rId14" Type="http://schemas.openxmlformats.org/officeDocument/2006/relationships/customXml" Target="../ink/ink32.xml"/><Relationship Id="rId30" Type="http://schemas.openxmlformats.org/officeDocument/2006/relationships/customXml" Target="../ink/ink40.xml"/><Relationship Id="rId35" Type="http://schemas.openxmlformats.org/officeDocument/2006/relationships/image" Target="../media/image42.png"/><Relationship Id="rId56" Type="http://schemas.openxmlformats.org/officeDocument/2006/relationships/customXml" Target="../ink/ink53.xml"/><Relationship Id="rId77" Type="http://schemas.openxmlformats.org/officeDocument/2006/relationships/image" Target="../media/image63.png"/><Relationship Id="rId100" Type="http://schemas.openxmlformats.org/officeDocument/2006/relationships/customXml" Target="../ink/ink75.xml"/><Relationship Id="rId105" Type="http://schemas.openxmlformats.org/officeDocument/2006/relationships/image" Target="../media/image77.png"/><Relationship Id="rId8" Type="http://schemas.openxmlformats.org/officeDocument/2006/relationships/customXml" Target="../ink/ink29.xml"/><Relationship Id="rId51" Type="http://schemas.openxmlformats.org/officeDocument/2006/relationships/image" Target="../media/image50.png"/><Relationship Id="rId72" Type="http://schemas.openxmlformats.org/officeDocument/2006/relationships/customXml" Target="../ink/ink61.xml"/><Relationship Id="rId93" Type="http://schemas.openxmlformats.org/officeDocument/2006/relationships/image" Target="../media/image71.png"/><Relationship Id="rId98" Type="http://schemas.openxmlformats.org/officeDocument/2006/relationships/customXml" Target="../ink/ink74.xml"/><Relationship Id="rId3" Type="http://schemas.openxmlformats.org/officeDocument/2006/relationships/image" Target="../media/image26.png"/><Relationship Id="rId25" Type="http://schemas.openxmlformats.org/officeDocument/2006/relationships/image" Target="../media/image37.png"/><Relationship Id="rId46" Type="http://schemas.openxmlformats.org/officeDocument/2006/relationships/customXml" Target="../ink/ink48.xml"/><Relationship Id="rId67" Type="http://schemas.openxmlformats.org/officeDocument/2006/relationships/image" Target="../media/image58.png"/><Relationship Id="rId116" Type="http://schemas.openxmlformats.org/officeDocument/2006/relationships/customXml" Target="../ink/ink83.xml"/><Relationship Id="rId20" Type="http://schemas.openxmlformats.org/officeDocument/2006/relationships/customXml" Target="../ink/ink35.xml"/><Relationship Id="rId41" Type="http://schemas.openxmlformats.org/officeDocument/2006/relationships/image" Target="../media/image45.png"/><Relationship Id="rId62" Type="http://schemas.openxmlformats.org/officeDocument/2006/relationships/customXml" Target="../ink/ink56.xml"/><Relationship Id="rId83" Type="http://schemas.openxmlformats.org/officeDocument/2006/relationships/image" Target="../media/image66.png"/><Relationship Id="rId88" Type="http://schemas.openxmlformats.org/officeDocument/2006/relationships/customXml" Target="../ink/ink69.xml"/><Relationship Id="rId111" Type="http://schemas.openxmlformats.org/officeDocument/2006/relationships/image" Target="../media/image80.png"/><Relationship Id="rId15" Type="http://schemas.openxmlformats.org/officeDocument/2006/relationships/image" Target="../media/image32.png"/><Relationship Id="rId36" Type="http://schemas.openxmlformats.org/officeDocument/2006/relationships/customXml" Target="../ink/ink43.xml"/><Relationship Id="rId57" Type="http://schemas.openxmlformats.org/officeDocument/2006/relationships/image" Target="../media/image53.png"/><Relationship Id="rId106" Type="http://schemas.openxmlformats.org/officeDocument/2006/relationships/customXml" Target="../ink/ink7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717-E6F8-40AA-9B77-EC16FD16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6734-10F7-4F3E-B1B7-2D8906C0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Problems Related to Registers</a:t>
            </a:r>
          </a:p>
        </p:txBody>
      </p:sp>
    </p:spTree>
    <p:extLst>
      <p:ext uri="{BB962C8B-B14F-4D97-AF65-F5344CB8AC3E}">
        <p14:creationId xmlns:p14="http://schemas.microsoft.com/office/powerpoint/2010/main" val="159148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FC26-BCC0-4B8E-AD6F-3AA2D6585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3952"/>
            <a:ext cx="10515600" cy="883065"/>
          </a:xfrm>
        </p:spPr>
        <p:txBody>
          <a:bodyPr/>
          <a:lstStyle/>
          <a:p>
            <a:pPr algn="ctr"/>
            <a:r>
              <a:rPr lang="en-US" b="1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9673-2B07-47C7-AE0A-3F260384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5004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 . 1 The initial contents of the 4 bit serial in parallel O/P right shift register shown in the fig. is 0110. after three clock pulses are applied the contents of the shift register will be.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1A8051-F481-4E4A-826F-FDA8A33AF81B}"/>
              </a:ext>
            </a:extLst>
          </p:cNvPr>
          <p:cNvGrpSpPr/>
          <p:nvPr/>
        </p:nvGrpSpPr>
        <p:grpSpPr>
          <a:xfrm>
            <a:off x="920421" y="1804054"/>
            <a:ext cx="3513240" cy="1280880"/>
            <a:chOff x="920421" y="1804054"/>
            <a:chExt cx="3513240" cy="12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1F50DA-6B5F-4EA5-81E8-BF0AC8872FA9}"/>
                    </a:ext>
                  </a:extLst>
                </p14:cNvPr>
                <p14:cNvContentPartPr/>
                <p14:nvPr/>
              </p14:nvContentPartPr>
              <p14:xfrm>
                <a:off x="2477421" y="1876414"/>
                <a:ext cx="1251360" cy="529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1F50DA-6B5F-4EA5-81E8-BF0AC8872F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8421" y="1867414"/>
                  <a:ext cx="12690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36ED68-A969-4156-B0E6-5890CDC99D19}"/>
                    </a:ext>
                  </a:extLst>
                </p14:cNvPr>
                <p14:cNvContentPartPr/>
                <p14:nvPr/>
              </p14:nvContentPartPr>
              <p14:xfrm>
                <a:off x="2472021" y="1804054"/>
                <a:ext cx="1961640" cy="610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36ED68-A969-4156-B0E6-5890CDC99D1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63021" y="1795414"/>
                  <a:ext cx="197928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6C649A-DAE7-4CFF-B194-4DC638CA585B}"/>
                    </a:ext>
                  </a:extLst>
                </p14:cNvPr>
                <p14:cNvContentPartPr/>
                <p14:nvPr/>
              </p14:nvContentPartPr>
              <p14:xfrm>
                <a:off x="3849021" y="1806574"/>
                <a:ext cx="60480" cy="63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6C649A-DAE7-4CFF-B194-4DC638CA58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0381" y="1797934"/>
                  <a:ext cx="7812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EFCAC1-6C57-44B9-B7DA-EC01723CE51D}"/>
                    </a:ext>
                  </a:extLst>
                </p14:cNvPr>
                <p14:cNvContentPartPr/>
                <p14:nvPr/>
              </p14:nvContentPartPr>
              <p14:xfrm>
                <a:off x="3336741" y="1868134"/>
                <a:ext cx="17280" cy="594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EFCAC1-6C57-44B9-B7DA-EC01723CE5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27741" y="1859494"/>
                  <a:ext cx="3492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12C142-81B0-4D17-9322-F019C6ED7BC9}"/>
                    </a:ext>
                  </a:extLst>
                </p14:cNvPr>
                <p14:cNvContentPartPr/>
                <p14:nvPr/>
              </p14:nvContentPartPr>
              <p14:xfrm>
                <a:off x="2960181" y="1867054"/>
                <a:ext cx="59400" cy="63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12C142-81B0-4D17-9322-F019C6ED7B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51541" y="1858414"/>
                  <a:ext cx="7704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744CD7-DC43-4E58-ABC9-0DA54214778C}"/>
                    </a:ext>
                  </a:extLst>
                </p14:cNvPr>
                <p14:cNvContentPartPr/>
                <p14:nvPr/>
              </p14:nvContentPartPr>
              <p14:xfrm>
                <a:off x="2713581" y="2120494"/>
                <a:ext cx="112320" cy="13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744CD7-DC43-4E58-ABC9-0DA5421477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04581" y="2111854"/>
                  <a:ext cx="129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A57984-8B49-40CC-9064-F74F70D9C467}"/>
                    </a:ext>
                  </a:extLst>
                </p14:cNvPr>
                <p14:cNvContentPartPr/>
                <p14:nvPr/>
              </p14:nvContentPartPr>
              <p14:xfrm>
                <a:off x="3230181" y="2112214"/>
                <a:ext cx="41400" cy="179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A57984-8B49-40CC-9064-F74F70D9C4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1541" y="2103574"/>
                  <a:ext cx="59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04D977-F016-4F4B-8468-C713ACDB0F69}"/>
                    </a:ext>
                  </a:extLst>
                </p14:cNvPr>
                <p14:cNvContentPartPr/>
                <p14:nvPr/>
              </p14:nvContentPartPr>
              <p14:xfrm>
                <a:off x="3554541" y="2058214"/>
                <a:ext cx="43920" cy="225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04D977-F016-4F4B-8468-C713ACDB0F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45901" y="2049574"/>
                  <a:ext cx="615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F3C9E7-221F-49C5-98F8-B5B8FB916DA4}"/>
                    </a:ext>
                  </a:extLst>
                </p14:cNvPr>
                <p14:cNvContentPartPr/>
                <p14:nvPr/>
              </p14:nvContentPartPr>
              <p14:xfrm>
                <a:off x="4009941" y="2078014"/>
                <a:ext cx="160200" cy="13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F3C9E7-221F-49C5-98F8-B5B8FB916D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01301" y="2069374"/>
                  <a:ext cx="177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89E96F-707A-4ED7-B1C6-CA1A5C9BC4D7}"/>
                    </a:ext>
                  </a:extLst>
                </p14:cNvPr>
                <p14:cNvContentPartPr/>
                <p14:nvPr/>
              </p14:nvContentPartPr>
              <p14:xfrm>
                <a:off x="1759221" y="2093494"/>
                <a:ext cx="687600" cy="25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89E96F-707A-4ED7-B1C6-CA1A5C9BC4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50221" y="2084494"/>
                  <a:ext cx="705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55F7F37-B3D3-4C4B-9DD7-63F8B9AE18F3}"/>
                    </a:ext>
                  </a:extLst>
                </p14:cNvPr>
                <p14:cNvContentPartPr/>
                <p14:nvPr/>
              </p14:nvContentPartPr>
              <p14:xfrm>
                <a:off x="2284461" y="2078734"/>
                <a:ext cx="149760" cy="156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55F7F37-B3D3-4C4B-9DD7-63F8B9AE18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5821" y="2069734"/>
                  <a:ext cx="167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11150C-E533-4761-87FA-1B000D3000E6}"/>
                    </a:ext>
                  </a:extLst>
                </p14:cNvPr>
                <p14:cNvContentPartPr/>
                <p14:nvPr/>
              </p14:nvContentPartPr>
              <p14:xfrm>
                <a:off x="920421" y="1952374"/>
                <a:ext cx="323640" cy="22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11150C-E533-4761-87FA-1B000D3000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1781" y="1943374"/>
                  <a:ext cx="341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CBEC11-4CBC-4879-A50F-34073700D7C1}"/>
                    </a:ext>
                  </a:extLst>
                </p14:cNvPr>
                <p14:cNvContentPartPr/>
                <p14:nvPr/>
              </p14:nvContentPartPr>
              <p14:xfrm>
                <a:off x="1260261" y="1934014"/>
                <a:ext cx="216360" cy="261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CBEC11-4CBC-4879-A50F-34073700D7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51621" y="1925014"/>
                  <a:ext cx="2340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424770-91DE-44D2-9741-A3F959A3D806}"/>
                    </a:ext>
                  </a:extLst>
                </p14:cNvPr>
                <p14:cNvContentPartPr/>
                <p14:nvPr/>
              </p14:nvContentPartPr>
              <p14:xfrm>
                <a:off x="1438101" y="1909894"/>
                <a:ext cx="100800" cy="230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424770-91DE-44D2-9741-A3F959A3D8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29461" y="1900894"/>
                  <a:ext cx="118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DE0831-4FA4-4DC1-A6BF-9CACD4D092D1}"/>
                    </a:ext>
                  </a:extLst>
                </p14:cNvPr>
                <p14:cNvContentPartPr/>
                <p14:nvPr/>
              </p14:nvContentPartPr>
              <p14:xfrm>
                <a:off x="1496061" y="1924654"/>
                <a:ext cx="295920" cy="114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DE0831-4FA4-4DC1-A6BF-9CACD4D092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87061" y="1915654"/>
                  <a:ext cx="313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234DC6-AD5A-406C-84AE-D3A6F1301E20}"/>
                    </a:ext>
                  </a:extLst>
                </p14:cNvPr>
                <p14:cNvContentPartPr/>
                <p14:nvPr/>
              </p14:nvContentPartPr>
              <p14:xfrm>
                <a:off x="2131821" y="2316334"/>
                <a:ext cx="542160" cy="669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234DC6-AD5A-406C-84AE-D3A6F1301E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23181" y="2307694"/>
                  <a:ext cx="55980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10DE56-2C76-403F-A22C-AC0A0C0B27A3}"/>
                    </a:ext>
                  </a:extLst>
                </p14:cNvPr>
                <p14:cNvContentPartPr/>
                <p14:nvPr/>
              </p14:nvContentPartPr>
              <p14:xfrm>
                <a:off x="2699901" y="2778214"/>
                <a:ext cx="380520" cy="303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10DE56-2C76-403F-A22C-AC0A0C0B27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91261" y="2769574"/>
                  <a:ext cx="3981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9BA995-6BB5-4A9A-9EBA-7B8D84BB936D}"/>
                    </a:ext>
                  </a:extLst>
                </p14:cNvPr>
                <p14:cNvContentPartPr/>
                <p14:nvPr/>
              </p14:nvContentPartPr>
              <p14:xfrm>
                <a:off x="2917701" y="2731774"/>
                <a:ext cx="130320" cy="26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9BA995-6BB5-4A9A-9EBA-7B8D84BB93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09061" y="2722774"/>
                  <a:ext cx="147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DEA0E87-6442-47B9-93F9-E42B82BF6814}"/>
                    </a:ext>
                  </a:extLst>
                </p14:cNvPr>
                <p14:cNvContentPartPr/>
                <p14:nvPr/>
              </p14:nvContentPartPr>
              <p14:xfrm>
                <a:off x="3002661" y="2732854"/>
                <a:ext cx="104040" cy="352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DEA0E87-6442-47B9-93F9-E42B82BF68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93661" y="2723854"/>
                  <a:ext cx="1216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9C431E6-A732-4769-B1BA-9711CA0353EF}"/>
                    </a:ext>
                  </a:extLst>
                </p14:cNvPr>
                <p14:cNvContentPartPr/>
                <p14:nvPr/>
              </p14:nvContentPartPr>
              <p14:xfrm>
                <a:off x="3152061" y="2764174"/>
                <a:ext cx="104040" cy="29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9C431E6-A732-4769-B1BA-9711CA0353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43061" y="2755174"/>
                  <a:ext cx="1216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68242A-B1FF-4E73-AB77-7513C7C88D5C}"/>
                    </a:ext>
                  </a:extLst>
                </p14:cNvPr>
                <p14:cNvContentPartPr/>
                <p14:nvPr/>
              </p14:nvContentPartPr>
              <p14:xfrm>
                <a:off x="3172581" y="2787574"/>
                <a:ext cx="3960" cy="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68242A-B1FF-4E73-AB77-7513C7C88D5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63581" y="2778934"/>
                  <a:ext cx="21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FAB80D-5FF7-43D6-BCBA-97ABC12F0F70}"/>
                    </a:ext>
                  </a:extLst>
                </p14:cNvPr>
                <p14:cNvContentPartPr/>
                <p14:nvPr/>
              </p14:nvContentPartPr>
              <p14:xfrm>
                <a:off x="3177981" y="2786494"/>
                <a:ext cx="397080" cy="36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FAB80D-5FF7-43D6-BCBA-97ABC12F0F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68981" y="2777494"/>
                  <a:ext cx="414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FDB85E2-C293-4331-BA10-38BFC27D0EB7}"/>
                    </a:ext>
                  </a:extLst>
                </p14:cNvPr>
                <p14:cNvContentPartPr/>
                <p14:nvPr/>
              </p14:nvContentPartPr>
              <p14:xfrm>
                <a:off x="3595221" y="2366734"/>
                <a:ext cx="27360" cy="451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FDB85E2-C293-4331-BA10-38BFC27D0E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86221" y="2358094"/>
                  <a:ext cx="450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A6244E-007A-4602-AAE0-7371C071A55E}"/>
                    </a:ext>
                  </a:extLst>
                </p14:cNvPr>
                <p14:cNvContentPartPr/>
                <p14:nvPr/>
              </p14:nvContentPartPr>
              <p14:xfrm>
                <a:off x="4132701" y="2349814"/>
                <a:ext cx="86760" cy="651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A6244E-007A-4602-AAE0-7371C071A5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24061" y="2341174"/>
                  <a:ext cx="10440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2FE54B-0CA4-4EF4-9BAF-DF9875B9C0BA}"/>
                    </a:ext>
                  </a:extLst>
                </p14:cNvPr>
                <p14:cNvContentPartPr/>
                <p14:nvPr/>
              </p14:nvContentPartPr>
              <p14:xfrm>
                <a:off x="3228741" y="2979454"/>
                <a:ext cx="962280" cy="20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2FE54B-0CA4-4EF4-9BAF-DF9875B9C0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20101" y="2970454"/>
                  <a:ext cx="979920" cy="3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014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DFED-C4CF-4EB1-B6C3-68794539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Q2. a 4 bit serial In Parallel out shift register is used within a feedback as shown in figure. The shifting sequence is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2F047-A7E4-48F9-ADAF-2E8D3CD38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this D4, D3 D2 and D1 having 0000 </a:t>
            </a:r>
            <a:r>
              <a:rPr lang="en-US" dirty="0"/>
              <a:t>initially. The o/p repeats after.</a:t>
            </a:r>
          </a:p>
          <a:p>
            <a:pPr marL="0" indent="0">
              <a:buNone/>
            </a:pPr>
            <a:r>
              <a:rPr lang="en-US" dirty="0"/>
              <a:t>(1). 4 clock cycle   (2). 6 clock cycle  (3). 15 clock cycle.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A62E5B-BAA5-411B-83C2-5CBB87A54B47}"/>
              </a:ext>
            </a:extLst>
          </p:cNvPr>
          <p:cNvGrpSpPr/>
          <p:nvPr/>
        </p:nvGrpSpPr>
        <p:grpSpPr>
          <a:xfrm>
            <a:off x="4997061" y="1482506"/>
            <a:ext cx="423000" cy="266760"/>
            <a:chOff x="4997061" y="1482506"/>
            <a:chExt cx="42300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B8C01C-FA36-4BF5-8C4F-5BEA5EFE0EDD}"/>
                    </a:ext>
                  </a:extLst>
                </p14:cNvPr>
                <p14:cNvContentPartPr/>
                <p14:nvPr/>
              </p14:nvContentPartPr>
              <p14:xfrm>
                <a:off x="4997061" y="1555946"/>
                <a:ext cx="6480" cy="44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B8C01C-FA36-4BF5-8C4F-5BEA5EFE0E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88421" y="1547306"/>
                  <a:ext cx="24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27FF9E6-BD44-4DA1-B8D9-3A434523B1A8}"/>
                    </a:ext>
                  </a:extLst>
                </p14:cNvPr>
                <p14:cNvContentPartPr/>
                <p14:nvPr/>
              </p14:nvContentPartPr>
              <p14:xfrm>
                <a:off x="5112981" y="1482506"/>
                <a:ext cx="307080" cy="266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27FF9E6-BD44-4DA1-B8D9-3A434523B1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04341" y="1473506"/>
                  <a:ext cx="324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83E043-0548-40A0-A7ED-16837BFAA0C2}"/>
                    </a:ext>
                  </a:extLst>
                </p14:cNvPr>
                <p14:cNvContentPartPr/>
                <p14:nvPr/>
              </p14:nvContentPartPr>
              <p14:xfrm>
                <a:off x="5219181" y="1506626"/>
                <a:ext cx="38160" cy="228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83E043-0548-40A0-A7ED-16837BFAA0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10541" y="1497986"/>
                  <a:ext cx="55800" cy="24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6A103B-430A-46B5-A5F6-C0D55D34BE29}"/>
                  </a:ext>
                </a:extLst>
              </p14:cNvPr>
              <p14:cNvContentPartPr/>
              <p14:nvPr/>
            </p14:nvContentPartPr>
            <p14:xfrm>
              <a:off x="5627421" y="1572506"/>
              <a:ext cx="132120" cy="27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6A103B-430A-46B5-A5F6-C0D55D34BE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18421" y="1563866"/>
                <a:ext cx="14976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1C019E0-D116-44A1-9861-7C7C1DD2A5DE}"/>
              </a:ext>
            </a:extLst>
          </p:cNvPr>
          <p:cNvGrpSpPr/>
          <p:nvPr/>
        </p:nvGrpSpPr>
        <p:grpSpPr>
          <a:xfrm>
            <a:off x="5966901" y="1474946"/>
            <a:ext cx="491400" cy="284040"/>
            <a:chOff x="5966901" y="1474946"/>
            <a:chExt cx="49140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4CF8B3-292F-4851-AA11-C414B8C78367}"/>
                    </a:ext>
                  </a:extLst>
                </p14:cNvPr>
                <p14:cNvContentPartPr/>
                <p14:nvPr/>
              </p14:nvContentPartPr>
              <p14:xfrm>
                <a:off x="5966901" y="1506266"/>
                <a:ext cx="393840" cy="41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4CF8B3-292F-4851-AA11-C414B8C783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57901" y="1497626"/>
                  <a:ext cx="411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F95E6A5-84EC-4157-9A96-78BDE82349A8}"/>
                    </a:ext>
                  </a:extLst>
                </p14:cNvPr>
                <p14:cNvContentPartPr/>
                <p14:nvPr/>
              </p14:nvContentPartPr>
              <p14:xfrm>
                <a:off x="6271821" y="1474946"/>
                <a:ext cx="186480" cy="284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F95E6A5-84EC-4157-9A96-78BDE82349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62821" y="1465946"/>
                  <a:ext cx="20412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59A1E5-B856-4C04-90B5-95A0DE4B3B9D}"/>
              </a:ext>
            </a:extLst>
          </p:cNvPr>
          <p:cNvGrpSpPr/>
          <p:nvPr/>
        </p:nvGrpSpPr>
        <p:grpSpPr>
          <a:xfrm>
            <a:off x="6804981" y="1482146"/>
            <a:ext cx="1152360" cy="300600"/>
            <a:chOff x="6804981" y="1482146"/>
            <a:chExt cx="115236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37F4C1-4A4D-4B3F-BA72-536A1227BF53}"/>
                    </a:ext>
                  </a:extLst>
                </p14:cNvPr>
                <p14:cNvContentPartPr/>
                <p14:nvPr/>
              </p14:nvContentPartPr>
              <p14:xfrm>
                <a:off x="6804981" y="1482146"/>
                <a:ext cx="237600" cy="19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37F4C1-4A4D-4B3F-BA72-536A1227BF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95981" y="1473146"/>
                  <a:ext cx="255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EE6E1B-8CFD-4156-9177-A068547AB41A}"/>
                    </a:ext>
                  </a:extLst>
                </p14:cNvPr>
                <p14:cNvContentPartPr/>
                <p14:nvPr/>
              </p14:nvContentPartPr>
              <p14:xfrm>
                <a:off x="6912261" y="1489346"/>
                <a:ext cx="56520" cy="146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EE6E1B-8CFD-4156-9177-A068547AB4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3261" y="1480706"/>
                  <a:ext cx="74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5A8A49D-83A8-47F6-995E-81000C596339}"/>
                    </a:ext>
                  </a:extLst>
                </p14:cNvPr>
                <p14:cNvContentPartPr/>
                <p14:nvPr/>
              </p14:nvContentPartPr>
              <p14:xfrm>
                <a:off x="7143741" y="1566386"/>
                <a:ext cx="151200" cy="216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5A8A49D-83A8-47F6-995E-81000C5963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35101" y="1557746"/>
                  <a:ext cx="168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46FAC3F-92C1-4998-AC0B-CC146AD96CAA}"/>
                    </a:ext>
                  </a:extLst>
                </p14:cNvPr>
                <p14:cNvContentPartPr/>
                <p14:nvPr/>
              </p14:nvContentPartPr>
              <p14:xfrm>
                <a:off x="7457661" y="1566386"/>
                <a:ext cx="468360" cy="16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46FAC3F-92C1-4998-AC0B-CC146AD96C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49021" y="1557386"/>
                  <a:ext cx="486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3B2B64-B2E2-4481-A95A-3B6DD18A2A8E}"/>
                    </a:ext>
                  </a:extLst>
                </p14:cNvPr>
                <p14:cNvContentPartPr/>
                <p14:nvPr/>
              </p14:nvContentPartPr>
              <p14:xfrm>
                <a:off x="7793541" y="1505546"/>
                <a:ext cx="163800" cy="225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3B2B64-B2E2-4481-A95A-3B6DD18A2A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84541" y="1496546"/>
                  <a:ext cx="181440" cy="24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57E322C-58D3-4456-8F2A-88244048B4A6}"/>
                  </a:ext>
                </a:extLst>
              </p14:cNvPr>
              <p14:cNvContentPartPr/>
              <p14:nvPr/>
            </p14:nvContentPartPr>
            <p14:xfrm>
              <a:off x="8205741" y="1492226"/>
              <a:ext cx="307440" cy="19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57E322C-58D3-4456-8F2A-88244048B4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96741" y="1483586"/>
                <a:ext cx="325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71EBC5-6FE9-49DF-A0EC-F38B0C2B7852}"/>
                  </a:ext>
                </a:extLst>
              </p14:cNvPr>
              <p14:cNvContentPartPr/>
              <p14:nvPr/>
            </p14:nvContentPartPr>
            <p14:xfrm>
              <a:off x="8355861" y="1510586"/>
              <a:ext cx="22320" cy="204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71EBC5-6FE9-49DF-A0EC-F38B0C2B785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47221" y="1501946"/>
                <a:ext cx="399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57FFF75-994A-44F6-AA8F-CFF3CBA346DA}"/>
                  </a:ext>
                </a:extLst>
              </p14:cNvPr>
              <p14:cNvContentPartPr/>
              <p14:nvPr/>
            </p14:nvContentPartPr>
            <p14:xfrm>
              <a:off x="8678781" y="1565306"/>
              <a:ext cx="270360" cy="179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7FFF75-994A-44F6-AA8F-CFF3CBA346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9781" y="1556306"/>
                <a:ext cx="2880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DC2DC70-5DAB-4D7C-81A8-B5CC4344715E}"/>
                  </a:ext>
                </a:extLst>
              </p14:cNvPr>
              <p14:cNvContentPartPr/>
              <p14:nvPr/>
            </p14:nvContentPartPr>
            <p14:xfrm>
              <a:off x="9104301" y="1495466"/>
              <a:ext cx="432360" cy="3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DC2DC70-5DAB-4D7C-81A8-B5CC434471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095661" y="1486826"/>
                <a:ext cx="450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F70799-971C-4453-8E74-638A0E9112BE}"/>
                  </a:ext>
                </a:extLst>
              </p14:cNvPr>
              <p14:cNvContentPartPr/>
              <p14:nvPr/>
            </p14:nvContentPartPr>
            <p14:xfrm>
              <a:off x="9409941" y="1454426"/>
              <a:ext cx="111960" cy="27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F70799-971C-4453-8E74-638A0E9112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01301" y="1445426"/>
                <a:ext cx="12960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F093C28-399D-4B2D-A2F0-D3EF4FCD37A9}"/>
              </a:ext>
            </a:extLst>
          </p:cNvPr>
          <p:cNvGrpSpPr/>
          <p:nvPr/>
        </p:nvGrpSpPr>
        <p:grpSpPr>
          <a:xfrm>
            <a:off x="9772461" y="1521746"/>
            <a:ext cx="411120" cy="287640"/>
            <a:chOff x="9772461" y="1521746"/>
            <a:chExt cx="41112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11506D-0665-4393-AD89-676AA009E30A}"/>
                    </a:ext>
                  </a:extLst>
                </p14:cNvPr>
                <p14:cNvContentPartPr/>
                <p14:nvPr/>
              </p14:nvContentPartPr>
              <p14:xfrm>
                <a:off x="9772461" y="1521746"/>
                <a:ext cx="281160" cy="198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11506D-0665-4393-AD89-676AA009E3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63821" y="1512746"/>
                  <a:ext cx="298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09CA07-FBB4-4806-B130-DB885483B80F}"/>
                    </a:ext>
                  </a:extLst>
                </p14:cNvPr>
                <p14:cNvContentPartPr/>
                <p14:nvPr/>
              </p14:nvContentPartPr>
              <p14:xfrm>
                <a:off x="9917541" y="1562426"/>
                <a:ext cx="25200" cy="17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09CA07-FBB4-4806-B130-DB885483B8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08901" y="1553786"/>
                  <a:ext cx="42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42C531-77FE-4092-B03A-D6ACA3E166AD}"/>
                    </a:ext>
                  </a:extLst>
                </p14:cNvPr>
                <p14:cNvContentPartPr/>
                <p14:nvPr/>
              </p14:nvContentPartPr>
              <p14:xfrm>
                <a:off x="10159101" y="1568546"/>
                <a:ext cx="24480" cy="24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42C531-77FE-4092-B03A-D6ACA3E166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50461" y="1559546"/>
                  <a:ext cx="4212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081D99F-0FCC-4BB8-A5D7-C7CE7596F60A}"/>
              </a:ext>
            </a:extLst>
          </p:cNvPr>
          <p:cNvGrpSpPr/>
          <p:nvPr/>
        </p:nvGrpSpPr>
        <p:grpSpPr>
          <a:xfrm>
            <a:off x="271701" y="2910986"/>
            <a:ext cx="4177800" cy="1730880"/>
            <a:chOff x="271701" y="2910986"/>
            <a:chExt cx="4177800" cy="173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DDFEBC-30B0-44D6-819C-4DC459632968}"/>
                    </a:ext>
                  </a:extLst>
                </p14:cNvPr>
                <p14:cNvContentPartPr/>
                <p14:nvPr/>
              </p14:nvContentPartPr>
              <p14:xfrm>
                <a:off x="1348821" y="3059666"/>
                <a:ext cx="1440" cy="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DDFEBC-30B0-44D6-819C-4DC45963296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39821" y="3050666"/>
                  <a:ext cx="19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90FBC9-E260-4915-B4B4-748498327CF5}"/>
                    </a:ext>
                  </a:extLst>
                </p14:cNvPr>
                <p14:cNvContentPartPr/>
                <p14:nvPr/>
              </p14:nvContentPartPr>
              <p14:xfrm>
                <a:off x="902421" y="3035186"/>
                <a:ext cx="520200" cy="37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90FBC9-E260-4915-B4B4-748498327CF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3421" y="3026186"/>
                  <a:ext cx="537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DB3CA57-226A-4D67-AFBF-B095E8774431}"/>
                    </a:ext>
                  </a:extLst>
                </p14:cNvPr>
                <p14:cNvContentPartPr/>
                <p14:nvPr/>
              </p14:nvContentPartPr>
              <p14:xfrm>
                <a:off x="623061" y="3145706"/>
                <a:ext cx="189000" cy="165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DB3CA57-226A-4D67-AFBF-B095E87744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4061" y="3137066"/>
                  <a:ext cx="206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F4685A-5C57-41CA-9B72-D3CD2137694B}"/>
                    </a:ext>
                  </a:extLst>
                </p14:cNvPr>
                <p14:cNvContentPartPr/>
                <p14:nvPr/>
              </p14:nvContentPartPr>
              <p14:xfrm>
                <a:off x="873261" y="3175586"/>
                <a:ext cx="99360" cy="162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F4685A-5C57-41CA-9B72-D3CD213769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4261" y="3166586"/>
                  <a:ext cx="117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2E68381-81B2-491B-9D19-BA084F8AB45E}"/>
                    </a:ext>
                  </a:extLst>
                </p14:cNvPr>
                <p14:cNvContentPartPr/>
                <p14:nvPr/>
              </p14:nvContentPartPr>
              <p14:xfrm>
                <a:off x="1028421" y="3186746"/>
                <a:ext cx="34560" cy="165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2E68381-81B2-491B-9D19-BA084F8AB4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9421" y="3177746"/>
                  <a:ext cx="52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54727A1-3326-46B6-9DE2-2A58BE3A4A6C}"/>
                    </a:ext>
                  </a:extLst>
                </p14:cNvPr>
                <p14:cNvContentPartPr/>
                <p14:nvPr/>
              </p14:nvContentPartPr>
              <p14:xfrm>
                <a:off x="1080621" y="3224906"/>
                <a:ext cx="224280" cy="6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4727A1-3326-46B6-9DE2-2A58BE3A4A6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1621" y="3215906"/>
                  <a:ext cx="241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893E91-0330-4823-8366-3A902B2AA6C3}"/>
                    </a:ext>
                  </a:extLst>
                </p14:cNvPr>
                <p14:cNvContentPartPr/>
                <p14:nvPr/>
              </p14:nvContentPartPr>
              <p14:xfrm>
                <a:off x="1423341" y="3023666"/>
                <a:ext cx="402840" cy="32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893E91-0330-4823-8366-3A902B2AA6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14701" y="3014666"/>
                  <a:ext cx="420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4A97A02-7C2D-40F6-8F3C-66D9C8EBC747}"/>
                    </a:ext>
                  </a:extLst>
                </p14:cNvPr>
                <p14:cNvContentPartPr/>
                <p14:nvPr/>
              </p14:nvContentPartPr>
              <p14:xfrm>
                <a:off x="1758141" y="2923226"/>
                <a:ext cx="65520" cy="734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4A97A02-7C2D-40F6-8F3C-66D9C8EBC7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49141" y="2914586"/>
                  <a:ext cx="8316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8CB46D-E8E4-478D-8AE4-620583BBCAF0}"/>
                    </a:ext>
                  </a:extLst>
                </p14:cNvPr>
                <p14:cNvContentPartPr/>
                <p14:nvPr/>
              </p14:nvContentPartPr>
              <p14:xfrm>
                <a:off x="1777941" y="2910986"/>
                <a:ext cx="2544120" cy="941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8CB46D-E8E4-478D-8AE4-620583BBCA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68941" y="2902346"/>
                  <a:ext cx="256176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4DF9E1B-AB3E-4F58-82E7-056BF68BC2AA}"/>
                    </a:ext>
                  </a:extLst>
                </p14:cNvPr>
                <p14:cNvContentPartPr/>
                <p14:nvPr/>
              </p14:nvContentPartPr>
              <p14:xfrm>
                <a:off x="1807821" y="3539906"/>
                <a:ext cx="2641680" cy="566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4DF9E1B-AB3E-4F58-82E7-056BF68BC2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99181" y="3530906"/>
                  <a:ext cx="26593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E6A397-C003-4844-BA0E-07D22ADBED33}"/>
                    </a:ext>
                  </a:extLst>
                </p14:cNvPr>
                <p14:cNvContentPartPr/>
                <p14:nvPr/>
              </p14:nvContentPartPr>
              <p14:xfrm>
                <a:off x="4296501" y="3750146"/>
                <a:ext cx="3240" cy="235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E6A397-C003-4844-BA0E-07D22ADBED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87861" y="3741146"/>
                  <a:ext cx="20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17C4C4-4BAB-4BF4-94F5-83172947E004}"/>
                    </a:ext>
                  </a:extLst>
                </p14:cNvPr>
                <p14:cNvContentPartPr/>
                <p14:nvPr/>
              </p14:nvContentPartPr>
              <p14:xfrm>
                <a:off x="1095021" y="3876146"/>
                <a:ext cx="812520" cy="1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17C4C4-4BAB-4BF4-94F5-83172947E0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6381" y="3867506"/>
                  <a:ext cx="830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BF28D2-FD56-4862-B9F7-5EF1E7B3BA4F}"/>
                    </a:ext>
                  </a:extLst>
                </p14:cNvPr>
                <p14:cNvContentPartPr/>
                <p14:nvPr/>
              </p14:nvContentPartPr>
              <p14:xfrm>
                <a:off x="1630701" y="3788666"/>
                <a:ext cx="218880" cy="291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BF28D2-FD56-4862-B9F7-5EF1E7B3BA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21701" y="3780026"/>
                  <a:ext cx="2365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8A9238-ADB3-4FA0-81A6-6507A3D0889F}"/>
                    </a:ext>
                  </a:extLst>
                </p14:cNvPr>
                <p14:cNvContentPartPr/>
                <p14:nvPr/>
              </p14:nvContentPartPr>
              <p14:xfrm>
                <a:off x="271701" y="4048226"/>
                <a:ext cx="369000" cy="210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8A9238-ADB3-4FA0-81A6-6507A3D088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3061" y="4039586"/>
                  <a:ext cx="3866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4EB8544-FB9D-4461-8498-0F86F7A8A8AA}"/>
                    </a:ext>
                  </a:extLst>
                </p14:cNvPr>
                <p14:cNvContentPartPr/>
                <p14:nvPr/>
              </p14:nvContentPartPr>
              <p14:xfrm>
                <a:off x="588501" y="4006466"/>
                <a:ext cx="11520" cy="6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4EB8544-FB9D-4461-8498-0F86F7A8A8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79861" y="3997826"/>
                  <a:ext cx="29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E6A046-A013-4440-ACEF-2E9C4DDFA981}"/>
                    </a:ext>
                  </a:extLst>
                </p14:cNvPr>
                <p14:cNvContentPartPr/>
                <p14:nvPr/>
              </p14:nvContentPartPr>
              <p14:xfrm>
                <a:off x="693261" y="3961106"/>
                <a:ext cx="185040" cy="250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E6A046-A013-4440-ACEF-2E9C4DDFA9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4621" y="3952106"/>
                  <a:ext cx="202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FD7F46-3E70-4A88-89F7-AE52BBBC8E32}"/>
                    </a:ext>
                  </a:extLst>
                </p14:cNvPr>
                <p14:cNvContentPartPr/>
                <p14:nvPr/>
              </p14:nvContentPartPr>
              <p14:xfrm>
                <a:off x="420741" y="4412546"/>
                <a:ext cx="291240" cy="13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FD7F46-3E70-4A88-89F7-AE52BBBC8E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1741" y="4403906"/>
                  <a:ext cx="308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601BFA-F044-4226-8609-636787B963C8}"/>
                    </a:ext>
                  </a:extLst>
                </p14:cNvPr>
                <p14:cNvContentPartPr/>
                <p14:nvPr/>
              </p14:nvContentPartPr>
              <p14:xfrm>
                <a:off x="493101" y="4373666"/>
                <a:ext cx="24120" cy="17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601BFA-F044-4226-8609-636787B963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4101" y="4365026"/>
                  <a:ext cx="41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88B807-91BB-483D-B6D3-39510F9F5ADE}"/>
                    </a:ext>
                  </a:extLst>
                </p14:cNvPr>
                <p14:cNvContentPartPr/>
                <p14:nvPr/>
              </p14:nvContentPartPr>
              <p14:xfrm>
                <a:off x="1152621" y="3840506"/>
                <a:ext cx="943200" cy="565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88B807-91BB-483D-B6D3-39510F9F5A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43981" y="3831506"/>
                  <a:ext cx="96084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906BFFF-5B3D-4978-83F3-5F8DCD63F0C9}"/>
                    </a:ext>
                  </a:extLst>
                </p14:cNvPr>
                <p14:cNvContentPartPr/>
                <p14:nvPr/>
              </p14:nvContentPartPr>
              <p14:xfrm>
                <a:off x="2052621" y="4306706"/>
                <a:ext cx="129960" cy="145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906BFFF-5B3D-4978-83F3-5F8DCD63F0C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43621" y="4297706"/>
                  <a:ext cx="147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57FD4E3-6B15-492E-827A-0906D1D2E303}"/>
                    </a:ext>
                  </a:extLst>
                </p14:cNvPr>
                <p14:cNvContentPartPr/>
                <p14:nvPr/>
              </p14:nvContentPartPr>
              <p14:xfrm>
                <a:off x="2207061" y="4244066"/>
                <a:ext cx="297360" cy="360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57FD4E3-6B15-492E-827A-0906D1D2E3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98061" y="4235066"/>
                  <a:ext cx="3150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B4D267-8322-49E8-82CC-C75050DAF1BB}"/>
                    </a:ext>
                  </a:extLst>
                </p14:cNvPr>
                <p14:cNvContentPartPr/>
                <p14:nvPr/>
              </p14:nvContentPartPr>
              <p14:xfrm>
                <a:off x="2392461" y="4195466"/>
                <a:ext cx="190080" cy="446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B4D267-8322-49E8-82CC-C75050DAF1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83461" y="4186466"/>
                  <a:ext cx="207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A94923-BD0B-43EB-9946-CF1C00B1FEAB}"/>
                    </a:ext>
                  </a:extLst>
                </p14:cNvPr>
                <p14:cNvContentPartPr/>
                <p14:nvPr/>
              </p14:nvContentPartPr>
              <p14:xfrm>
                <a:off x="2633661" y="4197626"/>
                <a:ext cx="69480" cy="407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A94923-BD0B-43EB-9946-CF1C00B1FE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25021" y="4188986"/>
                  <a:ext cx="871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12D4D5-DD21-4207-9D47-8000424560B0}"/>
                    </a:ext>
                  </a:extLst>
                </p14:cNvPr>
                <p14:cNvContentPartPr/>
                <p14:nvPr/>
              </p14:nvContentPartPr>
              <p14:xfrm>
                <a:off x="2686221" y="4276466"/>
                <a:ext cx="1067760" cy="37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12D4D5-DD21-4207-9D47-8000424560B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77221" y="4267466"/>
                  <a:ext cx="1085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2B8A70D-2A80-464E-9830-F8B7CD7A9882}"/>
                    </a:ext>
                  </a:extLst>
                </p14:cNvPr>
                <p14:cNvContentPartPr/>
                <p14:nvPr/>
              </p14:nvContentPartPr>
              <p14:xfrm>
                <a:off x="2667141" y="4505786"/>
                <a:ext cx="905760" cy="1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2B8A70D-2A80-464E-9830-F8B7CD7A98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58141" y="4497146"/>
                  <a:ext cx="923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95413A-D09B-488D-962B-4FB0514C9451}"/>
                    </a:ext>
                  </a:extLst>
                </p14:cNvPr>
                <p14:cNvContentPartPr/>
                <p14:nvPr/>
              </p14:nvContentPartPr>
              <p14:xfrm>
                <a:off x="2423061" y="3825386"/>
                <a:ext cx="196920" cy="168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95413A-D09B-488D-962B-4FB0514C945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14061" y="3816746"/>
                  <a:ext cx="214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96ED660-8B5E-4AC9-B431-EBB637ECCD3C}"/>
                    </a:ext>
                  </a:extLst>
                </p14:cNvPr>
                <p14:cNvContentPartPr/>
                <p14:nvPr/>
              </p14:nvContentPartPr>
              <p14:xfrm>
                <a:off x="2513061" y="3836186"/>
                <a:ext cx="20520" cy="130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6ED660-8B5E-4AC9-B431-EBB637ECCD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04421" y="3827186"/>
                  <a:ext cx="38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BCF4D12-9F30-4581-818B-EEE5D35CBEC4}"/>
                    </a:ext>
                  </a:extLst>
                </p14:cNvPr>
                <p14:cNvContentPartPr/>
                <p14:nvPr/>
              </p14:nvContentPartPr>
              <p14:xfrm>
                <a:off x="2676861" y="3815666"/>
                <a:ext cx="68040" cy="212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BCF4D12-9F30-4581-818B-EEE5D35CBE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67861" y="3806666"/>
                  <a:ext cx="85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DCFAE2B-BF9E-4F7B-99F5-4D602496D58F}"/>
                    </a:ext>
                  </a:extLst>
                </p14:cNvPr>
                <p14:cNvContentPartPr/>
                <p14:nvPr/>
              </p14:nvContentPartPr>
              <p14:xfrm>
                <a:off x="3097701" y="3797306"/>
                <a:ext cx="187200" cy="172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DCFAE2B-BF9E-4F7B-99F5-4D602496D58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89061" y="3788306"/>
                  <a:ext cx="204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74BE23-8876-4CA7-8638-B0EE21672FB6}"/>
                    </a:ext>
                  </a:extLst>
                </p14:cNvPr>
                <p14:cNvContentPartPr/>
                <p14:nvPr/>
              </p14:nvContentPartPr>
              <p14:xfrm>
                <a:off x="3174741" y="3795506"/>
                <a:ext cx="22320" cy="159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74BE23-8876-4CA7-8638-B0EE21672F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65741" y="3786506"/>
                  <a:ext cx="399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65DA1CD-1F3F-460F-8920-DF9DF38D4125}"/>
                    </a:ext>
                  </a:extLst>
                </p14:cNvPr>
                <p14:cNvContentPartPr/>
                <p14:nvPr/>
              </p14:nvContentPartPr>
              <p14:xfrm>
                <a:off x="3322341" y="3821426"/>
                <a:ext cx="129240" cy="16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65DA1CD-1F3F-460F-8920-DF9DF38D412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13341" y="3812426"/>
                  <a:ext cx="146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09A2F9-F57E-4283-B4BE-C0F983CCDB2D}"/>
                    </a:ext>
                  </a:extLst>
                </p14:cNvPr>
                <p14:cNvContentPartPr/>
                <p14:nvPr/>
              </p14:nvContentPartPr>
              <p14:xfrm>
                <a:off x="3641301" y="3704786"/>
                <a:ext cx="221760" cy="190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109A2F9-F57E-4283-B4BE-C0F983CCDB2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32661" y="3696146"/>
                  <a:ext cx="239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172F0C7-9790-41C9-B27A-4DBF81C1108B}"/>
                    </a:ext>
                  </a:extLst>
                </p14:cNvPr>
                <p14:cNvContentPartPr/>
                <p14:nvPr/>
              </p14:nvContentPartPr>
              <p14:xfrm>
                <a:off x="3749301" y="3727466"/>
                <a:ext cx="6480" cy="161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172F0C7-9790-41C9-B27A-4DBF81C110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40301" y="3718466"/>
                  <a:ext cx="24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4CBA79D-4FA3-48F6-A864-20DD86C19633}"/>
                    </a:ext>
                  </a:extLst>
                </p14:cNvPr>
                <p14:cNvContentPartPr/>
                <p14:nvPr/>
              </p14:nvContentPartPr>
              <p14:xfrm>
                <a:off x="3888261" y="3770306"/>
                <a:ext cx="155160" cy="131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4CBA79D-4FA3-48F6-A864-20DD86C1963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79621" y="3761666"/>
                  <a:ext cx="172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218D4E1-DF8E-47F9-A97A-F7802E82C8D2}"/>
                    </a:ext>
                  </a:extLst>
                </p14:cNvPr>
                <p14:cNvContentPartPr/>
                <p14:nvPr/>
              </p14:nvContentPartPr>
              <p14:xfrm>
                <a:off x="4049181" y="3723866"/>
                <a:ext cx="139320" cy="136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218D4E1-DF8E-47F9-A97A-F7802E82C8D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40541" y="3715226"/>
                  <a:ext cx="156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49444E3-6C76-4446-B355-0F6FB9B865BE}"/>
                    </a:ext>
                  </a:extLst>
                </p14:cNvPr>
                <p14:cNvContentPartPr/>
                <p14:nvPr/>
              </p14:nvContentPartPr>
              <p14:xfrm>
                <a:off x="4120101" y="3729986"/>
                <a:ext cx="19080" cy="133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49444E3-6C76-4446-B355-0F6FB9B865B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11101" y="3720986"/>
                  <a:ext cx="36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58623F-DB4B-4F3B-A314-86D493F46E7E}"/>
                    </a:ext>
                  </a:extLst>
                </p14:cNvPr>
                <p14:cNvContentPartPr/>
                <p14:nvPr/>
              </p14:nvContentPartPr>
              <p14:xfrm>
                <a:off x="4225581" y="3771386"/>
                <a:ext cx="7200" cy="132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58623F-DB4B-4F3B-A314-86D493F46E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16941" y="3762386"/>
                  <a:ext cx="24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A727CEC-3980-42E8-B515-241861D50EE8}"/>
                    </a:ext>
                  </a:extLst>
                </p14:cNvPr>
                <p14:cNvContentPartPr/>
                <p14:nvPr/>
              </p14:nvContentPartPr>
              <p14:xfrm>
                <a:off x="4055661" y="3708026"/>
                <a:ext cx="83160" cy="18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A727CEC-3980-42E8-B515-241861D50EE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47021" y="3699026"/>
                  <a:ext cx="100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7DC1583-31DD-4155-9B88-15FEA3774AAC}"/>
                    </a:ext>
                  </a:extLst>
                </p14:cNvPr>
                <p14:cNvContentPartPr/>
                <p14:nvPr/>
              </p14:nvContentPartPr>
              <p14:xfrm>
                <a:off x="3543741" y="3960386"/>
                <a:ext cx="643680" cy="613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7DC1583-31DD-4155-9B88-15FEA3774A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35101" y="3951386"/>
                  <a:ext cx="66132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582BA4F-9EF0-4631-892C-61B85EF789C5}"/>
                    </a:ext>
                  </a:extLst>
                </p14:cNvPr>
                <p14:cNvContentPartPr/>
                <p14:nvPr/>
              </p14:nvContentPartPr>
              <p14:xfrm>
                <a:off x="3430341" y="3987746"/>
                <a:ext cx="37800" cy="341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582BA4F-9EF0-4631-892C-61B85EF789C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21701" y="3979106"/>
                  <a:ext cx="55440" cy="35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491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FD18-4E43-40CE-8C45-E9BA0214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Computer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BED2-929D-413D-A7A7-85A5FCEA8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Computer architecture is the study of structural and logical view of computer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The study of computer architecture involves both Hardware and programming/ software requirements</a:t>
            </a:r>
          </a:p>
          <a:p>
            <a:pPr marL="0" indent="0" algn="just">
              <a:buNone/>
            </a:pPr>
            <a:r>
              <a:rPr lang="en-US" dirty="0"/>
              <a:t>( as seen by assembly language programming instruction set includes opcode, registers and Memory.)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Opcode :- programming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registers and memory:- Hardware</a:t>
            </a:r>
          </a:p>
          <a:p>
            <a:pPr marL="0" indent="0" algn="just">
              <a:buNone/>
            </a:pPr>
            <a:r>
              <a:rPr lang="en-US" dirty="0"/>
              <a:t> So we can say that the study of Architecture covers both instruction set architecture and Machine implementation organization( i.e. Cache, physical memory, pipelining, bus).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5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74CB-E933-4071-A02D-D2B920B4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Von Neumann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1E253-A28F-4164-981F-42811FFC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Von –Neumann is a specific type of “computer Architecture”, in which instructions and data are stored together in a common memory.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This type of architecture is different from Harvard Architecture in which separate memories were used to store the instructions and data.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This type  of computer( Von-Neumann) based on </a:t>
            </a:r>
            <a:r>
              <a:rPr lang="en-US" dirty="0">
                <a:solidFill>
                  <a:srgbClr val="FF0000"/>
                </a:solidFill>
              </a:rPr>
              <a:t>SISD</a:t>
            </a:r>
            <a:r>
              <a:rPr lang="en-US" dirty="0"/>
              <a:t>. Which mean they execute a single sequence of instructions which operate on a single stream of data value.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62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8AD4-98D9-4120-8E7D-5D93228D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Von Neumann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2C93-2CA1-4F16-80AA-EE1BD708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von –Neumann computer concept was developed in </a:t>
            </a:r>
            <a:r>
              <a:rPr lang="en-US" dirty="0">
                <a:solidFill>
                  <a:srgbClr val="FF0000"/>
                </a:solidFill>
              </a:rPr>
              <a:t>1940</a:t>
            </a:r>
            <a:r>
              <a:rPr lang="en-US" dirty="0"/>
              <a:t>,after that nearly all computers are based on this </a:t>
            </a:r>
            <a:r>
              <a:rPr lang="en-US" dirty="0">
                <a:solidFill>
                  <a:srgbClr val="FF0000"/>
                </a:solidFill>
              </a:rPr>
              <a:t>stored program </a:t>
            </a:r>
            <a:r>
              <a:rPr lang="en-US" dirty="0"/>
              <a:t>concept.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after the von-</a:t>
            </a:r>
            <a:r>
              <a:rPr lang="en-US" dirty="0" err="1"/>
              <a:t>neumann</a:t>
            </a:r>
            <a:r>
              <a:rPr lang="en-US" dirty="0"/>
              <a:t> the machine instructions and data (program data) are stored in computer memory in the same manner.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after  this concept the computer industry began a rapid development with the speed and cost of computer system improving by the factor of two every two years.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is slow due to sequential execution of instruction of program.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1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177A-4579-438D-9E5E-5E07A27D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of Von. Neumann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FA6B-9744-4C63-8FCD-3D9A0415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1. The H/W of von-Neumann M/C consists of a CPU, which includes an ALU and CU.</a:t>
            </a:r>
          </a:p>
          <a:p>
            <a:pPr marL="0" indent="0">
              <a:buNone/>
            </a:pPr>
            <a:r>
              <a:rPr lang="en-US" dirty="0"/>
              <a:t>2. A main memory system.</a:t>
            </a:r>
          </a:p>
          <a:p>
            <a:pPr marL="0" indent="0">
              <a:buNone/>
            </a:pPr>
            <a:r>
              <a:rPr lang="en-US" dirty="0"/>
              <a:t>3. An input/output system.</a:t>
            </a:r>
          </a:p>
          <a:p>
            <a:pPr marL="0" indent="0">
              <a:buNone/>
            </a:pPr>
            <a:r>
              <a:rPr lang="en-US" dirty="0"/>
              <a:t>4. The von- Neumann M/C use stored program concept.( both the program and data are stored in common memory)</a:t>
            </a:r>
          </a:p>
          <a:p>
            <a:pPr marL="0" indent="0">
              <a:buNone/>
            </a:pPr>
            <a:r>
              <a:rPr lang="en-US" dirty="0"/>
              <a:t> Note:- computers prior this idea used to store the program and data separate memories.</a:t>
            </a:r>
          </a:p>
          <a:p>
            <a:pPr marL="0" indent="0">
              <a:buNone/>
            </a:pPr>
            <a:r>
              <a:rPr lang="en-US" dirty="0"/>
              <a:t>5. Each location of the memory of Von –Neumann M/C can be addressed independently. </a:t>
            </a:r>
          </a:p>
          <a:p>
            <a:pPr marL="0" indent="0">
              <a:buNone/>
            </a:pPr>
            <a:r>
              <a:rPr lang="en-US" dirty="0"/>
              <a:t>6. Execution of instruction in Von-Neumann machine is carried out in a sequential fashion.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147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4003-025F-4B52-8C74-B7E26A31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Von- Neumann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2A3311-7B78-49AD-BEB4-40A0031ED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675" y="2405856"/>
            <a:ext cx="74866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4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115D-FBCA-4AF0-A8AF-B163C54E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4098-AAC8-40BC-A4E9-47D4D0890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			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96329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AB36F802667242A7AD0B2969C6E321" ma:contentTypeVersion="2" ma:contentTypeDescription="Create a new document." ma:contentTypeScope="" ma:versionID="8419728ae815b643f6cec5319d011f29">
  <xsd:schema xmlns:xsd="http://www.w3.org/2001/XMLSchema" xmlns:xs="http://www.w3.org/2001/XMLSchema" xmlns:p="http://schemas.microsoft.com/office/2006/metadata/properties" xmlns:ns2="93e64602-e788-46e2-b725-1362a17fc24c" targetNamespace="http://schemas.microsoft.com/office/2006/metadata/properties" ma:root="true" ma:fieldsID="3f292425b1956a5a36ab563910dc20d4" ns2:_="">
    <xsd:import namespace="93e64602-e788-46e2-b725-1362a17fc2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64602-e788-46e2-b725-1362a17fc2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AF850C-4388-46E7-819D-FF6BB3EA8FAA}"/>
</file>

<file path=customXml/itemProps2.xml><?xml version="1.0" encoding="utf-8"?>
<ds:datastoreItem xmlns:ds="http://schemas.openxmlformats.org/officeDocument/2006/customXml" ds:itemID="{EF9C5836-9335-48AD-BA2D-A1CF22247F27}"/>
</file>

<file path=customXml/itemProps3.xml><?xml version="1.0" encoding="utf-8"?>
<ds:datastoreItem xmlns:ds="http://schemas.openxmlformats.org/officeDocument/2006/customXml" ds:itemID="{A51B782B-1454-429B-B495-8BACBDA83E02}"/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502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Problem </vt:lpstr>
      <vt:lpstr>Q2. a 4 bit serial In Parallel out shift register is used within a feedback as shown in figure. The shifting sequence is  </vt:lpstr>
      <vt:lpstr>Computer Architecture</vt:lpstr>
      <vt:lpstr>Von Neumann Architecture</vt:lpstr>
      <vt:lpstr>Von Neumann Architecture</vt:lpstr>
      <vt:lpstr>Key features of Von. Neumann Machine</vt:lpstr>
      <vt:lpstr> Von- Neumann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Kumar Sharma [MU - Jaipur]</dc:creator>
  <cp:lastModifiedBy>Vijay Kumar Sharma [MU - Jaipur]</cp:lastModifiedBy>
  <cp:revision>41</cp:revision>
  <dcterms:created xsi:type="dcterms:W3CDTF">2020-08-11T08:38:20Z</dcterms:created>
  <dcterms:modified xsi:type="dcterms:W3CDTF">2020-09-17T04:52:22Z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0x01010037AB36F802667242A7AD0B2969C6E321</vt:lpwstr>
  </property>
</Properties>
</file>