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4"/>
  </p:notesMasterIdLst>
  <p:sldIdLst>
    <p:sldId id="317" r:id="rId2"/>
    <p:sldId id="318" r:id="rId3"/>
    <p:sldId id="319" r:id="rId4"/>
    <p:sldId id="320" r:id="rId5"/>
    <p:sldId id="270" r:id="rId6"/>
    <p:sldId id="273" r:id="rId7"/>
    <p:sldId id="272" r:id="rId8"/>
    <p:sldId id="277" r:id="rId9"/>
    <p:sldId id="305" r:id="rId10"/>
    <p:sldId id="280" r:id="rId11"/>
    <p:sldId id="279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  <p:cmAuthor id="2" name="Dr. Garima Agarwal" initials="DGA" lastIdx="1" clrIdx="1">
    <p:extLst>
      <p:ext uri="{19B8F6BF-5375-455C-9EA6-DF929625EA0E}">
        <p15:presenceInfo xmlns:p15="http://schemas.microsoft.com/office/powerpoint/2012/main" userId="S::garima.agarwal@jaipur.manipal.edu::bb79c551-c2bc-49da-9bfe-c7574bc152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9D0DA-2714-4250-8483-ADC86940E865}" v="1" dt="2020-08-14T07:25:47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085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Garima Agarwal" userId="bb79c551-c2bc-49da-9bfe-c7574bc152dd" providerId="ADAL" clId="{D0E9D0DA-2714-4250-8483-ADC86940E865}"/>
    <pc:docChg chg="undo custSel delSld modSld">
      <pc:chgData name="Dr. Garima Agarwal" userId="bb79c551-c2bc-49da-9bfe-c7574bc152dd" providerId="ADAL" clId="{D0E9D0DA-2714-4250-8483-ADC86940E865}" dt="2020-08-14T07:26:10.614" v="15" actId="47"/>
      <pc:docMkLst>
        <pc:docMk/>
      </pc:docMkLst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384003318" sldId="256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286255501" sldId="257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40506777" sldId="258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67049811" sldId="259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934532947" sldId="261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3010753746" sldId="262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075520459" sldId="263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2994487280" sldId="264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280554578" sldId="265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429344949" sldId="266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800946849" sldId="267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843332594" sldId="268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216390786" sldId="269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2065865703" sldId="282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518151913" sldId="283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3832902674" sldId="284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2166013485" sldId="285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1922153682" sldId="286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1616291197" sldId="289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4034990349" sldId="290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1128414591" sldId="292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1922553197" sldId="293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2218825509" sldId="294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4289007903" sldId="295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346691062" sldId="296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2422411185" sldId="297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3842861365" sldId="298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1164263861" sldId="299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3710082729" sldId="300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1443463416" sldId="301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1821744042" sldId="302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2032927587" sldId="303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704707398" sldId="306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4064497320" sldId="307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4272209131" sldId="308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526544025" sldId="309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232470503" sldId="310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2277463328" sldId="311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4144817102" sldId="312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637501729" sldId="313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511179951" sldId="314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1660688785" sldId="315"/>
        </pc:sldMkLst>
      </pc:sldChg>
      <pc:sldChg chg="del">
        <pc:chgData name="Dr. Garima Agarwal" userId="bb79c551-c2bc-49da-9bfe-c7574bc152dd" providerId="ADAL" clId="{D0E9D0DA-2714-4250-8483-ADC86940E865}" dt="2020-08-14T07:24:48.078" v="0" actId="47"/>
        <pc:sldMkLst>
          <pc:docMk/>
          <pc:sldMk cId="2812712544" sldId="316"/>
        </pc:sldMkLst>
      </pc:sldChg>
      <pc:sldChg chg="modSp mod">
        <pc:chgData name="Dr. Garima Agarwal" userId="bb79c551-c2bc-49da-9bfe-c7574bc152dd" providerId="ADAL" clId="{D0E9D0DA-2714-4250-8483-ADC86940E865}" dt="2020-08-14T07:25:50.333" v="14" actId="20577"/>
        <pc:sldMkLst>
          <pc:docMk/>
          <pc:sldMk cId="321612772" sldId="318"/>
        </pc:sldMkLst>
        <pc:spChg chg="mod">
          <ac:chgData name="Dr. Garima Agarwal" userId="bb79c551-c2bc-49da-9bfe-c7574bc152dd" providerId="ADAL" clId="{D0E9D0DA-2714-4250-8483-ADC86940E865}" dt="2020-08-14T07:25:50.333" v="14" actId="20577"/>
          <ac:spMkLst>
            <pc:docMk/>
            <pc:sldMk cId="321612772" sldId="318"/>
            <ac:spMk id="3" creationId="{380BEE3A-B36C-4174-A295-3E5F260225DE}"/>
          </ac:spMkLst>
        </pc:spChg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1154564688" sldId="321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1686233311" sldId="322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1950372038" sldId="323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2339783407" sldId="324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411492478" sldId="325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342914014" sldId="326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1164561371" sldId="327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2457072268" sldId="328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728179045" sldId="329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747039737" sldId="330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365539241" sldId="331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4074499729" sldId="332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2747530183" sldId="333"/>
        </pc:sldMkLst>
      </pc:sldChg>
      <pc:sldChg chg="del">
        <pc:chgData name="Dr. Garima Agarwal" userId="bb79c551-c2bc-49da-9bfe-c7574bc152dd" providerId="ADAL" clId="{D0E9D0DA-2714-4250-8483-ADC86940E865}" dt="2020-08-14T07:26:10.614" v="15" actId="47"/>
        <pc:sldMkLst>
          <pc:docMk/>
          <pc:sldMk cId="3327589424" sldId="33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7T13:45:02.29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mathematics-</a:t>
            </a:r>
            <a:r>
              <a:rPr lang="en-US" dirty="0" err="1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2101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10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GARIMA AGARWAL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garima.Agarwal@jaipur.manipal.edu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16 OCTOBER 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446532" y="599725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SECOND 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282949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E65EC-4406-4908-98F2-D8715B641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51" y="1738312"/>
            <a:ext cx="9467557" cy="39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1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8833B-4869-4F7C-A506-EA004D31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28" y="1500187"/>
            <a:ext cx="10199077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0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EE67D-A051-4E67-9772-120621C1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7" y="1098754"/>
            <a:ext cx="8285870" cy="46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9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Agency FB" panose="020B0503020202020204" pitchFamily="34" charset="0"/>
              </a:rPr>
              <a:t>“</a:t>
            </a:r>
            <a:r>
              <a:rPr lang="en-US" sz="2800" b="0" i="0" u="none" strike="noStrike" baseline="0" dirty="0">
                <a:solidFill>
                  <a:srgbClr val="00B0F0"/>
                </a:solidFill>
                <a:latin typeface="Agency FB" panose="020B0503020202020204" pitchFamily="34" charset="0"/>
              </a:rPr>
              <a:t>Knowledge of different types of graphs 	</a:t>
            </a:r>
            <a:r>
              <a:rPr lang="en-US" sz="2800" dirty="0">
                <a:solidFill>
                  <a:srgbClr val="00B0F0"/>
                </a:solidFill>
                <a:latin typeface="Agency FB" panose="020B0503020202020204" pitchFamily="34" charset="0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61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Assessment criteria's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3" y="1507414"/>
            <a:ext cx="340576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–I  &amp; II               END TERM EXAMINATION                 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2B16CD0-789D-40F0-8BBE-DBE7BFEA0095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19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/>
              <a:t>PROGRAM OUTCOMES MAPPING WITH CO2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2096-3A76-49EC-80CD-AD470FCB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3792"/>
            <a:ext cx="5449479" cy="16634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[PO1] </a:t>
            </a:r>
          </a:p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Knowledge: Apply the knowledge of mathematics, science, engineering fundamentals, and an engineering specialization to the solution of complex engineering problems.</a:t>
            </a:r>
          </a:p>
          <a:p>
            <a:pPr algn="r"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5BA80CB-D892-40B7-967E-C9F3F7A49ACE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101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B6AB1D-D373-416A-A4F7-E31835BF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8" y="1562100"/>
            <a:ext cx="933427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5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41D8E-1FC2-48D2-91DD-6A6B2B38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24" y="1528762"/>
            <a:ext cx="7579574" cy="38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7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027695-56A8-4557-BCC8-3E00E7C5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748" y="1395412"/>
            <a:ext cx="8567223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5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B2AAC-AC7E-43E3-8793-A0F48965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43" y="1395412"/>
            <a:ext cx="8666922" cy="41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9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483" y="1280156"/>
            <a:ext cx="2628015" cy="643614"/>
          </a:xfrm>
        </p:spPr>
        <p:txBody>
          <a:bodyPr anchor="ctr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Remark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120" y="4898680"/>
            <a:ext cx="8816737" cy="2558883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A7F93E-7E4A-4BC6-A23D-52AA9F835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83" y="2548220"/>
            <a:ext cx="3120148" cy="448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05A39B-7DDE-46F5-B8F5-AB65E5487313}"/>
                  </a:ext>
                </a:extLst>
              </p:cNvPr>
              <p:cNvSpPr txBox="1"/>
              <p:nvPr/>
            </p:nvSpPr>
            <p:spPr>
              <a:xfrm>
                <a:off x="446533" y="2921451"/>
                <a:ext cx="82868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Any bipartite graph consisting of “n” vertices can have at most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1/4 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edges</a:t>
                </a:r>
                <a:r>
                  <a:rPr lang="en-US" dirty="0"/>
                  <a:t>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Minimum possible number of edges in a bipartite graph on “n” vertices=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1/4 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05A39B-7DDE-46F5-B8F5-AB65E5487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3" y="2921451"/>
                <a:ext cx="8286884" cy="923330"/>
              </a:xfrm>
              <a:prstGeom prst="rect">
                <a:avLst/>
              </a:prstGeom>
              <a:blipFill>
                <a:blip r:embed="rId4"/>
                <a:stretch>
                  <a:fillRect l="-515" t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2747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279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Abadi Extra Light</vt:lpstr>
      <vt:lpstr>Agency FB</vt:lpstr>
      <vt:lpstr>Calibri</vt:lpstr>
      <vt:lpstr>Cambria Math</vt:lpstr>
      <vt:lpstr>Franklin Gothic Book</vt:lpstr>
      <vt:lpstr>Franklin Gothic Medium</vt:lpstr>
      <vt:lpstr>Times New Roman</vt:lpstr>
      <vt:lpstr>Wingdings 2</vt:lpstr>
      <vt:lpstr>DividendVTI</vt:lpstr>
      <vt:lpstr>   Course name: engineering mathematics-iII</vt:lpstr>
      <vt:lpstr>Session outcome</vt:lpstr>
      <vt:lpstr>Assessment criteria's</vt:lpstr>
      <vt:lpstr>PROGRAM OUTCOMES MAPPING WITH CO2</vt:lpstr>
      <vt:lpstr>Session outcome</vt:lpstr>
      <vt:lpstr>Session outcome</vt:lpstr>
      <vt:lpstr>Session outcome</vt:lpstr>
      <vt:lpstr>Session outcome</vt:lpstr>
      <vt:lpstr>Remark</vt:lpstr>
      <vt:lpstr>Session outcome</vt:lpstr>
      <vt:lpstr>Session outcome</vt:lpstr>
      <vt:lpstr>Session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Garima Agarwal</dc:creator>
  <cp:lastModifiedBy>Dr. Garima Agarwal</cp:lastModifiedBy>
  <cp:revision>9</cp:revision>
  <dcterms:created xsi:type="dcterms:W3CDTF">2020-08-07T08:01:04Z</dcterms:created>
  <dcterms:modified xsi:type="dcterms:W3CDTF">2020-08-14T07:26:11Z</dcterms:modified>
</cp:coreProperties>
</file>